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25.bin" ContentType="image/unknown"/>
  <Override PartName="/ppt/media/image126.bin" ContentType="image/unknown"/>
  <Override PartName="/ppt/media/image127.bin" ContentType="image/unknown"/>
  <Override PartName="/ppt/media/image128.bin" ContentType="image/unknown"/>
  <Override PartName="/ppt/media/image129.bin" ContentType="image/unknown"/>
  <Override PartName="/ppt/media/image130.bin" ContentType="image/unknown"/>
  <Override PartName="/ppt/media/image131.bin" ContentType="image/unknown"/>
  <Override PartName="/ppt/media/image138.bin" ContentType="image/unknown"/>
  <Override PartName="/ppt/media/image140.bin" ContentType="image/unknown"/>
  <Override PartName="/ppt/media/image142.bin" ContentType="image/unknown"/>
  <Override PartName="/ppt/media/image143.bin" ContentType="image/unknown"/>
  <Override PartName="/ppt/media/image144.bin" ContentType="image/unknown"/>
  <Override PartName="/ppt/media/image147.bin" ContentType="image/unknown"/>
  <Override PartName="/ppt/media/image148.bin" ContentType="image/unknown"/>
  <Override PartName="/ppt/media/image149.bin" ContentType="image/unknown"/>
  <Override PartName="/ppt/media/image151.bin" ContentType="image/unknown"/>
  <Override PartName="/ppt/media/image152.bin" ContentType="image/unknown"/>
  <Override PartName="/ppt/media/image154.bin" ContentType="image/unknown"/>
  <Override PartName="/ppt/media/image182.bin" ContentType="image/unknown"/>
  <Override PartName="/ppt/media/image190.bin" ContentType="image/unknown"/>
  <Override PartName="/ppt/media/image196.bin" ContentType="image/unknown"/>
  <Override PartName="/ppt/media/image203.bin" ContentType="image/unknown"/>
  <Override PartName="/ppt/media/image208.bin" ContentType="image/unknown"/>
  <Override PartName="/ppt/media/image209.bin" ContentType="image/unknown"/>
  <Override PartName="/ppt/media/image213.bin" ContentType="image/unknown"/>
  <Override PartName="/ppt/media/image257.bin" ContentType="image/unknown"/>
  <Override PartName="/ppt/media/image258.bin" ContentType="image/unknown"/>
  <Override PartName="/ppt/media/image259.bin" ContentType="image/unknown"/>
  <Override PartName="/ppt/media/image260.bin" ContentType="image/unknown"/>
  <Override PartName="/ppt/media/image261.bin" ContentType="image/unknown"/>
  <Override PartName="/ppt/media/image262.bin" ContentType="image/unknown"/>
  <Override PartName="/ppt/media/image265.bin" ContentType="image/unknown"/>
  <Override PartName="/ppt/media/image266.bin" ContentType="image/unknown"/>
  <Override PartName="/ppt/media/image270.bin" ContentType="image/unknown"/>
  <Override PartName="/ppt/media/image272.bin" ContentType="image/unknown"/>
  <Override PartName="/ppt/media/image273.bin" ContentType="image/unknown"/>
  <Override PartName="/ppt/media/image277.bin" ContentType="image/unknown"/>
  <Override PartName="/ppt/media/image281.bin" ContentType="image/unknown"/>
  <Override PartName="/ppt/media/image285.bin" ContentType="image/unknown"/>
  <Override PartName="/ppt/media/image287.bin" ContentType="image/unknown"/>
  <Override PartName="/ppt/media/image292.bin" ContentType="image/unknown"/>
  <Override PartName="/ppt/media/image294.bin" ContentType="image/unknown"/>
  <Override PartName="/ppt/media/image297.bin" ContentType="image/unknown"/>
  <Override PartName="/ppt/media/image299.bin" ContentType="image/unknown"/>
  <Override PartName="/ppt/media/image307.bin" ContentType="image/unknown"/>
  <Override PartName="/ppt/media/image309.bin" ContentType="image/unknown"/>
  <Override PartName="/ppt/media/image311.bin" ContentType="image/unknown"/>
  <Override PartName="/ppt/media/image312.bin" ContentType="image/unknown"/>
  <Override PartName="/ppt/media/image314.bin" ContentType="image/unknown"/>
  <Override PartName="/ppt/media/image315.bin" ContentType="image/unknown"/>
  <Override PartName="/ppt/media/image316.bin" ContentType="image/unknown"/>
  <Override PartName="/ppt/media/image318.bin" ContentType="image/unknown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723" r:id="rId3"/>
    <p:sldId id="724" r:id="rId4"/>
    <p:sldId id="740" r:id="rId5"/>
    <p:sldId id="791" r:id="rId6"/>
    <p:sldId id="792" r:id="rId7"/>
    <p:sldId id="793" r:id="rId8"/>
    <p:sldId id="710" r:id="rId9"/>
    <p:sldId id="709" r:id="rId10"/>
    <p:sldId id="794" r:id="rId11"/>
    <p:sldId id="712" r:id="rId12"/>
    <p:sldId id="713" r:id="rId13"/>
    <p:sldId id="714" r:id="rId14"/>
    <p:sldId id="715" r:id="rId15"/>
    <p:sldId id="834" r:id="rId16"/>
    <p:sldId id="728" r:id="rId17"/>
    <p:sldId id="722" r:id="rId18"/>
    <p:sldId id="725" r:id="rId19"/>
    <p:sldId id="718" r:id="rId20"/>
    <p:sldId id="719" r:id="rId21"/>
    <p:sldId id="795" r:id="rId22"/>
    <p:sldId id="806" r:id="rId23"/>
    <p:sldId id="828" r:id="rId24"/>
    <p:sldId id="802" r:id="rId25"/>
    <p:sldId id="797" r:id="rId26"/>
    <p:sldId id="798" r:id="rId27"/>
    <p:sldId id="829" r:id="rId28"/>
    <p:sldId id="807" r:id="rId29"/>
    <p:sldId id="808" r:id="rId30"/>
    <p:sldId id="809" r:id="rId31"/>
    <p:sldId id="810" r:id="rId32"/>
    <p:sldId id="811" r:id="rId33"/>
    <p:sldId id="812" r:id="rId34"/>
    <p:sldId id="813" r:id="rId35"/>
    <p:sldId id="825" r:id="rId36"/>
    <p:sldId id="815" r:id="rId37"/>
    <p:sldId id="824" r:id="rId38"/>
    <p:sldId id="822" r:id="rId39"/>
    <p:sldId id="823" r:id="rId40"/>
    <p:sldId id="819" r:id="rId41"/>
    <p:sldId id="820" r:id="rId42"/>
    <p:sldId id="821" r:id="rId43"/>
    <p:sldId id="747" r:id="rId44"/>
    <p:sldId id="736" r:id="rId45"/>
    <p:sldId id="734" r:id="rId46"/>
    <p:sldId id="745" r:id="rId47"/>
    <p:sldId id="741" r:id="rId48"/>
    <p:sldId id="742" r:id="rId49"/>
    <p:sldId id="743" r:id="rId50"/>
    <p:sldId id="744" r:id="rId51"/>
    <p:sldId id="770" r:id="rId52"/>
    <p:sldId id="767" r:id="rId53"/>
    <p:sldId id="831" r:id="rId54"/>
    <p:sldId id="769" r:id="rId55"/>
    <p:sldId id="788" r:id="rId56"/>
    <p:sldId id="830" r:id="rId57"/>
    <p:sldId id="757" r:id="rId58"/>
    <p:sldId id="758" r:id="rId59"/>
    <p:sldId id="759" r:id="rId60"/>
    <p:sldId id="760" r:id="rId61"/>
    <p:sldId id="729" r:id="rId62"/>
    <p:sldId id="688" r:id="rId63"/>
    <p:sldId id="707" r:id="rId64"/>
    <p:sldId id="703" r:id="rId65"/>
    <p:sldId id="832" r:id="rId66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99FF"/>
    <a:srgbClr val="00CC00"/>
    <a:srgbClr val="1405D1"/>
    <a:srgbClr val="FFFF00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89505" autoAdjust="0"/>
  </p:normalViewPr>
  <p:slideViewPr>
    <p:cSldViewPr>
      <p:cViewPr>
        <p:scale>
          <a:sx n="89" d="100"/>
          <a:sy n="89" d="100"/>
        </p:scale>
        <p:origin x="-1254" y="-360"/>
      </p:cViewPr>
      <p:guideLst>
        <p:guide orient="horz" pos="2160"/>
        <p:guide pos="55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2" Type="http://schemas.openxmlformats.org/officeDocument/2006/relationships/image" Target="../media/image324.wmf"/><Relationship Id="rId1" Type="http://schemas.openxmlformats.org/officeDocument/2006/relationships/image" Target="../media/image3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3E51F5-B061-40C8-B598-5F7B9B14EA19}" type="datetimeFigureOut">
              <a:rPr lang="de-DE"/>
              <a:pPr>
                <a:defRPr/>
              </a:pPr>
              <a:t>13.07.2016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E1A9D9-23F9-4BE4-AE1C-AE332FF585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7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7F1D9-1FF5-4C8E-A138-F023EBC419A0}" type="slidenum">
              <a:rPr lang="en-US" altLang="de-DE"/>
              <a:pPr/>
              <a:t>22</a:t>
            </a:fld>
            <a:endParaRPr lang="en-US" altLang="de-DE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Alignment: Hinweis auf Hein-Dieter Nuhn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critical</a:t>
            </a:r>
            <a:r>
              <a:rPr lang="de-DE" dirty="0" smtClean="0"/>
              <a:t> (</a:t>
            </a:r>
            <a:r>
              <a:rPr lang="de-DE" dirty="0" err="1" smtClean="0"/>
              <a:t>at</a:t>
            </a:r>
            <a:r>
              <a:rPr lang="de-DE" dirty="0" smtClean="0"/>
              <a:t> least in summertime)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1A9D9-23F9-4BE4-AE1C-AE332FF585A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34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1A9D9-23F9-4BE4-AE1C-AE332FF585AD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67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67288" cy="3725863"/>
          </a:xfrm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07" y="4717415"/>
            <a:ext cx="4979488" cy="4470855"/>
          </a:xfrm>
          <a:noFill/>
          <a:ln/>
        </p:spPr>
        <p:txBody>
          <a:bodyPr/>
          <a:lstStyle/>
          <a:p>
            <a:endParaRPr lang="en-GB" smtClean="0">
              <a:latin typeface="Lucida Grande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1A9D9-23F9-4BE4-AE1C-AE332FF585AD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270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5304D-7C62-46DC-A7B0-EFF35CF4FEBF}" type="slidenum">
              <a:rPr lang="en-US" altLang="de-DE"/>
              <a:pPr/>
              <a:t>26</a:t>
            </a:fld>
            <a:endParaRPr lang="en-US" altLang="de-DE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Damit habe wir die Tools zusammen und können anfangen mit dem tracken</a:t>
            </a:r>
            <a:endParaRPr lang="en-US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A7EF5-8EC4-46B6-9032-1F853F936ACD}" type="slidenum">
              <a:rPr lang="en-US" altLang="de-DE"/>
              <a:pPr/>
              <a:t>29</a:t>
            </a:fld>
            <a:endParaRPr lang="en-US" altLang="de-DE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Measurements and sorting well elaborated</a:t>
            </a:r>
          </a:p>
          <a:p>
            <a:r>
              <a:rPr lang="de-DE" altLang="de-DE"/>
              <a:t>Next step: transfer the knowledge to industry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7F1D9-1FF5-4C8E-A138-F023EBC419A0}" type="slidenum">
              <a:rPr lang="en-US" altLang="de-DE"/>
              <a:pPr/>
              <a:t>30</a:t>
            </a:fld>
            <a:endParaRPr lang="en-US" altLang="de-DE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Alignment: Hinweis auf Hein-Dieter Nuhn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2D1BE-0D53-405C-A6CF-064CC3AD600B}" type="slidenum">
              <a:rPr lang="en-US" altLang="de-DE"/>
              <a:pPr/>
              <a:t>31</a:t>
            </a:fld>
            <a:endParaRPr lang="en-US" altLang="de-DE"/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Alte Reproduzierbarkeiten: A 4e-4Tmm, B-magnets 2e-3Tmm, durch Temperatur dominiert?</a:t>
            </a:r>
          </a:p>
          <a:p>
            <a:endParaRPr lang="en-US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FFDD4-BC6A-44A4-A187-EC0DF999598E}" type="slidenum">
              <a:rPr lang="en-US" altLang="de-DE"/>
              <a:pPr/>
              <a:t>32</a:t>
            </a:fld>
            <a:endParaRPr lang="en-US" altLang="de-DE"/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Measurements and sorting well elaborated</a:t>
            </a:r>
          </a:p>
          <a:p>
            <a:r>
              <a:rPr lang="de-DE" altLang="de-DE"/>
              <a:t>Next step: transfer the knowledge to industry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A10FA-2EC7-4234-92B0-7B4AA066D601}" type="slidenum">
              <a:rPr lang="en-US"/>
              <a:pPr/>
              <a:t>38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7B0DE-F906-4B61-9EA5-A6017CBED67A}" type="slidenum">
              <a:rPr lang="en-US" altLang="de-DE"/>
              <a:pPr/>
              <a:t>39</a:t>
            </a:fld>
            <a:endParaRPr lang="en-US" altLang="de-DE"/>
          </a:p>
        </p:txBody>
      </p:sp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Alignment: Hinweis auf Hein-Dieter Nuhn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rechts</a:t>
            </a:r>
            <a:r>
              <a:rPr lang="de-DE" baseline="0" dirty="0" smtClean="0"/>
              <a:t> oben </a:t>
            </a:r>
            <a:r>
              <a:rPr lang="de-DE" baseline="0" dirty="0" err="1" smtClean="0"/>
              <a:t>width</a:t>
            </a:r>
            <a:r>
              <a:rPr lang="de-DE" baseline="0" dirty="0" smtClean="0"/>
              <a:t> = 6mm</a:t>
            </a:r>
          </a:p>
          <a:p>
            <a:r>
              <a:rPr lang="de-DE" baseline="0" dirty="0" smtClean="0"/>
              <a:t>rechts unten </a:t>
            </a:r>
            <a:r>
              <a:rPr lang="de-DE" baseline="0" dirty="0" err="1" smtClean="0"/>
              <a:t>width</a:t>
            </a:r>
            <a:r>
              <a:rPr lang="de-DE" baseline="0" dirty="0" smtClean="0"/>
              <a:t> </a:t>
            </a:r>
            <a:r>
              <a:rPr lang="de-DE" baseline="0" smtClean="0"/>
              <a:t>= 4mm</a:t>
            </a:r>
          </a:p>
          <a:p>
            <a:r>
              <a:rPr lang="de-DE" baseline="0" smtClean="0"/>
              <a:t> 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1A9D9-23F9-4BE4-AE1C-AE332FF585AD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3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PPT_Image_Master_4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38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C.Benabderrahmane    19-04-2007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DF60-867E-456E-A4BC-6335A750AF2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1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oto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32" y="253372"/>
            <a:ext cx="6086460" cy="439718"/>
          </a:xfrm>
        </p:spPr>
        <p:txBody>
          <a:bodyPr lIns="0" tIns="0" rIns="0" bIns="0"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86375" y="2471423"/>
            <a:ext cx="3538538" cy="307777"/>
          </a:xfrm>
        </p:spPr>
        <p:txBody>
          <a:bodyPr>
            <a:spAutoFit/>
          </a:bodyPr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E496-5774-4A37-AEFF-B9EAFE0FA83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0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Foto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53372"/>
            <a:ext cx="8229600" cy="439718"/>
          </a:xfrm>
        </p:spPr>
        <p:txBody>
          <a:bodyPr lIns="0" tIns="0" rIns="0" bIns="0"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674941" y="4622180"/>
            <a:ext cx="7110433" cy="307777"/>
          </a:xfrm>
        </p:spPr>
        <p:txBody>
          <a:bodyPr>
            <a:spAutoFit/>
          </a:bodyPr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B2F8-FC8A-44DE-BC5C-C852F26E46B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485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53372"/>
            <a:ext cx="5300642" cy="439718"/>
          </a:xfrm>
        </p:spPr>
        <p:txBody>
          <a:bodyPr lIns="0" tIns="0" rIns="0" bIns="0"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349200" y="1757020"/>
            <a:ext cx="7715276" cy="3151632"/>
          </a:xfrm>
        </p:spPr>
        <p:txBody>
          <a:bodyPr>
            <a:spAutoFit/>
          </a:bodyPr>
          <a:lstStyle>
            <a:lvl1pPr marL="0" indent="0" defTabSz="595313">
              <a:tabLst/>
              <a:defRPr sz="1800" b="0" i="0" cap="none" baseline="0">
                <a:solidFill>
                  <a:schemeClr val="tx1"/>
                </a:solidFill>
              </a:defRPr>
            </a:lvl1pPr>
            <a:lvl2pPr marL="1073150" indent="-265113" defTabSz="595313">
              <a:lnSpc>
                <a:spcPts val="2400"/>
              </a:lnSpc>
              <a:buFont typeface="Arial" pitchFamily="34" charset="0"/>
              <a:buChar char="•"/>
              <a:tabLst/>
              <a:defRPr/>
            </a:lvl2pPr>
            <a:lvl3pPr marL="1073150" indent="-265113" defTabSz="595313">
              <a:lnSpc>
                <a:spcPts val="2400"/>
              </a:lnSpc>
              <a:tabLst/>
              <a:defRPr b="0"/>
            </a:lvl3pPr>
            <a:lvl4pPr marL="808038" indent="265113" defTabSz="595313">
              <a:lnSpc>
                <a:spcPts val="2400"/>
              </a:lnSpc>
              <a:buFont typeface="Arial" pitchFamily="34" charset="0"/>
              <a:buChar char="•"/>
              <a:tabLst/>
              <a:defRPr/>
            </a:lvl4pPr>
            <a:lvl5pPr marL="808038" indent="265113" defTabSz="595313">
              <a:lnSpc>
                <a:spcPts val="2400"/>
              </a:lnSpc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  <a:p>
            <a:pPr lvl="1"/>
            <a:r>
              <a:rPr lang="de-DE" dirty="0" smtClean="0"/>
              <a:t>Zweite Ebene</a:t>
            </a:r>
          </a:p>
          <a:p>
            <a:pPr lvl="1"/>
            <a:endParaRPr lang="de-DE" dirty="0" smtClean="0"/>
          </a:p>
          <a:p>
            <a:pPr lvl="2"/>
            <a:r>
              <a:rPr lang="de-DE" dirty="0" smtClean="0"/>
              <a:t>Dritte Ebene</a:t>
            </a:r>
          </a:p>
          <a:p>
            <a:pPr lvl="2"/>
            <a:endParaRPr lang="de-DE" dirty="0" smtClean="0"/>
          </a:p>
          <a:p>
            <a:pPr lvl="3"/>
            <a:r>
              <a:rPr lang="de-DE" dirty="0" smtClean="0"/>
              <a:t>Vierte Ebene</a:t>
            </a:r>
          </a:p>
          <a:p>
            <a:pPr lvl="3"/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A992A-6FA0-44E5-AFD5-C38F3DB345E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27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7DD6-5728-46CD-82D9-D431D9CA3E4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5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766175" cy="4778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C4A01-2F0A-41C6-9AB3-40CD9BEA44A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14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9250" y="1019175"/>
            <a:ext cx="4306888" cy="4778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08538" y="1019175"/>
            <a:ext cx="4306887" cy="161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808538" y="1333500"/>
            <a:ext cx="4306887" cy="1635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4047-053F-4F66-8F57-5FC507EB65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61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9250" y="1019175"/>
            <a:ext cx="4306888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8538" y="1019175"/>
            <a:ext cx="4306887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F110A-2D69-45D7-9D13-388618501B2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618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49250" y="1019175"/>
            <a:ext cx="4306888" cy="161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08538" y="1019175"/>
            <a:ext cx="4306887" cy="161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49250" y="1333500"/>
            <a:ext cx="4306888" cy="1635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08538" y="1333500"/>
            <a:ext cx="4306887" cy="1635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808F4-4E4F-474E-A5D8-E62F8E0C53A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81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8650" y="254000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250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EFD233-DDF8-4B43-862C-25D8CFC5C75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9" name="Grafik 7" descr="PPT_Image_Kopf.bmp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7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2.wmf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42.wmf"/><Relationship Id="rId3" Type="http://schemas.openxmlformats.org/officeDocument/2006/relationships/image" Target="../media/image40.wmf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7.wmf"/><Relationship Id="rId17" Type="http://schemas.openxmlformats.org/officeDocument/2006/relationships/image" Target="../media/image39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image" Target="../media/image38.wmf"/><Relationship Id="rId10" Type="http://schemas.openxmlformats.org/officeDocument/2006/relationships/image" Target="../media/image36.w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jpeg"/><Relationship Id="rId9" Type="http://schemas.openxmlformats.org/officeDocument/2006/relationships/image" Target="../media/image4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1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oleObject" Target="../embeddings/oleObject30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3.wmf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72.wmf"/><Relationship Id="rId10" Type="http://schemas.openxmlformats.org/officeDocument/2006/relationships/image" Target="../media/image74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7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6.wmf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3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emf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wmf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accelconf.web.cern.ch/AccelConf/IPAC2012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ipac16.org/proceedings/papers/thpow039.pdf" TargetMode="External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0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0.emf"/><Relationship Id="rId21" Type="http://schemas.openxmlformats.org/officeDocument/2006/relationships/image" Target="../media/image144.bin"/><Relationship Id="rId42" Type="http://schemas.openxmlformats.org/officeDocument/2006/relationships/image" Target="../media/image165.emf"/><Relationship Id="rId47" Type="http://schemas.openxmlformats.org/officeDocument/2006/relationships/image" Target="../media/image170.emf"/><Relationship Id="rId63" Type="http://schemas.openxmlformats.org/officeDocument/2006/relationships/image" Target="../media/image186.emf"/><Relationship Id="rId68" Type="http://schemas.openxmlformats.org/officeDocument/2006/relationships/image" Target="../media/image191.emf"/><Relationship Id="rId84" Type="http://schemas.openxmlformats.org/officeDocument/2006/relationships/image" Target="../media/image207.emf"/><Relationship Id="rId89" Type="http://schemas.openxmlformats.org/officeDocument/2006/relationships/image" Target="../media/image212.emf"/><Relationship Id="rId112" Type="http://schemas.openxmlformats.org/officeDocument/2006/relationships/image" Target="../media/image235.emf"/><Relationship Id="rId133" Type="http://schemas.openxmlformats.org/officeDocument/2006/relationships/image" Target="../media/image256.emf"/><Relationship Id="rId138" Type="http://schemas.openxmlformats.org/officeDocument/2006/relationships/image" Target="../media/image261.bin"/><Relationship Id="rId154" Type="http://schemas.openxmlformats.org/officeDocument/2006/relationships/image" Target="../media/image277.bin"/><Relationship Id="rId159" Type="http://schemas.openxmlformats.org/officeDocument/2006/relationships/image" Target="../media/image282.emf"/><Relationship Id="rId175" Type="http://schemas.openxmlformats.org/officeDocument/2006/relationships/image" Target="../media/image298.emf"/><Relationship Id="rId170" Type="http://schemas.openxmlformats.org/officeDocument/2006/relationships/image" Target="../media/image293.emf"/><Relationship Id="rId191" Type="http://schemas.openxmlformats.org/officeDocument/2006/relationships/image" Target="../media/image314.bin"/><Relationship Id="rId196" Type="http://schemas.openxmlformats.org/officeDocument/2006/relationships/image" Target="../media/image319.emf"/><Relationship Id="rId16" Type="http://schemas.openxmlformats.org/officeDocument/2006/relationships/image" Target="../media/image139.emf"/><Relationship Id="rId107" Type="http://schemas.openxmlformats.org/officeDocument/2006/relationships/image" Target="../media/image230.emf"/><Relationship Id="rId11" Type="http://schemas.openxmlformats.org/officeDocument/2006/relationships/image" Target="../media/image134.emf"/><Relationship Id="rId32" Type="http://schemas.openxmlformats.org/officeDocument/2006/relationships/image" Target="../media/image155.emf"/><Relationship Id="rId37" Type="http://schemas.openxmlformats.org/officeDocument/2006/relationships/image" Target="../media/image160.emf"/><Relationship Id="rId53" Type="http://schemas.openxmlformats.org/officeDocument/2006/relationships/image" Target="../media/image176.emf"/><Relationship Id="rId58" Type="http://schemas.openxmlformats.org/officeDocument/2006/relationships/image" Target="../media/image181.emf"/><Relationship Id="rId74" Type="http://schemas.openxmlformats.org/officeDocument/2006/relationships/image" Target="../media/image197.emf"/><Relationship Id="rId79" Type="http://schemas.openxmlformats.org/officeDocument/2006/relationships/image" Target="../media/image202.emf"/><Relationship Id="rId102" Type="http://schemas.openxmlformats.org/officeDocument/2006/relationships/image" Target="../media/image225.emf"/><Relationship Id="rId123" Type="http://schemas.openxmlformats.org/officeDocument/2006/relationships/image" Target="../media/image246.emf"/><Relationship Id="rId128" Type="http://schemas.openxmlformats.org/officeDocument/2006/relationships/image" Target="../media/image251.emf"/><Relationship Id="rId144" Type="http://schemas.openxmlformats.org/officeDocument/2006/relationships/image" Target="../media/image267.emf"/><Relationship Id="rId149" Type="http://schemas.openxmlformats.org/officeDocument/2006/relationships/image" Target="../media/image272.bin"/><Relationship Id="rId5" Type="http://schemas.openxmlformats.org/officeDocument/2006/relationships/image" Target="../media/image128.bin"/><Relationship Id="rId90" Type="http://schemas.openxmlformats.org/officeDocument/2006/relationships/image" Target="../media/image213.bin"/><Relationship Id="rId95" Type="http://schemas.openxmlformats.org/officeDocument/2006/relationships/image" Target="../media/image218.emf"/><Relationship Id="rId160" Type="http://schemas.openxmlformats.org/officeDocument/2006/relationships/image" Target="../media/image283.emf"/><Relationship Id="rId165" Type="http://schemas.openxmlformats.org/officeDocument/2006/relationships/image" Target="../media/image288.emf"/><Relationship Id="rId181" Type="http://schemas.openxmlformats.org/officeDocument/2006/relationships/image" Target="../media/image304.emf"/><Relationship Id="rId186" Type="http://schemas.openxmlformats.org/officeDocument/2006/relationships/image" Target="../media/image309.bin"/><Relationship Id="rId22" Type="http://schemas.openxmlformats.org/officeDocument/2006/relationships/image" Target="../media/image145.emf"/><Relationship Id="rId27" Type="http://schemas.openxmlformats.org/officeDocument/2006/relationships/image" Target="../media/image150.emf"/><Relationship Id="rId43" Type="http://schemas.openxmlformats.org/officeDocument/2006/relationships/image" Target="../media/image166.emf"/><Relationship Id="rId48" Type="http://schemas.openxmlformats.org/officeDocument/2006/relationships/image" Target="../media/image171.emf"/><Relationship Id="rId64" Type="http://schemas.openxmlformats.org/officeDocument/2006/relationships/image" Target="../media/image187.emf"/><Relationship Id="rId69" Type="http://schemas.openxmlformats.org/officeDocument/2006/relationships/image" Target="../media/image192.emf"/><Relationship Id="rId113" Type="http://schemas.openxmlformats.org/officeDocument/2006/relationships/image" Target="../media/image236.emf"/><Relationship Id="rId118" Type="http://schemas.openxmlformats.org/officeDocument/2006/relationships/image" Target="../media/image241.emf"/><Relationship Id="rId134" Type="http://schemas.openxmlformats.org/officeDocument/2006/relationships/image" Target="../media/image257.bin"/><Relationship Id="rId139" Type="http://schemas.openxmlformats.org/officeDocument/2006/relationships/image" Target="../media/image262.bin"/><Relationship Id="rId80" Type="http://schemas.openxmlformats.org/officeDocument/2006/relationships/image" Target="../media/image203.bin"/><Relationship Id="rId85" Type="http://schemas.openxmlformats.org/officeDocument/2006/relationships/image" Target="../media/image208.bin"/><Relationship Id="rId150" Type="http://schemas.openxmlformats.org/officeDocument/2006/relationships/image" Target="../media/image273.bin"/><Relationship Id="rId155" Type="http://schemas.openxmlformats.org/officeDocument/2006/relationships/image" Target="../media/image278.emf"/><Relationship Id="rId171" Type="http://schemas.openxmlformats.org/officeDocument/2006/relationships/image" Target="../media/image294.bin"/><Relationship Id="rId176" Type="http://schemas.openxmlformats.org/officeDocument/2006/relationships/image" Target="../media/image299.bin"/><Relationship Id="rId192" Type="http://schemas.openxmlformats.org/officeDocument/2006/relationships/image" Target="../media/image315.bin"/><Relationship Id="rId197" Type="http://schemas.openxmlformats.org/officeDocument/2006/relationships/image" Target="../media/image320.emf"/><Relationship Id="rId12" Type="http://schemas.openxmlformats.org/officeDocument/2006/relationships/image" Target="../media/image135.emf"/><Relationship Id="rId17" Type="http://schemas.openxmlformats.org/officeDocument/2006/relationships/image" Target="../media/image140.bin"/><Relationship Id="rId33" Type="http://schemas.openxmlformats.org/officeDocument/2006/relationships/image" Target="../media/image156.emf"/><Relationship Id="rId38" Type="http://schemas.openxmlformats.org/officeDocument/2006/relationships/image" Target="../media/image161.emf"/><Relationship Id="rId59" Type="http://schemas.openxmlformats.org/officeDocument/2006/relationships/image" Target="../media/image182.bin"/><Relationship Id="rId103" Type="http://schemas.openxmlformats.org/officeDocument/2006/relationships/image" Target="../media/image226.emf"/><Relationship Id="rId108" Type="http://schemas.openxmlformats.org/officeDocument/2006/relationships/image" Target="../media/image231.emf"/><Relationship Id="rId124" Type="http://schemas.openxmlformats.org/officeDocument/2006/relationships/image" Target="../media/image247.emf"/><Relationship Id="rId129" Type="http://schemas.openxmlformats.org/officeDocument/2006/relationships/image" Target="../media/image252.emf"/><Relationship Id="rId54" Type="http://schemas.openxmlformats.org/officeDocument/2006/relationships/image" Target="../media/image177.emf"/><Relationship Id="rId70" Type="http://schemas.openxmlformats.org/officeDocument/2006/relationships/image" Target="../media/image193.emf"/><Relationship Id="rId75" Type="http://schemas.openxmlformats.org/officeDocument/2006/relationships/image" Target="../media/image198.emf"/><Relationship Id="rId91" Type="http://schemas.openxmlformats.org/officeDocument/2006/relationships/image" Target="../media/image214.emf"/><Relationship Id="rId96" Type="http://schemas.openxmlformats.org/officeDocument/2006/relationships/image" Target="../media/image219.emf"/><Relationship Id="rId140" Type="http://schemas.openxmlformats.org/officeDocument/2006/relationships/image" Target="../media/image263.emf"/><Relationship Id="rId145" Type="http://schemas.openxmlformats.org/officeDocument/2006/relationships/image" Target="../media/image268.emf"/><Relationship Id="rId161" Type="http://schemas.openxmlformats.org/officeDocument/2006/relationships/image" Target="../media/image284.emf"/><Relationship Id="rId166" Type="http://schemas.openxmlformats.org/officeDocument/2006/relationships/image" Target="../media/image289.emf"/><Relationship Id="rId182" Type="http://schemas.openxmlformats.org/officeDocument/2006/relationships/image" Target="../media/image305.emf"/><Relationship Id="rId187" Type="http://schemas.openxmlformats.org/officeDocument/2006/relationships/image" Target="../media/image3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bin"/><Relationship Id="rId23" Type="http://schemas.openxmlformats.org/officeDocument/2006/relationships/image" Target="../media/image146.emf"/><Relationship Id="rId28" Type="http://schemas.openxmlformats.org/officeDocument/2006/relationships/image" Target="../media/image151.bin"/><Relationship Id="rId49" Type="http://schemas.openxmlformats.org/officeDocument/2006/relationships/image" Target="../media/image172.emf"/><Relationship Id="rId114" Type="http://schemas.openxmlformats.org/officeDocument/2006/relationships/image" Target="../media/image237.emf"/><Relationship Id="rId119" Type="http://schemas.openxmlformats.org/officeDocument/2006/relationships/image" Target="../media/image242.emf"/><Relationship Id="rId44" Type="http://schemas.openxmlformats.org/officeDocument/2006/relationships/image" Target="../media/image167.emf"/><Relationship Id="rId60" Type="http://schemas.openxmlformats.org/officeDocument/2006/relationships/image" Target="../media/image183.emf"/><Relationship Id="rId65" Type="http://schemas.openxmlformats.org/officeDocument/2006/relationships/image" Target="../media/image188.wmf"/><Relationship Id="rId81" Type="http://schemas.openxmlformats.org/officeDocument/2006/relationships/image" Target="../media/image204.emf"/><Relationship Id="rId86" Type="http://schemas.openxmlformats.org/officeDocument/2006/relationships/image" Target="../media/image209.bin"/><Relationship Id="rId130" Type="http://schemas.openxmlformats.org/officeDocument/2006/relationships/image" Target="../media/image253.emf"/><Relationship Id="rId135" Type="http://schemas.openxmlformats.org/officeDocument/2006/relationships/image" Target="../media/image258.bin"/><Relationship Id="rId151" Type="http://schemas.openxmlformats.org/officeDocument/2006/relationships/image" Target="../media/image274.emf"/><Relationship Id="rId156" Type="http://schemas.openxmlformats.org/officeDocument/2006/relationships/image" Target="../media/image279.emf"/><Relationship Id="rId177" Type="http://schemas.openxmlformats.org/officeDocument/2006/relationships/image" Target="../media/image300.emf"/><Relationship Id="rId172" Type="http://schemas.openxmlformats.org/officeDocument/2006/relationships/image" Target="../media/image295.emf"/><Relationship Id="rId193" Type="http://schemas.openxmlformats.org/officeDocument/2006/relationships/image" Target="../media/image316.bin"/><Relationship Id="rId13" Type="http://schemas.openxmlformats.org/officeDocument/2006/relationships/image" Target="../media/image136.emf"/><Relationship Id="rId18" Type="http://schemas.openxmlformats.org/officeDocument/2006/relationships/image" Target="../media/image141.emf"/><Relationship Id="rId39" Type="http://schemas.openxmlformats.org/officeDocument/2006/relationships/image" Target="../media/image162.emf"/><Relationship Id="rId109" Type="http://schemas.openxmlformats.org/officeDocument/2006/relationships/image" Target="../media/image232.emf"/><Relationship Id="rId34" Type="http://schemas.openxmlformats.org/officeDocument/2006/relationships/image" Target="../media/image157.emf"/><Relationship Id="rId50" Type="http://schemas.openxmlformats.org/officeDocument/2006/relationships/image" Target="../media/image173.emf"/><Relationship Id="rId55" Type="http://schemas.openxmlformats.org/officeDocument/2006/relationships/image" Target="../media/image178.emf"/><Relationship Id="rId76" Type="http://schemas.openxmlformats.org/officeDocument/2006/relationships/image" Target="../media/image199.emf"/><Relationship Id="rId97" Type="http://schemas.openxmlformats.org/officeDocument/2006/relationships/image" Target="../media/image220.emf"/><Relationship Id="rId104" Type="http://schemas.openxmlformats.org/officeDocument/2006/relationships/image" Target="../media/image227.emf"/><Relationship Id="rId120" Type="http://schemas.openxmlformats.org/officeDocument/2006/relationships/image" Target="../media/image243.emf"/><Relationship Id="rId125" Type="http://schemas.openxmlformats.org/officeDocument/2006/relationships/image" Target="../media/image248.emf"/><Relationship Id="rId141" Type="http://schemas.openxmlformats.org/officeDocument/2006/relationships/image" Target="../media/image264.emf"/><Relationship Id="rId146" Type="http://schemas.openxmlformats.org/officeDocument/2006/relationships/image" Target="../media/image269.emf"/><Relationship Id="rId167" Type="http://schemas.openxmlformats.org/officeDocument/2006/relationships/image" Target="../media/image290.emf"/><Relationship Id="rId188" Type="http://schemas.openxmlformats.org/officeDocument/2006/relationships/image" Target="../media/image311.bin"/><Relationship Id="rId7" Type="http://schemas.openxmlformats.org/officeDocument/2006/relationships/image" Target="../media/image130.bin"/><Relationship Id="rId71" Type="http://schemas.openxmlformats.org/officeDocument/2006/relationships/image" Target="../media/image194.emf"/><Relationship Id="rId92" Type="http://schemas.openxmlformats.org/officeDocument/2006/relationships/image" Target="../media/image215.emf"/><Relationship Id="rId162" Type="http://schemas.openxmlformats.org/officeDocument/2006/relationships/image" Target="../media/image285.bin"/><Relationship Id="rId183" Type="http://schemas.openxmlformats.org/officeDocument/2006/relationships/image" Target="../media/image306.emf"/><Relationship Id="rId2" Type="http://schemas.openxmlformats.org/officeDocument/2006/relationships/image" Target="../media/image125.bin"/><Relationship Id="rId29" Type="http://schemas.openxmlformats.org/officeDocument/2006/relationships/image" Target="../media/image152.bin"/><Relationship Id="rId24" Type="http://schemas.openxmlformats.org/officeDocument/2006/relationships/image" Target="../media/image147.bin"/><Relationship Id="rId40" Type="http://schemas.openxmlformats.org/officeDocument/2006/relationships/image" Target="../media/image163.emf"/><Relationship Id="rId45" Type="http://schemas.openxmlformats.org/officeDocument/2006/relationships/image" Target="../media/image168.emf"/><Relationship Id="rId66" Type="http://schemas.openxmlformats.org/officeDocument/2006/relationships/image" Target="../media/image189.emf"/><Relationship Id="rId87" Type="http://schemas.openxmlformats.org/officeDocument/2006/relationships/image" Target="../media/image210.emf"/><Relationship Id="rId110" Type="http://schemas.openxmlformats.org/officeDocument/2006/relationships/image" Target="../media/image233.emf"/><Relationship Id="rId115" Type="http://schemas.openxmlformats.org/officeDocument/2006/relationships/image" Target="../media/image238.emf"/><Relationship Id="rId131" Type="http://schemas.openxmlformats.org/officeDocument/2006/relationships/image" Target="../media/image254.emf"/><Relationship Id="rId136" Type="http://schemas.openxmlformats.org/officeDocument/2006/relationships/image" Target="../media/image259.bin"/><Relationship Id="rId157" Type="http://schemas.openxmlformats.org/officeDocument/2006/relationships/image" Target="../media/image280.wmf"/><Relationship Id="rId178" Type="http://schemas.openxmlformats.org/officeDocument/2006/relationships/image" Target="../media/image301.emf"/><Relationship Id="rId61" Type="http://schemas.openxmlformats.org/officeDocument/2006/relationships/image" Target="../media/image184.emf"/><Relationship Id="rId82" Type="http://schemas.openxmlformats.org/officeDocument/2006/relationships/image" Target="../media/image205.emf"/><Relationship Id="rId152" Type="http://schemas.openxmlformats.org/officeDocument/2006/relationships/image" Target="../media/image275.emf"/><Relationship Id="rId173" Type="http://schemas.openxmlformats.org/officeDocument/2006/relationships/image" Target="../media/image296.emf"/><Relationship Id="rId194" Type="http://schemas.openxmlformats.org/officeDocument/2006/relationships/image" Target="../media/image317.emf"/><Relationship Id="rId19" Type="http://schemas.openxmlformats.org/officeDocument/2006/relationships/image" Target="../media/image142.bin"/><Relationship Id="rId14" Type="http://schemas.openxmlformats.org/officeDocument/2006/relationships/image" Target="../media/image137.emf"/><Relationship Id="rId30" Type="http://schemas.openxmlformats.org/officeDocument/2006/relationships/image" Target="../media/image153.emf"/><Relationship Id="rId35" Type="http://schemas.openxmlformats.org/officeDocument/2006/relationships/image" Target="../media/image158.emf"/><Relationship Id="rId56" Type="http://schemas.openxmlformats.org/officeDocument/2006/relationships/image" Target="../media/image179.emf"/><Relationship Id="rId77" Type="http://schemas.openxmlformats.org/officeDocument/2006/relationships/image" Target="../media/image200.emf"/><Relationship Id="rId100" Type="http://schemas.openxmlformats.org/officeDocument/2006/relationships/image" Target="../media/image223.emf"/><Relationship Id="rId105" Type="http://schemas.openxmlformats.org/officeDocument/2006/relationships/image" Target="../media/image228.emf"/><Relationship Id="rId126" Type="http://schemas.openxmlformats.org/officeDocument/2006/relationships/image" Target="../media/image249.emf"/><Relationship Id="rId147" Type="http://schemas.openxmlformats.org/officeDocument/2006/relationships/image" Target="../media/image270.bin"/><Relationship Id="rId168" Type="http://schemas.openxmlformats.org/officeDocument/2006/relationships/image" Target="../media/image291.emf"/><Relationship Id="rId8" Type="http://schemas.openxmlformats.org/officeDocument/2006/relationships/image" Target="../media/image131.bin"/><Relationship Id="rId51" Type="http://schemas.openxmlformats.org/officeDocument/2006/relationships/image" Target="../media/image174.emf"/><Relationship Id="rId72" Type="http://schemas.openxmlformats.org/officeDocument/2006/relationships/image" Target="../media/image195.emf"/><Relationship Id="rId93" Type="http://schemas.openxmlformats.org/officeDocument/2006/relationships/image" Target="../media/image216.emf"/><Relationship Id="rId98" Type="http://schemas.openxmlformats.org/officeDocument/2006/relationships/image" Target="../media/image221.emf"/><Relationship Id="rId121" Type="http://schemas.openxmlformats.org/officeDocument/2006/relationships/image" Target="../media/image244.emf"/><Relationship Id="rId142" Type="http://schemas.openxmlformats.org/officeDocument/2006/relationships/image" Target="../media/image265.bin"/><Relationship Id="rId163" Type="http://schemas.openxmlformats.org/officeDocument/2006/relationships/image" Target="../media/image286.emf"/><Relationship Id="rId184" Type="http://schemas.openxmlformats.org/officeDocument/2006/relationships/image" Target="../media/image307.bin"/><Relationship Id="rId189" Type="http://schemas.openxmlformats.org/officeDocument/2006/relationships/image" Target="../media/image312.bin"/><Relationship Id="rId3" Type="http://schemas.openxmlformats.org/officeDocument/2006/relationships/image" Target="../media/image126.bin"/><Relationship Id="rId25" Type="http://schemas.openxmlformats.org/officeDocument/2006/relationships/image" Target="../media/image148.bin"/><Relationship Id="rId46" Type="http://schemas.openxmlformats.org/officeDocument/2006/relationships/image" Target="../media/image169.emf"/><Relationship Id="rId67" Type="http://schemas.openxmlformats.org/officeDocument/2006/relationships/image" Target="../media/image190.bin"/><Relationship Id="rId116" Type="http://schemas.openxmlformats.org/officeDocument/2006/relationships/image" Target="../media/image239.emf"/><Relationship Id="rId137" Type="http://schemas.openxmlformats.org/officeDocument/2006/relationships/image" Target="../media/image260.bin"/><Relationship Id="rId158" Type="http://schemas.openxmlformats.org/officeDocument/2006/relationships/image" Target="../media/image281.bin"/><Relationship Id="rId20" Type="http://schemas.openxmlformats.org/officeDocument/2006/relationships/image" Target="../media/image143.bin"/><Relationship Id="rId41" Type="http://schemas.openxmlformats.org/officeDocument/2006/relationships/image" Target="../media/image164.emf"/><Relationship Id="rId62" Type="http://schemas.openxmlformats.org/officeDocument/2006/relationships/image" Target="../media/image185.emf"/><Relationship Id="rId83" Type="http://schemas.openxmlformats.org/officeDocument/2006/relationships/image" Target="../media/image206.emf"/><Relationship Id="rId88" Type="http://schemas.openxmlformats.org/officeDocument/2006/relationships/image" Target="../media/image211.emf"/><Relationship Id="rId111" Type="http://schemas.openxmlformats.org/officeDocument/2006/relationships/image" Target="../media/image234.emf"/><Relationship Id="rId132" Type="http://schemas.openxmlformats.org/officeDocument/2006/relationships/image" Target="../media/image255.emf"/><Relationship Id="rId153" Type="http://schemas.openxmlformats.org/officeDocument/2006/relationships/image" Target="../media/image276.emf"/><Relationship Id="rId174" Type="http://schemas.openxmlformats.org/officeDocument/2006/relationships/image" Target="../media/image297.bin"/><Relationship Id="rId179" Type="http://schemas.openxmlformats.org/officeDocument/2006/relationships/image" Target="../media/image302.emf"/><Relationship Id="rId195" Type="http://schemas.openxmlformats.org/officeDocument/2006/relationships/image" Target="../media/image318.bin"/><Relationship Id="rId190" Type="http://schemas.openxmlformats.org/officeDocument/2006/relationships/image" Target="../media/image313.wmf"/><Relationship Id="rId15" Type="http://schemas.openxmlformats.org/officeDocument/2006/relationships/image" Target="../media/image138.bin"/><Relationship Id="rId36" Type="http://schemas.openxmlformats.org/officeDocument/2006/relationships/image" Target="../media/image159.emf"/><Relationship Id="rId57" Type="http://schemas.openxmlformats.org/officeDocument/2006/relationships/image" Target="../media/image180.emf"/><Relationship Id="rId106" Type="http://schemas.openxmlformats.org/officeDocument/2006/relationships/image" Target="../media/image229.emf"/><Relationship Id="rId127" Type="http://schemas.openxmlformats.org/officeDocument/2006/relationships/image" Target="../media/image250.emf"/><Relationship Id="rId10" Type="http://schemas.openxmlformats.org/officeDocument/2006/relationships/image" Target="../media/image133.emf"/><Relationship Id="rId31" Type="http://schemas.openxmlformats.org/officeDocument/2006/relationships/image" Target="../media/image154.bin"/><Relationship Id="rId52" Type="http://schemas.openxmlformats.org/officeDocument/2006/relationships/image" Target="../media/image175.emf"/><Relationship Id="rId73" Type="http://schemas.openxmlformats.org/officeDocument/2006/relationships/image" Target="../media/image196.bin"/><Relationship Id="rId78" Type="http://schemas.openxmlformats.org/officeDocument/2006/relationships/image" Target="../media/image201.emf"/><Relationship Id="rId94" Type="http://schemas.openxmlformats.org/officeDocument/2006/relationships/image" Target="../media/image217.emf"/><Relationship Id="rId99" Type="http://schemas.openxmlformats.org/officeDocument/2006/relationships/image" Target="../media/image222.emf"/><Relationship Id="rId101" Type="http://schemas.openxmlformats.org/officeDocument/2006/relationships/image" Target="../media/image224.emf"/><Relationship Id="rId122" Type="http://schemas.openxmlformats.org/officeDocument/2006/relationships/image" Target="../media/image245.emf"/><Relationship Id="rId143" Type="http://schemas.openxmlformats.org/officeDocument/2006/relationships/image" Target="../media/image266.bin"/><Relationship Id="rId148" Type="http://schemas.openxmlformats.org/officeDocument/2006/relationships/image" Target="../media/image271.emf"/><Relationship Id="rId164" Type="http://schemas.openxmlformats.org/officeDocument/2006/relationships/image" Target="../media/image287.bin"/><Relationship Id="rId169" Type="http://schemas.openxmlformats.org/officeDocument/2006/relationships/image" Target="../media/image292.bin"/><Relationship Id="rId185" Type="http://schemas.openxmlformats.org/officeDocument/2006/relationships/image" Target="../media/image308.emf"/><Relationship Id="rId4" Type="http://schemas.openxmlformats.org/officeDocument/2006/relationships/image" Target="../media/image127.bin"/><Relationship Id="rId9" Type="http://schemas.openxmlformats.org/officeDocument/2006/relationships/image" Target="../media/image132.emf"/><Relationship Id="rId180" Type="http://schemas.openxmlformats.org/officeDocument/2006/relationships/image" Target="../media/image303.emf"/><Relationship Id="rId26" Type="http://schemas.openxmlformats.org/officeDocument/2006/relationships/image" Target="../media/image14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2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w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4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323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eg"/><Relationship Id="rId3" Type="http://schemas.openxmlformats.org/officeDocument/2006/relationships/image" Target="../media/image326.jpeg"/><Relationship Id="rId7" Type="http://schemas.openxmlformats.org/officeDocument/2006/relationships/image" Target="../media/image3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9.png"/><Relationship Id="rId5" Type="http://schemas.openxmlformats.org/officeDocument/2006/relationships/image" Target="../media/image328.jpeg"/><Relationship Id="rId4" Type="http://schemas.openxmlformats.org/officeDocument/2006/relationships/image" Target="../media/image327.jpeg"/><Relationship Id="rId9" Type="http://schemas.openxmlformats.org/officeDocument/2006/relationships/image" Target="../media/image33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5.wmf"/><Relationship Id="rId4" Type="http://schemas.openxmlformats.org/officeDocument/2006/relationships/image" Target="../media/image33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7" Type="http://schemas.openxmlformats.org/officeDocument/2006/relationships/image" Target="../media/image3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1.jpg"/><Relationship Id="rId5" Type="http://schemas.openxmlformats.org/officeDocument/2006/relationships/image" Target="../media/image340.png"/><Relationship Id="rId4" Type="http://schemas.openxmlformats.org/officeDocument/2006/relationships/image" Target="../media/image339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7.jpe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emf"/><Relationship Id="rId7" Type="http://schemas.openxmlformats.org/officeDocument/2006/relationships/image" Target="../media/image3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1.jpeg"/><Relationship Id="rId5" Type="http://schemas.openxmlformats.org/officeDocument/2006/relationships/image" Target="../media/image350.png"/><Relationship Id="rId4" Type="http://schemas.openxmlformats.org/officeDocument/2006/relationships/image" Target="../media/image34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7" Type="http://schemas.openxmlformats.org/officeDocument/2006/relationships/image" Target="../media/image357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hyperlink" Target="http://www.ipac16.org/proceedings/papers/thpow038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8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5.wmf"/><Relationship Id="rId9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wmf"/><Relationship Id="rId5" Type="http://schemas.openxmlformats.org/officeDocument/2006/relationships/image" Target="../media/image26.pn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3"/>
          <p:cNvSpPr txBox="1">
            <a:spLocks noChangeArrowheads="1"/>
          </p:cNvSpPr>
          <p:nvPr/>
        </p:nvSpPr>
        <p:spPr bwMode="auto">
          <a:xfrm>
            <a:off x="157163" y="5780088"/>
            <a:ext cx="868729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/>
              <a:t>Tutorial I: Insertion Devices – Undulators </a:t>
            </a:r>
          </a:p>
          <a:p>
            <a:pPr eaLnBrk="1" hangingPunct="1"/>
            <a:r>
              <a:rPr lang="de-DE" sz="1600" i="1" dirty="0" smtClean="0"/>
              <a:t>Johannes Bahrdt</a:t>
            </a:r>
          </a:p>
          <a:p>
            <a:pPr eaLnBrk="1" hangingPunct="1"/>
            <a:r>
              <a:rPr lang="en-US" sz="1600" i="1" dirty="0"/>
              <a:t>4th ARD ST3 Workshop: </a:t>
            </a:r>
            <a:r>
              <a:rPr lang="en-US" sz="1600" i="1" dirty="0" err="1"/>
              <a:t>ps</a:t>
            </a:r>
            <a:r>
              <a:rPr lang="en-US" sz="1600" i="1" dirty="0"/>
              <a:t>-fs Electron and Photon </a:t>
            </a:r>
            <a:r>
              <a:rPr lang="en-US" sz="1600" i="1" dirty="0" smtClean="0"/>
              <a:t>Beams</a:t>
            </a:r>
            <a:r>
              <a:rPr lang="de-DE" sz="1600" i="1" dirty="0" smtClean="0"/>
              <a:t>, </a:t>
            </a:r>
            <a:r>
              <a:rPr lang="de-DE" sz="1600" i="1" dirty="0" err="1" smtClean="0"/>
              <a:t>July</a:t>
            </a:r>
            <a:r>
              <a:rPr lang="de-DE" sz="1600" i="1" dirty="0" smtClean="0"/>
              <a:t> 13</a:t>
            </a:r>
            <a:r>
              <a:rPr lang="de-DE" sz="1600" i="1" baseline="30000" dirty="0" smtClean="0"/>
              <a:t>th</a:t>
            </a:r>
            <a:r>
              <a:rPr lang="de-DE" sz="1600" i="1" dirty="0"/>
              <a:t> </a:t>
            </a:r>
            <a:r>
              <a:rPr lang="de-DE" sz="1600" i="1" dirty="0" smtClean="0"/>
              <a:t>- 15</a:t>
            </a:r>
            <a:r>
              <a:rPr lang="de-DE" sz="1600" i="1" baseline="30000" dirty="0" smtClean="0"/>
              <a:t>th</a:t>
            </a:r>
            <a:r>
              <a:rPr lang="de-DE" sz="1600" i="1" dirty="0" smtClean="0"/>
              <a:t>, 2016 </a:t>
            </a:r>
            <a:endParaRPr lang="de-DE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3" name="Foliennummernplatzhalter 1"/>
          <p:cNvSpPr txBox="1">
            <a:spLocks/>
          </p:cNvSpPr>
          <p:nvPr/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331640" y="116632"/>
            <a:ext cx="54726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Undulator </a:t>
            </a:r>
            <a:r>
              <a:rPr lang="de-DE" sz="2000" dirty="0" err="1" smtClean="0">
                <a:solidFill>
                  <a:schemeClr val="bg1"/>
                </a:solidFill>
              </a:rPr>
              <a:t>Spectrum</a:t>
            </a:r>
            <a:r>
              <a:rPr lang="de-DE" sz="2000" dirty="0" smtClean="0">
                <a:solidFill>
                  <a:schemeClr val="bg1"/>
                </a:solidFill>
              </a:rPr>
              <a:t> I</a:t>
            </a:r>
            <a:endParaRPr lang="de-DE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426312" y="784761"/>
                <a:ext cx="8034119" cy="858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/>
                                    </a:rPr>
                                    <m:t>ℱ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𝜃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f>
                            <m:fPr>
                              <m:type m:val="lin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den>
                          </m:f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𝑐h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𝜃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a:rPr lang="en-US" i="1">
                          <a:latin typeface="Cambria Math"/>
                        </a:rPr>
                        <m:t>𝐿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  <m:r>
                            <a:rPr lang="en-US" i="1">
                              <a:latin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12" y="784761"/>
                <a:ext cx="8034119" cy="85831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511296" y="2060848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dirty="0" err="1" smtClean="0"/>
              <a:t>mplitude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r>
              <a:rPr lang="de-DE" dirty="0" smtClean="0"/>
              <a:t>        </a:t>
            </a:r>
          </a:p>
          <a:p>
            <a:endParaRPr lang="de-DE" dirty="0"/>
          </a:p>
          <a:p>
            <a:r>
              <a:rPr lang="de-DE" dirty="0"/>
              <a:t>	</a:t>
            </a:r>
            <a:r>
              <a:rPr lang="de-DE" dirty="0" smtClean="0"/>
              <a:t> </a:t>
            </a:r>
            <a:r>
              <a:rPr lang="de-DE" dirty="0" err="1" smtClean="0"/>
              <a:t>interference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endParaRPr lang="de-DE" dirty="0"/>
          </a:p>
        </p:txBody>
      </p:sp>
      <p:sp>
        <p:nvSpPr>
          <p:cNvPr id="7" name="Pfeil nach oben 6"/>
          <p:cNvSpPr/>
          <p:nvPr/>
        </p:nvSpPr>
        <p:spPr>
          <a:xfrm>
            <a:off x="5769844" y="1524624"/>
            <a:ext cx="242316" cy="4894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oben 7"/>
          <p:cNvSpPr/>
          <p:nvPr/>
        </p:nvSpPr>
        <p:spPr>
          <a:xfrm>
            <a:off x="7236296" y="1520675"/>
            <a:ext cx="242316" cy="11162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69330"/>
            <a:ext cx="4991410" cy="439597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511296" y="5157192"/>
            <a:ext cx="27755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off-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brightness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sz="1600" i="1" dirty="0" err="1" smtClean="0"/>
              <a:t>exact</a:t>
            </a:r>
            <a:endParaRPr lang="de-DE" sz="1600" i="1" dirty="0" smtClean="0"/>
          </a:p>
          <a:p>
            <a:r>
              <a:rPr lang="de-DE" sz="1600" i="1" dirty="0"/>
              <a:t>	</a:t>
            </a:r>
            <a:r>
              <a:rPr lang="de-DE" sz="1600" i="1" dirty="0" err="1" smtClean="0">
                <a:solidFill>
                  <a:srgbClr val="FF0000"/>
                </a:solidFill>
              </a:rPr>
              <a:t>dipole</a:t>
            </a:r>
            <a:r>
              <a:rPr lang="de-DE" sz="1600" i="1" dirty="0" smtClean="0">
                <a:solidFill>
                  <a:srgbClr val="FF0000"/>
                </a:solidFill>
              </a:rPr>
              <a:t> </a:t>
            </a:r>
            <a:r>
              <a:rPr lang="de-DE" sz="1600" i="1" dirty="0" err="1" smtClean="0">
                <a:solidFill>
                  <a:srgbClr val="FF0000"/>
                </a:solidFill>
              </a:rPr>
              <a:t>series</a:t>
            </a:r>
            <a:r>
              <a:rPr lang="de-DE" sz="1600" i="1" dirty="0" smtClean="0">
                <a:solidFill>
                  <a:srgbClr val="FF0000"/>
                </a:solidFill>
              </a:rPr>
              <a:t> </a:t>
            </a:r>
            <a:r>
              <a:rPr lang="de-DE" sz="1600" i="1" dirty="0" err="1" smtClean="0">
                <a:solidFill>
                  <a:srgbClr val="FF0000"/>
                </a:solidFill>
              </a:rPr>
              <a:t>appr</a:t>
            </a:r>
            <a:r>
              <a:rPr lang="de-DE" sz="1600" i="1" dirty="0" smtClean="0">
                <a:solidFill>
                  <a:srgbClr val="FF0000"/>
                </a:solidFill>
              </a:rPr>
              <a:t>.</a:t>
            </a:r>
            <a:endParaRPr lang="de-DE" sz="16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835696" y="2267580"/>
                <a:ext cx="946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=0°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2267580"/>
                <a:ext cx="94609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211960" y="2276872"/>
                <a:ext cx="1074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=90°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276872"/>
                <a:ext cx="107433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02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3" name="Grafi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89669"/>
            <a:ext cx="2827655" cy="2263140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7" y="3404274"/>
            <a:ext cx="2788285" cy="22339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403648" y="5846255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Fine </a:t>
            </a:r>
            <a:r>
              <a:rPr lang="de-DE" dirty="0" err="1" smtClean="0"/>
              <a:t>structure</a:t>
            </a:r>
            <a:r>
              <a:rPr lang="de-DE" dirty="0" smtClean="0"/>
              <a:t> @ </a:t>
            </a:r>
            <a:r>
              <a:rPr lang="de-DE" dirty="0" err="1" smtClean="0"/>
              <a:t>harmonic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909249" y="5846255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Fine </a:t>
            </a:r>
            <a:r>
              <a:rPr lang="de-DE" dirty="0" err="1" smtClean="0"/>
              <a:t>structure</a:t>
            </a:r>
            <a:r>
              <a:rPr lang="de-DE" dirty="0" smtClean="0"/>
              <a:t> off-</a:t>
            </a:r>
            <a:r>
              <a:rPr lang="de-DE" dirty="0" err="1" smtClean="0"/>
              <a:t>axis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766834" y="2327039"/>
                <a:ext cx="3678892" cy="752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𝐿</m:t>
                      </m:r>
                      <m:r>
                        <a:rPr lang="en-US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  <m:r>
                            <a:rPr lang="en-US" i="1">
                              <a:latin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" y="2327039"/>
                <a:ext cx="3678892" cy="75200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331640" y="116632"/>
            <a:ext cx="54726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Undulator </a:t>
            </a:r>
            <a:r>
              <a:rPr lang="de-DE" sz="2000" dirty="0" err="1" smtClean="0">
                <a:solidFill>
                  <a:schemeClr val="bg1"/>
                </a:solidFill>
              </a:rPr>
              <a:t>Spectrum</a:t>
            </a:r>
            <a:r>
              <a:rPr lang="de-DE" sz="2000" dirty="0" smtClean="0">
                <a:solidFill>
                  <a:schemeClr val="bg1"/>
                </a:solidFill>
              </a:rPr>
              <a:t> II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48316" y="980728"/>
            <a:ext cx="615424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 smtClean="0"/>
              <a:t>Interference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r>
              <a:rPr lang="de-DE" dirty="0" smtClean="0"/>
              <a:t> </a:t>
            </a:r>
            <a:r>
              <a:rPr lang="de-DE" dirty="0" err="1" smtClean="0"/>
              <a:t>reflects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beam </a:t>
            </a:r>
            <a:r>
              <a:rPr lang="de-DE" dirty="0" err="1" smtClean="0"/>
              <a:t>coherence</a:t>
            </a:r>
            <a:r>
              <a:rPr lang="de-DE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Enhancement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orders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magnitude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harmonics</a:t>
            </a:r>
            <a:r>
              <a:rPr lang="de-DE" dirty="0"/>
              <a:t> 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suppression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harmonics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4659907" y="2327039"/>
                <a:ext cx="3539687" cy="699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(1+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907" y="2327039"/>
                <a:ext cx="3539687" cy="6990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Text Box 2"/>
          <p:cNvSpPr txBox="1">
            <a:spLocks noChangeArrowheads="1"/>
          </p:cNvSpPr>
          <p:nvPr/>
        </p:nvSpPr>
        <p:spPr bwMode="auto">
          <a:xfrm>
            <a:off x="1371600" y="912813"/>
            <a:ext cx="7071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 dirty="0" smtClean="0">
                <a:latin typeface="Arial" charset="0"/>
              </a:rPr>
              <a:t>On-</a:t>
            </a:r>
            <a:r>
              <a:rPr lang="de-DE" sz="1800" dirty="0" err="1" smtClean="0">
                <a:latin typeface="Arial" charset="0"/>
              </a:rPr>
              <a:t>axis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flux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density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of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the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n</a:t>
            </a:r>
            <a:r>
              <a:rPr lang="de-DE" baseline="30000" dirty="0" err="1">
                <a:latin typeface="Arial" charset="0"/>
              </a:rPr>
              <a:t>th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harmonic</a:t>
            </a:r>
            <a:r>
              <a:rPr lang="de-DE" sz="1800" dirty="0">
                <a:latin typeface="Arial" charset="0"/>
              </a:rPr>
              <a:t> (</a:t>
            </a:r>
            <a:r>
              <a:rPr lang="de-DE" sz="1800" dirty="0" err="1">
                <a:latin typeface="Arial" charset="0"/>
              </a:rPr>
              <a:t>ph</a:t>
            </a:r>
            <a:r>
              <a:rPr lang="de-DE" sz="1800" dirty="0">
                <a:latin typeface="Arial" charset="0"/>
              </a:rPr>
              <a:t> / s / </a:t>
            </a:r>
            <a:r>
              <a:rPr lang="de-DE" sz="1800" dirty="0" err="1">
                <a:latin typeface="Arial" charset="0"/>
              </a:rPr>
              <a:t>mrad</a:t>
            </a:r>
            <a:r>
              <a:rPr lang="de-DE" sz="1800" dirty="0">
                <a:latin typeface="Arial" charset="0"/>
              </a:rPr>
              <a:t>**2/ 0.1%BW)</a:t>
            </a:r>
          </a:p>
        </p:txBody>
      </p:sp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1763713" y="2055813"/>
            <a:ext cx="569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>
                <a:latin typeface="Arial" charset="0"/>
              </a:rPr>
              <a:t>flux inside the central cone (ph / s / mrad**2/ 0.1%BW)</a:t>
            </a:r>
          </a:p>
        </p:txBody>
      </p:sp>
      <p:grpSp>
        <p:nvGrpSpPr>
          <p:cNvPr id="716804" name="Group 4"/>
          <p:cNvGrpSpPr>
            <a:grpSpLocks/>
          </p:cNvGrpSpPr>
          <p:nvPr/>
        </p:nvGrpSpPr>
        <p:grpSpPr bwMode="auto">
          <a:xfrm>
            <a:off x="1476375" y="3500438"/>
            <a:ext cx="6119813" cy="2809875"/>
            <a:chOff x="703" y="1979"/>
            <a:chExt cx="4082" cy="1996"/>
          </a:xfrm>
        </p:grpSpPr>
        <p:pic>
          <p:nvPicPr>
            <p:cNvPr id="716805" name="Picture 5" descr="FIGF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979"/>
              <a:ext cx="1995" cy="1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06" name="Picture 6" descr="FIGQ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979"/>
              <a:ext cx="1996" cy="1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807" name="Text Box 7"/>
            <p:cNvSpPr txBox="1">
              <a:spLocks noChangeArrowheads="1"/>
            </p:cNvSpPr>
            <p:nvPr/>
          </p:nvSpPr>
          <p:spPr bwMode="auto">
            <a:xfrm>
              <a:off x="1200" y="2568"/>
              <a:ext cx="19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>
                  <a:solidFill>
                    <a:srgbClr val="A5002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716808" name="Text Box 8"/>
            <p:cNvSpPr txBox="1">
              <a:spLocks noChangeArrowheads="1"/>
            </p:cNvSpPr>
            <p:nvPr/>
          </p:nvSpPr>
          <p:spPr bwMode="auto">
            <a:xfrm>
              <a:off x="1974" y="2492"/>
              <a:ext cx="19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>
                  <a:solidFill>
                    <a:srgbClr val="A50021"/>
                  </a:solidFill>
                  <a:latin typeface="Times New Roman" pitchFamily="18" charset="0"/>
                </a:rPr>
                <a:t>9</a:t>
              </a:r>
            </a:p>
          </p:txBody>
        </p:sp>
        <p:sp>
          <p:nvSpPr>
            <p:cNvPr id="716809" name="Text Box 9"/>
            <p:cNvSpPr txBox="1">
              <a:spLocks noChangeArrowheads="1"/>
            </p:cNvSpPr>
            <p:nvPr/>
          </p:nvSpPr>
          <p:spPr bwMode="auto">
            <a:xfrm>
              <a:off x="3360" y="2341"/>
              <a:ext cx="19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>
                  <a:solidFill>
                    <a:srgbClr val="A5002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716810" name="Text Box 10"/>
            <p:cNvSpPr txBox="1">
              <a:spLocks noChangeArrowheads="1"/>
            </p:cNvSpPr>
            <p:nvPr/>
          </p:nvSpPr>
          <p:spPr bwMode="auto">
            <a:xfrm>
              <a:off x="4195" y="3203"/>
              <a:ext cx="1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>
                  <a:solidFill>
                    <a:srgbClr val="A50021"/>
                  </a:solidFill>
                  <a:latin typeface="Times New Roman" pitchFamily="18" charset="0"/>
                </a:rPr>
                <a:t>9</a:t>
              </a:r>
            </a:p>
          </p:txBody>
        </p:sp>
      </p:grpSp>
      <p:sp>
        <p:nvSpPr>
          <p:cNvPr id="716811" name="Rectangle 1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87624" y="58738"/>
            <a:ext cx="4679950" cy="561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err="1">
                <a:solidFill>
                  <a:schemeClr val="bg1"/>
                </a:solidFill>
              </a:rPr>
              <a:t>Useful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Equations</a:t>
            </a:r>
            <a:r>
              <a:rPr lang="de-DE" sz="2000" b="0" dirty="0">
                <a:solidFill>
                  <a:schemeClr val="bg1"/>
                </a:solidFill>
              </a:rPr>
              <a:t> in </a:t>
            </a:r>
            <a:r>
              <a:rPr lang="de-DE" sz="2000" b="0" dirty="0" err="1">
                <a:solidFill>
                  <a:schemeClr val="bg1"/>
                </a:solidFill>
              </a:rPr>
              <a:t>Practical</a:t>
            </a:r>
            <a:r>
              <a:rPr lang="de-DE" sz="2000" b="0" dirty="0">
                <a:solidFill>
                  <a:schemeClr val="bg1"/>
                </a:solidFill>
              </a:rPr>
              <a:t> Units</a:t>
            </a:r>
          </a:p>
        </p:txBody>
      </p:sp>
      <p:graphicFrame>
        <p:nvGraphicFramePr>
          <p:cNvPr id="716812" name="Object 12"/>
          <p:cNvGraphicFramePr>
            <a:graphicFrameLocks noChangeAspect="1"/>
          </p:cNvGraphicFramePr>
          <p:nvPr/>
        </p:nvGraphicFramePr>
        <p:xfrm>
          <a:off x="1979613" y="1268413"/>
          <a:ext cx="5688012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Equation" r:id="rId5" imgW="3365280" imgH="444240" progId="Equation.3">
                  <p:embed/>
                </p:oleObj>
              </mc:Choice>
              <mc:Fallback>
                <p:oleObj name="Equation" r:id="rId5" imgW="3365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268413"/>
                        <a:ext cx="5688012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13" name="Object 13"/>
          <p:cNvGraphicFramePr>
            <a:graphicFrameLocks noChangeAspect="1"/>
          </p:cNvGraphicFramePr>
          <p:nvPr/>
        </p:nvGraphicFramePr>
        <p:xfrm>
          <a:off x="2484438" y="2420938"/>
          <a:ext cx="4033837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Equation" r:id="rId7" imgW="2463480" imgH="711000" progId="Equation.3">
                  <p:embed/>
                </p:oleObj>
              </mc:Choice>
              <mc:Fallback>
                <p:oleObj name="Equation" r:id="rId7" imgW="24634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420938"/>
                        <a:ext cx="4033837" cy="116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28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8" name="Picture 2" descr="FIGPHASEER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79488"/>
            <a:ext cx="4537075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899" name="Text Box 3"/>
          <p:cNvSpPr txBox="1">
            <a:spLocks noChangeArrowheads="1"/>
          </p:cNvSpPr>
          <p:nvPr/>
        </p:nvSpPr>
        <p:spPr bwMode="auto">
          <a:xfrm>
            <a:off x="1676400" y="835025"/>
            <a:ext cx="201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rgbClr val="A50021"/>
                </a:solidFill>
                <a:latin typeface="Arial" charset="0"/>
              </a:rPr>
              <a:t>Undulator errors</a:t>
            </a:r>
            <a:endParaRPr lang="de-DE">
              <a:latin typeface="Arial" charset="0"/>
            </a:endParaRPr>
          </a:p>
        </p:txBody>
      </p:sp>
      <p:sp>
        <p:nvSpPr>
          <p:cNvPr id="720900" name="Text Box 4"/>
          <p:cNvSpPr txBox="1">
            <a:spLocks noChangeArrowheads="1"/>
          </p:cNvSpPr>
          <p:nvPr/>
        </p:nvSpPr>
        <p:spPr bwMode="auto">
          <a:xfrm>
            <a:off x="6172200" y="835025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rgbClr val="A50021"/>
                </a:solidFill>
                <a:latin typeface="Arial" charset="0"/>
              </a:rPr>
              <a:t>Beam parameters</a:t>
            </a:r>
            <a:endParaRPr lang="de-DE">
              <a:latin typeface="Arial" charset="0"/>
            </a:endParaRPr>
          </a:p>
        </p:txBody>
      </p:sp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2895600" y="3306763"/>
            <a:ext cx="2082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Phase error U41:</a:t>
            </a:r>
          </a:p>
          <a:p>
            <a:pPr eaLnBrk="0" hangingPunct="0"/>
            <a:r>
              <a:rPr lang="de-DE" sz="1600">
                <a:latin typeface="Arial" charset="0"/>
                <a:sym typeface="Math1" pitchFamily="2" charset="2"/>
              </a:rPr>
              <a:t>        (rms) = 2.6°</a:t>
            </a:r>
          </a:p>
          <a:p>
            <a:endParaRPr lang="de-DE" sz="1600">
              <a:latin typeface="Arial" charset="0"/>
            </a:endParaRPr>
          </a:p>
          <a:p>
            <a:r>
              <a:rPr lang="de-DE" sz="1600">
                <a:latin typeface="Arial" charset="0"/>
              </a:rPr>
              <a:t>reduction of on axis </a:t>
            </a:r>
          </a:p>
          <a:p>
            <a:r>
              <a:rPr lang="de-DE" sz="1600">
                <a:latin typeface="Arial" charset="0"/>
              </a:rPr>
              <a:t>flux density (Walker):</a:t>
            </a: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5791200" y="1393825"/>
            <a:ext cx="32099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beam emittance: 6 x 10</a:t>
            </a:r>
            <a:r>
              <a:rPr lang="de-DE" sz="1600" baseline="30000">
                <a:latin typeface="Arial" charset="0"/>
              </a:rPr>
              <a:t>-9</a:t>
            </a:r>
            <a:r>
              <a:rPr lang="de-DE" sz="1600" baseline="30000">
                <a:latin typeface="Arial" charset="0"/>
                <a:sym typeface="Math1" pitchFamily="2" charset="2"/>
              </a:rPr>
              <a:t> </a:t>
            </a:r>
            <a:r>
              <a:rPr lang="de-DE" sz="1600">
                <a:latin typeface="Arial" charset="0"/>
                <a:sym typeface="Math1" pitchFamily="2" charset="2"/>
              </a:rPr>
              <a:t>    m rad</a:t>
            </a:r>
            <a:endParaRPr lang="de-DE" sz="1600">
              <a:latin typeface="Arial" charset="0"/>
            </a:endParaRPr>
          </a:p>
          <a:p>
            <a:pPr eaLnBrk="0" hangingPunct="0"/>
            <a:r>
              <a:rPr lang="de-DE" sz="1600">
                <a:latin typeface="Arial" charset="0"/>
              </a:rPr>
              <a:t>    </a:t>
            </a:r>
            <a:r>
              <a:rPr lang="de-DE" sz="1600">
                <a:latin typeface="Arial" charset="0"/>
                <a:sym typeface="Math1" pitchFamily="2" charset="2"/>
              </a:rPr>
              <a:t> = 0.94 m</a:t>
            </a:r>
          </a:p>
          <a:p>
            <a:pPr eaLnBrk="0" hangingPunct="0"/>
            <a:r>
              <a:rPr lang="de-DE" sz="1600">
                <a:latin typeface="Arial" charset="0"/>
                <a:sym typeface="Math1" pitchFamily="2" charset="2"/>
              </a:rPr>
              <a:t>     = 2.1 m</a:t>
            </a:r>
          </a:p>
          <a:p>
            <a:pPr eaLnBrk="0" hangingPunct="0"/>
            <a:endParaRPr lang="de-DE" sz="1600">
              <a:latin typeface="Arial" charset="0"/>
            </a:endParaRPr>
          </a:p>
          <a:p>
            <a:pPr eaLnBrk="0" hangingPunct="0"/>
            <a:r>
              <a:rPr lang="de-DE" sz="1600">
                <a:latin typeface="Arial" charset="0"/>
              </a:rPr>
              <a:t> energy spread: 8 x 10</a:t>
            </a:r>
            <a:r>
              <a:rPr lang="de-DE" sz="1600" baseline="30000">
                <a:latin typeface="Arial" charset="0"/>
              </a:rPr>
              <a:t>-4</a:t>
            </a:r>
          </a:p>
        </p:txBody>
      </p:sp>
      <p:pic>
        <p:nvPicPr>
          <p:cNvPr id="720903" name="Picture 7" descr="FIGU4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/>
          <a:stretch>
            <a:fillRect/>
          </a:stretch>
        </p:blipFill>
        <p:spPr bwMode="auto">
          <a:xfrm>
            <a:off x="4953000" y="2847975"/>
            <a:ext cx="419100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904" name="Text Box 8"/>
          <p:cNvSpPr txBox="1">
            <a:spLocks noChangeArrowheads="1"/>
          </p:cNvSpPr>
          <p:nvPr/>
        </p:nvSpPr>
        <p:spPr bwMode="auto">
          <a:xfrm>
            <a:off x="4997450" y="4869160"/>
            <a:ext cx="417774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600" dirty="0" err="1">
                <a:latin typeface="Arial" charset="0"/>
              </a:rPr>
              <a:t>black</a:t>
            </a:r>
            <a:r>
              <a:rPr lang="de-DE" sz="1600" dirty="0">
                <a:latin typeface="Arial" charset="0"/>
              </a:rPr>
              <a:t>: </a:t>
            </a:r>
            <a:r>
              <a:rPr lang="de-DE" sz="1600" dirty="0" err="1">
                <a:latin typeface="Arial" charset="0"/>
              </a:rPr>
              <a:t>without</a:t>
            </a:r>
            <a:r>
              <a:rPr lang="de-DE" sz="1600" dirty="0">
                <a:latin typeface="Arial" charset="0"/>
              </a:rPr>
              <a:t> emittance, </a:t>
            </a:r>
            <a:r>
              <a:rPr lang="de-DE" sz="1600" dirty="0" err="1">
                <a:latin typeface="Arial" charset="0"/>
              </a:rPr>
              <a:t>energy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spread</a:t>
            </a:r>
            <a:endParaRPr lang="de-DE" sz="1600" dirty="0">
              <a:latin typeface="Arial" charset="0"/>
            </a:endParaRPr>
          </a:p>
          <a:p>
            <a:pPr eaLnBrk="0" hangingPunct="0"/>
            <a:r>
              <a:rPr lang="de-DE" sz="1600" dirty="0" err="1">
                <a:solidFill>
                  <a:srgbClr val="FF0000"/>
                </a:solidFill>
                <a:latin typeface="Arial" charset="0"/>
              </a:rPr>
              <a:t>red</a:t>
            </a:r>
            <a:r>
              <a:rPr lang="de-DE" sz="1600" dirty="0">
                <a:solidFill>
                  <a:srgbClr val="A50021"/>
                </a:solidFill>
                <a:latin typeface="Arial" charset="0"/>
              </a:rPr>
              <a:t>:</a:t>
            </a:r>
            <a:r>
              <a:rPr lang="de-DE" sz="1600" dirty="0">
                <a:latin typeface="Arial" charset="0"/>
              </a:rPr>
              <a:t> emittance </a:t>
            </a:r>
            <a:r>
              <a:rPr lang="de-DE" sz="1600" dirty="0" err="1">
                <a:latin typeface="Arial" charset="0"/>
              </a:rPr>
              <a:t>included</a:t>
            </a:r>
            <a:endParaRPr lang="de-DE" sz="1600" dirty="0">
              <a:latin typeface="Arial" charset="0"/>
            </a:endParaRPr>
          </a:p>
          <a:p>
            <a:pPr eaLnBrk="0" hangingPunct="0"/>
            <a:r>
              <a:rPr lang="de-DE" sz="1600" dirty="0" err="1">
                <a:solidFill>
                  <a:srgbClr val="0000FF"/>
                </a:solidFill>
                <a:latin typeface="Arial" charset="0"/>
              </a:rPr>
              <a:t>blue</a:t>
            </a:r>
            <a:r>
              <a:rPr lang="de-DE" sz="1600" dirty="0">
                <a:solidFill>
                  <a:schemeClr val="accent2"/>
                </a:solidFill>
                <a:latin typeface="Arial" charset="0"/>
              </a:rPr>
              <a:t>: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energy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spread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included</a:t>
            </a:r>
            <a:endParaRPr lang="de-DE" sz="1600" dirty="0">
              <a:latin typeface="Arial" charset="0"/>
            </a:endParaRPr>
          </a:p>
          <a:p>
            <a:pPr eaLnBrk="0" hangingPunct="0"/>
            <a:r>
              <a:rPr lang="de-DE" sz="1600" dirty="0" err="1">
                <a:solidFill>
                  <a:srgbClr val="D60093"/>
                </a:solidFill>
                <a:latin typeface="Arial" charset="0"/>
              </a:rPr>
              <a:t>magenta</a:t>
            </a:r>
            <a:r>
              <a:rPr lang="de-DE" sz="1600" dirty="0">
                <a:solidFill>
                  <a:srgbClr val="D60093"/>
                </a:solidFill>
                <a:latin typeface="Arial" charset="0"/>
              </a:rPr>
              <a:t>:</a:t>
            </a:r>
            <a:r>
              <a:rPr lang="de-DE" sz="1600" dirty="0">
                <a:latin typeface="Arial" charset="0"/>
              </a:rPr>
              <a:t> emittance </a:t>
            </a:r>
            <a:r>
              <a:rPr lang="de-DE" sz="1600" dirty="0" err="1">
                <a:latin typeface="Arial" charset="0"/>
              </a:rPr>
              <a:t>and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energy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spread</a:t>
            </a:r>
            <a:r>
              <a:rPr lang="de-DE" sz="1600" dirty="0">
                <a:latin typeface="Arial" charset="0"/>
              </a:rPr>
              <a:t> incl</a:t>
            </a:r>
            <a:r>
              <a:rPr lang="de-DE" sz="1600" dirty="0" smtClean="0">
                <a:latin typeface="Arial" charset="0"/>
              </a:rPr>
              <a:t>.</a:t>
            </a:r>
          </a:p>
          <a:p>
            <a:pPr eaLnBrk="0" hangingPunct="0"/>
            <a:endParaRPr lang="de-DE" sz="1600" dirty="0"/>
          </a:p>
          <a:p>
            <a:pPr eaLnBrk="0" hangingPunct="0"/>
            <a:r>
              <a:rPr lang="de-DE" sz="1600" b="1" dirty="0" err="1" smtClean="0">
                <a:solidFill>
                  <a:srgbClr val="FF0000"/>
                </a:solidFill>
                <a:latin typeface="Arial" charset="0"/>
              </a:rPr>
              <a:t>Brightness</a:t>
            </a:r>
            <a:r>
              <a:rPr lang="de-DE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Arial" charset="0"/>
              </a:rPr>
              <a:t>gain</a:t>
            </a:r>
            <a:r>
              <a:rPr lang="de-DE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Arial" charset="0"/>
              </a:rPr>
              <a:t>with</a:t>
            </a:r>
            <a:r>
              <a:rPr lang="de-DE" sz="1600" b="1" dirty="0" smtClean="0">
                <a:solidFill>
                  <a:srgbClr val="FF0000"/>
                </a:solidFill>
                <a:latin typeface="Arial" charset="0"/>
              </a:rPr>
              <a:t> DLSR</a:t>
            </a:r>
            <a:endParaRPr lang="de-DE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20905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5644" y="44624"/>
            <a:ext cx="4762500" cy="56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err="1">
                <a:solidFill>
                  <a:schemeClr val="bg1"/>
                </a:solidFill>
              </a:rPr>
              <a:t>Sources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of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Brightness</a:t>
            </a:r>
            <a:r>
              <a:rPr lang="de-DE" sz="2000" b="0" dirty="0">
                <a:solidFill>
                  <a:schemeClr val="bg1"/>
                </a:solidFill>
              </a:rPr>
              <a:t> Degradation</a:t>
            </a:r>
          </a:p>
        </p:txBody>
      </p:sp>
      <p:graphicFrame>
        <p:nvGraphicFramePr>
          <p:cNvPr id="720906" name="Object 10"/>
          <p:cNvGraphicFramePr>
            <a:graphicFrameLocks noChangeAspect="1"/>
          </p:cNvGraphicFramePr>
          <p:nvPr/>
        </p:nvGraphicFramePr>
        <p:xfrm>
          <a:off x="2986088" y="3621088"/>
          <a:ext cx="433387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" name="Formel" r:id="rId5" imgW="266400" imgH="164880" progId="Equation.3">
                  <p:embed/>
                </p:oleObj>
              </mc:Choice>
              <mc:Fallback>
                <p:oleObj name="Formel" r:id="rId5" imgW="2664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88" y="3621088"/>
                        <a:ext cx="433387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7" name="Object 11"/>
          <p:cNvGraphicFramePr>
            <a:graphicFrameLocks noChangeAspect="1"/>
          </p:cNvGraphicFramePr>
          <p:nvPr/>
        </p:nvGraphicFramePr>
        <p:xfrm>
          <a:off x="5867400" y="1916113"/>
          <a:ext cx="24130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" name="Formel" r:id="rId7" imgW="203040" imgH="241200" progId="Equation.3">
                  <p:embed/>
                </p:oleObj>
              </mc:Choice>
              <mc:Fallback>
                <p:oleObj name="Formel" r:id="rId7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16113"/>
                        <a:ext cx="241300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8" name="Object 12"/>
          <p:cNvGraphicFramePr>
            <a:graphicFrameLocks noChangeAspect="1"/>
          </p:cNvGraphicFramePr>
          <p:nvPr/>
        </p:nvGraphicFramePr>
        <p:xfrm>
          <a:off x="5867400" y="1628775"/>
          <a:ext cx="2413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" name="Formel" r:id="rId9" imgW="190440" imgH="228600" progId="Equation.3">
                  <p:embed/>
                </p:oleObj>
              </mc:Choice>
              <mc:Fallback>
                <p:oleObj name="Formel" r:id="rId9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628775"/>
                        <a:ext cx="24130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9" name="Object 13"/>
          <p:cNvGraphicFramePr>
            <a:graphicFrameLocks noChangeAspect="1"/>
          </p:cNvGraphicFramePr>
          <p:nvPr/>
        </p:nvGraphicFramePr>
        <p:xfrm>
          <a:off x="8101013" y="1484313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" name="Formel" r:id="rId11" imgW="139680" imgH="139680" progId="Equation.3">
                  <p:embed/>
                </p:oleObj>
              </mc:Choice>
              <mc:Fallback>
                <p:oleObj name="Formel" r:id="rId11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1484313"/>
                        <a:ext cx="2159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0910" name="Picture 14" descr="FIGTRAJECTOR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2125663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20911" name="Object 15"/>
          <p:cNvGraphicFramePr>
            <a:graphicFrameLocks noChangeAspect="1"/>
          </p:cNvGraphicFramePr>
          <p:nvPr/>
        </p:nvGraphicFramePr>
        <p:xfrm>
          <a:off x="3059113" y="4724400"/>
          <a:ext cx="158432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" name="Equation" r:id="rId14" imgW="1041120" imgH="228600" progId="Equation.3">
                  <p:embed/>
                </p:oleObj>
              </mc:Choice>
              <mc:Fallback>
                <p:oleObj name="Equation" r:id="rId14" imgW="1041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724400"/>
                        <a:ext cx="1584325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14" name="Object 18"/>
          <p:cNvGraphicFramePr>
            <a:graphicFrameLocks noChangeAspect="1"/>
          </p:cNvGraphicFramePr>
          <p:nvPr/>
        </p:nvGraphicFramePr>
        <p:xfrm>
          <a:off x="1403350" y="5157788"/>
          <a:ext cx="3455988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" name="Equation" r:id="rId16" imgW="2781000" imgH="1015920" progId="Equation.3">
                  <p:embed/>
                </p:oleObj>
              </mc:Choice>
              <mc:Fallback>
                <p:oleObj name="Equation" r:id="rId16" imgW="278100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157788"/>
                        <a:ext cx="3455988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915" name="Text Box 19"/>
          <p:cNvSpPr txBox="1">
            <a:spLocks noChangeArrowheads="1"/>
          </p:cNvSpPr>
          <p:nvPr/>
        </p:nvSpPr>
        <p:spPr bwMode="auto">
          <a:xfrm>
            <a:off x="34925" y="5588000"/>
            <a:ext cx="1746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600" dirty="0" err="1">
                <a:solidFill>
                  <a:srgbClr val="0000FF"/>
                </a:solidFill>
                <a:latin typeface="Arial" charset="0"/>
              </a:rPr>
              <a:t>phase</a:t>
            </a:r>
            <a:r>
              <a:rPr lang="de-DE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FF"/>
                </a:solidFill>
                <a:latin typeface="Arial" charset="0"/>
              </a:rPr>
              <a:t>error</a:t>
            </a:r>
            <a:r>
              <a:rPr lang="de-DE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FF"/>
                </a:solidFill>
                <a:latin typeface="Arial" charset="0"/>
              </a:rPr>
              <a:t>from</a:t>
            </a:r>
            <a:r>
              <a:rPr lang="de-DE" sz="1600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eaLnBrk="0" hangingPunct="0"/>
            <a:r>
              <a:rPr lang="de-DE" sz="1600" dirty="0" err="1">
                <a:solidFill>
                  <a:srgbClr val="0000FF"/>
                </a:solidFill>
                <a:latin typeface="Arial" charset="0"/>
              </a:rPr>
              <a:t>measured</a:t>
            </a:r>
            <a:r>
              <a:rPr lang="de-DE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FF"/>
                </a:solidFill>
                <a:latin typeface="Arial" charset="0"/>
              </a:rPr>
              <a:t>fields</a:t>
            </a:r>
            <a:r>
              <a:rPr lang="de-DE" sz="1600" dirty="0">
                <a:solidFill>
                  <a:srgbClr val="0000FF"/>
                </a:solidFill>
                <a:latin typeface="Arial" charset="0"/>
              </a:rPr>
              <a:t>:</a:t>
            </a:r>
            <a:endParaRPr lang="en-US" sz="1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9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23959"/>
            <a:ext cx="4354477" cy="1728192"/>
          </a:xfrm>
          <a:prstGeom prst="rect">
            <a:avLst/>
          </a:prstGeom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187624" y="148570"/>
            <a:ext cx="5904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Undulators </a:t>
            </a:r>
            <a:r>
              <a:rPr lang="de-DE" sz="2000" dirty="0" err="1" smtClean="0">
                <a:solidFill>
                  <a:schemeClr val="bg1"/>
                </a:solidFill>
              </a:rPr>
              <a:t>with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Reduced</a:t>
            </a:r>
            <a:r>
              <a:rPr lang="de-DE" sz="2000" dirty="0" smtClean="0">
                <a:solidFill>
                  <a:schemeClr val="bg1"/>
                </a:solidFill>
              </a:rPr>
              <a:t> on-Axis Power </a:t>
            </a:r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ensity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9438" y="6071959"/>
            <a:ext cx="167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h</a:t>
            </a:r>
            <a:r>
              <a:rPr lang="de-DE" sz="1600" dirty="0" err="1" smtClean="0"/>
              <a:t>elical</a:t>
            </a:r>
            <a:r>
              <a:rPr lang="de-DE" sz="1600" dirty="0" smtClean="0"/>
              <a:t> </a:t>
            </a:r>
            <a:r>
              <a:rPr lang="de-DE" sz="1600" dirty="0"/>
              <a:t>u</a:t>
            </a:r>
            <a:r>
              <a:rPr lang="de-DE" sz="1600" dirty="0" smtClean="0"/>
              <a:t>ndulator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2657816" y="6071959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figure-8 undulator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67544" y="858259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Planar</a:t>
            </a:r>
            <a:r>
              <a:rPr lang="de-DE" dirty="0" smtClean="0"/>
              <a:t> Undulator: Maximum power </a:t>
            </a:r>
            <a:r>
              <a:rPr lang="de-DE" dirty="0" err="1" smtClean="0"/>
              <a:t>density</a:t>
            </a:r>
            <a:r>
              <a:rPr lang="de-DE" dirty="0" smtClean="0"/>
              <a:t> on-</a:t>
            </a:r>
            <a:r>
              <a:rPr lang="de-DE" dirty="0" err="1" smtClean="0"/>
              <a:t>axis</a:t>
            </a:r>
            <a:endParaRPr lang="de-DE" dirty="0" smtClean="0"/>
          </a:p>
        </p:txBody>
      </p:sp>
      <p:pic>
        <p:nvPicPr>
          <p:cNvPr id="10" name="Picture 10" descr="POWERPLAN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/>
          <a:stretch>
            <a:fillRect/>
          </a:stretch>
        </p:blipFill>
        <p:spPr bwMode="auto">
          <a:xfrm>
            <a:off x="539551" y="1340768"/>
            <a:ext cx="250289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932205"/>
              </p:ext>
            </p:extLst>
          </p:nvPr>
        </p:nvGraphicFramePr>
        <p:xfrm>
          <a:off x="3249484" y="1407131"/>
          <a:ext cx="4679950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5" imgW="3187700" imgH="1447800" progId="Equation.3">
                  <p:embed/>
                </p:oleObj>
              </mc:Choice>
              <mc:Fallback>
                <p:oleObj name="Equation" r:id="rId5" imgW="3187700" imgH="144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484" y="1407131"/>
                        <a:ext cx="4679950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898360" y="3928063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Reduced</a:t>
            </a:r>
            <a:r>
              <a:rPr lang="de-DE" dirty="0" smtClean="0"/>
              <a:t> on-</a:t>
            </a:r>
            <a:r>
              <a:rPr lang="de-DE" dirty="0" err="1" smtClean="0"/>
              <a:t>axis</a:t>
            </a:r>
            <a:r>
              <a:rPr lang="de-DE" dirty="0" smtClean="0"/>
              <a:t> power </a:t>
            </a:r>
            <a:r>
              <a:rPr lang="de-DE" dirty="0" err="1" smtClean="0"/>
              <a:t>density</a:t>
            </a:r>
            <a:endParaRPr lang="de-DE" dirty="0" smtClean="0"/>
          </a:p>
        </p:txBody>
      </p:sp>
      <p:pic>
        <p:nvPicPr>
          <p:cNvPr id="12" name="Grafik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22" y="3645025"/>
            <a:ext cx="3600400" cy="299355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563746" y="3547755"/>
            <a:ext cx="1472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leaf</a:t>
            </a:r>
            <a:r>
              <a:rPr lang="de-DE" sz="1600" dirty="0" smtClean="0"/>
              <a:t> undulator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573545" y="5034662"/>
            <a:ext cx="1570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knot</a:t>
            </a:r>
            <a:r>
              <a:rPr lang="de-DE" sz="1600" dirty="0" smtClean="0"/>
              <a:t> undulator</a:t>
            </a:r>
          </a:p>
        </p:txBody>
      </p:sp>
    </p:spTree>
    <p:extLst>
      <p:ext uri="{BB962C8B-B14F-4D97-AF65-F5344CB8AC3E}">
        <p14:creationId xmlns:p14="http://schemas.microsoft.com/office/powerpoint/2010/main" val="30668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018" name="Picture 2" descr="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36813"/>
            <a:ext cx="2376488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4019" name="Text Box 3"/>
          <p:cNvSpPr txBox="1">
            <a:spLocks noChangeArrowheads="1"/>
          </p:cNvSpPr>
          <p:nvPr/>
        </p:nvSpPr>
        <p:spPr bwMode="auto">
          <a:xfrm>
            <a:off x="5686425" y="749276"/>
            <a:ext cx="274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 dirty="0"/>
              <a:t>ESRF / ELETTRA design</a:t>
            </a:r>
          </a:p>
        </p:txBody>
      </p:sp>
      <p:sp>
        <p:nvSpPr>
          <p:cNvPr id="854020" name="Text Box 4"/>
          <p:cNvSpPr txBox="1">
            <a:spLocks noChangeArrowheads="1"/>
          </p:cNvSpPr>
          <p:nvPr/>
        </p:nvSpPr>
        <p:spPr bwMode="auto">
          <a:xfrm>
            <a:off x="7667625" y="4508476"/>
            <a:ext cx="14033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1400"/>
              <a:t>spectra derived</a:t>
            </a:r>
          </a:p>
          <a:p>
            <a:pPr eaLnBrk="0" hangingPunct="0"/>
            <a:r>
              <a:rPr lang="de-DE" altLang="de-DE" sz="1400"/>
              <a:t>from measured </a:t>
            </a:r>
          </a:p>
          <a:p>
            <a:pPr eaLnBrk="0" hangingPunct="0"/>
            <a:r>
              <a:rPr lang="de-DE" altLang="de-DE" sz="1400"/>
              <a:t>magn. fields</a:t>
            </a:r>
          </a:p>
        </p:txBody>
      </p:sp>
      <p:sp>
        <p:nvSpPr>
          <p:cNvPr id="854021" name="Text Box 5"/>
          <p:cNvSpPr txBox="1">
            <a:spLocks noChangeArrowheads="1"/>
          </p:cNvSpPr>
          <p:nvPr/>
        </p:nvSpPr>
        <p:spPr bwMode="auto">
          <a:xfrm>
            <a:off x="1116013" y="708000"/>
            <a:ext cx="352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 dirty="0" err="1"/>
              <a:t>generate</a:t>
            </a:r>
            <a:r>
              <a:rPr lang="de-DE" altLang="de-DE" sz="1800" dirty="0"/>
              <a:t> 1D-quasiperiodic </a:t>
            </a:r>
            <a:r>
              <a:rPr lang="de-DE" altLang="de-DE" sz="1800" dirty="0" err="1"/>
              <a:t>lattice</a:t>
            </a:r>
            <a:endParaRPr lang="de-DE" altLang="de-DE" sz="1800" dirty="0"/>
          </a:p>
        </p:txBody>
      </p:sp>
      <p:pic>
        <p:nvPicPr>
          <p:cNvPr id="854022" name="Picture 6" descr="T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1075814"/>
            <a:ext cx="3779788" cy="24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4024" name="Text Box 8"/>
          <p:cNvSpPr txBox="1">
            <a:spLocks noChangeArrowheads="1"/>
          </p:cNvSpPr>
          <p:nvPr/>
        </p:nvSpPr>
        <p:spPr bwMode="auto">
          <a:xfrm>
            <a:off x="1692275" y="4364013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original design</a:t>
            </a:r>
          </a:p>
        </p:txBody>
      </p:sp>
      <p:sp>
        <p:nvSpPr>
          <p:cNvPr id="854025" name="Text Box 9"/>
          <p:cNvSpPr txBox="1">
            <a:spLocks noChangeArrowheads="1"/>
          </p:cNvSpPr>
          <p:nvPr/>
        </p:nvSpPr>
        <p:spPr bwMode="auto">
          <a:xfrm>
            <a:off x="6156325" y="2347888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BESSY II design</a:t>
            </a:r>
          </a:p>
        </p:txBody>
      </p:sp>
      <p:pic>
        <p:nvPicPr>
          <p:cNvPr id="854026" name="Picture 10" descr="QPU_ORIG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26093" r="20998" b="29651"/>
          <a:stretch>
            <a:fillRect/>
          </a:stretch>
        </p:blipFill>
        <p:spPr bwMode="auto">
          <a:xfrm>
            <a:off x="755650" y="4652938"/>
            <a:ext cx="3546475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4027" name="Picture 11" descr="QPU_ES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16545" r="10498" b="22060"/>
          <a:stretch>
            <a:fillRect/>
          </a:stretch>
        </p:blipFill>
        <p:spPr bwMode="auto">
          <a:xfrm>
            <a:off x="5305425" y="1074713"/>
            <a:ext cx="3443288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4028" name="Picture 12" descr="QPUSP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7072"/>
            <a:ext cx="27717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540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006903"/>
              </p:ext>
            </p:extLst>
          </p:nvPr>
        </p:nvGraphicFramePr>
        <p:xfrm>
          <a:off x="611188" y="3428976"/>
          <a:ext cx="4464050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Equation" r:id="rId8" imgW="3251160" imgH="660240" progId="Equation.3">
                  <p:embed/>
                </p:oleObj>
              </mc:Choice>
              <mc:Fallback>
                <p:oleObj name="Equation" r:id="rId8" imgW="32511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428976"/>
                        <a:ext cx="4464050" cy="90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71600" y="44624"/>
            <a:ext cx="61926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Undulators </a:t>
            </a:r>
            <a:r>
              <a:rPr lang="de-DE" sz="2000" dirty="0" err="1" smtClean="0">
                <a:solidFill>
                  <a:schemeClr val="bg1"/>
                </a:solidFill>
              </a:rPr>
              <a:t>with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Reduced</a:t>
            </a:r>
            <a:r>
              <a:rPr lang="de-DE" sz="2000" dirty="0" smtClean="0">
                <a:solidFill>
                  <a:schemeClr val="bg1"/>
                </a:solidFill>
              </a:rPr>
              <a:t> Higher </a:t>
            </a:r>
            <a:r>
              <a:rPr lang="de-DE" sz="2000" dirty="0" err="1" smtClean="0">
                <a:solidFill>
                  <a:schemeClr val="bg1"/>
                </a:solidFill>
              </a:rPr>
              <a:t>Harmonic</a:t>
            </a:r>
            <a:r>
              <a:rPr lang="de-DE" sz="2000" dirty="0" smtClean="0">
                <a:solidFill>
                  <a:schemeClr val="bg1"/>
                </a:solidFill>
              </a:rPr>
              <a:t> Content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Quasiperiodic</a:t>
            </a:r>
            <a:r>
              <a:rPr lang="de-DE" sz="2000" dirty="0" smtClean="0">
                <a:solidFill>
                  <a:schemeClr val="bg1"/>
                </a:solidFill>
              </a:rPr>
              <a:t> Undulator 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9512" y="6146140"/>
            <a:ext cx="856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S. Sasaki, </a:t>
            </a:r>
            <a:r>
              <a:rPr lang="de-DE" sz="1400" i="1" dirty="0" err="1"/>
              <a:t>Conceptual</a:t>
            </a:r>
            <a:r>
              <a:rPr lang="de-DE" sz="1400" i="1" dirty="0"/>
              <a:t> design </a:t>
            </a:r>
            <a:r>
              <a:rPr lang="de-DE" sz="1400" i="1" dirty="0" err="1"/>
              <a:t>of</a:t>
            </a:r>
            <a:r>
              <a:rPr lang="de-DE" sz="1400" i="1" dirty="0"/>
              <a:t> </a:t>
            </a:r>
            <a:r>
              <a:rPr lang="de-DE" sz="1400" i="1" dirty="0" err="1"/>
              <a:t>new</a:t>
            </a:r>
            <a:r>
              <a:rPr lang="de-DE" sz="1400" i="1" dirty="0"/>
              <a:t> type quasi-</a:t>
            </a:r>
            <a:r>
              <a:rPr lang="de-DE" sz="1400" i="1" dirty="0" err="1"/>
              <a:t>periodic</a:t>
            </a:r>
            <a:r>
              <a:rPr lang="de-DE" sz="1400" i="1" dirty="0"/>
              <a:t> undulator. </a:t>
            </a:r>
            <a:r>
              <a:rPr lang="de-DE" sz="1400" i="1" dirty="0" err="1" smtClean="0"/>
              <a:t>Sincr</a:t>
            </a:r>
            <a:r>
              <a:rPr lang="de-DE" sz="1400" i="1" dirty="0" smtClean="0"/>
              <a:t>. </a:t>
            </a:r>
            <a:r>
              <a:rPr lang="de-DE" sz="1400" i="1" dirty="0" err="1"/>
              <a:t>Trieste</a:t>
            </a:r>
            <a:r>
              <a:rPr lang="de-DE" sz="1400" i="1" dirty="0"/>
              <a:t>, </a:t>
            </a:r>
            <a:r>
              <a:rPr lang="de-DE" sz="1400" i="1" dirty="0" smtClean="0"/>
              <a:t>ST/M-TN-98/24 </a:t>
            </a:r>
            <a:r>
              <a:rPr lang="de-DE" sz="1400" i="1" dirty="0"/>
              <a:t>(1998)</a:t>
            </a:r>
          </a:p>
          <a:p>
            <a:r>
              <a:rPr lang="de-DE" sz="1400" i="1" dirty="0"/>
              <a:t>S. Sasaki, New </a:t>
            </a:r>
            <a:r>
              <a:rPr lang="de-DE" sz="1400" i="1" dirty="0" err="1"/>
              <a:t>scheme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quasi-</a:t>
            </a:r>
            <a:r>
              <a:rPr lang="de-DE" sz="1400" i="1" dirty="0" err="1"/>
              <a:t>periodic</a:t>
            </a:r>
            <a:r>
              <a:rPr lang="de-DE" sz="1400" i="1" dirty="0"/>
              <a:t> undulators, in </a:t>
            </a:r>
            <a:r>
              <a:rPr lang="de-DE" sz="1400" i="1" dirty="0" err="1" smtClean="0"/>
              <a:t>Proc</a:t>
            </a:r>
            <a:r>
              <a:rPr lang="de-DE" sz="1400" i="1" dirty="0" smtClean="0"/>
              <a:t>. </a:t>
            </a:r>
            <a:r>
              <a:rPr lang="de-DE" sz="1400" i="1" dirty="0" err="1"/>
              <a:t>of</a:t>
            </a:r>
            <a:r>
              <a:rPr lang="de-DE" sz="1400" i="1" dirty="0"/>
              <a:t> </a:t>
            </a:r>
            <a:r>
              <a:rPr lang="de-DE" sz="1400" i="1" dirty="0" err="1"/>
              <a:t>the</a:t>
            </a:r>
            <a:r>
              <a:rPr lang="de-DE" sz="1400" i="1" dirty="0"/>
              <a:t> IPAC, Kyoto (2010</a:t>
            </a:r>
            <a:r>
              <a:rPr lang="de-DE" sz="1400" i="1" dirty="0" smtClean="0"/>
              <a:t>), pp</a:t>
            </a:r>
            <a:r>
              <a:rPr lang="de-DE" sz="1400" i="1" dirty="0"/>
              <a:t>. 3141–3143</a:t>
            </a:r>
          </a:p>
        </p:txBody>
      </p:sp>
    </p:spTree>
    <p:extLst>
      <p:ext uri="{BB962C8B-B14F-4D97-AF65-F5344CB8AC3E}">
        <p14:creationId xmlns:p14="http://schemas.microsoft.com/office/powerpoint/2010/main" val="31593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 descr="APPLE-ANTIP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700213"/>
            <a:ext cx="2160587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47" name="Picture 3" descr="APPLE-P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700213"/>
            <a:ext cx="230505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827584" y="1043543"/>
            <a:ext cx="747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de-DE" dirty="0">
                <a:latin typeface="Arial" charset="0"/>
              </a:rPr>
              <a:t>The APPLE II design </a:t>
            </a:r>
            <a:r>
              <a:rPr lang="de-DE" dirty="0" err="1">
                <a:latin typeface="Arial" charset="0"/>
              </a:rPr>
              <a:t>provides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highest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fields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among</a:t>
            </a:r>
            <a:r>
              <a:rPr lang="de-DE" dirty="0" smtClean="0">
                <a:latin typeface="Arial" charset="0"/>
              </a:rPr>
              <a:t> all </a:t>
            </a:r>
            <a:r>
              <a:rPr lang="de-DE" dirty="0" err="1" smtClean="0">
                <a:latin typeface="Arial" charset="0"/>
              </a:rPr>
              <a:t>planar</a:t>
            </a:r>
            <a:r>
              <a:rPr lang="de-DE" dirty="0" smtClean="0">
                <a:latin typeface="Arial" charset="0"/>
              </a:rPr>
              <a:t> VPUs</a:t>
            </a:r>
            <a:endParaRPr lang="de-DE" dirty="0">
              <a:latin typeface="Arial" charset="0"/>
            </a:endParaRPr>
          </a:p>
        </p:txBody>
      </p:sp>
      <p:sp>
        <p:nvSpPr>
          <p:cNvPr id="72294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76350" y="116011"/>
            <a:ext cx="4752975" cy="5046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err="1" smtClean="0">
                <a:solidFill>
                  <a:schemeClr val="bg1"/>
                </a:solidFill>
              </a:rPr>
              <a:t>Principle</a:t>
            </a:r>
            <a:r>
              <a:rPr lang="de-DE" sz="2000" b="0" dirty="0" smtClean="0">
                <a:solidFill>
                  <a:schemeClr val="bg1"/>
                </a:solidFill>
              </a:rPr>
              <a:t> </a:t>
            </a:r>
            <a:r>
              <a:rPr lang="de-DE" sz="2000" b="0" dirty="0" err="1" smtClean="0">
                <a:solidFill>
                  <a:schemeClr val="bg1"/>
                </a:solidFill>
              </a:rPr>
              <a:t>of</a:t>
            </a:r>
            <a:r>
              <a:rPr lang="de-DE" sz="2000" b="0" dirty="0" smtClean="0">
                <a:solidFill>
                  <a:schemeClr val="bg1"/>
                </a:solidFill>
              </a:rPr>
              <a:t> APPLE II Undulator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722950" name="Picture 6" descr="FIGMER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1412875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2951" name="Group 7"/>
          <p:cNvGrpSpPr>
            <a:grpSpLocks/>
          </p:cNvGrpSpPr>
          <p:nvPr/>
        </p:nvGrpSpPr>
        <p:grpSpPr bwMode="auto">
          <a:xfrm>
            <a:off x="755650" y="3573463"/>
            <a:ext cx="7397750" cy="2744787"/>
            <a:chOff x="462" y="2355"/>
            <a:chExt cx="4660" cy="1729"/>
          </a:xfrm>
        </p:grpSpPr>
        <p:pic>
          <p:nvPicPr>
            <p:cNvPr id="722952" name="Picture 8" descr="PHAS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" y="2550"/>
              <a:ext cx="1534" cy="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2953" name="Text Box 9"/>
            <p:cNvSpPr txBox="1">
              <a:spLocks noChangeArrowheads="1"/>
            </p:cNvSpPr>
            <p:nvPr/>
          </p:nvSpPr>
          <p:spPr bwMode="auto">
            <a:xfrm>
              <a:off x="559" y="2355"/>
              <a:ext cx="129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400">
                  <a:latin typeface="Arial" charset="0"/>
                </a:rPr>
                <a:t>relative phase of By, Bz</a:t>
              </a:r>
            </a:p>
            <a:p>
              <a:pPr algn="ctr"/>
              <a:r>
                <a:rPr lang="de-DE" sz="1400">
                  <a:latin typeface="Arial" charset="0"/>
                </a:rPr>
                <a:t>defines ellipticity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722954" name="Text Box 10"/>
            <p:cNvSpPr txBox="1">
              <a:spLocks noChangeArrowheads="1"/>
            </p:cNvSpPr>
            <p:nvPr/>
          </p:nvSpPr>
          <p:spPr bwMode="auto">
            <a:xfrm>
              <a:off x="2327" y="2369"/>
              <a:ext cx="103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400">
                  <a:latin typeface="Arial" charset="0"/>
                </a:rPr>
                <a:t>ratio By / Bz</a:t>
              </a:r>
            </a:p>
            <a:p>
              <a:pPr algn="ctr"/>
              <a:r>
                <a:rPr lang="de-DE" sz="1400">
                  <a:latin typeface="Arial" charset="0"/>
                </a:rPr>
                <a:t>defines inclination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722955" name="Text Box 11"/>
            <p:cNvSpPr txBox="1">
              <a:spLocks noChangeArrowheads="1"/>
            </p:cNvSpPr>
            <p:nvPr/>
          </p:nvSpPr>
          <p:spPr bwMode="auto">
            <a:xfrm>
              <a:off x="4017" y="2429"/>
              <a:ext cx="7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effective field</a:t>
              </a:r>
              <a:endParaRPr lang="en-US" sz="1400">
                <a:latin typeface="Arial" charset="0"/>
              </a:endParaRPr>
            </a:p>
          </p:txBody>
        </p:sp>
        <p:grpSp>
          <p:nvGrpSpPr>
            <p:cNvPr id="722956" name="Group 12"/>
            <p:cNvGrpSpPr>
              <a:grpSpLocks/>
            </p:cNvGrpSpPr>
            <p:nvPr/>
          </p:nvGrpSpPr>
          <p:grpSpPr bwMode="auto">
            <a:xfrm>
              <a:off x="679" y="2704"/>
              <a:ext cx="1164" cy="1152"/>
              <a:chOff x="694" y="2497"/>
              <a:chExt cx="1164" cy="1152"/>
            </a:xfrm>
          </p:grpSpPr>
          <p:sp>
            <p:nvSpPr>
              <p:cNvPr id="722957" name="Text Box 13"/>
              <p:cNvSpPr txBox="1">
                <a:spLocks noChangeArrowheads="1"/>
              </p:cNvSpPr>
              <p:nvPr/>
            </p:nvSpPr>
            <p:spPr bwMode="auto">
              <a:xfrm>
                <a:off x="839" y="3249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 b="1">
                    <a:latin typeface="Arial" charset="0"/>
                  </a:rPr>
                  <a:t>- 90</a:t>
                </a:r>
                <a:r>
                  <a:rPr lang="de-DE" sz="1200" b="1" baseline="30000">
                    <a:latin typeface="Arial" charset="0"/>
                  </a:rPr>
                  <a:t>o</a:t>
                </a:r>
                <a:endParaRPr lang="en-US" sz="1200" b="1" baseline="30000">
                  <a:latin typeface="Arial" charset="0"/>
                </a:endParaRPr>
              </a:p>
            </p:txBody>
          </p:sp>
          <p:sp>
            <p:nvSpPr>
              <p:cNvPr id="722958" name="Rectangle 14"/>
              <p:cNvSpPr>
                <a:spLocks noChangeArrowheads="1"/>
              </p:cNvSpPr>
              <p:nvPr/>
            </p:nvSpPr>
            <p:spPr bwMode="auto">
              <a:xfrm>
                <a:off x="1383" y="270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 b="1">
                    <a:latin typeface="Arial" charset="0"/>
                  </a:rPr>
                  <a:t> 90</a:t>
                </a:r>
                <a:r>
                  <a:rPr lang="de-DE" sz="1200" b="1" baseline="30000">
                    <a:latin typeface="Arial" charset="0"/>
                  </a:rPr>
                  <a:t>o</a:t>
                </a:r>
                <a:endParaRPr lang="en-US" sz="1200" b="1" baseline="30000">
                  <a:latin typeface="Arial" charset="0"/>
                </a:endParaRPr>
              </a:p>
            </p:txBody>
          </p:sp>
          <p:grpSp>
            <p:nvGrpSpPr>
              <p:cNvPr id="722959" name="Group 15"/>
              <p:cNvGrpSpPr>
                <a:grpSpLocks/>
              </p:cNvGrpSpPr>
              <p:nvPr/>
            </p:nvGrpSpPr>
            <p:grpSpPr bwMode="auto">
              <a:xfrm>
                <a:off x="694" y="2497"/>
                <a:ext cx="1164" cy="1152"/>
                <a:chOff x="2289" y="2493"/>
                <a:chExt cx="1164" cy="1152"/>
              </a:xfrm>
            </p:grpSpPr>
            <p:sp>
              <p:nvSpPr>
                <p:cNvPr id="722960" name="Freeform 16"/>
                <p:cNvSpPr>
                  <a:spLocks/>
                </p:cNvSpPr>
                <p:nvPr/>
              </p:nvSpPr>
              <p:spPr bwMode="auto">
                <a:xfrm>
                  <a:off x="2289" y="3257"/>
                  <a:ext cx="222" cy="175"/>
                </a:xfrm>
                <a:custGeom>
                  <a:avLst/>
                  <a:gdLst>
                    <a:gd name="T0" fmla="*/ 222 w 222"/>
                    <a:gd name="T1" fmla="*/ 175 h 175"/>
                    <a:gd name="T2" fmla="*/ 147 w 222"/>
                    <a:gd name="T3" fmla="*/ 100 h 175"/>
                    <a:gd name="T4" fmla="*/ 105 w 222"/>
                    <a:gd name="T5" fmla="*/ 67 h 175"/>
                    <a:gd name="T6" fmla="*/ 27 w 222"/>
                    <a:gd name="T7" fmla="*/ 10 h 175"/>
                    <a:gd name="T8" fmla="*/ 0 w 222"/>
                    <a:gd name="T9" fmla="*/ 4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" h="175">
                      <a:moveTo>
                        <a:pt x="222" y="175"/>
                      </a:moveTo>
                      <a:cubicBezTo>
                        <a:pt x="194" y="146"/>
                        <a:pt x="167" y="118"/>
                        <a:pt x="147" y="100"/>
                      </a:cubicBezTo>
                      <a:cubicBezTo>
                        <a:pt x="127" y="82"/>
                        <a:pt x="125" y="82"/>
                        <a:pt x="105" y="67"/>
                      </a:cubicBezTo>
                      <a:cubicBezTo>
                        <a:pt x="85" y="52"/>
                        <a:pt x="44" y="20"/>
                        <a:pt x="27" y="10"/>
                      </a:cubicBezTo>
                      <a:cubicBezTo>
                        <a:pt x="10" y="0"/>
                        <a:pt x="5" y="6"/>
                        <a:pt x="0" y="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22961" name="Freeform 17"/>
                <p:cNvSpPr>
                  <a:spLocks/>
                </p:cNvSpPr>
                <p:nvPr/>
              </p:nvSpPr>
              <p:spPr bwMode="auto">
                <a:xfrm>
                  <a:off x="3054" y="3256"/>
                  <a:ext cx="399" cy="389"/>
                </a:xfrm>
                <a:custGeom>
                  <a:avLst/>
                  <a:gdLst>
                    <a:gd name="T0" fmla="*/ 399 w 399"/>
                    <a:gd name="T1" fmla="*/ 2 h 389"/>
                    <a:gd name="T2" fmla="*/ 345 w 399"/>
                    <a:gd name="T3" fmla="*/ 2 h 389"/>
                    <a:gd name="T4" fmla="*/ 297 w 399"/>
                    <a:gd name="T5" fmla="*/ 17 h 389"/>
                    <a:gd name="T6" fmla="*/ 234 w 399"/>
                    <a:gd name="T7" fmla="*/ 59 h 389"/>
                    <a:gd name="T8" fmla="*/ 183 w 399"/>
                    <a:gd name="T9" fmla="*/ 95 h 389"/>
                    <a:gd name="T10" fmla="*/ 99 w 399"/>
                    <a:gd name="T11" fmla="*/ 182 h 389"/>
                    <a:gd name="T12" fmla="*/ 54 w 399"/>
                    <a:gd name="T13" fmla="*/ 242 h 389"/>
                    <a:gd name="T14" fmla="*/ 9 w 399"/>
                    <a:gd name="T15" fmla="*/ 305 h 389"/>
                    <a:gd name="T16" fmla="*/ 3 w 399"/>
                    <a:gd name="T17" fmla="*/ 347 h 389"/>
                    <a:gd name="T18" fmla="*/ 0 w 399"/>
                    <a:gd name="T19" fmla="*/ 389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9" h="389">
                      <a:moveTo>
                        <a:pt x="399" y="2"/>
                      </a:moveTo>
                      <a:cubicBezTo>
                        <a:pt x="380" y="1"/>
                        <a:pt x="362" y="0"/>
                        <a:pt x="345" y="2"/>
                      </a:cubicBezTo>
                      <a:cubicBezTo>
                        <a:pt x="328" y="4"/>
                        <a:pt x="315" y="8"/>
                        <a:pt x="297" y="17"/>
                      </a:cubicBezTo>
                      <a:cubicBezTo>
                        <a:pt x="279" y="26"/>
                        <a:pt x="253" y="46"/>
                        <a:pt x="234" y="59"/>
                      </a:cubicBezTo>
                      <a:cubicBezTo>
                        <a:pt x="215" y="72"/>
                        <a:pt x="206" y="74"/>
                        <a:pt x="183" y="95"/>
                      </a:cubicBezTo>
                      <a:cubicBezTo>
                        <a:pt x="160" y="116"/>
                        <a:pt x="120" y="158"/>
                        <a:pt x="99" y="182"/>
                      </a:cubicBezTo>
                      <a:cubicBezTo>
                        <a:pt x="78" y="206"/>
                        <a:pt x="69" y="222"/>
                        <a:pt x="54" y="242"/>
                      </a:cubicBezTo>
                      <a:cubicBezTo>
                        <a:pt x="39" y="262"/>
                        <a:pt x="17" y="288"/>
                        <a:pt x="9" y="305"/>
                      </a:cubicBezTo>
                      <a:cubicBezTo>
                        <a:pt x="1" y="322"/>
                        <a:pt x="4" y="333"/>
                        <a:pt x="3" y="347"/>
                      </a:cubicBezTo>
                      <a:cubicBezTo>
                        <a:pt x="2" y="361"/>
                        <a:pt x="1" y="383"/>
                        <a:pt x="0" y="3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22962" name="Freeform 18"/>
                <p:cNvSpPr>
                  <a:spLocks/>
                </p:cNvSpPr>
                <p:nvPr/>
              </p:nvSpPr>
              <p:spPr bwMode="auto">
                <a:xfrm>
                  <a:off x="3060" y="2493"/>
                  <a:ext cx="156" cy="201"/>
                </a:xfrm>
                <a:custGeom>
                  <a:avLst/>
                  <a:gdLst>
                    <a:gd name="T0" fmla="*/ 0 w 156"/>
                    <a:gd name="T1" fmla="*/ 0 h 201"/>
                    <a:gd name="T2" fmla="*/ 12 w 156"/>
                    <a:gd name="T3" fmla="*/ 51 h 201"/>
                    <a:gd name="T4" fmla="*/ 63 w 156"/>
                    <a:gd name="T5" fmla="*/ 111 h 201"/>
                    <a:gd name="T6" fmla="*/ 93 w 156"/>
                    <a:gd name="T7" fmla="*/ 144 h 201"/>
                    <a:gd name="T8" fmla="*/ 156 w 156"/>
                    <a:gd name="T9" fmla="*/ 201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201">
                      <a:moveTo>
                        <a:pt x="0" y="0"/>
                      </a:moveTo>
                      <a:cubicBezTo>
                        <a:pt x="1" y="16"/>
                        <a:pt x="2" y="33"/>
                        <a:pt x="12" y="51"/>
                      </a:cubicBezTo>
                      <a:cubicBezTo>
                        <a:pt x="22" y="69"/>
                        <a:pt x="50" y="95"/>
                        <a:pt x="63" y="111"/>
                      </a:cubicBezTo>
                      <a:cubicBezTo>
                        <a:pt x="76" y="127"/>
                        <a:pt x="78" y="129"/>
                        <a:pt x="93" y="144"/>
                      </a:cubicBezTo>
                      <a:cubicBezTo>
                        <a:pt x="108" y="159"/>
                        <a:pt x="145" y="191"/>
                        <a:pt x="156" y="2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22963" name="AutoShape 19"/>
                <p:cNvSpPr>
                  <a:spLocks noChangeArrowheads="1"/>
                </p:cNvSpPr>
                <p:nvPr/>
              </p:nvSpPr>
              <p:spPr bwMode="auto">
                <a:xfrm rot="3840000">
                  <a:off x="2361" y="3287"/>
                  <a:ext cx="70" cy="51"/>
                </a:xfrm>
                <a:prstGeom prst="triangle">
                  <a:avLst>
                    <a:gd name="adj" fmla="val 43912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22964" name="AutoShape 20"/>
                <p:cNvSpPr>
                  <a:spLocks noChangeArrowheads="1"/>
                </p:cNvSpPr>
                <p:nvPr/>
              </p:nvSpPr>
              <p:spPr bwMode="auto">
                <a:xfrm rot="21060000">
                  <a:off x="3154" y="3366"/>
                  <a:ext cx="60" cy="57"/>
                </a:xfrm>
                <a:prstGeom prst="triangle">
                  <a:avLst>
                    <a:gd name="adj" fmla="val 43912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22965" name="AutoShape 21"/>
                <p:cNvSpPr>
                  <a:spLocks noChangeArrowheads="1"/>
                </p:cNvSpPr>
                <p:nvPr/>
              </p:nvSpPr>
              <p:spPr bwMode="auto">
                <a:xfrm rot="1200000">
                  <a:off x="3071" y="2540"/>
                  <a:ext cx="60" cy="57"/>
                </a:xfrm>
                <a:prstGeom prst="triangle">
                  <a:avLst>
                    <a:gd name="adj" fmla="val 43912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722966" name="Text Box 22"/>
              <p:cNvSpPr txBox="1">
                <a:spLocks noChangeArrowheads="1"/>
              </p:cNvSpPr>
              <p:nvPr/>
            </p:nvSpPr>
            <p:spPr bwMode="auto">
              <a:xfrm>
                <a:off x="911" y="2697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 b="1">
                    <a:latin typeface="Arial" charset="0"/>
                  </a:rPr>
                  <a:t>0</a:t>
                </a:r>
                <a:r>
                  <a:rPr lang="de-DE" sz="1200" b="1" baseline="30000">
                    <a:latin typeface="Arial" charset="0"/>
                  </a:rPr>
                  <a:t>o</a:t>
                </a:r>
                <a:endParaRPr lang="en-US" sz="1200" b="1" baseline="30000">
                  <a:latin typeface="Arial" charset="0"/>
                </a:endParaRPr>
              </a:p>
            </p:txBody>
          </p:sp>
          <p:sp>
            <p:nvSpPr>
              <p:cNvPr id="722967" name="Text Box 23"/>
              <p:cNvSpPr txBox="1">
                <a:spLocks noChangeArrowheads="1"/>
              </p:cNvSpPr>
              <p:nvPr/>
            </p:nvSpPr>
            <p:spPr bwMode="auto">
              <a:xfrm>
                <a:off x="1460" y="3255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 b="1">
                    <a:latin typeface="Arial" charset="0"/>
                  </a:rPr>
                  <a:t>0</a:t>
                </a:r>
                <a:r>
                  <a:rPr lang="de-DE" sz="1200" b="1" baseline="30000">
                    <a:latin typeface="Arial" charset="0"/>
                  </a:rPr>
                  <a:t>o</a:t>
                </a:r>
                <a:endParaRPr lang="en-US" sz="1200" b="1" baseline="30000">
                  <a:latin typeface="Arial" charset="0"/>
                </a:endParaRPr>
              </a:p>
            </p:txBody>
          </p:sp>
        </p:grpSp>
        <p:grpSp>
          <p:nvGrpSpPr>
            <p:cNvPr id="722968" name="Group 24"/>
            <p:cNvGrpSpPr>
              <a:grpSpLocks/>
            </p:cNvGrpSpPr>
            <p:nvPr/>
          </p:nvGrpSpPr>
          <p:grpSpPr bwMode="auto">
            <a:xfrm>
              <a:off x="2022" y="2542"/>
              <a:ext cx="1529" cy="1529"/>
              <a:chOff x="2007" y="2536"/>
              <a:chExt cx="1529" cy="1529"/>
            </a:xfrm>
          </p:grpSpPr>
          <p:pic>
            <p:nvPicPr>
              <p:cNvPr id="722969" name="Picture 25" descr="RATI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7" y="2536"/>
                <a:ext cx="1529" cy="1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22970" name="Group 26"/>
              <p:cNvGrpSpPr>
                <a:grpSpLocks/>
              </p:cNvGrpSpPr>
              <p:nvPr/>
            </p:nvGrpSpPr>
            <p:grpSpPr bwMode="auto">
              <a:xfrm>
                <a:off x="2195" y="2684"/>
                <a:ext cx="1186" cy="1152"/>
                <a:chOff x="2207" y="2933"/>
                <a:chExt cx="1186" cy="1152"/>
              </a:xfrm>
            </p:grpSpPr>
            <p:grpSp>
              <p:nvGrpSpPr>
                <p:cNvPr id="722971" name="Group 27"/>
                <p:cNvGrpSpPr>
                  <a:grpSpLocks/>
                </p:cNvGrpSpPr>
                <p:nvPr/>
              </p:nvGrpSpPr>
              <p:grpSpPr bwMode="auto">
                <a:xfrm>
                  <a:off x="2207" y="2933"/>
                  <a:ext cx="1186" cy="1152"/>
                  <a:chOff x="2207" y="2933"/>
                  <a:chExt cx="1186" cy="1152"/>
                </a:xfrm>
              </p:grpSpPr>
              <p:sp>
                <p:nvSpPr>
                  <p:cNvPr id="722972" name="Freeform 28"/>
                  <p:cNvSpPr>
                    <a:spLocks/>
                  </p:cNvSpPr>
                  <p:nvPr/>
                </p:nvSpPr>
                <p:spPr bwMode="auto">
                  <a:xfrm>
                    <a:off x="2229" y="3697"/>
                    <a:ext cx="222" cy="175"/>
                  </a:xfrm>
                  <a:custGeom>
                    <a:avLst/>
                    <a:gdLst>
                      <a:gd name="T0" fmla="*/ 222 w 222"/>
                      <a:gd name="T1" fmla="*/ 175 h 175"/>
                      <a:gd name="T2" fmla="*/ 147 w 222"/>
                      <a:gd name="T3" fmla="*/ 100 h 175"/>
                      <a:gd name="T4" fmla="*/ 105 w 222"/>
                      <a:gd name="T5" fmla="*/ 67 h 175"/>
                      <a:gd name="T6" fmla="*/ 27 w 222"/>
                      <a:gd name="T7" fmla="*/ 10 h 175"/>
                      <a:gd name="T8" fmla="*/ 0 w 222"/>
                      <a:gd name="T9" fmla="*/ 4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2" h="175">
                        <a:moveTo>
                          <a:pt x="222" y="175"/>
                        </a:moveTo>
                        <a:cubicBezTo>
                          <a:pt x="194" y="146"/>
                          <a:pt x="167" y="118"/>
                          <a:pt x="147" y="100"/>
                        </a:cubicBezTo>
                        <a:cubicBezTo>
                          <a:pt x="127" y="82"/>
                          <a:pt x="125" y="82"/>
                          <a:pt x="105" y="67"/>
                        </a:cubicBezTo>
                        <a:cubicBezTo>
                          <a:pt x="85" y="52"/>
                          <a:pt x="44" y="20"/>
                          <a:pt x="27" y="10"/>
                        </a:cubicBezTo>
                        <a:cubicBezTo>
                          <a:pt x="10" y="0"/>
                          <a:pt x="5" y="6"/>
                          <a:pt x="0" y="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22973" name="Freeform 29"/>
                  <p:cNvSpPr>
                    <a:spLocks/>
                  </p:cNvSpPr>
                  <p:nvPr/>
                </p:nvSpPr>
                <p:spPr bwMode="auto">
                  <a:xfrm>
                    <a:off x="2994" y="3696"/>
                    <a:ext cx="399" cy="389"/>
                  </a:xfrm>
                  <a:custGeom>
                    <a:avLst/>
                    <a:gdLst>
                      <a:gd name="T0" fmla="*/ 399 w 399"/>
                      <a:gd name="T1" fmla="*/ 2 h 389"/>
                      <a:gd name="T2" fmla="*/ 345 w 399"/>
                      <a:gd name="T3" fmla="*/ 2 h 389"/>
                      <a:gd name="T4" fmla="*/ 297 w 399"/>
                      <a:gd name="T5" fmla="*/ 17 h 389"/>
                      <a:gd name="T6" fmla="*/ 234 w 399"/>
                      <a:gd name="T7" fmla="*/ 59 h 389"/>
                      <a:gd name="T8" fmla="*/ 183 w 399"/>
                      <a:gd name="T9" fmla="*/ 95 h 389"/>
                      <a:gd name="T10" fmla="*/ 99 w 399"/>
                      <a:gd name="T11" fmla="*/ 182 h 389"/>
                      <a:gd name="T12" fmla="*/ 54 w 399"/>
                      <a:gd name="T13" fmla="*/ 242 h 389"/>
                      <a:gd name="T14" fmla="*/ 9 w 399"/>
                      <a:gd name="T15" fmla="*/ 305 h 389"/>
                      <a:gd name="T16" fmla="*/ 3 w 399"/>
                      <a:gd name="T17" fmla="*/ 347 h 389"/>
                      <a:gd name="T18" fmla="*/ 0 w 399"/>
                      <a:gd name="T19" fmla="*/ 389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9" h="389">
                        <a:moveTo>
                          <a:pt x="399" y="2"/>
                        </a:moveTo>
                        <a:cubicBezTo>
                          <a:pt x="380" y="1"/>
                          <a:pt x="362" y="0"/>
                          <a:pt x="345" y="2"/>
                        </a:cubicBezTo>
                        <a:cubicBezTo>
                          <a:pt x="328" y="4"/>
                          <a:pt x="315" y="8"/>
                          <a:pt x="297" y="17"/>
                        </a:cubicBezTo>
                        <a:cubicBezTo>
                          <a:pt x="279" y="26"/>
                          <a:pt x="253" y="46"/>
                          <a:pt x="234" y="59"/>
                        </a:cubicBezTo>
                        <a:cubicBezTo>
                          <a:pt x="215" y="72"/>
                          <a:pt x="206" y="74"/>
                          <a:pt x="183" y="95"/>
                        </a:cubicBezTo>
                        <a:cubicBezTo>
                          <a:pt x="160" y="116"/>
                          <a:pt x="120" y="158"/>
                          <a:pt x="99" y="182"/>
                        </a:cubicBezTo>
                        <a:cubicBezTo>
                          <a:pt x="78" y="206"/>
                          <a:pt x="69" y="222"/>
                          <a:pt x="54" y="242"/>
                        </a:cubicBezTo>
                        <a:cubicBezTo>
                          <a:pt x="39" y="262"/>
                          <a:pt x="17" y="288"/>
                          <a:pt x="9" y="305"/>
                        </a:cubicBezTo>
                        <a:cubicBezTo>
                          <a:pt x="1" y="322"/>
                          <a:pt x="4" y="333"/>
                          <a:pt x="3" y="347"/>
                        </a:cubicBezTo>
                        <a:cubicBezTo>
                          <a:pt x="2" y="361"/>
                          <a:pt x="1" y="383"/>
                          <a:pt x="0" y="389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22974" name="Freeform 30"/>
                  <p:cNvSpPr>
                    <a:spLocks/>
                  </p:cNvSpPr>
                  <p:nvPr/>
                </p:nvSpPr>
                <p:spPr bwMode="auto">
                  <a:xfrm>
                    <a:off x="3000" y="2933"/>
                    <a:ext cx="156" cy="201"/>
                  </a:xfrm>
                  <a:custGeom>
                    <a:avLst/>
                    <a:gdLst>
                      <a:gd name="T0" fmla="*/ 0 w 156"/>
                      <a:gd name="T1" fmla="*/ 0 h 201"/>
                      <a:gd name="T2" fmla="*/ 12 w 156"/>
                      <a:gd name="T3" fmla="*/ 51 h 201"/>
                      <a:gd name="T4" fmla="*/ 63 w 156"/>
                      <a:gd name="T5" fmla="*/ 111 h 201"/>
                      <a:gd name="T6" fmla="*/ 93 w 156"/>
                      <a:gd name="T7" fmla="*/ 144 h 201"/>
                      <a:gd name="T8" fmla="*/ 156 w 156"/>
                      <a:gd name="T9" fmla="*/ 201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6" h="201">
                        <a:moveTo>
                          <a:pt x="0" y="0"/>
                        </a:moveTo>
                        <a:cubicBezTo>
                          <a:pt x="1" y="16"/>
                          <a:pt x="2" y="33"/>
                          <a:pt x="12" y="51"/>
                        </a:cubicBezTo>
                        <a:cubicBezTo>
                          <a:pt x="22" y="69"/>
                          <a:pt x="50" y="95"/>
                          <a:pt x="63" y="111"/>
                        </a:cubicBezTo>
                        <a:cubicBezTo>
                          <a:pt x="76" y="127"/>
                          <a:pt x="78" y="129"/>
                          <a:pt x="93" y="144"/>
                        </a:cubicBezTo>
                        <a:cubicBezTo>
                          <a:pt x="108" y="159"/>
                          <a:pt x="145" y="191"/>
                          <a:pt x="156" y="20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22975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7" y="3893"/>
                    <a:ext cx="249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>
                        <a:latin typeface="Arial" charset="0"/>
                      </a:rPr>
                      <a:t>0,1</a:t>
                    </a:r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722976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4" y="3503"/>
                    <a:ext cx="22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>
                        <a:latin typeface="Arial" charset="0"/>
                      </a:rPr>
                      <a:t>10</a:t>
                    </a:r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722977" name="AutoShape 33"/>
                <p:cNvSpPr>
                  <a:spLocks noChangeArrowheads="1"/>
                </p:cNvSpPr>
                <p:nvPr/>
              </p:nvSpPr>
              <p:spPr bwMode="auto">
                <a:xfrm rot="3840000">
                  <a:off x="2301" y="3727"/>
                  <a:ext cx="70" cy="51"/>
                </a:xfrm>
                <a:prstGeom prst="triangle">
                  <a:avLst>
                    <a:gd name="adj" fmla="val 43912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22978" name="AutoShape 34"/>
                <p:cNvSpPr>
                  <a:spLocks noChangeArrowheads="1"/>
                </p:cNvSpPr>
                <p:nvPr/>
              </p:nvSpPr>
              <p:spPr bwMode="auto">
                <a:xfrm rot="21060000">
                  <a:off x="3094" y="3806"/>
                  <a:ext cx="60" cy="57"/>
                </a:xfrm>
                <a:prstGeom prst="triangle">
                  <a:avLst>
                    <a:gd name="adj" fmla="val 43912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22979" name="AutoShape 35"/>
                <p:cNvSpPr>
                  <a:spLocks noChangeArrowheads="1"/>
                </p:cNvSpPr>
                <p:nvPr/>
              </p:nvSpPr>
              <p:spPr bwMode="auto">
                <a:xfrm rot="1200000">
                  <a:off x="3011" y="2980"/>
                  <a:ext cx="60" cy="57"/>
                </a:xfrm>
                <a:prstGeom prst="triangle">
                  <a:avLst>
                    <a:gd name="adj" fmla="val 43912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722980" name="Group 36"/>
            <p:cNvGrpSpPr>
              <a:grpSpLocks/>
            </p:cNvGrpSpPr>
            <p:nvPr/>
          </p:nvGrpSpPr>
          <p:grpSpPr bwMode="auto">
            <a:xfrm>
              <a:off x="3594" y="2533"/>
              <a:ext cx="1528" cy="1528"/>
              <a:chOff x="3594" y="2533"/>
              <a:chExt cx="1528" cy="1528"/>
            </a:xfrm>
          </p:grpSpPr>
          <p:pic>
            <p:nvPicPr>
              <p:cNvPr id="722981" name="Picture 37" descr="AMP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4" y="2533"/>
                <a:ext cx="1528" cy="1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22982" name="Group 38"/>
              <p:cNvGrpSpPr>
                <a:grpSpLocks/>
              </p:cNvGrpSpPr>
              <p:nvPr/>
            </p:nvGrpSpPr>
            <p:grpSpPr bwMode="auto">
              <a:xfrm>
                <a:off x="3940" y="2801"/>
                <a:ext cx="1037" cy="937"/>
                <a:chOff x="3969" y="2614"/>
                <a:chExt cx="1037" cy="937"/>
              </a:xfrm>
            </p:grpSpPr>
            <p:sp>
              <p:nvSpPr>
                <p:cNvPr id="72298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311" y="2973"/>
                  <a:ext cx="341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latin typeface="Arial" charset="0"/>
                    </a:rPr>
                    <a:t>B</a:t>
                  </a:r>
                  <a:r>
                    <a:rPr lang="de-DE" sz="1400" b="1" baseline="-25000">
                      <a:latin typeface="Arial" charset="0"/>
                    </a:rPr>
                    <a:t>max</a:t>
                  </a:r>
                  <a:endParaRPr lang="en-US" sz="1400" b="1" baseline="-25000">
                    <a:latin typeface="Arial" charset="0"/>
                  </a:endParaRPr>
                </a:p>
              </p:txBody>
            </p:sp>
            <p:sp>
              <p:nvSpPr>
                <p:cNvPr id="722984" name="Rectangle 40"/>
                <p:cNvSpPr>
                  <a:spLocks noChangeArrowheads="1"/>
                </p:cNvSpPr>
                <p:nvPr/>
              </p:nvSpPr>
              <p:spPr bwMode="auto">
                <a:xfrm>
                  <a:off x="3969" y="2614"/>
                  <a:ext cx="32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latin typeface="Arial" charset="0"/>
                    </a:rPr>
                    <a:t>B</a:t>
                  </a:r>
                  <a:r>
                    <a:rPr lang="de-DE" sz="1400" b="1" baseline="-25000">
                      <a:latin typeface="Arial" charset="0"/>
                    </a:rPr>
                    <a:t>min</a:t>
                  </a:r>
                  <a:endParaRPr lang="en-US" sz="1400" b="1" baseline="-25000">
                    <a:latin typeface="Arial" charset="0"/>
                  </a:endParaRPr>
                </a:p>
              </p:txBody>
            </p:sp>
            <p:sp>
              <p:nvSpPr>
                <p:cNvPr id="722985" name="Rectangle 41"/>
                <p:cNvSpPr>
                  <a:spLocks noChangeArrowheads="1"/>
                </p:cNvSpPr>
                <p:nvPr/>
              </p:nvSpPr>
              <p:spPr bwMode="auto">
                <a:xfrm>
                  <a:off x="4681" y="3359"/>
                  <a:ext cx="32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latin typeface="Arial" charset="0"/>
                    </a:rPr>
                    <a:t>B</a:t>
                  </a:r>
                  <a:r>
                    <a:rPr lang="de-DE" sz="1400" b="1" baseline="-25000">
                      <a:latin typeface="Arial" charset="0"/>
                    </a:rPr>
                    <a:t>min</a:t>
                  </a:r>
                  <a:endParaRPr lang="en-US" sz="1400" b="1" baseline="-25000">
                    <a:latin typeface="Arial" charset="0"/>
                  </a:endParaRPr>
                </a:p>
              </p:txBody>
            </p:sp>
          </p:grpSp>
        </p:grpSp>
      </p:grpSp>
      <p:pic>
        <p:nvPicPr>
          <p:cNvPr id="42" name="Picture 3" descr="P10807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4" y="729311"/>
            <a:ext cx="7341566" cy="55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803208" y="6281738"/>
            <a:ext cx="77292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685800" algn="l"/>
              </a:tabLst>
            </a:pPr>
            <a:r>
              <a:rPr lang="de-DE" altLang="ja-JP" sz="1400" i="1" dirty="0"/>
              <a:t>J. Bahrdt et al., Proc. </a:t>
            </a:r>
            <a:r>
              <a:rPr lang="de-DE" altLang="ja-JP" sz="1400" i="1" dirty="0" smtClean="0"/>
              <a:t>EPAC 2008, </a:t>
            </a:r>
            <a:r>
              <a:rPr lang="de-DE" altLang="ja-JP" sz="1400" i="1" dirty="0"/>
              <a:t>Genua, </a:t>
            </a:r>
            <a:r>
              <a:rPr lang="de-DE" altLang="ja-JP" sz="1400" i="1" dirty="0" smtClean="0"/>
              <a:t>Italy; </a:t>
            </a:r>
            <a:r>
              <a:rPr lang="de-DE" altLang="ja-JP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de-DE" altLang="ja-JP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Bahrdt et al., </a:t>
            </a:r>
            <a:r>
              <a:rPr lang="de-DE" altLang="ja-JP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SRI 2009, Melbourne </a:t>
            </a:r>
            <a:r>
              <a:rPr lang="de-DE" altLang="ja-JP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Australia</a:t>
            </a:r>
            <a:endParaRPr lang="de-DE" altLang="ja-JP" sz="14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tabLst>
                <a:tab pos="685800" algn="l"/>
              </a:tabLst>
            </a:pPr>
            <a:r>
              <a:rPr lang="de-DE" altLang="ja-JP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J. Bahrdt et al., IPAC 2010 Kyoto, Jap; J. Bahrdt et al., IPAC 2011 San Sebastian, Spain</a:t>
            </a:r>
            <a:endParaRPr lang="de-DE" altLang="ja-JP" sz="14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 descr="POLGON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89375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4995" name="Text Box 3"/>
          <p:cNvSpPr txBox="1">
            <a:spLocks noChangeArrowheads="1"/>
          </p:cNvSpPr>
          <p:nvPr/>
        </p:nvSpPr>
        <p:spPr bwMode="auto">
          <a:xfrm>
            <a:off x="684213" y="4941168"/>
            <a:ext cx="46005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Arial" charset="0"/>
              </a:rPr>
              <a:t>The BESSY II Soft X-</a:t>
            </a:r>
            <a:r>
              <a:rPr lang="de-DE" dirty="0" err="1">
                <a:latin typeface="Arial" charset="0"/>
              </a:rPr>
              <a:t>ray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polarimeter</a:t>
            </a:r>
            <a:endParaRPr lang="de-DE" dirty="0">
              <a:latin typeface="Arial" charset="0"/>
            </a:endParaRPr>
          </a:p>
          <a:p>
            <a:endParaRPr lang="de-DE" dirty="0">
              <a:solidFill>
                <a:srgbClr val="FF0000"/>
              </a:solidFill>
              <a:latin typeface="Arial" charset="0"/>
            </a:endParaRPr>
          </a:p>
          <a:p>
            <a:r>
              <a:rPr lang="de-DE" dirty="0" err="1">
                <a:solidFill>
                  <a:srgbClr val="FF0000"/>
                </a:solidFill>
                <a:latin typeface="Arial" charset="0"/>
              </a:rPr>
              <a:t>We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</a:rPr>
              <a:t>observe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</a:rPr>
              <a:t>good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</a:rPr>
              <a:t>agreement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de-DE" dirty="0" err="1">
                <a:solidFill>
                  <a:srgbClr val="FF0000"/>
                </a:solidFill>
                <a:latin typeface="Arial" charset="0"/>
              </a:rPr>
              <a:t>between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</a:rPr>
              <a:t>simulations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</a:rPr>
              <a:t>and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</a:rPr>
              <a:t>measurement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724996" name="Group 4"/>
          <p:cNvGrpSpPr>
            <a:grpSpLocks/>
          </p:cNvGrpSpPr>
          <p:nvPr/>
        </p:nvGrpSpPr>
        <p:grpSpPr bwMode="auto">
          <a:xfrm>
            <a:off x="5580063" y="908050"/>
            <a:ext cx="3140075" cy="5291138"/>
            <a:chOff x="3379" y="582"/>
            <a:chExt cx="1978" cy="3333"/>
          </a:xfrm>
        </p:grpSpPr>
        <p:pic>
          <p:nvPicPr>
            <p:cNvPr id="724997" name="Picture 5" descr="UE52ANT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01"/>
            <a:stretch>
              <a:fillRect/>
            </a:stretch>
          </p:blipFill>
          <p:spPr bwMode="auto">
            <a:xfrm>
              <a:off x="3424" y="2070"/>
              <a:ext cx="1895" cy="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4998" name="Picture 6" descr="UE52SY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3" b="34186"/>
            <a:stretch>
              <a:fillRect/>
            </a:stretch>
          </p:blipFill>
          <p:spPr bwMode="auto">
            <a:xfrm>
              <a:off x="3379" y="582"/>
              <a:ext cx="1978" cy="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4999" name="Text Box 7"/>
            <p:cNvSpPr txBox="1">
              <a:spLocks noChangeArrowheads="1"/>
            </p:cNvSpPr>
            <p:nvPr/>
          </p:nvSpPr>
          <p:spPr bwMode="auto">
            <a:xfrm>
              <a:off x="3605" y="3703"/>
              <a:ext cx="16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600"/>
                <a:t>0         undulator phase        </a:t>
              </a:r>
              <a:r>
                <a:rPr lang="el-GR" sz="1600"/>
                <a:t>π</a:t>
              </a:r>
            </a:p>
          </p:txBody>
        </p:sp>
      </p:grpSp>
      <p:sp>
        <p:nvSpPr>
          <p:cNvPr id="725000" name="Text Box 8"/>
          <p:cNvSpPr txBox="1">
            <a:spLocks noChangeArrowheads="1"/>
          </p:cNvSpPr>
          <p:nvPr/>
        </p:nvSpPr>
        <p:spPr bwMode="auto">
          <a:xfrm>
            <a:off x="4500563" y="1698625"/>
            <a:ext cx="1090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FF"/>
                </a:solidFill>
                <a:latin typeface="Arial" charset="0"/>
              </a:rPr>
              <a:t>elliptical</a:t>
            </a:r>
          </a:p>
          <a:p>
            <a:r>
              <a:rPr lang="de-DE">
                <a:solidFill>
                  <a:srgbClr val="0000FF"/>
                </a:solidFill>
                <a:latin typeface="Arial" charset="0"/>
              </a:rPr>
              <a:t>mode</a:t>
            </a:r>
            <a:endParaRPr lang="en-US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5001" name="Text Box 9"/>
          <p:cNvSpPr txBox="1">
            <a:spLocks noChangeArrowheads="1"/>
          </p:cNvSpPr>
          <p:nvPr/>
        </p:nvSpPr>
        <p:spPr bwMode="auto">
          <a:xfrm>
            <a:off x="4500563" y="4195763"/>
            <a:ext cx="1047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FF"/>
                </a:solidFill>
                <a:latin typeface="Arial" charset="0"/>
              </a:rPr>
              <a:t>inclined</a:t>
            </a:r>
          </a:p>
          <a:p>
            <a:r>
              <a:rPr lang="de-DE">
                <a:solidFill>
                  <a:srgbClr val="0000FF"/>
                </a:solidFill>
                <a:latin typeface="Arial" charset="0"/>
              </a:rPr>
              <a:t>mode</a:t>
            </a:r>
            <a:endParaRPr lang="en-US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5002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74763" y="44624"/>
            <a:ext cx="3513137" cy="620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err="1">
                <a:solidFill>
                  <a:schemeClr val="bg1"/>
                </a:solidFill>
              </a:rPr>
              <a:t>Polarization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Characterization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1476301" y="125413"/>
            <a:ext cx="4967907" cy="4238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sz="2000" b="0" dirty="0" smtClean="0">
                <a:solidFill>
                  <a:schemeClr val="bg1"/>
                </a:solidFill>
              </a:rPr>
              <a:t>Universal Mode </a:t>
            </a:r>
            <a:r>
              <a:rPr lang="de-DE" sz="2000" b="0" dirty="0" err="1" smtClean="0">
                <a:solidFill>
                  <a:schemeClr val="bg1"/>
                </a:solidFill>
              </a:rPr>
              <a:t>of</a:t>
            </a:r>
            <a:r>
              <a:rPr lang="de-DE" sz="2000" b="0" dirty="0" smtClean="0">
                <a:solidFill>
                  <a:schemeClr val="bg1"/>
                </a:solidFill>
              </a:rPr>
              <a:t> APPLE </a:t>
            </a:r>
            <a:r>
              <a:rPr lang="de-DE" sz="2000" b="0" dirty="0" err="1" smtClean="0">
                <a:solidFill>
                  <a:schemeClr val="bg1"/>
                </a:solidFill>
              </a:rPr>
              <a:t>Undulator</a:t>
            </a:r>
            <a:endParaRPr lang="de-DE" sz="2000" b="0" dirty="0" smtClean="0">
              <a:solidFill>
                <a:schemeClr val="bg1"/>
              </a:solidFill>
            </a:endParaRPr>
          </a:p>
        </p:txBody>
      </p:sp>
      <p:pic>
        <p:nvPicPr>
          <p:cNvPr id="35843" name="Picture 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39825"/>
            <a:ext cx="2592387" cy="2333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221163"/>
            <a:ext cx="8208963" cy="1028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2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069975"/>
            <a:ext cx="2592387" cy="23542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611188" y="685800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0000FF"/>
                </a:solidFill>
              </a:rPr>
              <a:t>Modification of undulator radiation polarization by beamline components 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6659563" y="5516563"/>
            <a:ext cx="22145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eaLnBrk="1" hangingPunct="1"/>
            <a:r>
              <a:rPr lang="de-DE" sz="1400" i="1" dirty="0"/>
              <a:t>J. </a:t>
            </a:r>
            <a:r>
              <a:rPr lang="de-DE" sz="1400" i="1" dirty="0" err="1"/>
              <a:t>Bahrdt</a:t>
            </a:r>
            <a:r>
              <a:rPr lang="de-DE" sz="1400" i="1" dirty="0"/>
              <a:t> et al, SRI 2009, </a:t>
            </a:r>
          </a:p>
          <a:p>
            <a:pPr eaLnBrk="1" hangingPunct="1"/>
            <a:r>
              <a:rPr lang="de-DE" sz="1400" i="1" dirty="0"/>
              <a:t>Melbourne, </a:t>
            </a:r>
            <a:r>
              <a:rPr lang="de-DE" sz="1400" i="1" dirty="0" err="1"/>
              <a:t>Australia</a:t>
            </a:r>
            <a:endParaRPr lang="de-DE" sz="1400" i="1" dirty="0"/>
          </a:p>
        </p:txBody>
      </p:sp>
      <p:sp>
        <p:nvSpPr>
          <p:cNvPr id="35848" name="Text Box 16"/>
          <p:cNvSpPr txBox="1">
            <a:spLocks noChangeArrowheads="1"/>
          </p:cNvSpPr>
          <p:nvPr/>
        </p:nvSpPr>
        <p:spPr bwMode="auto">
          <a:xfrm>
            <a:off x="1835150" y="3854450"/>
            <a:ext cx="427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eaLnBrk="1" hangingPunct="1"/>
            <a:r>
              <a:rPr lang="de-DE" sz="1800"/>
              <a:t>Müller-Matrix describes beamline effects</a:t>
            </a:r>
          </a:p>
        </p:txBody>
      </p:sp>
      <p:sp>
        <p:nvSpPr>
          <p:cNvPr id="35849" name="Text Box 23"/>
          <p:cNvSpPr txBox="1">
            <a:spLocks noChangeArrowheads="1"/>
          </p:cNvSpPr>
          <p:nvPr/>
        </p:nvSpPr>
        <p:spPr bwMode="auto">
          <a:xfrm>
            <a:off x="900113" y="3357563"/>
            <a:ext cx="31781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eaLnBrk="1" hangingPunct="1"/>
            <a:r>
              <a:rPr lang="de-DE" sz="1400"/>
              <a:t>Parameters of beamline Müller matrix </a:t>
            </a:r>
          </a:p>
          <a:p>
            <a:pPr eaLnBrk="1" hangingPunct="1"/>
            <a:r>
              <a:rPr lang="de-DE" sz="1400"/>
              <a:t>and of analyzer vs. photon energy.</a:t>
            </a:r>
          </a:p>
        </p:txBody>
      </p:sp>
      <p:sp>
        <p:nvSpPr>
          <p:cNvPr id="35850" name="Text Box 31"/>
          <p:cNvSpPr txBox="1">
            <a:spLocks noChangeArrowheads="1"/>
          </p:cNvSpPr>
          <p:nvPr/>
        </p:nvSpPr>
        <p:spPr bwMode="auto">
          <a:xfrm>
            <a:off x="4911725" y="3355975"/>
            <a:ext cx="3070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eaLnBrk="1" hangingPunct="1"/>
            <a:r>
              <a:rPr lang="de-DE" sz="1400"/>
              <a:t>Gap and shift settings for normalized</a:t>
            </a:r>
          </a:p>
          <a:p>
            <a:pPr eaLnBrk="1" hangingPunct="1"/>
            <a:r>
              <a:rPr lang="de-DE" sz="1400"/>
              <a:t>Stokes parameters at the sample.</a:t>
            </a:r>
          </a:p>
        </p:txBody>
      </p:sp>
      <p:pic>
        <p:nvPicPr>
          <p:cNvPr id="35851" name="Picture 4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5157788"/>
            <a:ext cx="1512887" cy="488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2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661025"/>
            <a:ext cx="12239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3" name="Text Box 46"/>
          <p:cNvSpPr txBox="1">
            <a:spLocks noChangeArrowheads="1"/>
          </p:cNvSpPr>
          <p:nvPr/>
        </p:nvSpPr>
        <p:spPr bwMode="auto">
          <a:xfrm>
            <a:off x="2555875" y="5300663"/>
            <a:ext cx="36909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eaLnBrk="1" hangingPunct="1"/>
            <a:r>
              <a:rPr lang="de-DE" sz="1400" dirty="0" err="1"/>
              <a:t>transmissions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field</a:t>
            </a:r>
            <a:r>
              <a:rPr lang="de-DE" sz="1400" dirty="0"/>
              <a:t> </a:t>
            </a:r>
            <a:r>
              <a:rPr lang="de-DE" sz="1400" dirty="0" err="1"/>
              <a:t>amplitudes</a:t>
            </a:r>
            <a:endParaRPr lang="de-DE" sz="1400" dirty="0"/>
          </a:p>
          <a:p>
            <a:pPr eaLnBrk="1" hangingPunct="1"/>
            <a:endParaRPr lang="de-DE" sz="1400" dirty="0"/>
          </a:p>
          <a:p>
            <a:pPr eaLnBrk="1" hangingPunct="1"/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difference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electric</a:t>
            </a:r>
            <a:r>
              <a:rPr lang="de-DE" sz="1400" dirty="0"/>
              <a:t> </a:t>
            </a:r>
            <a:r>
              <a:rPr lang="de-DE" sz="1400" dirty="0" err="1"/>
              <a:t>field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16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187946" y="44624"/>
            <a:ext cx="597634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/>
              <a:t>Photons </a:t>
            </a:r>
            <a:r>
              <a:rPr lang="de-DE" sz="2000" b="0" dirty="0" err="1" smtClean="0"/>
              <a:t>with</a:t>
            </a:r>
            <a:r>
              <a:rPr lang="de-DE" sz="2000" b="0" dirty="0" smtClean="0"/>
              <a:t> Orbital Angular </a:t>
            </a:r>
            <a:r>
              <a:rPr lang="de-DE" sz="2000" b="0" dirty="0" err="1" smtClean="0"/>
              <a:t>Momentum</a:t>
            </a:r>
            <a:r>
              <a:rPr lang="de-DE" sz="2000" b="0" dirty="0" smtClean="0"/>
              <a:t> I</a:t>
            </a:r>
            <a:endParaRPr lang="de-DE" sz="2000" b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92" y="3284984"/>
            <a:ext cx="6009112" cy="296322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92" y="836712"/>
            <a:ext cx="6009112" cy="2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Text Box 2"/>
          <p:cNvSpPr txBox="1">
            <a:spLocks noChangeArrowheads="1"/>
          </p:cNvSpPr>
          <p:nvPr/>
        </p:nvSpPr>
        <p:spPr bwMode="auto">
          <a:xfrm>
            <a:off x="250825" y="974913"/>
            <a:ext cx="8748713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de-DE" sz="1800" b="1" dirty="0">
                <a:latin typeface="Arial" charset="0"/>
              </a:rPr>
              <a:t>1947		</a:t>
            </a:r>
            <a:r>
              <a:rPr lang="de-DE" sz="1800" dirty="0" err="1">
                <a:latin typeface="Arial" charset="0"/>
              </a:rPr>
              <a:t>f</a:t>
            </a:r>
            <a:r>
              <a:rPr lang="de-DE" sz="1800" dirty="0" err="1" smtClean="0">
                <a:latin typeface="Arial" charset="0"/>
              </a:rPr>
              <a:t>irst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discussion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of</a:t>
            </a:r>
            <a:r>
              <a:rPr lang="de-DE" sz="1800" dirty="0">
                <a:latin typeface="Arial" charset="0"/>
              </a:rPr>
              <a:t> undulator </a:t>
            </a:r>
            <a:r>
              <a:rPr lang="de-DE" sz="1800" dirty="0" err="1">
                <a:latin typeface="Arial" charset="0"/>
              </a:rPr>
              <a:t>radiation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by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smtClean="0">
                <a:latin typeface="Arial" charset="0"/>
              </a:rPr>
              <a:t>Ginzburg</a:t>
            </a:r>
            <a:endParaRPr lang="de-DE" sz="1800" b="1" dirty="0">
              <a:latin typeface="Arial" charset="0"/>
            </a:endParaRPr>
          </a:p>
          <a:p>
            <a:pPr eaLnBrk="0" hangingPunct="0"/>
            <a:r>
              <a:rPr lang="de-DE" sz="1800" b="1" dirty="0">
                <a:latin typeface="Arial" charset="0"/>
              </a:rPr>
              <a:t>1951 / 1953	</a:t>
            </a:r>
            <a:r>
              <a:rPr lang="de-DE" sz="1800" dirty="0" err="1">
                <a:latin typeface="Arial" charset="0"/>
              </a:rPr>
              <a:t>f</a:t>
            </a:r>
            <a:r>
              <a:rPr lang="de-DE" sz="1800" dirty="0" err="1" smtClean="0">
                <a:latin typeface="Arial" charset="0"/>
              </a:rPr>
              <a:t>irst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production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of</a:t>
            </a:r>
            <a:r>
              <a:rPr lang="de-DE" sz="1800" dirty="0">
                <a:latin typeface="Arial" charset="0"/>
              </a:rPr>
              <a:t> undulator light in </a:t>
            </a:r>
          </a:p>
          <a:p>
            <a:pPr eaLnBrk="0" hangingPunct="0">
              <a:spcAft>
                <a:spcPts val="1200"/>
              </a:spcAft>
            </a:pPr>
            <a:r>
              <a:rPr lang="de-DE" sz="1800" dirty="0">
                <a:latin typeface="Arial" charset="0"/>
              </a:rPr>
              <a:t>	      	</a:t>
            </a:r>
            <a:r>
              <a:rPr lang="de-DE" sz="1800" dirty="0" err="1">
                <a:latin typeface="Arial" charset="0"/>
              </a:rPr>
              <a:t>the</a:t>
            </a:r>
            <a:r>
              <a:rPr lang="de-DE" sz="1800" dirty="0">
                <a:latin typeface="Arial" charset="0"/>
              </a:rPr>
              <a:t> mm </a:t>
            </a:r>
            <a:r>
              <a:rPr lang="de-DE" sz="1800" dirty="0" err="1">
                <a:latin typeface="Arial" charset="0"/>
              </a:rPr>
              <a:t>and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visible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regime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by</a:t>
            </a:r>
            <a:r>
              <a:rPr lang="de-DE" sz="1800" dirty="0">
                <a:latin typeface="Arial" charset="0"/>
              </a:rPr>
              <a:t> Motz et al</a:t>
            </a:r>
            <a:r>
              <a:rPr lang="de-DE" sz="1800" dirty="0" smtClean="0">
                <a:latin typeface="Arial" charset="0"/>
              </a:rPr>
              <a:t>.</a:t>
            </a:r>
            <a:endParaRPr lang="de-DE" sz="1800" b="1" dirty="0">
              <a:latin typeface="Arial" charset="0"/>
            </a:endParaRPr>
          </a:p>
          <a:p>
            <a:pPr eaLnBrk="0" hangingPunct="0">
              <a:spcAft>
                <a:spcPts val="1200"/>
              </a:spcAft>
            </a:pPr>
            <a:r>
              <a:rPr lang="de-DE" sz="1800" b="1" dirty="0">
                <a:latin typeface="Arial" charset="0"/>
              </a:rPr>
              <a:t>1976		</a:t>
            </a:r>
            <a:r>
              <a:rPr lang="de-DE" sz="1800" dirty="0">
                <a:latin typeface="Arial" charset="0"/>
              </a:rPr>
              <a:t>FEL </a:t>
            </a:r>
            <a:r>
              <a:rPr lang="de-DE" sz="1800" dirty="0" err="1">
                <a:latin typeface="Arial" charset="0"/>
              </a:rPr>
              <a:t>radiation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from</a:t>
            </a:r>
            <a:r>
              <a:rPr lang="de-DE" sz="1800" dirty="0">
                <a:latin typeface="Arial" charset="0"/>
              </a:rPr>
              <a:t> a </a:t>
            </a:r>
            <a:r>
              <a:rPr lang="de-DE" sz="1800" dirty="0" err="1">
                <a:latin typeface="Arial" charset="0"/>
              </a:rPr>
              <a:t>superconducting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smtClean="0">
                <a:latin typeface="Arial" charset="0"/>
              </a:rPr>
              <a:t>(SC) </a:t>
            </a:r>
            <a:r>
              <a:rPr lang="de-DE" sz="1800" dirty="0" err="1" smtClean="0">
                <a:latin typeface="Arial" charset="0"/>
              </a:rPr>
              <a:t>helical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>
                <a:latin typeface="Arial" charset="0"/>
              </a:rPr>
              <a:t>undulator				at Stanford: </a:t>
            </a:r>
            <a:r>
              <a:rPr lang="de-DE" sz="1800" dirty="0" err="1">
                <a:latin typeface="Arial" charset="0"/>
              </a:rPr>
              <a:t>Madey</a:t>
            </a:r>
            <a:r>
              <a:rPr lang="de-DE" sz="1800" dirty="0">
                <a:latin typeface="Arial" charset="0"/>
              </a:rPr>
              <a:t> et al</a:t>
            </a:r>
            <a:r>
              <a:rPr lang="de-DE" sz="1800" dirty="0" smtClean="0">
                <a:latin typeface="Arial" charset="0"/>
              </a:rPr>
              <a:t>.</a:t>
            </a:r>
            <a:endParaRPr lang="de-DE" sz="1800" b="1" dirty="0">
              <a:latin typeface="Arial" charset="0"/>
            </a:endParaRPr>
          </a:p>
          <a:p>
            <a:pPr eaLnBrk="0" hangingPunct="0"/>
            <a:r>
              <a:rPr lang="de-DE" sz="1800" b="1" dirty="0">
                <a:latin typeface="Arial" charset="0"/>
              </a:rPr>
              <a:t>1979 / 1980	</a:t>
            </a:r>
            <a:r>
              <a:rPr lang="de-DE" sz="1800" dirty="0" err="1">
                <a:latin typeface="Arial" charset="0"/>
              </a:rPr>
              <a:t>first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operation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of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smtClean="0">
                <a:latin typeface="Arial" charset="0"/>
              </a:rPr>
              <a:t>permanent </a:t>
            </a:r>
            <a:r>
              <a:rPr lang="de-DE" sz="1800" dirty="0" err="1" smtClean="0">
                <a:latin typeface="Arial" charset="0"/>
              </a:rPr>
              <a:t>magnet</a:t>
            </a:r>
            <a:r>
              <a:rPr lang="de-DE" sz="1800" dirty="0" smtClean="0">
                <a:latin typeface="Arial" charset="0"/>
              </a:rPr>
              <a:t> undulators in </a:t>
            </a:r>
            <a:r>
              <a:rPr lang="de-DE" sz="1800" dirty="0" err="1">
                <a:latin typeface="Arial" charset="0"/>
              </a:rPr>
              <a:t>storage</a:t>
            </a:r>
            <a:r>
              <a:rPr lang="de-DE" sz="1800" dirty="0">
                <a:latin typeface="Arial" charset="0"/>
              </a:rPr>
              <a:t> rings</a:t>
            </a:r>
          </a:p>
          <a:p>
            <a:pPr eaLnBrk="0" hangingPunct="0">
              <a:spcAft>
                <a:spcPts val="1200"/>
              </a:spcAft>
            </a:pPr>
            <a:r>
              <a:rPr lang="de-DE" sz="1800" dirty="0">
                <a:latin typeface="Arial" charset="0"/>
              </a:rPr>
              <a:t>		(SSRL, LURE, </a:t>
            </a:r>
            <a:r>
              <a:rPr lang="de-DE" sz="1800" dirty="0" smtClean="0">
                <a:latin typeface="Arial" charset="0"/>
              </a:rPr>
              <a:t>VEPP3</a:t>
            </a:r>
            <a:r>
              <a:rPr lang="de-DE" dirty="0"/>
              <a:t>)</a:t>
            </a:r>
            <a:endParaRPr lang="de-DE" sz="1800" b="1" dirty="0">
              <a:latin typeface="Arial" charset="0"/>
            </a:endParaRPr>
          </a:p>
          <a:p>
            <a:pPr eaLnBrk="0" hangingPunct="0">
              <a:spcAft>
                <a:spcPts val="1200"/>
              </a:spcAft>
            </a:pPr>
            <a:r>
              <a:rPr lang="de-DE" sz="1800" b="1" dirty="0">
                <a:latin typeface="Arial" charset="0"/>
              </a:rPr>
              <a:t>1980... 		</a:t>
            </a:r>
            <a:r>
              <a:rPr lang="de-DE" sz="1800" dirty="0" smtClean="0">
                <a:latin typeface="Arial" charset="0"/>
              </a:rPr>
              <a:t>SC-</a:t>
            </a:r>
            <a:r>
              <a:rPr lang="de-DE" sz="1800" dirty="0" err="1" smtClean="0">
                <a:latin typeface="Arial" charset="0"/>
              </a:rPr>
              <a:t>wavelength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shifters</a:t>
            </a:r>
            <a:r>
              <a:rPr lang="de-DE" sz="1800" dirty="0">
                <a:latin typeface="Arial" charset="0"/>
              </a:rPr>
              <a:t> in </a:t>
            </a:r>
            <a:r>
              <a:rPr lang="de-DE" sz="1800" dirty="0" err="1">
                <a:latin typeface="Arial" charset="0"/>
              </a:rPr>
              <a:t>storage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smtClean="0">
                <a:latin typeface="Arial" charset="0"/>
              </a:rPr>
              <a:t>rings (VEPP3</a:t>
            </a:r>
            <a:r>
              <a:rPr lang="de-DE" sz="1800" dirty="0">
                <a:latin typeface="Arial" charset="0"/>
              </a:rPr>
              <a:t>, SRS, VEPP2M</a:t>
            </a:r>
            <a:r>
              <a:rPr lang="de-DE" sz="1800" dirty="0" smtClean="0">
                <a:latin typeface="Arial" charset="0"/>
              </a:rPr>
              <a:t>)</a:t>
            </a:r>
          </a:p>
          <a:p>
            <a:pPr eaLnBrk="0" hangingPunct="0">
              <a:spcAft>
                <a:spcPts val="1200"/>
              </a:spcAft>
            </a:pPr>
            <a:r>
              <a:rPr lang="de-DE" b="1" dirty="0" smtClean="0"/>
              <a:t>1992…		</a:t>
            </a:r>
            <a:r>
              <a:rPr lang="de-DE" dirty="0" smtClean="0"/>
              <a:t>In-</a:t>
            </a:r>
            <a:r>
              <a:rPr lang="de-DE" dirty="0" err="1" smtClean="0"/>
              <a:t>vacuum</a:t>
            </a:r>
            <a:r>
              <a:rPr lang="de-DE" dirty="0" smtClean="0"/>
              <a:t> undulators</a:t>
            </a:r>
          </a:p>
          <a:p>
            <a:pPr eaLnBrk="0" hangingPunct="0">
              <a:spcAft>
                <a:spcPts val="0"/>
              </a:spcAft>
            </a:pPr>
            <a:r>
              <a:rPr lang="de-DE" sz="1800" b="1" dirty="0" smtClean="0">
                <a:latin typeface="Arial" charset="0"/>
              </a:rPr>
              <a:t>2008…		</a:t>
            </a:r>
            <a:r>
              <a:rPr lang="de-DE" sz="1800" dirty="0" err="1" smtClean="0">
                <a:latin typeface="Arial" charset="0"/>
              </a:rPr>
              <a:t>cryogenic</a:t>
            </a:r>
            <a:r>
              <a:rPr lang="de-DE" sz="1800" dirty="0" smtClean="0">
                <a:latin typeface="Arial" charset="0"/>
              </a:rPr>
              <a:t> permanent </a:t>
            </a:r>
            <a:r>
              <a:rPr lang="de-DE" sz="1800" dirty="0" err="1" smtClean="0">
                <a:latin typeface="Arial" charset="0"/>
              </a:rPr>
              <a:t>magnet</a:t>
            </a:r>
            <a:r>
              <a:rPr lang="de-DE" sz="1800" dirty="0" smtClean="0">
                <a:latin typeface="Arial" charset="0"/>
              </a:rPr>
              <a:t> undulators (CPMUs)</a:t>
            </a:r>
          </a:p>
          <a:p>
            <a:pPr eaLnBrk="0" hangingPunct="0">
              <a:spcAft>
                <a:spcPts val="1200"/>
              </a:spcAft>
            </a:pPr>
            <a:r>
              <a:rPr lang="de-DE" dirty="0"/>
              <a:t>		</a:t>
            </a:r>
            <a:r>
              <a:rPr lang="de-DE" dirty="0" smtClean="0"/>
              <a:t>(ESRF, PSI, SPRING-8, SOLEIL, DIAMOND…)</a:t>
            </a:r>
            <a:endParaRPr lang="de-DE" sz="1800" dirty="0" smtClean="0">
              <a:latin typeface="Arial" charset="0"/>
            </a:endParaRPr>
          </a:p>
          <a:p>
            <a:pPr eaLnBrk="0" hangingPunct="0">
              <a:spcAft>
                <a:spcPts val="1200"/>
              </a:spcAft>
            </a:pPr>
            <a:r>
              <a:rPr lang="de-DE" sz="1800" b="1" dirty="0" smtClean="0">
                <a:latin typeface="Arial" charset="0"/>
              </a:rPr>
              <a:t>2009		</a:t>
            </a:r>
            <a:r>
              <a:rPr lang="de-DE" sz="1800" dirty="0" smtClean="0">
                <a:latin typeface="Arial" charset="0"/>
              </a:rPr>
              <a:t>First FEL </a:t>
            </a:r>
            <a:r>
              <a:rPr lang="de-DE" sz="1800" dirty="0" err="1" smtClean="0">
                <a:latin typeface="Arial" charset="0"/>
              </a:rPr>
              <a:t>lasing</a:t>
            </a:r>
            <a:r>
              <a:rPr lang="de-DE" sz="1800" dirty="0" smtClean="0">
                <a:latin typeface="Arial" charset="0"/>
              </a:rPr>
              <a:t> &amp; </a:t>
            </a:r>
            <a:r>
              <a:rPr lang="de-DE" sz="1800" dirty="0" err="1" smtClean="0">
                <a:latin typeface="Arial" charset="0"/>
              </a:rPr>
              <a:t>saturation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 smtClean="0">
                <a:latin typeface="Arial" charset="0"/>
              </a:rPr>
              <a:t>of</a:t>
            </a:r>
            <a:r>
              <a:rPr lang="de-DE" sz="1800" dirty="0" smtClean="0">
                <a:latin typeface="Arial" charset="0"/>
              </a:rPr>
              <a:t> 1.5A SASE-FEL in Stanford</a:t>
            </a:r>
          </a:p>
          <a:p>
            <a:pPr eaLnBrk="0" hangingPunct="0"/>
            <a:r>
              <a:rPr lang="de-DE" sz="1800" b="1" dirty="0" err="1">
                <a:latin typeface="Arial" charset="0"/>
              </a:rPr>
              <a:t>t</a:t>
            </a:r>
            <a:r>
              <a:rPr lang="de-DE" sz="1800" b="1" dirty="0" err="1" smtClean="0">
                <a:latin typeface="Arial" charset="0"/>
              </a:rPr>
              <a:t>oday</a:t>
            </a:r>
            <a:r>
              <a:rPr lang="de-DE" sz="1800" b="1" dirty="0">
                <a:latin typeface="Arial" charset="0"/>
              </a:rPr>
              <a:t>		</a:t>
            </a:r>
            <a:r>
              <a:rPr lang="de-DE" sz="1800" dirty="0" err="1" smtClean="0">
                <a:latin typeface="Arial" charset="0"/>
              </a:rPr>
              <a:t>about</a:t>
            </a:r>
            <a:r>
              <a:rPr lang="de-DE" sz="1800" dirty="0" smtClean="0">
                <a:latin typeface="Arial" charset="0"/>
              </a:rPr>
              <a:t> 20 </a:t>
            </a:r>
            <a:r>
              <a:rPr lang="de-DE" sz="1800" dirty="0" err="1" smtClean="0">
                <a:latin typeface="Arial" charset="0"/>
              </a:rPr>
              <a:t>third</a:t>
            </a:r>
            <a:r>
              <a:rPr lang="de-DE" dirty="0"/>
              <a:t>-</a:t>
            </a:r>
            <a:r>
              <a:rPr lang="de-DE" sz="1800" dirty="0" smtClean="0">
                <a:latin typeface="Arial" charset="0"/>
              </a:rPr>
              <a:t>generation </a:t>
            </a:r>
            <a:r>
              <a:rPr lang="de-DE" sz="1800" dirty="0" err="1">
                <a:latin typeface="Arial" charset="0"/>
              </a:rPr>
              <a:t>synchrotron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radiation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smtClean="0">
                <a:latin typeface="Arial" charset="0"/>
              </a:rPr>
              <a:t>light </a:t>
            </a:r>
            <a:r>
              <a:rPr lang="de-DE" sz="1800" dirty="0" err="1" smtClean="0">
                <a:latin typeface="Arial" charset="0"/>
              </a:rPr>
              <a:t>sources</a:t>
            </a:r>
            <a:endParaRPr lang="de-DE" sz="1800" dirty="0" smtClean="0">
              <a:latin typeface="Arial" charset="0"/>
            </a:endParaRPr>
          </a:p>
          <a:p>
            <a:pPr eaLnBrk="0" hangingPunct="0"/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sz="1800" dirty="0" smtClean="0">
                <a:latin typeface="Arial" charset="0"/>
              </a:rPr>
              <a:t>SASE-FELs </a:t>
            </a:r>
            <a:r>
              <a:rPr lang="de-DE" sz="1800" dirty="0" err="1" smtClean="0">
                <a:latin typeface="Arial" charset="0"/>
              </a:rPr>
              <a:t>from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 smtClean="0">
                <a:latin typeface="Arial" charset="0"/>
              </a:rPr>
              <a:t>the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 smtClean="0">
                <a:latin typeface="Arial" charset="0"/>
              </a:rPr>
              <a:t>infrared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 smtClean="0">
                <a:latin typeface="Arial" charset="0"/>
              </a:rPr>
              <a:t>to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 smtClean="0">
                <a:latin typeface="Arial" charset="0"/>
              </a:rPr>
              <a:t>the</a:t>
            </a:r>
            <a:r>
              <a:rPr lang="de-DE" sz="1800" dirty="0" smtClean="0">
                <a:latin typeface="Arial" charset="0"/>
              </a:rPr>
              <a:t> X-</a:t>
            </a:r>
            <a:r>
              <a:rPr lang="de-DE" sz="1800" dirty="0" err="1" smtClean="0">
                <a:latin typeface="Arial" charset="0"/>
              </a:rPr>
              <a:t>ray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regime</a:t>
            </a:r>
            <a:endParaRPr lang="de-DE" sz="1800" dirty="0">
              <a:latin typeface="Arial" charset="0"/>
            </a:endParaRPr>
          </a:p>
          <a:p>
            <a:pPr eaLnBrk="0" hangingPunct="0"/>
            <a:r>
              <a:rPr lang="de-DE" sz="1800" dirty="0">
                <a:latin typeface="Arial" charset="0"/>
              </a:rPr>
              <a:t>		</a:t>
            </a:r>
            <a:r>
              <a:rPr lang="de-DE" sz="1800" dirty="0" smtClean="0">
                <a:latin typeface="Arial" charset="0"/>
              </a:rPr>
              <a:t>(Angstrom-FELs: LCLS, USA, SACLA, Japan, XFEL, Germany)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87624" y="-12724"/>
            <a:ext cx="4043362" cy="6334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err="1">
                <a:solidFill>
                  <a:schemeClr val="bg1"/>
                </a:solidFill>
              </a:rPr>
              <a:t>History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of</a:t>
            </a:r>
            <a:r>
              <a:rPr lang="de-DE" sz="2000" b="0" dirty="0">
                <a:solidFill>
                  <a:schemeClr val="bg1"/>
                </a:solidFill>
              </a:rPr>
              <a:t> Insertion Devices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67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187946" y="44624"/>
            <a:ext cx="597634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/>
              <a:t>Photons </a:t>
            </a:r>
            <a:r>
              <a:rPr lang="de-DE" sz="2000" b="0" dirty="0" err="1" smtClean="0"/>
              <a:t>with</a:t>
            </a:r>
            <a:r>
              <a:rPr lang="de-DE" sz="2000" b="0" dirty="0" smtClean="0"/>
              <a:t> Orbital Angular </a:t>
            </a:r>
            <a:r>
              <a:rPr lang="de-DE" sz="2000" b="0" dirty="0" err="1" smtClean="0"/>
              <a:t>Momentum</a:t>
            </a:r>
            <a:r>
              <a:rPr lang="de-DE" sz="2000" b="0" dirty="0" smtClean="0"/>
              <a:t> II</a:t>
            </a:r>
            <a:endParaRPr lang="de-DE" sz="2000" b="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51520" y="3827742"/>
            <a:ext cx="8568630" cy="1650787"/>
            <a:chOff x="395536" y="4797152"/>
            <a:chExt cx="8568630" cy="16507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eck 6"/>
                <p:cNvSpPr/>
                <p:nvPr/>
              </p:nvSpPr>
              <p:spPr>
                <a:xfrm>
                  <a:off x="395536" y="4797152"/>
                  <a:ext cx="8568630" cy="7521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/>
                          </a:rPr>
                          <m:t>𝐼</m:t>
                        </m:r>
                        <m:d>
                          <m:dPr>
                            <m:ctrlPr>
                              <a:rPr lang="de-DE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/>
                              </a:rPr>
                              <m:t>𝑟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de-DE" i="1">
                                <a:latin typeface="Cambria Math"/>
                              </a:rPr>
                              <m:t>𝜑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de-DE" i="1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/>
                              </a:rPr>
                              <m:t>𝑎𝑏</m:t>
                            </m:r>
                          </m:num>
                          <m:den>
                            <m:r>
                              <a:rPr lang="de-DE" i="1">
                                <a:latin typeface="Cambria Math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𝑑</m:t>
                                </m:r>
                              </m:e>
                            </m:d>
                          </m:den>
                        </m:f>
                        <m:r>
                          <a:rPr lang="de-DE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de-DE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/>
                                  </a:rPr>
                                  <m:t>𝜆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±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de-DE" i="1">
                                <a:latin typeface="Cambria Math"/>
                              </a:rPr>
                              <m:t>𝜑</m:t>
                            </m:r>
                          </m:e>
                        </m:d>
                        <m:r>
                          <a:rPr lang="de-DE" i="1">
                            <a:latin typeface="Cambria Math"/>
                          </a:rPr>
                          <m:t>  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Rechteck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536" y="4797152"/>
                  <a:ext cx="8568630" cy="75219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hteck 7"/>
                <p:cNvSpPr/>
                <p:nvPr/>
              </p:nvSpPr>
              <p:spPr>
                <a:xfrm>
                  <a:off x="2550160" y="5733256"/>
                  <a:ext cx="3467616" cy="714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/>
                          </a:rPr>
                          <m:t>𝜑</m:t>
                        </m:r>
                        <m:r>
                          <a:rPr lang="en-US" i="1">
                            <a:latin typeface="Cambria Math"/>
                          </a:rPr>
                          <m:t>=±</m:t>
                        </m:r>
                        <m:f>
                          <m:fPr>
                            <m:type m:val="lin"/>
                            <m:ctrlPr>
                              <a:rPr lang="de-DE" i="1">
                                <a:latin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latin typeface="Cambria Math"/>
                                      </a:rPr>
                                      <m:t>𝜋</m:t>
                                    </m:r>
                                    <m:r>
                                      <a:rPr lang="de-DE" i="1">
                                        <a:latin typeface="Cambria Math"/>
                                      </a:rPr>
                                      <m:t>𝑑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𝛾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latin typeface="Cambria Math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latin typeface="Cambria Math"/>
                                      </a:rPr>
                                      <m:t>𝜋</m:t>
                                    </m:r>
                                    <m:r>
                                      <a:rPr lang="de-DE" i="1">
                                        <a:latin typeface="Cambria Math"/>
                                      </a:rPr>
                                      <m:t>𝑑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latin typeface="Cambria Math"/>
                                      </a:rPr>
                                      <m:t>𝜆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Rechteck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0160" y="5733256"/>
                  <a:ext cx="3467616" cy="71468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576064" y="1083229"/>
                <a:ext cx="7884368" cy="991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de-DE" dirty="0"/>
                  <a:t/>
                </a:r>
                <a:br>
                  <a:rPr lang="de-DE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𝑟</m:t>
                          </m:r>
                          <m:r>
                            <a:rPr lang="de-DE" i="1">
                              <a:latin typeface="Cambria Math"/>
                            </a:rPr>
                            <m:t>,</m:t>
                          </m:r>
                          <m:r>
                            <a:rPr lang="de-DE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𝑎</m:t>
                          </m:r>
                          <m:r>
                            <a:rPr lang="de-DE" i="1">
                              <a:latin typeface="Cambria Math"/>
                            </a:rPr>
                            <m:t>(</m:t>
                          </m:r>
                          <m:r>
                            <a:rPr lang="de-DE" i="1">
                              <a:latin typeface="Cambria Math"/>
                            </a:rPr>
                            <m:t>𝑟</m:t>
                          </m:r>
                          <m:r>
                            <a:rPr lang="de-DE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𝐿</m:t>
                          </m:r>
                          <m:r>
                            <a:rPr lang="de-DE" i="1">
                              <a:latin typeface="Cambria Math"/>
                            </a:rPr>
                            <m:t>+</m:t>
                          </m:r>
                          <m:r>
                            <a:rPr lang="de-DE" i="1">
                              <a:latin typeface="Cambria Math"/>
                            </a:rPr>
                            <m:t>𝑑</m:t>
                          </m:r>
                        </m:den>
                      </m:f>
                      <m:r>
                        <a:rPr lang="de-DE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i="1"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r>
                            <a:rPr lang="de-DE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de-DE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de-DE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/>
                            </a:rPr>
                            <m:t>±</m:t>
                          </m:r>
                          <m:d>
                            <m:d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de-DE" i="1">
                              <a:latin typeface="Cambria Math"/>
                            </a:rPr>
                            <m:t>𝜑</m:t>
                          </m:r>
                          <m:r>
                            <a:rPr lang="de-DE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r>
                            <a:rPr lang="de-DE" i="1">
                              <a:latin typeface="Cambria Math"/>
                            </a:rPr>
                            <m:t>−</m:t>
                          </m:r>
                          <m:r>
                            <a:rPr lang="de-DE" i="1">
                              <a:latin typeface="Cambria Math"/>
                            </a:rPr>
                            <m:t>𝜔</m:t>
                          </m:r>
                          <m:r>
                            <a:rPr lang="de-DE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4" y="1083229"/>
                <a:ext cx="7884368" cy="9916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747117" y="2564904"/>
                <a:ext cx="6858000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𝑟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de-DE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de-DE" i="1">
                              <a:latin typeface="Cambria Math"/>
                            </a:rPr>
                            <m:t>𝑟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de-DE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de-DE" i="1">
                              <a:latin typeface="Cambria Math"/>
                            </a:rPr>
                            <m:t>𝜔</m:t>
                          </m:r>
                          <m:r>
                            <a:rPr lang="de-DE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17" y="2564904"/>
                <a:ext cx="6858000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/>
          <p:cNvGrpSpPr/>
          <p:nvPr/>
        </p:nvGrpSpPr>
        <p:grpSpPr>
          <a:xfrm>
            <a:off x="222702" y="908720"/>
            <a:ext cx="8712968" cy="4752528"/>
            <a:chOff x="222702" y="908720"/>
            <a:chExt cx="8712968" cy="4752528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286694" y="1746556"/>
              <a:ext cx="8426274" cy="3914692"/>
              <a:chOff x="179512" y="830851"/>
              <a:chExt cx="8426274" cy="3914692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8794" y="830851"/>
                <a:ext cx="4356992" cy="3914692"/>
              </a:xfrm>
              <a:prstGeom prst="rect">
                <a:avLst/>
              </a:prstGeom>
            </p:spPr>
          </p:pic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908720"/>
                <a:ext cx="4104456" cy="3789938"/>
              </a:xfrm>
              <a:prstGeom prst="rect">
                <a:avLst/>
              </a:prstGeom>
            </p:spPr>
          </p:pic>
        </p:grpSp>
        <p:sp>
          <p:nvSpPr>
            <p:cNvPr id="13" name="Rechteck 12"/>
            <p:cNvSpPr/>
            <p:nvPr/>
          </p:nvSpPr>
          <p:spPr>
            <a:xfrm>
              <a:off x="222702" y="908720"/>
              <a:ext cx="8712968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65575" y="5859674"/>
            <a:ext cx="7776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smtClean="0"/>
              <a:t>J. </a:t>
            </a:r>
            <a:r>
              <a:rPr lang="de-DE" sz="1400" i="1" dirty="0"/>
              <a:t>Bahrdt, </a:t>
            </a:r>
            <a:r>
              <a:rPr lang="de-DE" sz="1400" i="1" dirty="0" smtClean="0"/>
              <a:t>K</a:t>
            </a:r>
            <a:r>
              <a:rPr lang="de-DE" sz="1400" i="1" dirty="0"/>
              <a:t>. </a:t>
            </a:r>
            <a:r>
              <a:rPr lang="de-DE" sz="1400" i="1" dirty="0" err="1"/>
              <a:t>Holldack</a:t>
            </a:r>
            <a:r>
              <a:rPr lang="de-DE" sz="1400" i="1" dirty="0"/>
              <a:t>, P. Kuske, R. </a:t>
            </a:r>
            <a:r>
              <a:rPr lang="de-DE" sz="1400" i="1" dirty="0" err="1" smtClean="0"/>
              <a:t>Mü</a:t>
            </a:r>
            <a:r>
              <a:rPr lang="de-DE" sz="1400" i="1" dirty="0" smtClean="0"/>
              <a:t> </a:t>
            </a:r>
            <a:r>
              <a:rPr lang="de-DE" sz="1400" i="1" dirty="0" err="1"/>
              <a:t>ller</a:t>
            </a:r>
            <a:r>
              <a:rPr lang="de-DE" sz="1400" i="1" dirty="0"/>
              <a:t>, M. Scheer, </a:t>
            </a:r>
            <a:r>
              <a:rPr lang="de-DE" sz="1400" i="1" dirty="0" smtClean="0"/>
              <a:t>P</a:t>
            </a:r>
            <a:r>
              <a:rPr lang="de-DE" sz="1400" i="1" dirty="0"/>
              <a:t>. Schmid</a:t>
            </a:r>
            <a:r>
              <a:rPr lang="de-DE" sz="1400" i="1" dirty="0" smtClean="0"/>
              <a:t>, Phys</a:t>
            </a:r>
            <a:r>
              <a:rPr lang="de-DE" sz="1400" i="1" dirty="0"/>
              <a:t>. </a:t>
            </a:r>
            <a:r>
              <a:rPr lang="de-DE" sz="1400" i="1" dirty="0" err="1"/>
              <a:t>Rev</a:t>
            </a:r>
            <a:r>
              <a:rPr lang="de-DE" sz="1400" i="1" dirty="0"/>
              <a:t>. </a:t>
            </a:r>
            <a:r>
              <a:rPr lang="de-DE" sz="1400" i="1" dirty="0" err="1"/>
              <a:t>Lett</a:t>
            </a:r>
            <a:r>
              <a:rPr lang="de-DE" sz="1400" i="1" dirty="0"/>
              <a:t>. 111, 034801  </a:t>
            </a:r>
          </a:p>
        </p:txBody>
      </p:sp>
    </p:spTree>
    <p:extLst>
      <p:ext uri="{BB962C8B-B14F-4D97-AF65-F5344CB8AC3E}">
        <p14:creationId xmlns:p14="http://schemas.microsoft.com/office/powerpoint/2010/main" val="205654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47664" y="2852936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/>
              <a:t>Beam Dynamics -Non-Linear </a:t>
            </a:r>
            <a:r>
              <a:rPr lang="de-DE" sz="4400" dirty="0" err="1" smtClean="0"/>
              <a:t>Effects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4474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881631"/>
              </p:ext>
            </p:extLst>
          </p:nvPr>
        </p:nvGraphicFramePr>
        <p:xfrm>
          <a:off x="957832" y="1189757"/>
          <a:ext cx="53435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9" name="Equation" r:id="rId4" imgW="3543120" imgH="482400" progId="Equation.3">
                  <p:embed/>
                </p:oleObj>
              </mc:Choice>
              <mc:Fallback>
                <p:oleObj name="Equation" r:id="rId4" imgW="35431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832" y="1189757"/>
                        <a:ext cx="53435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020841"/>
              </p:ext>
            </p:extLst>
          </p:nvPr>
        </p:nvGraphicFramePr>
        <p:xfrm>
          <a:off x="1604119" y="5561607"/>
          <a:ext cx="4264025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0" name="Equation" r:id="rId6" imgW="2895480" imgH="507960" progId="Equation.3">
                  <p:embed/>
                </p:oleObj>
              </mc:Choice>
              <mc:Fallback>
                <p:oleObj name="Equation" r:id="rId6" imgW="2895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119" y="5561607"/>
                        <a:ext cx="4264025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" name="Text Box 11"/>
          <p:cNvSpPr txBox="1">
            <a:spLocks noChangeArrowheads="1"/>
          </p:cNvSpPr>
          <p:nvPr/>
        </p:nvSpPr>
        <p:spPr bwMode="auto">
          <a:xfrm>
            <a:off x="917575" y="835025"/>
            <a:ext cx="46687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latin typeface="Arial" charset="0"/>
              </a:rPr>
              <a:t>second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order</a:t>
            </a:r>
            <a:r>
              <a:rPr lang="de-DE" dirty="0">
                <a:latin typeface="Arial" charset="0"/>
              </a:rPr>
              <a:t> kicks (</a:t>
            </a:r>
            <a:r>
              <a:rPr lang="de-DE" i="1" dirty="0" err="1">
                <a:latin typeface="Arial" charset="0"/>
              </a:rPr>
              <a:t>Elleaume</a:t>
            </a:r>
            <a:r>
              <a:rPr lang="de-DE" i="1" dirty="0">
                <a:latin typeface="Arial" charset="0"/>
              </a:rPr>
              <a:t>, EPAC 1992):</a:t>
            </a:r>
            <a:endParaRPr lang="en-GB" dirty="0">
              <a:latin typeface="Arial" charset="0"/>
            </a:endParaRPr>
          </a:p>
        </p:txBody>
      </p:sp>
      <p:sp>
        <p:nvSpPr>
          <p:cNvPr id="294" name="Textfeld 293"/>
          <p:cNvSpPr txBox="1"/>
          <p:nvPr/>
        </p:nvSpPr>
        <p:spPr>
          <a:xfrm>
            <a:off x="1435307" y="2924944"/>
            <a:ext cx="50065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Halbach </a:t>
            </a:r>
            <a:r>
              <a:rPr lang="de-DE" dirty="0" err="1" smtClean="0"/>
              <a:t>ansatz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/>
              <a:t>p</a:t>
            </a:r>
            <a:r>
              <a:rPr lang="de-DE" dirty="0" err="1" smtClean="0"/>
              <a:t>lanar</a:t>
            </a:r>
            <a:r>
              <a:rPr lang="de-DE" dirty="0" smtClean="0"/>
              <a:t> undulators / </a:t>
            </a:r>
            <a:r>
              <a:rPr lang="de-DE" dirty="0" err="1" smtClean="0"/>
              <a:t>wigglers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err="1" smtClean="0"/>
              <a:t>from</a:t>
            </a:r>
            <a:r>
              <a:rPr lang="de-DE" dirty="0" smtClean="0"/>
              <a:t> Maxwell </a:t>
            </a:r>
            <a:r>
              <a:rPr lang="de-DE" dirty="0" err="1" smtClean="0"/>
              <a:t>equations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non linear kicks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planar</a:t>
            </a:r>
            <a:r>
              <a:rPr lang="de-DE" dirty="0" smtClean="0"/>
              <a:t> </a:t>
            </a:r>
            <a:r>
              <a:rPr lang="de-DE" dirty="0" err="1" smtClean="0"/>
              <a:t>undukator</a:t>
            </a:r>
            <a:r>
              <a:rPr lang="de-DE" dirty="0" smtClean="0"/>
              <a:t> / </a:t>
            </a:r>
            <a:r>
              <a:rPr lang="de-DE" dirty="0" err="1" smtClean="0"/>
              <a:t>wiggler</a:t>
            </a:r>
            <a:r>
              <a:rPr lang="de-DE" dirty="0" smtClean="0"/>
              <a:t>:  </a:t>
            </a:r>
            <a:endParaRPr lang="de-DE" dirty="0"/>
          </a:p>
        </p:txBody>
      </p:sp>
      <p:pic>
        <p:nvPicPr>
          <p:cNvPr id="22530" name="Picture 2" descr="C:\Users\fyz\AppData\Local\Microsoft\Windows\Temporary Internet Files\Content.IE5\DA23LNJD\Achtung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25" y="1968895"/>
            <a:ext cx="853919" cy="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39752" y="1990581"/>
            <a:ext cx="558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</a:t>
            </a:r>
            <a:r>
              <a:rPr lang="de-DE" baseline="30000" dirty="0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kicks do not </a:t>
            </a:r>
            <a:r>
              <a:rPr lang="de-DE" dirty="0" err="1" smtClean="0"/>
              <a:t>fullfill</a:t>
            </a:r>
            <a:r>
              <a:rPr lang="de-DE" dirty="0" smtClean="0"/>
              <a:t> 2D-Maxwell </a:t>
            </a:r>
            <a:r>
              <a:rPr lang="de-DE" dirty="0" err="1" smtClean="0"/>
              <a:t>equations</a:t>
            </a:r>
            <a:r>
              <a:rPr lang="de-DE" dirty="0" smtClean="0"/>
              <a:t> &amp;</a:t>
            </a:r>
          </a:p>
          <a:p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perfectly</a:t>
            </a:r>
            <a:r>
              <a:rPr lang="de-DE" dirty="0" smtClean="0"/>
              <a:t> </a:t>
            </a:r>
            <a:r>
              <a:rPr lang="de-DE" dirty="0" err="1" smtClean="0"/>
              <a:t>shimmed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principle</a:t>
            </a:r>
            <a:r>
              <a:rPr lang="de-DE" dirty="0"/>
              <a:t> </a:t>
            </a:r>
          </a:p>
        </p:txBody>
      </p:sp>
      <p:sp>
        <p:nvSpPr>
          <p:cNvPr id="298" name="Rectangle 20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266725" y="116632"/>
            <a:ext cx="5753547" cy="4899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de-DE" sz="2000" b="0" dirty="0" smtClean="0">
                <a:solidFill>
                  <a:schemeClr val="bg1"/>
                </a:solidFill>
              </a:rPr>
              <a:t>Dynamic Field Integrals </a:t>
            </a:r>
            <a:r>
              <a:rPr lang="de-DE" sz="2000" b="0" dirty="0" err="1" smtClean="0">
                <a:solidFill>
                  <a:schemeClr val="bg1"/>
                </a:solidFill>
              </a:rPr>
              <a:t>of</a:t>
            </a:r>
            <a:r>
              <a:rPr lang="de-DE" sz="2000" b="0" dirty="0" smtClean="0">
                <a:solidFill>
                  <a:schemeClr val="bg1"/>
                </a:solidFill>
              </a:rPr>
              <a:t> </a:t>
            </a:r>
            <a:br>
              <a:rPr lang="de-DE" sz="2000" b="0" dirty="0" smtClean="0">
                <a:solidFill>
                  <a:schemeClr val="bg1"/>
                </a:solidFill>
              </a:rPr>
            </a:br>
            <a:r>
              <a:rPr lang="de-DE" sz="2000" b="0" dirty="0" err="1"/>
              <a:t>P</a:t>
            </a:r>
            <a:r>
              <a:rPr lang="de-DE" sz="2000" b="0" dirty="0" err="1" smtClean="0">
                <a:solidFill>
                  <a:schemeClr val="bg1"/>
                </a:solidFill>
              </a:rPr>
              <a:t>lanar</a:t>
            </a:r>
            <a:r>
              <a:rPr lang="de-DE" sz="2000" b="0" dirty="0" smtClean="0">
                <a:solidFill>
                  <a:schemeClr val="bg1"/>
                </a:solidFill>
              </a:rPr>
              <a:t> Undulators / </a:t>
            </a:r>
            <a:r>
              <a:rPr lang="de-DE" sz="2000" b="0" dirty="0" err="1" smtClean="0">
                <a:solidFill>
                  <a:schemeClr val="bg1"/>
                </a:solidFill>
              </a:rPr>
              <a:t>Wigglers</a:t>
            </a:r>
            <a:r>
              <a:rPr lang="de-DE" sz="2000" b="0" dirty="0" smtClean="0">
                <a:solidFill>
                  <a:schemeClr val="bg1"/>
                </a:solidFill>
              </a:rPr>
              <a:t> I</a:t>
            </a:r>
            <a:endParaRPr lang="de-DE" sz="2000" b="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28184" y="5108991"/>
            <a:ext cx="2448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Quadratic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scaling</a:t>
            </a:r>
            <a:r>
              <a:rPr lang="de-DE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 smtClean="0">
                <a:solidFill>
                  <a:srgbClr val="0000FF"/>
                </a:solidFill>
              </a:rPr>
              <a:t>period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length</a:t>
            </a:r>
            <a:endParaRPr lang="de-DE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 smtClean="0">
                <a:solidFill>
                  <a:srgbClr val="0000FF"/>
                </a:solidFill>
              </a:rPr>
              <a:t>field</a:t>
            </a:r>
            <a:endParaRPr lang="de-DE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00FF"/>
                </a:solidFill>
              </a:rPr>
              <a:t>inverse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e-</a:t>
            </a:r>
            <a:r>
              <a:rPr lang="de-DE" dirty="0" err="1" smtClean="0">
                <a:solidFill>
                  <a:srgbClr val="0000FF"/>
                </a:solidFill>
              </a:rPr>
              <a:t>energy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917575" y="5835355"/>
            <a:ext cx="486073" cy="2423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190533"/>
              </p:ext>
            </p:extLst>
          </p:nvPr>
        </p:nvGraphicFramePr>
        <p:xfrm>
          <a:off x="1519384" y="3221468"/>
          <a:ext cx="520541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1" name="Equation" r:id="rId9" imgW="3200400" imgH="444240" progId="Equation.3">
                  <p:embed/>
                </p:oleObj>
              </mc:Choice>
              <mc:Fallback>
                <p:oleObj name="Equation" r:id="rId9" imgW="3200400" imgH="44424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384" y="3221468"/>
                        <a:ext cx="5205413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858392"/>
              </p:ext>
            </p:extLst>
          </p:nvPr>
        </p:nvGraphicFramePr>
        <p:xfrm>
          <a:off x="1519384" y="4422961"/>
          <a:ext cx="1868488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2" name="Equation" r:id="rId11" imgW="1015920" imgH="317160" progId="Equation.3">
                  <p:embed/>
                </p:oleObj>
              </mc:Choice>
              <mc:Fallback>
                <p:oleObj name="Equation" r:id="rId11" imgW="1015920" imgH="317160" progId="Equation.3">
                  <p:embed/>
                  <p:pic>
                    <p:nvPicPr>
                      <p:cNvPr id="0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384" y="4422961"/>
                        <a:ext cx="1868488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066531"/>
              </p:ext>
            </p:extLst>
          </p:nvPr>
        </p:nvGraphicFramePr>
        <p:xfrm>
          <a:off x="4067944" y="4422961"/>
          <a:ext cx="12144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3" name="Equation" r:id="rId13" imgW="660240" imgH="228600" progId="Equation.3">
                  <p:embed/>
                </p:oleObj>
              </mc:Choice>
              <mc:Fallback>
                <p:oleObj name="Equation" r:id="rId13" imgW="660240" imgH="2286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422961"/>
                        <a:ext cx="121443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8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5052" y="1049558"/>
            <a:ext cx="804162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Non-linear kicks in terms of </a:t>
            </a:r>
            <a:r>
              <a:rPr lang="en-US" dirty="0" smtClean="0">
                <a:solidFill>
                  <a:srgbClr val="FF0000"/>
                </a:solidFill>
              </a:rPr>
              <a:t>Fourier coefficients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FF0000"/>
                </a:solidFill>
              </a:rPr>
              <a:t>transverse field distribution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These expressions can be used in a thin lens approximation (kick map)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which assumes a localized kick of the strength of the integrated quantity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Only once, the transverse vertical field distribution in the midplane </a:t>
            </a:r>
          </a:p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t one z-position has to be evaluated (more position for longitudinal FCs)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714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884641"/>
              </p:ext>
            </p:extLst>
          </p:nvPr>
        </p:nvGraphicFramePr>
        <p:xfrm>
          <a:off x="1116013" y="1574800"/>
          <a:ext cx="555625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" name="Equation" r:id="rId3" imgW="4063680" imgH="965160" progId="Equation.3">
                  <p:embed/>
                </p:oleObj>
              </mc:Choice>
              <mc:Fallback>
                <p:oleObj name="Equation" r:id="rId3" imgW="406368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574800"/>
                        <a:ext cx="5556250" cy="1331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304912"/>
              </p:ext>
            </p:extLst>
          </p:nvPr>
        </p:nvGraphicFramePr>
        <p:xfrm>
          <a:off x="1125538" y="3159125"/>
          <a:ext cx="514508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" name="Equation" r:id="rId5" imgW="3670200" imgH="939600" progId="Equation.3">
                  <p:embed/>
                </p:oleObj>
              </mc:Choice>
              <mc:Fallback>
                <p:oleObj name="Equation" r:id="rId5" imgW="36702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3159125"/>
                        <a:ext cx="5145087" cy="1330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20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266725" y="116632"/>
            <a:ext cx="4745435" cy="4899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de-DE" sz="2000" b="0" dirty="0" smtClean="0">
                <a:solidFill>
                  <a:schemeClr val="bg1"/>
                </a:solidFill>
              </a:rPr>
              <a:t>Dynamic Field Integrals </a:t>
            </a:r>
            <a:r>
              <a:rPr lang="de-DE" sz="2000" b="0" dirty="0" err="1" smtClean="0">
                <a:solidFill>
                  <a:schemeClr val="bg1"/>
                </a:solidFill>
              </a:rPr>
              <a:t>of</a:t>
            </a:r>
            <a:r>
              <a:rPr lang="de-DE" sz="2000" b="0" dirty="0" smtClean="0">
                <a:solidFill>
                  <a:schemeClr val="bg1"/>
                </a:solidFill>
              </a:rPr>
              <a:t> </a:t>
            </a:r>
            <a:br>
              <a:rPr lang="de-DE" sz="2000" b="0" dirty="0" smtClean="0">
                <a:solidFill>
                  <a:schemeClr val="bg1"/>
                </a:solidFill>
              </a:rPr>
            </a:br>
            <a:r>
              <a:rPr lang="de-DE" sz="2000" b="0" dirty="0" err="1"/>
              <a:t>P</a:t>
            </a:r>
            <a:r>
              <a:rPr lang="de-DE" sz="2000" b="0" dirty="0" err="1" smtClean="0">
                <a:solidFill>
                  <a:schemeClr val="bg1"/>
                </a:solidFill>
              </a:rPr>
              <a:t>lanar</a:t>
            </a:r>
            <a:r>
              <a:rPr lang="de-DE" sz="2000" b="0" dirty="0" smtClean="0">
                <a:solidFill>
                  <a:schemeClr val="bg1"/>
                </a:solidFill>
              </a:rPr>
              <a:t> Undulators / </a:t>
            </a:r>
            <a:r>
              <a:rPr lang="de-DE" sz="2000" b="0" dirty="0" err="1" smtClean="0">
                <a:solidFill>
                  <a:schemeClr val="bg1"/>
                </a:solidFill>
              </a:rPr>
              <a:t>Wigglers</a:t>
            </a:r>
            <a:r>
              <a:rPr lang="de-DE" sz="2000" b="0" dirty="0" smtClean="0">
                <a:solidFill>
                  <a:schemeClr val="bg1"/>
                </a:solidFill>
              </a:rPr>
              <a:t> II</a:t>
            </a:r>
            <a:endParaRPr lang="de-DE" sz="2000" b="0" dirty="0">
              <a:solidFill>
                <a:schemeClr val="bg1"/>
              </a:solidFill>
            </a:endParaRPr>
          </a:p>
        </p:txBody>
      </p:sp>
      <p:sp>
        <p:nvSpPr>
          <p:cNvPr id="2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3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4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491901"/>
              </p:ext>
            </p:extLst>
          </p:nvPr>
        </p:nvGraphicFramePr>
        <p:xfrm>
          <a:off x="1504975" y="3646765"/>
          <a:ext cx="5589588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4" name="Equation" r:id="rId3" imgW="3809880" imgH="241200" progId="Equation.3">
                  <p:embed/>
                </p:oleObj>
              </mc:Choice>
              <mc:Fallback>
                <p:oleObj name="Equation" r:id="rId3" imgW="3809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75" y="3646765"/>
                        <a:ext cx="5589588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2223031" y="2486021"/>
            <a:ext cx="15392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dirty="0" err="1" smtClean="0">
                <a:latin typeface="Arial" charset="0"/>
              </a:rPr>
              <a:t>elliptical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mode</a:t>
            </a:r>
            <a:endParaRPr lang="en-US" sz="1600" dirty="0">
              <a:latin typeface="Arial" charset="0"/>
            </a:endParaRP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693532" y="3068960"/>
            <a:ext cx="78354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dirty="0" err="1">
                <a:latin typeface="Arial" charset="0"/>
              </a:rPr>
              <a:t>generic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representation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of</a:t>
            </a:r>
            <a:r>
              <a:rPr lang="de-DE" dirty="0" smtClean="0">
                <a:latin typeface="Arial" charset="0"/>
              </a:rPr>
              <a:t> 2nd </a:t>
            </a:r>
            <a:r>
              <a:rPr lang="de-DE" dirty="0" err="1" smtClean="0">
                <a:latin typeface="Arial" charset="0"/>
              </a:rPr>
              <a:t>order</a:t>
            </a:r>
            <a:r>
              <a:rPr lang="de-DE" dirty="0" smtClean="0">
                <a:latin typeface="Arial" charset="0"/>
              </a:rPr>
              <a:t> kicks </a:t>
            </a:r>
            <a:r>
              <a:rPr lang="de-DE" dirty="0" err="1" smtClean="0">
                <a:latin typeface="Arial" charset="0"/>
              </a:rPr>
              <a:t>for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elliptical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and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inclined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mode</a:t>
            </a:r>
            <a:endParaRPr lang="en-US" dirty="0">
              <a:latin typeface="Arial" charset="0"/>
            </a:endParaRPr>
          </a:p>
        </p:txBody>
      </p:sp>
      <p:sp>
        <p:nvSpPr>
          <p:cNvPr id="745484" name="Oval 12"/>
          <p:cNvSpPr>
            <a:spLocks noChangeArrowheads="1"/>
          </p:cNvSpPr>
          <p:nvPr/>
        </p:nvSpPr>
        <p:spPr bwMode="auto">
          <a:xfrm>
            <a:off x="5498927" y="3429000"/>
            <a:ext cx="1798638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45486" name="Text Box 14"/>
          <p:cNvSpPr txBox="1">
            <a:spLocks noChangeArrowheads="1"/>
          </p:cNvSpPr>
          <p:nvPr/>
        </p:nvSpPr>
        <p:spPr bwMode="auto">
          <a:xfrm>
            <a:off x="4697663" y="2453877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dirty="0" err="1">
                <a:latin typeface="Arial" charset="0"/>
              </a:rPr>
              <a:t>inclined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mode</a:t>
            </a:r>
            <a:endParaRPr lang="en-GB" sz="1600" dirty="0">
              <a:latin typeface="Arial" charset="0"/>
            </a:endParaRPr>
          </a:p>
        </p:txBody>
      </p:sp>
      <p:pic>
        <p:nvPicPr>
          <p:cNvPr id="745488" name="Picture 16" descr="APPLE-P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5" y="1025744"/>
            <a:ext cx="2033901" cy="14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5489" name="Picture 17" descr="APPLE-ANTIP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87" y="1036887"/>
            <a:ext cx="1997871" cy="13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5492" name="Rectangle 20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194717" y="116632"/>
            <a:ext cx="5509295" cy="4899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de-DE" sz="2000" b="0" dirty="0" smtClean="0">
                <a:solidFill>
                  <a:schemeClr val="bg1"/>
                </a:solidFill>
              </a:rPr>
              <a:t>Dynamic Field Integrals </a:t>
            </a:r>
            <a:r>
              <a:rPr lang="de-DE" sz="2000" b="0" dirty="0" err="1" smtClean="0">
                <a:solidFill>
                  <a:schemeClr val="bg1"/>
                </a:solidFill>
              </a:rPr>
              <a:t>of</a:t>
            </a:r>
            <a:r>
              <a:rPr lang="de-DE" sz="2000" b="0" dirty="0" smtClean="0">
                <a:solidFill>
                  <a:schemeClr val="bg1"/>
                </a:solidFill>
              </a:rPr>
              <a:t> APPLE Undulators I</a:t>
            </a:r>
            <a:endParaRPr lang="de-DE" sz="2000" b="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39901" y="1391950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Modes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smtClean="0"/>
              <a:t>APPLE </a:t>
            </a:r>
          </a:p>
          <a:p>
            <a:r>
              <a:rPr lang="de-DE" dirty="0" err="1" smtClean="0"/>
              <a:t>operation</a:t>
            </a:r>
            <a:endParaRPr lang="de-DE" dirty="0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857439" y="2486021"/>
            <a:ext cx="15744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dirty="0" smtClean="0"/>
              <a:t>universal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mode</a:t>
            </a:r>
            <a:endParaRPr lang="en-GB" sz="1600" dirty="0">
              <a:latin typeface="Arial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61" y="910800"/>
            <a:ext cx="1524827" cy="16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/>
          <p:cNvSpPr>
            <a:spLocks noChangeAspect="1" noChangeArrowheads="1" noTextEdit="1"/>
          </p:cNvSpPr>
          <p:nvPr/>
        </p:nvSpPr>
        <p:spPr bwMode="auto">
          <a:xfrm>
            <a:off x="539750" y="3716338"/>
            <a:ext cx="6481763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748889" name="Gruppieren 748888"/>
          <p:cNvGrpSpPr/>
          <p:nvPr/>
        </p:nvGrpSpPr>
        <p:grpSpPr>
          <a:xfrm>
            <a:off x="1545537" y="4350816"/>
            <a:ext cx="5793131" cy="2013991"/>
            <a:chOff x="1545537" y="4350816"/>
            <a:chExt cx="5793131" cy="2013991"/>
          </a:xfrm>
        </p:grpSpPr>
        <p:sp>
          <p:nvSpPr>
            <p:cNvPr id="745480" name="Text Box 8"/>
            <p:cNvSpPr txBox="1">
              <a:spLocks noChangeArrowheads="1"/>
            </p:cNvSpPr>
            <p:nvPr/>
          </p:nvSpPr>
          <p:spPr bwMode="auto">
            <a:xfrm>
              <a:off x="5881343" y="4661965"/>
              <a:ext cx="454025" cy="116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Arial" charset="0"/>
                </a:rPr>
                <a:t>f</a:t>
              </a:r>
              <a:r>
                <a:rPr lang="de-DE" sz="1600" baseline="-25000" dirty="0">
                  <a:latin typeface="Arial" charset="0"/>
                </a:rPr>
                <a:t>0</a:t>
              </a:r>
            </a:p>
            <a:p>
              <a:r>
                <a:rPr lang="de-DE" sz="1600" dirty="0">
                  <a:solidFill>
                    <a:srgbClr val="FF0000"/>
                  </a:solidFill>
                  <a:latin typeface="Arial" charset="0"/>
                </a:rPr>
                <a:t>f</a:t>
              </a:r>
              <a:r>
                <a:rPr lang="el-GR" sz="1600" baseline="-250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π</a:t>
              </a:r>
            </a:p>
            <a:p>
              <a:r>
                <a:rPr lang="de-DE" sz="1600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de-DE" sz="1600" baseline="-25000" dirty="0">
                  <a:solidFill>
                    <a:srgbClr val="0000FF"/>
                  </a:solidFill>
                  <a:latin typeface="Arial" charset="0"/>
                </a:rPr>
                <a:t>π</a:t>
              </a:r>
              <a:r>
                <a:rPr lang="de-DE" sz="1600" baseline="-250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/2</a:t>
              </a:r>
              <a:endParaRPr lang="el-GR" sz="1600" baseline="-25000" dirty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endParaRPr lang="de-DE" sz="1600" baseline="-25000" dirty="0">
                <a:solidFill>
                  <a:srgbClr val="0000FF"/>
                </a:solidFill>
                <a:latin typeface="Arial" charset="0"/>
              </a:endParaRPr>
            </a:p>
            <a:p>
              <a:endParaRPr lang="en-US" sz="1600" baseline="-25000" dirty="0">
                <a:latin typeface="Arial" charset="0"/>
              </a:endParaRPr>
            </a:p>
          </p:txBody>
        </p:sp>
        <p:sp>
          <p:nvSpPr>
            <p:cNvPr id="745487" name="Text Box 15"/>
            <p:cNvSpPr txBox="1">
              <a:spLocks noChangeArrowheads="1"/>
            </p:cNvSpPr>
            <p:nvPr/>
          </p:nvSpPr>
          <p:spPr bwMode="auto">
            <a:xfrm>
              <a:off x="6425855" y="4804840"/>
              <a:ext cx="912813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" charset="0"/>
                </a:rPr>
                <a:t>3 </a:t>
              </a:r>
              <a:r>
                <a:rPr lang="de-DE" sz="1400" dirty="0" err="1">
                  <a:latin typeface="Arial" charset="0"/>
                </a:rPr>
                <a:t>generic</a:t>
              </a:r>
              <a:endParaRPr lang="de-DE" sz="1400" dirty="0">
                <a:latin typeface="Arial" charset="0"/>
              </a:endParaRPr>
            </a:p>
            <a:p>
              <a:r>
                <a:rPr lang="de-DE" sz="1400" dirty="0" err="1">
                  <a:latin typeface="Arial" charset="0"/>
                </a:rPr>
                <a:t>functions</a:t>
              </a:r>
              <a:endParaRPr lang="en-GB" sz="1400" dirty="0">
                <a:latin typeface="Arial" charset="0"/>
              </a:endParaRPr>
            </a:p>
          </p:txBody>
        </p:sp>
        <p:grpSp>
          <p:nvGrpSpPr>
            <p:cNvPr id="748888" name="Gruppieren 748887"/>
            <p:cNvGrpSpPr/>
            <p:nvPr/>
          </p:nvGrpSpPr>
          <p:grpSpPr>
            <a:xfrm>
              <a:off x="1545537" y="4350816"/>
              <a:ext cx="3896713" cy="2013991"/>
              <a:chOff x="2771775" y="4151313"/>
              <a:chExt cx="3896713" cy="2013991"/>
            </a:xfrm>
          </p:grpSpPr>
          <p:sp>
            <p:nvSpPr>
              <p:cNvPr id="745482" name="Text Box 10"/>
              <p:cNvSpPr txBox="1">
                <a:spLocks noChangeArrowheads="1"/>
              </p:cNvSpPr>
              <p:nvPr/>
            </p:nvSpPr>
            <p:spPr bwMode="auto">
              <a:xfrm>
                <a:off x="5624612" y="5919083"/>
                <a:ext cx="104387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FF"/>
                    </a:solidFill>
                    <a:latin typeface="Arial" charset="0"/>
                  </a:rPr>
                  <a:t>inclined mode</a:t>
                </a:r>
              </a:p>
            </p:txBody>
          </p:sp>
          <p:sp>
            <p:nvSpPr>
              <p:cNvPr id="747210" name="Rectangle 1741"/>
              <p:cNvSpPr>
                <a:spLocks noChangeArrowheads="1"/>
              </p:cNvSpPr>
              <p:nvPr/>
            </p:nvSpPr>
            <p:spPr bwMode="auto">
              <a:xfrm>
                <a:off x="3095626" y="4151313"/>
                <a:ext cx="1477963" cy="15113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1" name="Line 1742"/>
              <p:cNvSpPr>
                <a:spLocks noChangeShapeType="1"/>
              </p:cNvSpPr>
              <p:nvPr/>
            </p:nvSpPr>
            <p:spPr bwMode="auto">
              <a:xfrm flipV="1">
                <a:off x="3095626" y="4151313"/>
                <a:ext cx="0" cy="151130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2" name="Line 1743"/>
              <p:cNvSpPr>
                <a:spLocks noChangeShapeType="1"/>
              </p:cNvSpPr>
              <p:nvPr/>
            </p:nvSpPr>
            <p:spPr bwMode="auto">
              <a:xfrm flipH="1">
                <a:off x="3095626" y="5589588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3" name="Line 1744"/>
              <p:cNvSpPr>
                <a:spLocks noChangeShapeType="1"/>
              </p:cNvSpPr>
              <p:nvPr/>
            </p:nvSpPr>
            <p:spPr bwMode="auto">
              <a:xfrm flipH="1">
                <a:off x="3095626" y="555466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4" name="Line 1745"/>
              <p:cNvSpPr>
                <a:spLocks noChangeShapeType="1"/>
              </p:cNvSpPr>
              <p:nvPr/>
            </p:nvSpPr>
            <p:spPr bwMode="auto">
              <a:xfrm flipH="1">
                <a:off x="3095626" y="551973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5" name="Line 1746"/>
              <p:cNvSpPr>
                <a:spLocks noChangeShapeType="1"/>
              </p:cNvSpPr>
              <p:nvPr/>
            </p:nvSpPr>
            <p:spPr bwMode="auto">
              <a:xfrm flipH="1">
                <a:off x="3095626" y="548640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6" name="Line 1747"/>
              <p:cNvSpPr>
                <a:spLocks noChangeShapeType="1"/>
              </p:cNvSpPr>
              <p:nvPr/>
            </p:nvSpPr>
            <p:spPr bwMode="auto">
              <a:xfrm flipH="1">
                <a:off x="3095626" y="545147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7" name="Line 1748"/>
              <p:cNvSpPr>
                <a:spLocks noChangeShapeType="1"/>
              </p:cNvSpPr>
              <p:nvPr/>
            </p:nvSpPr>
            <p:spPr bwMode="auto">
              <a:xfrm flipH="1">
                <a:off x="3095626" y="5419725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8" name="Line 1749"/>
              <p:cNvSpPr>
                <a:spLocks noChangeShapeType="1"/>
              </p:cNvSpPr>
              <p:nvPr/>
            </p:nvSpPr>
            <p:spPr bwMode="auto">
              <a:xfrm flipH="1">
                <a:off x="3095626" y="538480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19" name="Line 1750"/>
              <p:cNvSpPr>
                <a:spLocks noChangeShapeType="1"/>
              </p:cNvSpPr>
              <p:nvPr/>
            </p:nvSpPr>
            <p:spPr bwMode="auto">
              <a:xfrm flipH="1">
                <a:off x="3095626" y="534987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0" name="Line 1751"/>
              <p:cNvSpPr>
                <a:spLocks noChangeShapeType="1"/>
              </p:cNvSpPr>
              <p:nvPr/>
            </p:nvSpPr>
            <p:spPr bwMode="auto">
              <a:xfrm flipH="1">
                <a:off x="3095626" y="531653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1" name="Line 1752"/>
              <p:cNvSpPr>
                <a:spLocks noChangeShapeType="1"/>
              </p:cNvSpPr>
              <p:nvPr/>
            </p:nvSpPr>
            <p:spPr bwMode="auto">
              <a:xfrm flipH="1">
                <a:off x="3095626" y="528161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2" name="Line 1753"/>
              <p:cNvSpPr>
                <a:spLocks noChangeShapeType="1"/>
              </p:cNvSpPr>
              <p:nvPr/>
            </p:nvSpPr>
            <p:spPr bwMode="auto">
              <a:xfrm flipH="1">
                <a:off x="3095626" y="5248275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3" name="Line 1754"/>
              <p:cNvSpPr>
                <a:spLocks noChangeShapeType="1"/>
              </p:cNvSpPr>
              <p:nvPr/>
            </p:nvSpPr>
            <p:spPr bwMode="auto">
              <a:xfrm flipH="1">
                <a:off x="3095626" y="521335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4" name="Line 1755"/>
              <p:cNvSpPr>
                <a:spLocks noChangeShapeType="1"/>
              </p:cNvSpPr>
              <p:nvPr/>
            </p:nvSpPr>
            <p:spPr bwMode="auto">
              <a:xfrm flipH="1">
                <a:off x="3095626" y="518001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5" name="Line 1756"/>
              <p:cNvSpPr>
                <a:spLocks noChangeShapeType="1"/>
              </p:cNvSpPr>
              <p:nvPr/>
            </p:nvSpPr>
            <p:spPr bwMode="auto">
              <a:xfrm flipH="1">
                <a:off x="3095626" y="514667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6" name="Line 1757"/>
              <p:cNvSpPr>
                <a:spLocks noChangeShapeType="1"/>
              </p:cNvSpPr>
              <p:nvPr/>
            </p:nvSpPr>
            <p:spPr bwMode="auto">
              <a:xfrm flipH="1">
                <a:off x="3095626" y="511175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7" name="Line 1758"/>
              <p:cNvSpPr>
                <a:spLocks noChangeShapeType="1"/>
              </p:cNvSpPr>
              <p:nvPr/>
            </p:nvSpPr>
            <p:spPr bwMode="auto">
              <a:xfrm flipH="1">
                <a:off x="3095626" y="5078413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8" name="Line 1759"/>
              <p:cNvSpPr>
                <a:spLocks noChangeShapeType="1"/>
              </p:cNvSpPr>
              <p:nvPr/>
            </p:nvSpPr>
            <p:spPr bwMode="auto">
              <a:xfrm flipH="1">
                <a:off x="3095626" y="504348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29" name="Line 1760"/>
              <p:cNvSpPr>
                <a:spLocks noChangeShapeType="1"/>
              </p:cNvSpPr>
              <p:nvPr/>
            </p:nvSpPr>
            <p:spPr bwMode="auto">
              <a:xfrm flipH="1">
                <a:off x="3095626" y="500856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0" name="Line 1761"/>
              <p:cNvSpPr>
                <a:spLocks noChangeShapeType="1"/>
              </p:cNvSpPr>
              <p:nvPr/>
            </p:nvSpPr>
            <p:spPr bwMode="auto">
              <a:xfrm flipH="1">
                <a:off x="3095626" y="497522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1" name="Line 1762"/>
              <p:cNvSpPr>
                <a:spLocks noChangeShapeType="1"/>
              </p:cNvSpPr>
              <p:nvPr/>
            </p:nvSpPr>
            <p:spPr bwMode="auto">
              <a:xfrm flipH="1">
                <a:off x="3095626" y="494188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2" name="Line 1763"/>
              <p:cNvSpPr>
                <a:spLocks noChangeShapeType="1"/>
              </p:cNvSpPr>
              <p:nvPr/>
            </p:nvSpPr>
            <p:spPr bwMode="auto">
              <a:xfrm flipH="1">
                <a:off x="3095626" y="4908550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3" name="Line 1764"/>
              <p:cNvSpPr>
                <a:spLocks noChangeShapeType="1"/>
              </p:cNvSpPr>
              <p:nvPr/>
            </p:nvSpPr>
            <p:spPr bwMode="auto">
              <a:xfrm flipH="1">
                <a:off x="3095626" y="487362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4" name="Line 1765"/>
              <p:cNvSpPr>
                <a:spLocks noChangeShapeType="1"/>
              </p:cNvSpPr>
              <p:nvPr/>
            </p:nvSpPr>
            <p:spPr bwMode="auto">
              <a:xfrm flipH="1">
                <a:off x="3095626" y="483870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5" name="Line 1766"/>
              <p:cNvSpPr>
                <a:spLocks noChangeShapeType="1"/>
              </p:cNvSpPr>
              <p:nvPr/>
            </p:nvSpPr>
            <p:spPr bwMode="auto">
              <a:xfrm flipH="1">
                <a:off x="3095626" y="480536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6" name="Line 1767"/>
              <p:cNvSpPr>
                <a:spLocks noChangeShapeType="1"/>
              </p:cNvSpPr>
              <p:nvPr/>
            </p:nvSpPr>
            <p:spPr bwMode="auto">
              <a:xfrm flipH="1">
                <a:off x="3095626" y="477043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7" name="Line 1768"/>
              <p:cNvSpPr>
                <a:spLocks noChangeShapeType="1"/>
              </p:cNvSpPr>
              <p:nvPr/>
            </p:nvSpPr>
            <p:spPr bwMode="auto">
              <a:xfrm flipH="1">
                <a:off x="3095626" y="4737100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8" name="Line 1769"/>
              <p:cNvSpPr>
                <a:spLocks noChangeShapeType="1"/>
              </p:cNvSpPr>
              <p:nvPr/>
            </p:nvSpPr>
            <p:spPr bwMode="auto">
              <a:xfrm flipH="1">
                <a:off x="3095626" y="470217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39" name="Line 1770"/>
              <p:cNvSpPr>
                <a:spLocks noChangeShapeType="1"/>
              </p:cNvSpPr>
              <p:nvPr/>
            </p:nvSpPr>
            <p:spPr bwMode="auto">
              <a:xfrm flipH="1">
                <a:off x="3095626" y="467042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0" name="Line 1771"/>
              <p:cNvSpPr>
                <a:spLocks noChangeShapeType="1"/>
              </p:cNvSpPr>
              <p:nvPr/>
            </p:nvSpPr>
            <p:spPr bwMode="auto">
              <a:xfrm flipH="1">
                <a:off x="3095626" y="463550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1" name="Line 1772"/>
              <p:cNvSpPr>
                <a:spLocks noChangeShapeType="1"/>
              </p:cNvSpPr>
              <p:nvPr/>
            </p:nvSpPr>
            <p:spPr bwMode="auto">
              <a:xfrm flipH="1">
                <a:off x="3095626" y="460057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2" name="Line 1773"/>
              <p:cNvSpPr>
                <a:spLocks noChangeShapeType="1"/>
              </p:cNvSpPr>
              <p:nvPr/>
            </p:nvSpPr>
            <p:spPr bwMode="auto">
              <a:xfrm flipH="1">
                <a:off x="3095626" y="4567238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3" name="Line 1774"/>
              <p:cNvSpPr>
                <a:spLocks noChangeShapeType="1"/>
              </p:cNvSpPr>
              <p:nvPr/>
            </p:nvSpPr>
            <p:spPr bwMode="auto">
              <a:xfrm flipH="1">
                <a:off x="3095626" y="453231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4" name="Line 1775"/>
              <p:cNvSpPr>
                <a:spLocks noChangeShapeType="1"/>
              </p:cNvSpPr>
              <p:nvPr/>
            </p:nvSpPr>
            <p:spPr bwMode="auto">
              <a:xfrm flipH="1">
                <a:off x="3095626" y="449738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5" name="Line 1776"/>
              <p:cNvSpPr>
                <a:spLocks noChangeShapeType="1"/>
              </p:cNvSpPr>
              <p:nvPr/>
            </p:nvSpPr>
            <p:spPr bwMode="auto">
              <a:xfrm flipH="1">
                <a:off x="3095626" y="446405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6" name="Line 1777"/>
              <p:cNvSpPr>
                <a:spLocks noChangeShapeType="1"/>
              </p:cNvSpPr>
              <p:nvPr/>
            </p:nvSpPr>
            <p:spPr bwMode="auto">
              <a:xfrm flipH="1">
                <a:off x="3095626" y="443071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7" name="Line 1778"/>
              <p:cNvSpPr>
                <a:spLocks noChangeShapeType="1"/>
              </p:cNvSpPr>
              <p:nvPr/>
            </p:nvSpPr>
            <p:spPr bwMode="auto">
              <a:xfrm flipH="1">
                <a:off x="3095626" y="4397375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8" name="Line 1779"/>
              <p:cNvSpPr>
                <a:spLocks noChangeShapeType="1"/>
              </p:cNvSpPr>
              <p:nvPr/>
            </p:nvSpPr>
            <p:spPr bwMode="auto">
              <a:xfrm flipH="1">
                <a:off x="3095626" y="436245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49" name="Line 1780"/>
              <p:cNvSpPr>
                <a:spLocks noChangeShapeType="1"/>
              </p:cNvSpPr>
              <p:nvPr/>
            </p:nvSpPr>
            <p:spPr bwMode="auto">
              <a:xfrm flipH="1">
                <a:off x="3095626" y="432911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0" name="Line 1781"/>
              <p:cNvSpPr>
                <a:spLocks noChangeShapeType="1"/>
              </p:cNvSpPr>
              <p:nvPr/>
            </p:nvSpPr>
            <p:spPr bwMode="auto">
              <a:xfrm flipH="1">
                <a:off x="3095626" y="429418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1" name="Line 1782"/>
              <p:cNvSpPr>
                <a:spLocks noChangeShapeType="1"/>
              </p:cNvSpPr>
              <p:nvPr/>
            </p:nvSpPr>
            <p:spPr bwMode="auto">
              <a:xfrm flipH="1">
                <a:off x="3095626" y="4259263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2" name="Line 1783"/>
              <p:cNvSpPr>
                <a:spLocks noChangeShapeType="1"/>
              </p:cNvSpPr>
              <p:nvPr/>
            </p:nvSpPr>
            <p:spPr bwMode="auto">
              <a:xfrm flipH="1">
                <a:off x="3095626" y="4225925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3" name="Line 1784"/>
              <p:cNvSpPr>
                <a:spLocks noChangeShapeType="1"/>
              </p:cNvSpPr>
              <p:nvPr/>
            </p:nvSpPr>
            <p:spPr bwMode="auto">
              <a:xfrm flipH="1">
                <a:off x="3095626" y="5589588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4" name="Line 1785"/>
              <p:cNvSpPr>
                <a:spLocks noChangeShapeType="1"/>
              </p:cNvSpPr>
              <p:nvPr/>
            </p:nvSpPr>
            <p:spPr bwMode="auto">
              <a:xfrm flipH="1">
                <a:off x="3095626" y="5622925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5" name="Line 1786"/>
              <p:cNvSpPr>
                <a:spLocks noChangeShapeType="1"/>
              </p:cNvSpPr>
              <p:nvPr/>
            </p:nvSpPr>
            <p:spPr bwMode="auto">
              <a:xfrm flipH="1">
                <a:off x="3095626" y="565785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6" name="Line 1787"/>
              <p:cNvSpPr>
                <a:spLocks noChangeShapeType="1"/>
              </p:cNvSpPr>
              <p:nvPr/>
            </p:nvSpPr>
            <p:spPr bwMode="auto">
              <a:xfrm flipH="1">
                <a:off x="3095626" y="4225925"/>
                <a:ext cx="6508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7" name="Line 1788"/>
              <p:cNvSpPr>
                <a:spLocks noChangeShapeType="1"/>
              </p:cNvSpPr>
              <p:nvPr/>
            </p:nvSpPr>
            <p:spPr bwMode="auto">
              <a:xfrm flipH="1">
                <a:off x="3095626" y="4192588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8" name="Line 1789"/>
              <p:cNvSpPr>
                <a:spLocks noChangeShapeType="1"/>
              </p:cNvSpPr>
              <p:nvPr/>
            </p:nvSpPr>
            <p:spPr bwMode="auto">
              <a:xfrm flipH="1">
                <a:off x="3095626" y="4159250"/>
                <a:ext cx="3333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59" name="Rectangle 1790"/>
              <p:cNvSpPr>
                <a:spLocks noChangeArrowheads="1"/>
              </p:cNvSpPr>
              <p:nvPr/>
            </p:nvSpPr>
            <p:spPr bwMode="auto">
              <a:xfrm>
                <a:off x="2928938" y="5594350"/>
                <a:ext cx="20638" cy="793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0" name="Freeform 1791"/>
              <p:cNvSpPr>
                <a:spLocks noEditPoints="1"/>
              </p:cNvSpPr>
              <p:nvPr/>
            </p:nvSpPr>
            <p:spPr bwMode="auto">
              <a:xfrm>
                <a:off x="2955926" y="5562600"/>
                <a:ext cx="33338" cy="52387"/>
              </a:xfrm>
              <a:custGeom>
                <a:avLst/>
                <a:gdLst>
                  <a:gd name="T0" fmla="*/ 21 w 21"/>
                  <a:gd name="T1" fmla="*/ 17 h 33"/>
                  <a:gd name="T2" fmla="*/ 20 w 21"/>
                  <a:gd name="T3" fmla="*/ 21 h 33"/>
                  <a:gd name="T4" fmla="*/ 20 w 21"/>
                  <a:gd name="T5" fmla="*/ 26 h 33"/>
                  <a:gd name="T6" fmla="*/ 19 w 21"/>
                  <a:gd name="T7" fmla="*/ 29 h 33"/>
                  <a:gd name="T8" fmla="*/ 18 w 21"/>
                  <a:gd name="T9" fmla="*/ 30 h 33"/>
                  <a:gd name="T10" fmla="*/ 15 w 21"/>
                  <a:gd name="T11" fmla="*/ 32 h 33"/>
                  <a:gd name="T12" fmla="*/ 14 w 21"/>
                  <a:gd name="T13" fmla="*/ 33 h 33"/>
                  <a:gd name="T14" fmla="*/ 12 w 21"/>
                  <a:gd name="T15" fmla="*/ 33 h 33"/>
                  <a:gd name="T16" fmla="*/ 10 w 21"/>
                  <a:gd name="T17" fmla="*/ 33 h 33"/>
                  <a:gd name="T18" fmla="*/ 8 w 21"/>
                  <a:gd name="T19" fmla="*/ 33 h 33"/>
                  <a:gd name="T20" fmla="*/ 6 w 21"/>
                  <a:gd name="T21" fmla="*/ 32 h 33"/>
                  <a:gd name="T22" fmla="*/ 4 w 21"/>
                  <a:gd name="T23" fmla="*/ 31 h 33"/>
                  <a:gd name="T24" fmla="*/ 2 w 21"/>
                  <a:gd name="T25" fmla="*/ 29 h 33"/>
                  <a:gd name="T26" fmla="*/ 1 w 21"/>
                  <a:gd name="T27" fmla="*/ 27 h 33"/>
                  <a:gd name="T28" fmla="*/ 1 w 21"/>
                  <a:gd name="T29" fmla="*/ 25 h 33"/>
                  <a:gd name="T30" fmla="*/ 0 w 21"/>
                  <a:gd name="T31" fmla="*/ 21 h 33"/>
                  <a:gd name="T32" fmla="*/ 0 w 21"/>
                  <a:gd name="T33" fmla="*/ 17 h 33"/>
                  <a:gd name="T34" fmla="*/ 0 w 21"/>
                  <a:gd name="T35" fmla="*/ 12 h 33"/>
                  <a:gd name="T36" fmla="*/ 1 w 21"/>
                  <a:gd name="T37" fmla="*/ 7 h 33"/>
                  <a:gd name="T38" fmla="*/ 2 w 21"/>
                  <a:gd name="T39" fmla="*/ 3 h 33"/>
                  <a:gd name="T40" fmla="*/ 4 w 21"/>
                  <a:gd name="T41" fmla="*/ 1 h 33"/>
                  <a:gd name="T42" fmla="*/ 7 w 21"/>
                  <a:gd name="T43" fmla="*/ 0 h 33"/>
                  <a:gd name="T44" fmla="*/ 10 w 21"/>
                  <a:gd name="T45" fmla="*/ 0 h 33"/>
                  <a:gd name="T46" fmla="*/ 13 w 21"/>
                  <a:gd name="T47" fmla="*/ 0 h 33"/>
                  <a:gd name="T48" fmla="*/ 15 w 21"/>
                  <a:gd name="T49" fmla="*/ 1 h 33"/>
                  <a:gd name="T50" fmla="*/ 18 w 21"/>
                  <a:gd name="T51" fmla="*/ 3 h 33"/>
                  <a:gd name="T52" fmla="*/ 19 w 21"/>
                  <a:gd name="T53" fmla="*/ 7 h 33"/>
                  <a:gd name="T54" fmla="*/ 20 w 21"/>
                  <a:gd name="T55" fmla="*/ 12 h 33"/>
                  <a:gd name="T56" fmla="*/ 21 w 21"/>
                  <a:gd name="T57" fmla="*/ 17 h 33"/>
                  <a:gd name="T58" fmla="*/ 14 w 21"/>
                  <a:gd name="T59" fmla="*/ 17 h 33"/>
                  <a:gd name="T60" fmla="*/ 14 w 21"/>
                  <a:gd name="T61" fmla="*/ 12 h 33"/>
                  <a:gd name="T62" fmla="*/ 14 w 21"/>
                  <a:gd name="T63" fmla="*/ 8 h 33"/>
                  <a:gd name="T64" fmla="*/ 14 w 21"/>
                  <a:gd name="T65" fmla="*/ 6 h 33"/>
                  <a:gd name="T66" fmla="*/ 13 w 21"/>
                  <a:gd name="T67" fmla="*/ 3 h 33"/>
                  <a:gd name="T68" fmla="*/ 13 w 21"/>
                  <a:gd name="T69" fmla="*/ 2 h 33"/>
                  <a:gd name="T70" fmla="*/ 12 w 21"/>
                  <a:gd name="T71" fmla="*/ 1 h 33"/>
                  <a:gd name="T72" fmla="*/ 10 w 21"/>
                  <a:gd name="T73" fmla="*/ 1 h 33"/>
                  <a:gd name="T74" fmla="*/ 9 w 21"/>
                  <a:gd name="T75" fmla="*/ 1 h 33"/>
                  <a:gd name="T76" fmla="*/ 8 w 21"/>
                  <a:gd name="T77" fmla="*/ 1 h 33"/>
                  <a:gd name="T78" fmla="*/ 8 w 21"/>
                  <a:gd name="T79" fmla="*/ 2 h 33"/>
                  <a:gd name="T80" fmla="*/ 7 w 21"/>
                  <a:gd name="T81" fmla="*/ 4 h 33"/>
                  <a:gd name="T82" fmla="*/ 7 w 21"/>
                  <a:gd name="T83" fmla="*/ 6 h 33"/>
                  <a:gd name="T84" fmla="*/ 7 w 21"/>
                  <a:gd name="T85" fmla="*/ 9 h 33"/>
                  <a:gd name="T86" fmla="*/ 7 w 21"/>
                  <a:gd name="T87" fmla="*/ 14 h 33"/>
                  <a:gd name="T88" fmla="*/ 7 w 21"/>
                  <a:gd name="T89" fmla="*/ 20 h 33"/>
                  <a:gd name="T90" fmla="*/ 7 w 21"/>
                  <a:gd name="T91" fmla="*/ 24 h 33"/>
                  <a:gd name="T92" fmla="*/ 7 w 21"/>
                  <a:gd name="T93" fmla="*/ 27 h 33"/>
                  <a:gd name="T94" fmla="*/ 7 w 21"/>
                  <a:gd name="T95" fmla="*/ 30 h 33"/>
                  <a:gd name="T96" fmla="*/ 8 w 21"/>
                  <a:gd name="T97" fmla="*/ 31 h 33"/>
                  <a:gd name="T98" fmla="*/ 8 w 21"/>
                  <a:gd name="T99" fmla="*/ 32 h 33"/>
                  <a:gd name="T100" fmla="*/ 9 w 21"/>
                  <a:gd name="T101" fmla="*/ 32 h 33"/>
                  <a:gd name="T102" fmla="*/ 10 w 21"/>
                  <a:gd name="T103" fmla="*/ 32 h 33"/>
                  <a:gd name="T104" fmla="*/ 12 w 21"/>
                  <a:gd name="T105" fmla="*/ 32 h 33"/>
                  <a:gd name="T106" fmla="*/ 13 w 21"/>
                  <a:gd name="T107" fmla="*/ 31 h 33"/>
                  <a:gd name="T108" fmla="*/ 13 w 21"/>
                  <a:gd name="T109" fmla="*/ 30 h 33"/>
                  <a:gd name="T110" fmla="*/ 14 w 21"/>
                  <a:gd name="T111" fmla="*/ 27 h 33"/>
                  <a:gd name="T112" fmla="*/ 14 w 21"/>
                  <a:gd name="T1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3">
                    <a:moveTo>
                      <a:pt x="21" y="17"/>
                    </a:moveTo>
                    <a:lnTo>
                      <a:pt x="20" y="21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7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7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1" name="Freeform 1792"/>
              <p:cNvSpPr>
                <a:spLocks/>
              </p:cNvSpPr>
              <p:nvPr/>
            </p:nvSpPr>
            <p:spPr bwMode="auto">
              <a:xfrm>
                <a:off x="2995613" y="5603875"/>
                <a:ext cx="12700" cy="11112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0 h 7"/>
                  <a:gd name="T4" fmla="*/ 7 w 8"/>
                  <a:gd name="T5" fmla="*/ 1 h 7"/>
                  <a:gd name="T6" fmla="*/ 8 w 8"/>
                  <a:gd name="T7" fmla="*/ 3 h 7"/>
                  <a:gd name="T8" fmla="*/ 8 w 8"/>
                  <a:gd name="T9" fmla="*/ 4 h 7"/>
                  <a:gd name="T10" fmla="*/ 8 w 8"/>
                  <a:gd name="T11" fmla="*/ 5 h 7"/>
                  <a:gd name="T12" fmla="*/ 7 w 8"/>
                  <a:gd name="T13" fmla="*/ 6 h 7"/>
                  <a:gd name="T14" fmla="*/ 6 w 8"/>
                  <a:gd name="T15" fmla="*/ 7 h 7"/>
                  <a:gd name="T16" fmla="*/ 5 w 8"/>
                  <a:gd name="T17" fmla="*/ 7 h 7"/>
                  <a:gd name="T18" fmla="*/ 2 w 8"/>
                  <a:gd name="T19" fmla="*/ 7 h 7"/>
                  <a:gd name="T20" fmla="*/ 1 w 8"/>
                  <a:gd name="T21" fmla="*/ 6 h 7"/>
                  <a:gd name="T22" fmla="*/ 0 w 8"/>
                  <a:gd name="T23" fmla="*/ 5 h 7"/>
                  <a:gd name="T24" fmla="*/ 0 w 8"/>
                  <a:gd name="T25" fmla="*/ 4 h 7"/>
                  <a:gd name="T26" fmla="*/ 0 w 8"/>
                  <a:gd name="T27" fmla="*/ 3 h 7"/>
                  <a:gd name="T28" fmla="*/ 1 w 8"/>
                  <a:gd name="T29" fmla="*/ 1 h 7"/>
                  <a:gd name="T30" fmla="*/ 2 w 8"/>
                  <a:gd name="T31" fmla="*/ 0 h 7"/>
                  <a:gd name="T32" fmla="*/ 5 w 8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2" name="Freeform 1793"/>
              <p:cNvSpPr>
                <a:spLocks noEditPoints="1"/>
              </p:cNvSpPr>
              <p:nvPr/>
            </p:nvSpPr>
            <p:spPr bwMode="auto">
              <a:xfrm>
                <a:off x="3014663" y="5562600"/>
                <a:ext cx="33338" cy="52387"/>
              </a:xfrm>
              <a:custGeom>
                <a:avLst/>
                <a:gdLst>
                  <a:gd name="T0" fmla="*/ 0 w 21"/>
                  <a:gd name="T1" fmla="*/ 20 h 33"/>
                  <a:gd name="T2" fmla="*/ 15 w 21"/>
                  <a:gd name="T3" fmla="*/ 0 h 33"/>
                  <a:gd name="T4" fmla="*/ 19 w 21"/>
                  <a:gd name="T5" fmla="*/ 0 h 33"/>
                  <a:gd name="T6" fmla="*/ 19 w 21"/>
                  <a:gd name="T7" fmla="*/ 20 h 33"/>
                  <a:gd name="T8" fmla="*/ 21 w 21"/>
                  <a:gd name="T9" fmla="*/ 20 h 33"/>
                  <a:gd name="T10" fmla="*/ 21 w 21"/>
                  <a:gd name="T11" fmla="*/ 26 h 33"/>
                  <a:gd name="T12" fmla="*/ 19 w 21"/>
                  <a:gd name="T13" fmla="*/ 26 h 33"/>
                  <a:gd name="T14" fmla="*/ 19 w 21"/>
                  <a:gd name="T15" fmla="*/ 33 h 33"/>
                  <a:gd name="T16" fmla="*/ 12 w 21"/>
                  <a:gd name="T17" fmla="*/ 33 h 33"/>
                  <a:gd name="T18" fmla="*/ 12 w 21"/>
                  <a:gd name="T19" fmla="*/ 26 h 33"/>
                  <a:gd name="T20" fmla="*/ 0 w 21"/>
                  <a:gd name="T21" fmla="*/ 26 h 33"/>
                  <a:gd name="T22" fmla="*/ 0 w 21"/>
                  <a:gd name="T23" fmla="*/ 20 h 33"/>
                  <a:gd name="T24" fmla="*/ 2 w 21"/>
                  <a:gd name="T25" fmla="*/ 20 h 33"/>
                  <a:gd name="T26" fmla="*/ 12 w 21"/>
                  <a:gd name="T27" fmla="*/ 20 h 33"/>
                  <a:gd name="T28" fmla="*/ 12 w 21"/>
                  <a:gd name="T29" fmla="*/ 8 h 33"/>
                  <a:gd name="T30" fmla="*/ 2 w 21"/>
                  <a:gd name="T3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33">
                    <a:moveTo>
                      <a:pt x="0" y="20"/>
                    </a:moveTo>
                    <a:lnTo>
                      <a:pt x="15" y="0"/>
                    </a:lnTo>
                    <a:lnTo>
                      <a:pt x="19" y="0"/>
                    </a:lnTo>
                    <a:lnTo>
                      <a:pt x="19" y="20"/>
                    </a:lnTo>
                    <a:lnTo>
                      <a:pt x="21" y="20"/>
                    </a:lnTo>
                    <a:lnTo>
                      <a:pt x="21" y="26"/>
                    </a:lnTo>
                    <a:lnTo>
                      <a:pt x="19" y="26"/>
                    </a:lnTo>
                    <a:lnTo>
                      <a:pt x="19" y="33"/>
                    </a:lnTo>
                    <a:lnTo>
                      <a:pt x="12" y="33"/>
                    </a:lnTo>
                    <a:lnTo>
                      <a:pt x="12" y="26"/>
                    </a:lnTo>
                    <a:lnTo>
                      <a:pt x="0" y="26"/>
                    </a:lnTo>
                    <a:lnTo>
                      <a:pt x="0" y="20"/>
                    </a:lnTo>
                    <a:close/>
                    <a:moveTo>
                      <a:pt x="2" y="20"/>
                    </a:moveTo>
                    <a:lnTo>
                      <a:pt x="12" y="20"/>
                    </a:lnTo>
                    <a:lnTo>
                      <a:pt x="12" y="8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3" name="Rectangle 1794"/>
              <p:cNvSpPr>
                <a:spLocks noChangeArrowheads="1"/>
              </p:cNvSpPr>
              <p:nvPr/>
            </p:nvSpPr>
            <p:spPr bwMode="auto">
              <a:xfrm>
                <a:off x="2928938" y="5424488"/>
                <a:ext cx="20638" cy="793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4" name="Freeform 1795"/>
              <p:cNvSpPr>
                <a:spLocks noEditPoints="1"/>
              </p:cNvSpPr>
              <p:nvPr/>
            </p:nvSpPr>
            <p:spPr bwMode="auto">
              <a:xfrm>
                <a:off x="2955926" y="5392738"/>
                <a:ext cx="33338" cy="52387"/>
              </a:xfrm>
              <a:custGeom>
                <a:avLst/>
                <a:gdLst>
                  <a:gd name="T0" fmla="*/ 21 w 21"/>
                  <a:gd name="T1" fmla="*/ 17 h 33"/>
                  <a:gd name="T2" fmla="*/ 20 w 21"/>
                  <a:gd name="T3" fmla="*/ 21 h 33"/>
                  <a:gd name="T4" fmla="*/ 20 w 21"/>
                  <a:gd name="T5" fmla="*/ 26 h 33"/>
                  <a:gd name="T6" fmla="*/ 19 w 21"/>
                  <a:gd name="T7" fmla="*/ 29 h 33"/>
                  <a:gd name="T8" fmla="*/ 18 w 21"/>
                  <a:gd name="T9" fmla="*/ 30 h 33"/>
                  <a:gd name="T10" fmla="*/ 15 w 21"/>
                  <a:gd name="T11" fmla="*/ 32 h 33"/>
                  <a:gd name="T12" fmla="*/ 14 w 21"/>
                  <a:gd name="T13" fmla="*/ 33 h 33"/>
                  <a:gd name="T14" fmla="*/ 12 w 21"/>
                  <a:gd name="T15" fmla="*/ 33 h 33"/>
                  <a:gd name="T16" fmla="*/ 10 w 21"/>
                  <a:gd name="T17" fmla="*/ 33 h 33"/>
                  <a:gd name="T18" fmla="*/ 8 w 21"/>
                  <a:gd name="T19" fmla="*/ 33 h 33"/>
                  <a:gd name="T20" fmla="*/ 6 w 21"/>
                  <a:gd name="T21" fmla="*/ 32 h 33"/>
                  <a:gd name="T22" fmla="*/ 4 w 21"/>
                  <a:gd name="T23" fmla="*/ 31 h 33"/>
                  <a:gd name="T24" fmla="*/ 2 w 21"/>
                  <a:gd name="T25" fmla="*/ 29 h 33"/>
                  <a:gd name="T26" fmla="*/ 1 w 21"/>
                  <a:gd name="T27" fmla="*/ 27 h 33"/>
                  <a:gd name="T28" fmla="*/ 1 w 21"/>
                  <a:gd name="T29" fmla="*/ 25 h 33"/>
                  <a:gd name="T30" fmla="*/ 0 w 21"/>
                  <a:gd name="T31" fmla="*/ 21 h 33"/>
                  <a:gd name="T32" fmla="*/ 0 w 21"/>
                  <a:gd name="T33" fmla="*/ 17 h 33"/>
                  <a:gd name="T34" fmla="*/ 0 w 21"/>
                  <a:gd name="T35" fmla="*/ 12 h 33"/>
                  <a:gd name="T36" fmla="*/ 1 w 21"/>
                  <a:gd name="T37" fmla="*/ 7 h 33"/>
                  <a:gd name="T38" fmla="*/ 2 w 21"/>
                  <a:gd name="T39" fmla="*/ 3 h 33"/>
                  <a:gd name="T40" fmla="*/ 4 w 21"/>
                  <a:gd name="T41" fmla="*/ 1 h 33"/>
                  <a:gd name="T42" fmla="*/ 7 w 21"/>
                  <a:gd name="T43" fmla="*/ 0 h 33"/>
                  <a:gd name="T44" fmla="*/ 10 w 21"/>
                  <a:gd name="T45" fmla="*/ 0 h 33"/>
                  <a:gd name="T46" fmla="*/ 13 w 21"/>
                  <a:gd name="T47" fmla="*/ 0 h 33"/>
                  <a:gd name="T48" fmla="*/ 15 w 21"/>
                  <a:gd name="T49" fmla="*/ 1 h 33"/>
                  <a:gd name="T50" fmla="*/ 18 w 21"/>
                  <a:gd name="T51" fmla="*/ 3 h 33"/>
                  <a:gd name="T52" fmla="*/ 19 w 21"/>
                  <a:gd name="T53" fmla="*/ 7 h 33"/>
                  <a:gd name="T54" fmla="*/ 20 w 21"/>
                  <a:gd name="T55" fmla="*/ 12 h 33"/>
                  <a:gd name="T56" fmla="*/ 21 w 21"/>
                  <a:gd name="T57" fmla="*/ 17 h 33"/>
                  <a:gd name="T58" fmla="*/ 14 w 21"/>
                  <a:gd name="T59" fmla="*/ 17 h 33"/>
                  <a:gd name="T60" fmla="*/ 14 w 21"/>
                  <a:gd name="T61" fmla="*/ 12 h 33"/>
                  <a:gd name="T62" fmla="*/ 14 w 21"/>
                  <a:gd name="T63" fmla="*/ 8 h 33"/>
                  <a:gd name="T64" fmla="*/ 14 w 21"/>
                  <a:gd name="T65" fmla="*/ 6 h 33"/>
                  <a:gd name="T66" fmla="*/ 13 w 21"/>
                  <a:gd name="T67" fmla="*/ 3 h 33"/>
                  <a:gd name="T68" fmla="*/ 13 w 21"/>
                  <a:gd name="T69" fmla="*/ 2 h 33"/>
                  <a:gd name="T70" fmla="*/ 12 w 21"/>
                  <a:gd name="T71" fmla="*/ 1 h 33"/>
                  <a:gd name="T72" fmla="*/ 10 w 21"/>
                  <a:gd name="T73" fmla="*/ 1 h 33"/>
                  <a:gd name="T74" fmla="*/ 9 w 21"/>
                  <a:gd name="T75" fmla="*/ 1 h 33"/>
                  <a:gd name="T76" fmla="*/ 8 w 21"/>
                  <a:gd name="T77" fmla="*/ 1 h 33"/>
                  <a:gd name="T78" fmla="*/ 8 w 21"/>
                  <a:gd name="T79" fmla="*/ 2 h 33"/>
                  <a:gd name="T80" fmla="*/ 7 w 21"/>
                  <a:gd name="T81" fmla="*/ 5 h 33"/>
                  <a:gd name="T82" fmla="*/ 7 w 21"/>
                  <a:gd name="T83" fmla="*/ 6 h 33"/>
                  <a:gd name="T84" fmla="*/ 7 w 21"/>
                  <a:gd name="T85" fmla="*/ 9 h 33"/>
                  <a:gd name="T86" fmla="*/ 7 w 21"/>
                  <a:gd name="T87" fmla="*/ 14 h 33"/>
                  <a:gd name="T88" fmla="*/ 7 w 21"/>
                  <a:gd name="T89" fmla="*/ 20 h 33"/>
                  <a:gd name="T90" fmla="*/ 7 w 21"/>
                  <a:gd name="T91" fmla="*/ 24 h 33"/>
                  <a:gd name="T92" fmla="*/ 7 w 21"/>
                  <a:gd name="T93" fmla="*/ 27 h 33"/>
                  <a:gd name="T94" fmla="*/ 7 w 21"/>
                  <a:gd name="T95" fmla="*/ 30 h 33"/>
                  <a:gd name="T96" fmla="*/ 8 w 21"/>
                  <a:gd name="T97" fmla="*/ 31 h 33"/>
                  <a:gd name="T98" fmla="*/ 8 w 21"/>
                  <a:gd name="T99" fmla="*/ 32 h 33"/>
                  <a:gd name="T100" fmla="*/ 9 w 21"/>
                  <a:gd name="T101" fmla="*/ 32 h 33"/>
                  <a:gd name="T102" fmla="*/ 10 w 21"/>
                  <a:gd name="T103" fmla="*/ 32 h 33"/>
                  <a:gd name="T104" fmla="*/ 12 w 21"/>
                  <a:gd name="T105" fmla="*/ 32 h 33"/>
                  <a:gd name="T106" fmla="*/ 13 w 21"/>
                  <a:gd name="T107" fmla="*/ 31 h 33"/>
                  <a:gd name="T108" fmla="*/ 13 w 21"/>
                  <a:gd name="T109" fmla="*/ 30 h 33"/>
                  <a:gd name="T110" fmla="*/ 14 w 21"/>
                  <a:gd name="T111" fmla="*/ 27 h 33"/>
                  <a:gd name="T112" fmla="*/ 14 w 21"/>
                  <a:gd name="T1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3">
                    <a:moveTo>
                      <a:pt x="21" y="17"/>
                    </a:moveTo>
                    <a:lnTo>
                      <a:pt x="20" y="21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7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7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5" name="Freeform 1796"/>
              <p:cNvSpPr>
                <a:spLocks/>
              </p:cNvSpPr>
              <p:nvPr/>
            </p:nvSpPr>
            <p:spPr bwMode="auto">
              <a:xfrm>
                <a:off x="2995613" y="5434013"/>
                <a:ext cx="12700" cy="11112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0 h 7"/>
                  <a:gd name="T4" fmla="*/ 7 w 8"/>
                  <a:gd name="T5" fmla="*/ 1 h 7"/>
                  <a:gd name="T6" fmla="*/ 8 w 8"/>
                  <a:gd name="T7" fmla="*/ 3 h 7"/>
                  <a:gd name="T8" fmla="*/ 8 w 8"/>
                  <a:gd name="T9" fmla="*/ 4 h 7"/>
                  <a:gd name="T10" fmla="*/ 8 w 8"/>
                  <a:gd name="T11" fmla="*/ 5 h 7"/>
                  <a:gd name="T12" fmla="*/ 7 w 8"/>
                  <a:gd name="T13" fmla="*/ 6 h 7"/>
                  <a:gd name="T14" fmla="*/ 6 w 8"/>
                  <a:gd name="T15" fmla="*/ 7 h 7"/>
                  <a:gd name="T16" fmla="*/ 5 w 8"/>
                  <a:gd name="T17" fmla="*/ 7 h 7"/>
                  <a:gd name="T18" fmla="*/ 2 w 8"/>
                  <a:gd name="T19" fmla="*/ 7 h 7"/>
                  <a:gd name="T20" fmla="*/ 1 w 8"/>
                  <a:gd name="T21" fmla="*/ 6 h 7"/>
                  <a:gd name="T22" fmla="*/ 0 w 8"/>
                  <a:gd name="T23" fmla="*/ 5 h 7"/>
                  <a:gd name="T24" fmla="*/ 0 w 8"/>
                  <a:gd name="T25" fmla="*/ 4 h 7"/>
                  <a:gd name="T26" fmla="*/ 0 w 8"/>
                  <a:gd name="T27" fmla="*/ 3 h 7"/>
                  <a:gd name="T28" fmla="*/ 1 w 8"/>
                  <a:gd name="T29" fmla="*/ 1 h 7"/>
                  <a:gd name="T30" fmla="*/ 2 w 8"/>
                  <a:gd name="T31" fmla="*/ 0 h 7"/>
                  <a:gd name="T32" fmla="*/ 5 w 8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6" name="Freeform 1797"/>
              <p:cNvSpPr>
                <a:spLocks/>
              </p:cNvSpPr>
              <p:nvPr/>
            </p:nvSpPr>
            <p:spPr bwMode="auto">
              <a:xfrm>
                <a:off x="3013076" y="5392738"/>
                <a:ext cx="34925" cy="52387"/>
              </a:xfrm>
              <a:custGeom>
                <a:avLst/>
                <a:gdLst>
                  <a:gd name="T0" fmla="*/ 7 w 22"/>
                  <a:gd name="T1" fmla="*/ 15 h 33"/>
                  <a:gd name="T2" fmla="*/ 7 w 22"/>
                  <a:gd name="T3" fmla="*/ 15 h 33"/>
                  <a:gd name="T4" fmla="*/ 9 w 22"/>
                  <a:gd name="T5" fmla="*/ 14 h 33"/>
                  <a:gd name="T6" fmla="*/ 10 w 22"/>
                  <a:gd name="T7" fmla="*/ 13 h 33"/>
                  <a:gd name="T8" fmla="*/ 12 w 22"/>
                  <a:gd name="T9" fmla="*/ 13 h 33"/>
                  <a:gd name="T10" fmla="*/ 13 w 22"/>
                  <a:gd name="T11" fmla="*/ 12 h 33"/>
                  <a:gd name="T12" fmla="*/ 13 w 22"/>
                  <a:gd name="T13" fmla="*/ 9 h 33"/>
                  <a:gd name="T14" fmla="*/ 13 w 22"/>
                  <a:gd name="T15" fmla="*/ 8 h 33"/>
                  <a:gd name="T16" fmla="*/ 13 w 22"/>
                  <a:gd name="T17" fmla="*/ 6 h 33"/>
                  <a:gd name="T18" fmla="*/ 12 w 22"/>
                  <a:gd name="T19" fmla="*/ 5 h 33"/>
                  <a:gd name="T20" fmla="*/ 10 w 22"/>
                  <a:gd name="T21" fmla="*/ 3 h 33"/>
                  <a:gd name="T22" fmla="*/ 8 w 22"/>
                  <a:gd name="T23" fmla="*/ 3 h 33"/>
                  <a:gd name="T24" fmla="*/ 4 w 22"/>
                  <a:gd name="T25" fmla="*/ 3 h 33"/>
                  <a:gd name="T26" fmla="*/ 2 w 22"/>
                  <a:gd name="T27" fmla="*/ 7 h 33"/>
                  <a:gd name="T28" fmla="*/ 1 w 22"/>
                  <a:gd name="T29" fmla="*/ 6 h 33"/>
                  <a:gd name="T30" fmla="*/ 3 w 22"/>
                  <a:gd name="T31" fmla="*/ 3 h 33"/>
                  <a:gd name="T32" fmla="*/ 6 w 22"/>
                  <a:gd name="T33" fmla="*/ 1 h 33"/>
                  <a:gd name="T34" fmla="*/ 9 w 22"/>
                  <a:gd name="T35" fmla="*/ 0 h 33"/>
                  <a:gd name="T36" fmla="*/ 13 w 22"/>
                  <a:gd name="T37" fmla="*/ 0 h 33"/>
                  <a:gd name="T38" fmla="*/ 15 w 22"/>
                  <a:gd name="T39" fmla="*/ 0 h 33"/>
                  <a:gd name="T40" fmla="*/ 19 w 22"/>
                  <a:gd name="T41" fmla="*/ 1 h 33"/>
                  <a:gd name="T42" fmla="*/ 20 w 22"/>
                  <a:gd name="T43" fmla="*/ 3 h 33"/>
                  <a:gd name="T44" fmla="*/ 21 w 22"/>
                  <a:gd name="T45" fmla="*/ 6 h 33"/>
                  <a:gd name="T46" fmla="*/ 20 w 22"/>
                  <a:gd name="T47" fmla="*/ 7 h 33"/>
                  <a:gd name="T48" fmla="*/ 19 w 22"/>
                  <a:gd name="T49" fmla="*/ 9 h 33"/>
                  <a:gd name="T50" fmla="*/ 18 w 22"/>
                  <a:gd name="T51" fmla="*/ 11 h 33"/>
                  <a:gd name="T52" fmla="*/ 15 w 22"/>
                  <a:gd name="T53" fmla="*/ 12 h 33"/>
                  <a:gd name="T54" fmla="*/ 18 w 22"/>
                  <a:gd name="T55" fmla="*/ 13 h 33"/>
                  <a:gd name="T56" fmla="*/ 20 w 22"/>
                  <a:gd name="T57" fmla="*/ 15 h 33"/>
                  <a:gd name="T58" fmla="*/ 21 w 22"/>
                  <a:gd name="T59" fmla="*/ 18 h 33"/>
                  <a:gd name="T60" fmla="*/ 22 w 22"/>
                  <a:gd name="T61" fmla="*/ 21 h 33"/>
                  <a:gd name="T62" fmla="*/ 21 w 22"/>
                  <a:gd name="T63" fmla="*/ 24 h 33"/>
                  <a:gd name="T64" fmla="*/ 20 w 22"/>
                  <a:gd name="T65" fmla="*/ 27 h 33"/>
                  <a:gd name="T66" fmla="*/ 19 w 22"/>
                  <a:gd name="T67" fmla="*/ 30 h 33"/>
                  <a:gd name="T68" fmla="*/ 15 w 22"/>
                  <a:gd name="T69" fmla="*/ 32 h 33"/>
                  <a:gd name="T70" fmla="*/ 12 w 22"/>
                  <a:gd name="T71" fmla="*/ 33 h 33"/>
                  <a:gd name="T72" fmla="*/ 8 w 22"/>
                  <a:gd name="T73" fmla="*/ 33 h 33"/>
                  <a:gd name="T74" fmla="*/ 4 w 22"/>
                  <a:gd name="T75" fmla="*/ 33 h 33"/>
                  <a:gd name="T76" fmla="*/ 2 w 22"/>
                  <a:gd name="T77" fmla="*/ 32 h 33"/>
                  <a:gd name="T78" fmla="*/ 1 w 22"/>
                  <a:gd name="T79" fmla="*/ 31 h 33"/>
                  <a:gd name="T80" fmla="*/ 0 w 22"/>
                  <a:gd name="T81" fmla="*/ 30 h 33"/>
                  <a:gd name="T82" fmla="*/ 1 w 22"/>
                  <a:gd name="T83" fmla="*/ 29 h 33"/>
                  <a:gd name="T84" fmla="*/ 1 w 22"/>
                  <a:gd name="T85" fmla="*/ 27 h 33"/>
                  <a:gd name="T86" fmla="*/ 2 w 22"/>
                  <a:gd name="T87" fmla="*/ 26 h 33"/>
                  <a:gd name="T88" fmla="*/ 3 w 22"/>
                  <a:gd name="T89" fmla="*/ 26 h 33"/>
                  <a:gd name="T90" fmla="*/ 3 w 22"/>
                  <a:gd name="T91" fmla="*/ 26 h 33"/>
                  <a:gd name="T92" fmla="*/ 4 w 22"/>
                  <a:gd name="T93" fmla="*/ 26 h 33"/>
                  <a:gd name="T94" fmla="*/ 6 w 22"/>
                  <a:gd name="T95" fmla="*/ 27 h 33"/>
                  <a:gd name="T96" fmla="*/ 7 w 22"/>
                  <a:gd name="T97" fmla="*/ 29 h 33"/>
                  <a:gd name="T98" fmla="*/ 9 w 22"/>
                  <a:gd name="T99" fmla="*/ 30 h 33"/>
                  <a:gd name="T100" fmla="*/ 12 w 22"/>
                  <a:gd name="T101" fmla="*/ 30 h 33"/>
                  <a:gd name="T102" fmla="*/ 14 w 22"/>
                  <a:gd name="T103" fmla="*/ 30 h 33"/>
                  <a:gd name="T104" fmla="*/ 15 w 22"/>
                  <a:gd name="T105" fmla="*/ 29 h 33"/>
                  <a:gd name="T106" fmla="*/ 16 w 22"/>
                  <a:gd name="T107" fmla="*/ 27 h 33"/>
                  <a:gd name="T108" fmla="*/ 16 w 22"/>
                  <a:gd name="T109" fmla="*/ 25 h 33"/>
                  <a:gd name="T110" fmla="*/ 15 w 22"/>
                  <a:gd name="T111" fmla="*/ 23 h 33"/>
                  <a:gd name="T112" fmla="*/ 14 w 22"/>
                  <a:gd name="T113" fmla="*/ 19 h 33"/>
                  <a:gd name="T114" fmla="*/ 10 w 22"/>
                  <a:gd name="T115" fmla="*/ 17 h 33"/>
                  <a:gd name="T116" fmla="*/ 7 w 22"/>
                  <a:gd name="T117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" h="33">
                    <a:moveTo>
                      <a:pt x="7" y="15"/>
                    </a:moveTo>
                    <a:lnTo>
                      <a:pt x="7" y="15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21" y="6"/>
                    </a:lnTo>
                    <a:lnTo>
                      <a:pt x="20" y="7"/>
                    </a:lnTo>
                    <a:lnTo>
                      <a:pt x="19" y="9"/>
                    </a:lnTo>
                    <a:lnTo>
                      <a:pt x="18" y="11"/>
                    </a:lnTo>
                    <a:lnTo>
                      <a:pt x="15" y="12"/>
                    </a:lnTo>
                    <a:lnTo>
                      <a:pt x="18" y="13"/>
                    </a:lnTo>
                    <a:lnTo>
                      <a:pt x="20" y="15"/>
                    </a:lnTo>
                    <a:lnTo>
                      <a:pt x="21" y="18"/>
                    </a:lnTo>
                    <a:lnTo>
                      <a:pt x="22" y="21"/>
                    </a:lnTo>
                    <a:lnTo>
                      <a:pt x="21" y="24"/>
                    </a:lnTo>
                    <a:lnTo>
                      <a:pt x="20" y="27"/>
                    </a:lnTo>
                    <a:lnTo>
                      <a:pt x="19" y="30"/>
                    </a:lnTo>
                    <a:lnTo>
                      <a:pt x="15" y="32"/>
                    </a:lnTo>
                    <a:lnTo>
                      <a:pt x="12" y="33"/>
                    </a:lnTo>
                    <a:lnTo>
                      <a:pt x="8" y="33"/>
                    </a:lnTo>
                    <a:lnTo>
                      <a:pt x="4" y="33"/>
                    </a:lnTo>
                    <a:lnTo>
                      <a:pt x="2" y="32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lnTo>
                      <a:pt x="1" y="27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7" y="29"/>
                    </a:lnTo>
                    <a:lnTo>
                      <a:pt x="9" y="30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5" y="29"/>
                    </a:lnTo>
                    <a:lnTo>
                      <a:pt x="16" y="27"/>
                    </a:lnTo>
                    <a:lnTo>
                      <a:pt x="16" y="25"/>
                    </a:lnTo>
                    <a:lnTo>
                      <a:pt x="15" y="23"/>
                    </a:lnTo>
                    <a:lnTo>
                      <a:pt x="14" y="19"/>
                    </a:lnTo>
                    <a:lnTo>
                      <a:pt x="10" y="1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7" name="Rectangle 1798"/>
              <p:cNvSpPr>
                <a:spLocks noChangeArrowheads="1"/>
              </p:cNvSpPr>
              <p:nvPr/>
            </p:nvSpPr>
            <p:spPr bwMode="auto">
              <a:xfrm>
                <a:off x="2928938" y="5253038"/>
                <a:ext cx="20638" cy="793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8" name="Freeform 1799"/>
              <p:cNvSpPr>
                <a:spLocks noEditPoints="1"/>
              </p:cNvSpPr>
              <p:nvPr/>
            </p:nvSpPr>
            <p:spPr bwMode="auto">
              <a:xfrm>
                <a:off x="2955926" y="5221288"/>
                <a:ext cx="33338" cy="52387"/>
              </a:xfrm>
              <a:custGeom>
                <a:avLst/>
                <a:gdLst>
                  <a:gd name="T0" fmla="*/ 21 w 21"/>
                  <a:gd name="T1" fmla="*/ 17 h 33"/>
                  <a:gd name="T2" fmla="*/ 20 w 21"/>
                  <a:gd name="T3" fmla="*/ 21 h 33"/>
                  <a:gd name="T4" fmla="*/ 20 w 21"/>
                  <a:gd name="T5" fmla="*/ 26 h 33"/>
                  <a:gd name="T6" fmla="*/ 19 w 21"/>
                  <a:gd name="T7" fmla="*/ 29 h 33"/>
                  <a:gd name="T8" fmla="*/ 18 w 21"/>
                  <a:gd name="T9" fmla="*/ 30 h 33"/>
                  <a:gd name="T10" fmla="*/ 15 w 21"/>
                  <a:gd name="T11" fmla="*/ 32 h 33"/>
                  <a:gd name="T12" fmla="*/ 14 w 21"/>
                  <a:gd name="T13" fmla="*/ 33 h 33"/>
                  <a:gd name="T14" fmla="*/ 12 w 21"/>
                  <a:gd name="T15" fmla="*/ 33 h 33"/>
                  <a:gd name="T16" fmla="*/ 10 w 21"/>
                  <a:gd name="T17" fmla="*/ 33 h 33"/>
                  <a:gd name="T18" fmla="*/ 8 w 21"/>
                  <a:gd name="T19" fmla="*/ 33 h 33"/>
                  <a:gd name="T20" fmla="*/ 6 w 21"/>
                  <a:gd name="T21" fmla="*/ 32 h 33"/>
                  <a:gd name="T22" fmla="*/ 4 w 21"/>
                  <a:gd name="T23" fmla="*/ 31 h 33"/>
                  <a:gd name="T24" fmla="*/ 2 w 21"/>
                  <a:gd name="T25" fmla="*/ 29 h 33"/>
                  <a:gd name="T26" fmla="*/ 1 w 21"/>
                  <a:gd name="T27" fmla="*/ 27 h 33"/>
                  <a:gd name="T28" fmla="*/ 1 w 21"/>
                  <a:gd name="T29" fmla="*/ 25 h 33"/>
                  <a:gd name="T30" fmla="*/ 0 w 21"/>
                  <a:gd name="T31" fmla="*/ 21 h 33"/>
                  <a:gd name="T32" fmla="*/ 0 w 21"/>
                  <a:gd name="T33" fmla="*/ 17 h 33"/>
                  <a:gd name="T34" fmla="*/ 0 w 21"/>
                  <a:gd name="T35" fmla="*/ 12 h 33"/>
                  <a:gd name="T36" fmla="*/ 1 w 21"/>
                  <a:gd name="T37" fmla="*/ 7 h 33"/>
                  <a:gd name="T38" fmla="*/ 2 w 21"/>
                  <a:gd name="T39" fmla="*/ 3 h 33"/>
                  <a:gd name="T40" fmla="*/ 4 w 21"/>
                  <a:gd name="T41" fmla="*/ 1 h 33"/>
                  <a:gd name="T42" fmla="*/ 7 w 21"/>
                  <a:gd name="T43" fmla="*/ 0 h 33"/>
                  <a:gd name="T44" fmla="*/ 10 w 21"/>
                  <a:gd name="T45" fmla="*/ 0 h 33"/>
                  <a:gd name="T46" fmla="*/ 13 w 21"/>
                  <a:gd name="T47" fmla="*/ 0 h 33"/>
                  <a:gd name="T48" fmla="*/ 15 w 21"/>
                  <a:gd name="T49" fmla="*/ 1 h 33"/>
                  <a:gd name="T50" fmla="*/ 18 w 21"/>
                  <a:gd name="T51" fmla="*/ 3 h 33"/>
                  <a:gd name="T52" fmla="*/ 19 w 21"/>
                  <a:gd name="T53" fmla="*/ 7 h 33"/>
                  <a:gd name="T54" fmla="*/ 20 w 21"/>
                  <a:gd name="T55" fmla="*/ 12 h 33"/>
                  <a:gd name="T56" fmla="*/ 21 w 21"/>
                  <a:gd name="T57" fmla="*/ 17 h 33"/>
                  <a:gd name="T58" fmla="*/ 14 w 21"/>
                  <a:gd name="T59" fmla="*/ 17 h 33"/>
                  <a:gd name="T60" fmla="*/ 14 w 21"/>
                  <a:gd name="T61" fmla="*/ 12 h 33"/>
                  <a:gd name="T62" fmla="*/ 14 w 21"/>
                  <a:gd name="T63" fmla="*/ 8 h 33"/>
                  <a:gd name="T64" fmla="*/ 14 w 21"/>
                  <a:gd name="T65" fmla="*/ 6 h 33"/>
                  <a:gd name="T66" fmla="*/ 13 w 21"/>
                  <a:gd name="T67" fmla="*/ 3 h 33"/>
                  <a:gd name="T68" fmla="*/ 13 w 21"/>
                  <a:gd name="T69" fmla="*/ 2 h 33"/>
                  <a:gd name="T70" fmla="*/ 12 w 21"/>
                  <a:gd name="T71" fmla="*/ 1 h 33"/>
                  <a:gd name="T72" fmla="*/ 10 w 21"/>
                  <a:gd name="T73" fmla="*/ 1 h 33"/>
                  <a:gd name="T74" fmla="*/ 9 w 21"/>
                  <a:gd name="T75" fmla="*/ 1 h 33"/>
                  <a:gd name="T76" fmla="*/ 8 w 21"/>
                  <a:gd name="T77" fmla="*/ 1 h 33"/>
                  <a:gd name="T78" fmla="*/ 8 w 21"/>
                  <a:gd name="T79" fmla="*/ 2 h 33"/>
                  <a:gd name="T80" fmla="*/ 7 w 21"/>
                  <a:gd name="T81" fmla="*/ 4 h 33"/>
                  <a:gd name="T82" fmla="*/ 7 w 21"/>
                  <a:gd name="T83" fmla="*/ 6 h 33"/>
                  <a:gd name="T84" fmla="*/ 7 w 21"/>
                  <a:gd name="T85" fmla="*/ 9 h 33"/>
                  <a:gd name="T86" fmla="*/ 7 w 21"/>
                  <a:gd name="T87" fmla="*/ 14 h 33"/>
                  <a:gd name="T88" fmla="*/ 7 w 21"/>
                  <a:gd name="T89" fmla="*/ 20 h 33"/>
                  <a:gd name="T90" fmla="*/ 7 w 21"/>
                  <a:gd name="T91" fmla="*/ 24 h 33"/>
                  <a:gd name="T92" fmla="*/ 7 w 21"/>
                  <a:gd name="T93" fmla="*/ 27 h 33"/>
                  <a:gd name="T94" fmla="*/ 7 w 21"/>
                  <a:gd name="T95" fmla="*/ 30 h 33"/>
                  <a:gd name="T96" fmla="*/ 8 w 21"/>
                  <a:gd name="T97" fmla="*/ 31 h 33"/>
                  <a:gd name="T98" fmla="*/ 8 w 21"/>
                  <a:gd name="T99" fmla="*/ 32 h 33"/>
                  <a:gd name="T100" fmla="*/ 9 w 21"/>
                  <a:gd name="T101" fmla="*/ 32 h 33"/>
                  <a:gd name="T102" fmla="*/ 10 w 21"/>
                  <a:gd name="T103" fmla="*/ 32 h 33"/>
                  <a:gd name="T104" fmla="*/ 12 w 21"/>
                  <a:gd name="T105" fmla="*/ 32 h 33"/>
                  <a:gd name="T106" fmla="*/ 13 w 21"/>
                  <a:gd name="T107" fmla="*/ 31 h 33"/>
                  <a:gd name="T108" fmla="*/ 13 w 21"/>
                  <a:gd name="T109" fmla="*/ 30 h 33"/>
                  <a:gd name="T110" fmla="*/ 14 w 21"/>
                  <a:gd name="T111" fmla="*/ 27 h 33"/>
                  <a:gd name="T112" fmla="*/ 14 w 21"/>
                  <a:gd name="T1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3">
                    <a:moveTo>
                      <a:pt x="21" y="17"/>
                    </a:moveTo>
                    <a:lnTo>
                      <a:pt x="20" y="21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7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7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69" name="Freeform 1800"/>
              <p:cNvSpPr>
                <a:spLocks/>
              </p:cNvSpPr>
              <p:nvPr/>
            </p:nvSpPr>
            <p:spPr bwMode="auto">
              <a:xfrm>
                <a:off x="2995613" y="5262563"/>
                <a:ext cx="12700" cy="11112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0 h 7"/>
                  <a:gd name="T4" fmla="*/ 7 w 8"/>
                  <a:gd name="T5" fmla="*/ 1 h 7"/>
                  <a:gd name="T6" fmla="*/ 8 w 8"/>
                  <a:gd name="T7" fmla="*/ 3 h 7"/>
                  <a:gd name="T8" fmla="*/ 8 w 8"/>
                  <a:gd name="T9" fmla="*/ 4 h 7"/>
                  <a:gd name="T10" fmla="*/ 8 w 8"/>
                  <a:gd name="T11" fmla="*/ 5 h 7"/>
                  <a:gd name="T12" fmla="*/ 7 w 8"/>
                  <a:gd name="T13" fmla="*/ 6 h 7"/>
                  <a:gd name="T14" fmla="*/ 6 w 8"/>
                  <a:gd name="T15" fmla="*/ 7 h 7"/>
                  <a:gd name="T16" fmla="*/ 5 w 8"/>
                  <a:gd name="T17" fmla="*/ 7 h 7"/>
                  <a:gd name="T18" fmla="*/ 2 w 8"/>
                  <a:gd name="T19" fmla="*/ 7 h 7"/>
                  <a:gd name="T20" fmla="*/ 1 w 8"/>
                  <a:gd name="T21" fmla="*/ 6 h 7"/>
                  <a:gd name="T22" fmla="*/ 0 w 8"/>
                  <a:gd name="T23" fmla="*/ 5 h 7"/>
                  <a:gd name="T24" fmla="*/ 0 w 8"/>
                  <a:gd name="T25" fmla="*/ 4 h 7"/>
                  <a:gd name="T26" fmla="*/ 0 w 8"/>
                  <a:gd name="T27" fmla="*/ 3 h 7"/>
                  <a:gd name="T28" fmla="*/ 1 w 8"/>
                  <a:gd name="T29" fmla="*/ 1 h 7"/>
                  <a:gd name="T30" fmla="*/ 2 w 8"/>
                  <a:gd name="T31" fmla="*/ 0 h 7"/>
                  <a:gd name="T32" fmla="*/ 5 w 8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0" name="Freeform 1801"/>
              <p:cNvSpPr>
                <a:spLocks/>
              </p:cNvSpPr>
              <p:nvPr/>
            </p:nvSpPr>
            <p:spPr bwMode="auto">
              <a:xfrm>
                <a:off x="3013076" y="5221288"/>
                <a:ext cx="34925" cy="52387"/>
              </a:xfrm>
              <a:custGeom>
                <a:avLst/>
                <a:gdLst>
                  <a:gd name="T0" fmla="*/ 20 w 22"/>
                  <a:gd name="T1" fmla="*/ 33 h 33"/>
                  <a:gd name="T2" fmla="*/ 0 w 22"/>
                  <a:gd name="T3" fmla="*/ 33 h 33"/>
                  <a:gd name="T4" fmla="*/ 0 w 22"/>
                  <a:gd name="T5" fmla="*/ 33 h 33"/>
                  <a:gd name="T6" fmla="*/ 4 w 22"/>
                  <a:gd name="T7" fmla="*/ 27 h 33"/>
                  <a:gd name="T8" fmla="*/ 8 w 22"/>
                  <a:gd name="T9" fmla="*/ 24 h 33"/>
                  <a:gd name="T10" fmla="*/ 10 w 22"/>
                  <a:gd name="T11" fmla="*/ 20 h 33"/>
                  <a:gd name="T12" fmla="*/ 12 w 22"/>
                  <a:gd name="T13" fmla="*/ 18 h 33"/>
                  <a:gd name="T14" fmla="*/ 13 w 22"/>
                  <a:gd name="T15" fmla="*/ 14 h 33"/>
                  <a:gd name="T16" fmla="*/ 14 w 22"/>
                  <a:gd name="T17" fmla="*/ 10 h 33"/>
                  <a:gd name="T18" fmla="*/ 13 w 22"/>
                  <a:gd name="T19" fmla="*/ 8 h 33"/>
                  <a:gd name="T20" fmla="*/ 12 w 22"/>
                  <a:gd name="T21" fmla="*/ 7 h 33"/>
                  <a:gd name="T22" fmla="*/ 10 w 22"/>
                  <a:gd name="T23" fmla="*/ 6 h 33"/>
                  <a:gd name="T24" fmla="*/ 8 w 22"/>
                  <a:gd name="T25" fmla="*/ 4 h 33"/>
                  <a:gd name="T26" fmla="*/ 6 w 22"/>
                  <a:gd name="T27" fmla="*/ 6 h 33"/>
                  <a:gd name="T28" fmla="*/ 3 w 22"/>
                  <a:gd name="T29" fmla="*/ 7 h 33"/>
                  <a:gd name="T30" fmla="*/ 2 w 22"/>
                  <a:gd name="T31" fmla="*/ 9 h 33"/>
                  <a:gd name="T32" fmla="*/ 1 w 22"/>
                  <a:gd name="T33" fmla="*/ 8 h 33"/>
                  <a:gd name="T34" fmla="*/ 2 w 22"/>
                  <a:gd name="T35" fmla="*/ 4 h 33"/>
                  <a:gd name="T36" fmla="*/ 4 w 22"/>
                  <a:gd name="T37" fmla="*/ 1 h 33"/>
                  <a:gd name="T38" fmla="*/ 8 w 22"/>
                  <a:gd name="T39" fmla="*/ 0 h 33"/>
                  <a:gd name="T40" fmla="*/ 12 w 22"/>
                  <a:gd name="T41" fmla="*/ 0 h 33"/>
                  <a:gd name="T42" fmla="*/ 14 w 22"/>
                  <a:gd name="T43" fmla="*/ 0 h 33"/>
                  <a:gd name="T44" fmla="*/ 16 w 22"/>
                  <a:gd name="T45" fmla="*/ 1 h 33"/>
                  <a:gd name="T46" fmla="*/ 18 w 22"/>
                  <a:gd name="T47" fmla="*/ 2 h 33"/>
                  <a:gd name="T48" fmla="*/ 19 w 22"/>
                  <a:gd name="T49" fmla="*/ 3 h 33"/>
                  <a:gd name="T50" fmla="*/ 20 w 22"/>
                  <a:gd name="T51" fmla="*/ 6 h 33"/>
                  <a:gd name="T52" fmla="*/ 21 w 22"/>
                  <a:gd name="T53" fmla="*/ 8 h 33"/>
                  <a:gd name="T54" fmla="*/ 20 w 22"/>
                  <a:gd name="T55" fmla="*/ 10 h 33"/>
                  <a:gd name="T56" fmla="*/ 19 w 22"/>
                  <a:gd name="T57" fmla="*/ 14 h 33"/>
                  <a:gd name="T58" fmla="*/ 16 w 22"/>
                  <a:gd name="T59" fmla="*/ 18 h 33"/>
                  <a:gd name="T60" fmla="*/ 13 w 22"/>
                  <a:gd name="T61" fmla="*/ 23 h 33"/>
                  <a:gd name="T62" fmla="*/ 8 w 22"/>
                  <a:gd name="T63" fmla="*/ 27 h 33"/>
                  <a:gd name="T64" fmla="*/ 15 w 22"/>
                  <a:gd name="T65" fmla="*/ 27 h 33"/>
                  <a:gd name="T66" fmla="*/ 18 w 22"/>
                  <a:gd name="T67" fmla="*/ 27 h 33"/>
                  <a:gd name="T68" fmla="*/ 19 w 22"/>
                  <a:gd name="T69" fmla="*/ 27 h 33"/>
                  <a:gd name="T70" fmla="*/ 19 w 22"/>
                  <a:gd name="T71" fmla="*/ 26 h 33"/>
                  <a:gd name="T72" fmla="*/ 20 w 22"/>
                  <a:gd name="T73" fmla="*/ 26 h 33"/>
                  <a:gd name="T74" fmla="*/ 20 w 22"/>
                  <a:gd name="T75" fmla="*/ 25 h 33"/>
                  <a:gd name="T76" fmla="*/ 21 w 22"/>
                  <a:gd name="T77" fmla="*/ 24 h 33"/>
                  <a:gd name="T78" fmla="*/ 22 w 22"/>
                  <a:gd name="T79" fmla="*/ 24 h 33"/>
                  <a:gd name="T80" fmla="*/ 20 w 22"/>
                  <a:gd name="T8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33">
                    <a:moveTo>
                      <a:pt x="20" y="33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4" y="27"/>
                    </a:lnTo>
                    <a:lnTo>
                      <a:pt x="8" y="24"/>
                    </a:lnTo>
                    <a:lnTo>
                      <a:pt x="10" y="20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4" y="10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0" y="6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2"/>
                    </a:lnTo>
                    <a:lnTo>
                      <a:pt x="19" y="3"/>
                    </a:lnTo>
                    <a:lnTo>
                      <a:pt x="20" y="6"/>
                    </a:lnTo>
                    <a:lnTo>
                      <a:pt x="21" y="8"/>
                    </a:lnTo>
                    <a:lnTo>
                      <a:pt x="20" y="10"/>
                    </a:lnTo>
                    <a:lnTo>
                      <a:pt x="19" y="14"/>
                    </a:lnTo>
                    <a:lnTo>
                      <a:pt x="16" y="18"/>
                    </a:lnTo>
                    <a:lnTo>
                      <a:pt x="13" y="23"/>
                    </a:lnTo>
                    <a:lnTo>
                      <a:pt x="8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19" y="26"/>
                    </a:lnTo>
                    <a:lnTo>
                      <a:pt x="20" y="26"/>
                    </a:lnTo>
                    <a:lnTo>
                      <a:pt x="20" y="25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1" name="Rectangle 1802"/>
              <p:cNvSpPr>
                <a:spLocks noChangeArrowheads="1"/>
              </p:cNvSpPr>
              <p:nvPr/>
            </p:nvSpPr>
            <p:spPr bwMode="auto">
              <a:xfrm>
                <a:off x="2928938" y="5083175"/>
                <a:ext cx="20638" cy="793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2" name="Freeform 1803"/>
              <p:cNvSpPr>
                <a:spLocks noEditPoints="1"/>
              </p:cNvSpPr>
              <p:nvPr/>
            </p:nvSpPr>
            <p:spPr bwMode="auto">
              <a:xfrm>
                <a:off x="2955926" y="5051425"/>
                <a:ext cx="33338" cy="52387"/>
              </a:xfrm>
              <a:custGeom>
                <a:avLst/>
                <a:gdLst>
                  <a:gd name="T0" fmla="*/ 21 w 21"/>
                  <a:gd name="T1" fmla="*/ 17 h 33"/>
                  <a:gd name="T2" fmla="*/ 20 w 21"/>
                  <a:gd name="T3" fmla="*/ 21 h 33"/>
                  <a:gd name="T4" fmla="*/ 20 w 21"/>
                  <a:gd name="T5" fmla="*/ 26 h 33"/>
                  <a:gd name="T6" fmla="*/ 19 w 21"/>
                  <a:gd name="T7" fmla="*/ 29 h 33"/>
                  <a:gd name="T8" fmla="*/ 18 w 21"/>
                  <a:gd name="T9" fmla="*/ 30 h 33"/>
                  <a:gd name="T10" fmla="*/ 15 w 21"/>
                  <a:gd name="T11" fmla="*/ 32 h 33"/>
                  <a:gd name="T12" fmla="*/ 14 w 21"/>
                  <a:gd name="T13" fmla="*/ 33 h 33"/>
                  <a:gd name="T14" fmla="*/ 12 w 21"/>
                  <a:gd name="T15" fmla="*/ 33 h 33"/>
                  <a:gd name="T16" fmla="*/ 10 w 21"/>
                  <a:gd name="T17" fmla="*/ 33 h 33"/>
                  <a:gd name="T18" fmla="*/ 8 w 21"/>
                  <a:gd name="T19" fmla="*/ 33 h 33"/>
                  <a:gd name="T20" fmla="*/ 6 w 21"/>
                  <a:gd name="T21" fmla="*/ 32 h 33"/>
                  <a:gd name="T22" fmla="*/ 4 w 21"/>
                  <a:gd name="T23" fmla="*/ 31 h 33"/>
                  <a:gd name="T24" fmla="*/ 2 w 21"/>
                  <a:gd name="T25" fmla="*/ 29 h 33"/>
                  <a:gd name="T26" fmla="*/ 1 w 21"/>
                  <a:gd name="T27" fmla="*/ 27 h 33"/>
                  <a:gd name="T28" fmla="*/ 1 w 21"/>
                  <a:gd name="T29" fmla="*/ 25 h 33"/>
                  <a:gd name="T30" fmla="*/ 0 w 21"/>
                  <a:gd name="T31" fmla="*/ 21 h 33"/>
                  <a:gd name="T32" fmla="*/ 0 w 21"/>
                  <a:gd name="T33" fmla="*/ 17 h 33"/>
                  <a:gd name="T34" fmla="*/ 0 w 21"/>
                  <a:gd name="T35" fmla="*/ 12 h 33"/>
                  <a:gd name="T36" fmla="*/ 1 w 21"/>
                  <a:gd name="T37" fmla="*/ 7 h 33"/>
                  <a:gd name="T38" fmla="*/ 2 w 21"/>
                  <a:gd name="T39" fmla="*/ 3 h 33"/>
                  <a:gd name="T40" fmla="*/ 4 w 21"/>
                  <a:gd name="T41" fmla="*/ 1 h 33"/>
                  <a:gd name="T42" fmla="*/ 7 w 21"/>
                  <a:gd name="T43" fmla="*/ 0 h 33"/>
                  <a:gd name="T44" fmla="*/ 10 w 21"/>
                  <a:gd name="T45" fmla="*/ 0 h 33"/>
                  <a:gd name="T46" fmla="*/ 13 w 21"/>
                  <a:gd name="T47" fmla="*/ 0 h 33"/>
                  <a:gd name="T48" fmla="*/ 15 w 21"/>
                  <a:gd name="T49" fmla="*/ 1 h 33"/>
                  <a:gd name="T50" fmla="*/ 18 w 21"/>
                  <a:gd name="T51" fmla="*/ 3 h 33"/>
                  <a:gd name="T52" fmla="*/ 19 w 21"/>
                  <a:gd name="T53" fmla="*/ 7 h 33"/>
                  <a:gd name="T54" fmla="*/ 20 w 21"/>
                  <a:gd name="T55" fmla="*/ 12 h 33"/>
                  <a:gd name="T56" fmla="*/ 21 w 21"/>
                  <a:gd name="T57" fmla="*/ 17 h 33"/>
                  <a:gd name="T58" fmla="*/ 14 w 21"/>
                  <a:gd name="T59" fmla="*/ 17 h 33"/>
                  <a:gd name="T60" fmla="*/ 14 w 21"/>
                  <a:gd name="T61" fmla="*/ 12 h 33"/>
                  <a:gd name="T62" fmla="*/ 14 w 21"/>
                  <a:gd name="T63" fmla="*/ 8 h 33"/>
                  <a:gd name="T64" fmla="*/ 14 w 21"/>
                  <a:gd name="T65" fmla="*/ 6 h 33"/>
                  <a:gd name="T66" fmla="*/ 13 w 21"/>
                  <a:gd name="T67" fmla="*/ 3 h 33"/>
                  <a:gd name="T68" fmla="*/ 13 w 21"/>
                  <a:gd name="T69" fmla="*/ 2 h 33"/>
                  <a:gd name="T70" fmla="*/ 12 w 21"/>
                  <a:gd name="T71" fmla="*/ 1 h 33"/>
                  <a:gd name="T72" fmla="*/ 10 w 21"/>
                  <a:gd name="T73" fmla="*/ 1 h 33"/>
                  <a:gd name="T74" fmla="*/ 9 w 21"/>
                  <a:gd name="T75" fmla="*/ 1 h 33"/>
                  <a:gd name="T76" fmla="*/ 8 w 21"/>
                  <a:gd name="T77" fmla="*/ 1 h 33"/>
                  <a:gd name="T78" fmla="*/ 8 w 21"/>
                  <a:gd name="T79" fmla="*/ 2 h 33"/>
                  <a:gd name="T80" fmla="*/ 7 w 21"/>
                  <a:gd name="T81" fmla="*/ 5 h 33"/>
                  <a:gd name="T82" fmla="*/ 7 w 21"/>
                  <a:gd name="T83" fmla="*/ 6 h 33"/>
                  <a:gd name="T84" fmla="*/ 7 w 21"/>
                  <a:gd name="T85" fmla="*/ 9 h 33"/>
                  <a:gd name="T86" fmla="*/ 7 w 21"/>
                  <a:gd name="T87" fmla="*/ 14 h 33"/>
                  <a:gd name="T88" fmla="*/ 7 w 21"/>
                  <a:gd name="T89" fmla="*/ 20 h 33"/>
                  <a:gd name="T90" fmla="*/ 7 w 21"/>
                  <a:gd name="T91" fmla="*/ 24 h 33"/>
                  <a:gd name="T92" fmla="*/ 7 w 21"/>
                  <a:gd name="T93" fmla="*/ 27 h 33"/>
                  <a:gd name="T94" fmla="*/ 7 w 21"/>
                  <a:gd name="T95" fmla="*/ 30 h 33"/>
                  <a:gd name="T96" fmla="*/ 8 w 21"/>
                  <a:gd name="T97" fmla="*/ 31 h 33"/>
                  <a:gd name="T98" fmla="*/ 8 w 21"/>
                  <a:gd name="T99" fmla="*/ 32 h 33"/>
                  <a:gd name="T100" fmla="*/ 9 w 21"/>
                  <a:gd name="T101" fmla="*/ 32 h 33"/>
                  <a:gd name="T102" fmla="*/ 10 w 21"/>
                  <a:gd name="T103" fmla="*/ 32 h 33"/>
                  <a:gd name="T104" fmla="*/ 12 w 21"/>
                  <a:gd name="T105" fmla="*/ 32 h 33"/>
                  <a:gd name="T106" fmla="*/ 13 w 21"/>
                  <a:gd name="T107" fmla="*/ 31 h 33"/>
                  <a:gd name="T108" fmla="*/ 13 w 21"/>
                  <a:gd name="T109" fmla="*/ 30 h 33"/>
                  <a:gd name="T110" fmla="*/ 14 w 21"/>
                  <a:gd name="T111" fmla="*/ 27 h 33"/>
                  <a:gd name="T112" fmla="*/ 14 w 21"/>
                  <a:gd name="T1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3">
                    <a:moveTo>
                      <a:pt x="21" y="17"/>
                    </a:moveTo>
                    <a:lnTo>
                      <a:pt x="20" y="21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7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7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3" name="Freeform 1804"/>
              <p:cNvSpPr>
                <a:spLocks/>
              </p:cNvSpPr>
              <p:nvPr/>
            </p:nvSpPr>
            <p:spPr bwMode="auto">
              <a:xfrm>
                <a:off x="2995613" y="5092700"/>
                <a:ext cx="12700" cy="11112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0 h 7"/>
                  <a:gd name="T4" fmla="*/ 7 w 8"/>
                  <a:gd name="T5" fmla="*/ 1 h 7"/>
                  <a:gd name="T6" fmla="*/ 8 w 8"/>
                  <a:gd name="T7" fmla="*/ 3 h 7"/>
                  <a:gd name="T8" fmla="*/ 8 w 8"/>
                  <a:gd name="T9" fmla="*/ 4 h 7"/>
                  <a:gd name="T10" fmla="*/ 8 w 8"/>
                  <a:gd name="T11" fmla="*/ 5 h 7"/>
                  <a:gd name="T12" fmla="*/ 7 w 8"/>
                  <a:gd name="T13" fmla="*/ 6 h 7"/>
                  <a:gd name="T14" fmla="*/ 6 w 8"/>
                  <a:gd name="T15" fmla="*/ 7 h 7"/>
                  <a:gd name="T16" fmla="*/ 5 w 8"/>
                  <a:gd name="T17" fmla="*/ 7 h 7"/>
                  <a:gd name="T18" fmla="*/ 2 w 8"/>
                  <a:gd name="T19" fmla="*/ 7 h 7"/>
                  <a:gd name="T20" fmla="*/ 1 w 8"/>
                  <a:gd name="T21" fmla="*/ 6 h 7"/>
                  <a:gd name="T22" fmla="*/ 0 w 8"/>
                  <a:gd name="T23" fmla="*/ 5 h 7"/>
                  <a:gd name="T24" fmla="*/ 0 w 8"/>
                  <a:gd name="T25" fmla="*/ 4 h 7"/>
                  <a:gd name="T26" fmla="*/ 0 w 8"/>
                  <a:gd name="T27" fmla="*/ 3 h 7"/>
                  <a:gd name="T28" fmla="*/ 1 w 8"/>
                  <a:gd name="T29" fmla="*/ 1 h 7"/>
                  <a:gd name="T30" fmla="*/ 2 w 8"/>
                  <a:gd name="T31" fmla="*/ 0 h 7"/>
                  <a:gd name="T32" fmla="*/ 5 w 8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4" name="Freeform 1805"/>
              <p:cNvSpPr>
                <a:spLocks/>
              </p:cNvSpPr>
              <p:nvPr/>
            </p:nvSpPr>
            <p:spPr bwMode="auto">
              <a:xfrm>
                <a:off x="3017838" y="5051425"/>
                <a:ext cx="28575" cy="52387"/>
              </a:xfrm>
              <a:custGeom>
                <a:avLst/>
                <a:gdLst>
                  <a:gd name="T0" fmla="*/ 13 w 18"/>
                  <a:gd name="T1" fmla="*/ 0 h 33"/>
                  <a:gd name="T2" fmla="*/ 13 w 18"/>
                  <a:gd name="T3" fmla="*/ 26 h 33"/>
                  <a:gd name="T4" fmla="*/ 13 w 18"/>
                  <a:gd name="T5" fmla="*/ 29 h 33"/>
                  <a:gd name="T6" fmla="*/ 13 w 18"/>
                  <a:gd name="T7" fmla="*/ 31 h 33"/>
                  <a:gd name="T8" fmla="*/ 13 w 18"/>
                  <a:gd name="T9" fmla="*/ 31 h 33"/>
                  <a:gd name="T10" fmla="*/ 15 w 18"/>
                  <a:gd name="T11" fmla="*/ 32 h 33"/>
                  <a:gd name="T12" fmla="*/ 16 w 18"/>
                  <a:gd name="T13" fmla="*/ 32 h 33"/>
                  <a:gd name="T14" fmla="*/ 17 w 18"/>
                  <a:gd name="T15" fmla="*/ 32 h 33"/>
                  <a:gd name="T16" fmla="*/ 18 w 18"/>
                  <a:gd name="T17" fmla="*/ 32 h 33"/>
                  <a:gd name="T18" fmla="*/ 18 w 18"/>
                  <a:gd name="T19" fmla="*/ 33 h 33"/>
                  <a:gd name="T20" fmla="*/ 0 w 18"/>
                  <a:gd name="T21" fmla="*/ 33 h 33"/>
                  <a:gd name="T22" fmla="*/ 0 w 18"/>
                  <a:gd name="T23" fmla="*/ 32 h 33"/>
                  <a:gd name="T24" fmla="*/ 1 w 18"/>
                  <a:gd name="T25" fmla="*/ 32 h 33"/>
                  <a:gd name="T26" fmla="*/ 3 w 18"/>
                  <a:gd name="T27" fmla="*/ 32 h 33"/>
                  <a:gd name="T28" fmla="*/ 4 w 18"/>
                  <a:gd name="T29" fmla="*/ 32 h 33"/>
                  <a:gd name="T30" fmla="*/ 5 w 18"/>
                  <a:gd name="T31" fmla="*/ 31 h 33"/>
                  <a:gd name="T32" fmla="*/ 5 w 18"/>
                  <a:gd name="T33" fmla="*/ 31 h 33"/>
                  <a:gd name="T34" fmla="*/ 5 w 18"/>
                  <a:gd name="T35" fmla="*/ 29 h 33"/>
                  <a:gd name="T36" fmla="*/ 5 w 18"/>
                  <a:gd name="T37" fmla="*/ 26 h 33"/>
                  <a:gd name="T38" fmla="*/ 5 w 18"/>
                  <a:gd name="T39" fmla="*/ 9 h 33"/>
                  <a:gd name="T40" fmla="*/ 5 w 18"/>
                  <a:gd name="T41" fmla="*/ 7 h 33"/>
                  <a:gd name="T42" fmla="*/ 5 w 18"/>
                  <a:gd name="T43" fmla="*/ 7 h 33"/>
                  <a:gd name="T44" fmla="*/ 5 w 18"/>
                  <a:gd name="T45" fmla="*/ 6 h 33"/>
                  <a:gd name="T46" fmla="*/ 5 w 18"/>
                  <a:gd name="T47" fmla="*/ 6 h 33"/>
                  <a:gd name="T48" fmla="*/ 4 w 18"/>
                  <a:gd name="T49" fmla="*/ 6 h 33"/>
                  <a:gd name="T50" fmla="*/ 4 w 18"/>
                  <a:gd name="T51" fmla="*/ 6 h 33"/>
                  <a:gd name="T52" fmla="*/ 3 w 18"/>
                  <a:gd name="T53" fmla="*/ 6 h 33"/>
                  <a:gd name="T54" fmla="*/ 0 w 18"/>
                  <a:gd name="T55" fmla="*/ 6 h 33"/>
                  <a:gd name="T56" fmla="*/ 0 w 18"/>
                  <a:gd name="T57" fmla="*/ 5 h 33"/>
                  <a:gd name="T58" fmla="*/ 12 w 18"/>
                  <a:gd name="T59" fmla="*/ 0 h 33"/>
                  <a:gd name="T60" fmla="*/ 13 w 18"/>
                  <a:gd name="T6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" h="33">
                    <a:moveTo>
                      <a:pt x="13" y="0"/>
                    </a:moveTo>
                    <a:lnTo>
                      <a:pt x="13" y="26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5" y="32"/>
                    </a:lnTo>
                    <a:lnTo>
                      <a:pt x="16" y="32"/>
                    </a:lnTo>
                    <a:lnTo>
                      <a:pt x="17" y="32"/>
                    </a:lnTo>
                    <a:lnTo>
                      <a:pt x="18" y="32"/>
                    </a:lnTo>
                    <a:lnTo>
                      <a:pt x="18" y="33"/>
                    </a:lnTo>
                    <a:lnTo>
                      <a:pt x="0" y="33"/>
                    </a:lnTo>
                    <a:lnTo>
                      <a:pt x="0" y="32"/>
                    </a:lnTo>
                    <a:lnTo>
                      <a:pt x="1" y="32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5" name="Freeform 1806"/>
              <p:cNvSpPr>
                <a:spLocks noEditPoints="1"/>
              </p:cNvSpPr>
              <p:nvPr/>
            </p:nvSpPr>
            <p:spPr bwMode="auto">
              <a:xfrm>
                <a:off x="3014663" y="4881563"/>
                <a:ext cx="33338" cy="53975"/>
              </a:xfrm>
              <a:custGeom>
                <a:avLst/>
                <a:gdLst>
                  <a:gd name="T0" fmla="*/ 21 w 21"/>
                  <a:gd name="T1" fmla="*/ 17 h 34"/>
                  <a:gd name="T2" fmla="*/ 21 w 21"/>
                  <a:gd name="T3" fmla="*/ 22 h 34"/>
                  <a:gd name="T4" fmla="*/ 20 w 21"/>
                  <a:gd name="T5" fmla="*/ 26 h 34"/>
                  <a:gd name="T6" fmla="*/ 19 w 21"/>
                  <a:gd name="T7" fmla="*/ 29 h 34"/>
                  <a:gd name="T8" fmla="*/ 18 w 21"/>
                  <a:gd name="T9" fmla="*/ 30 h 34"/>
                  <a:gd name="T10" fmla="*/ 17 w 21"/>
                  <a:gd name="T11" fmla="*/ 32 h 34"/>
                  <a:gd name="T12" fmla="*/ 15 w 21"/>
                  <a:gd name="T13" fmla="*/ 34 h 34"/>
                  <a:gd name="T14" fmla="*/ 13 w 21"/>
                  <a:gd name="T15" fmla="*/ 34 h 34"/>
                  <a:gd name="T16" fmla="*/ 11 w 21"/>
                  <a:gd name="T17" fmla="*/ 34 h 34"/>
                  <a:gd name="T18" fmla="*/ 8 w 21"/>
                  <a:gd name="T19" fmla="*/ 34 h 34"/>
                  <a:gd name="T20" fmla="*/ 7 w 21"/>
                  <a:gd name="T21" fmla="*/ 32 h 34"/>
                  <a:gd name="T22" fmla="*/ 5 w 21"/>
                  <a:gd name="T23" fmla="*/ 31 h 34"/>
                  <a:gd name="T24" fmla="*/ 3 w 21"/>
                  <a:gd name="T25" fmla="*/ 29 h 34"/>
                  <a:gd name="T26" fmla="*/ 2 w 21"/>
                  <a:gd name="T27" fmla="*/ 28 h 34"/>
                  <a:gd name="T28" fmla="*/ 1 w 21"/>
                  <a:gd name="T29" fmla="*/ 25 h 34"/>
                  <a:gd name="T30" fmla="*/ 1 w 21"/>
                  <a:gd name="T31" fmla="*/ 22 h 34"/>
                  <a:gd name="T32" fmla="*/ 0 w 21"/>
                  <a:gd name="T33" fmla="*/ 17 h 34"/>
                  <a:gd name="T34" fmla="*/ 1 w 21"/>
                  <a:gd name="T35" fmla="*/ 12 h 34"/>
                  <a:gd name="T36" fmla="*/ 2 w 21"/>
                  <a:gd name="T37" fmla="*/ 7 h 34"/>
                  <a:gd name="T38" fmla="*/ 3 w 21"/>
                  <a:gd name="T39" fmla="*/ 3 h 34"/>
                  <a:gd name="T40" fmla="*/ 6 w 21"/>
                  <a:gd name="T41" fmla="*/ 1 h 34"/>
                  <a:gd name="T42" fmla="*/ 8 w 21"/>
                  <a:gd name="T43" fmla="*/ 0 h 34"/>
                  <a:gd name="T44" fmla="*/ 11 w 21"/>
                  <a:gd name="T45" fmla="*/ 0 h 34"/>
                  <a:gd name="T46" fmla="*/ 14 w 21"/>
                  <a:gd name="T47" fmla="*/ 0 h 34"/>
                  <a:gd name="T48" fmla="*/ 17 w 21"/>
                  <a:gd name="T49" fmla="*/ 1 h 34"/>
                  <a:gd name="T50" fmla="*/ 19 w 21"/>
                  <a:gd name="T51" fmla="*/ 3 h 34"/>
                  <a:gd name="T52" fmla="*/ 20 w 21"/>
                  <a:gd name="T53" fmla="*/ 7 h 34"/>
                  <a:gd name="T54" fmla="*/ 21 w 21"/>
                  <a:gd name="T55" fmla="*/ 12 h 34"/>
                  <a:gd name="T56" fmla="*/ 21 w 21"/>
                  <a:gd name="T57" fmla="*/ 17 h 34"/>
                  <a:gd name="T58" fmla="*/ 14 w 21"/>
                  <a:gd name="T59" fmla="*/ 17 h 34"/>
                  <a:gd name="T60" fmla="*/ 14 w 21"/>
                  <a:gd name="T61" fmla="*/ 12 h 34"/>
                  <a:gd name="T62" fmla="*/ 14 w 21"/>
                  <a:gd name="T63" fmla="*/ 8 h 34"/>
                  <a:gd name="T64" fmla="*/ 14 w 21"/>
                  <a:gd name="T65" fmla="*/ 6 h 34"/>
                  <a:gd name="T66" fmla="*/ 14 w 21"/>
                  <a:gd name="T67" fmla="*/ 3 h 34"/>
                  <a:gd name="T68" fmla="*/ 13 w 21"/>
                  <a:gd name="T69" fmla="*/ 2 h 34"/>
                  <a:gd name="T70" fmla="*/ 12 w 21"/>
                  <a:gd name="T71" fmla="*/ 1 h 34"/>
                  <a:gd name="T72" fmla="*/ 11 w 21"/>
                  <a:gd name="T73" fmla="*/ 1 h 34"/>
                  <a:gd name="T74" fmla="*/ 9 w 21"/>
                  <a:gd name="T75" fmla="*/ 1 h 34"/>
                  <a:gd name="T76" fmla="*/ 9 w 21"/>
                  <a:gd name="T77" fmla="*/ 1 h 34"/>
                  <a:gd name="T78" fmla="*/ 8 w 21"/>
                  <a:gd name="T79" fmla="*/ 2 h 34"/>
                  <a:gd name="T80" fmla="*/ 8 w 21"/>
                  <a:gd name="T81" fmla="*/ 5 h 34"/>
                  <a:gd name="T82" fmla="*/ 8 w 21"/>
                  <a:gd name="T83" fmla="*/ 6 h 34"/>
                  <a:gd name="T84" fmla="*/ 8 w 21"/>
                  <a:gd name="T85" fmla="*/ 9 h 34"/>
                  <a:gd name="T86" fmla="*/ 7 w 21"/>
                  <a:gd name="T87" fmla="*/ 14 h 34"/>
                  <a:gd name="T88" fmla="*/ 7 w 21"/>
                  <a:gd name="T89" fmla="*/ 20 h 34"/>
                  <a:gd name="T90" fmla="*/ 7 w 21"/>
                  <a:gd name="T91" fmla="*/ 24 h 34"/>
                  <a:gd name="T92" fmla="*/ 8 w 21"/>
                  <a:gd name="T93" fmla="*/ 28 h 34"/>
                  <a:gd name="T94" fmla="*/ 8 w 21"/>
                  <a:gd name="T95" fmla="*/ 30 h 34"/>
                  <a:gd name="T96" fmla="*/ 8 w 21"/>
                  <a:gd name="T97" fmla="*/ 31 h 34"/>
                  <a:gd name="T98" fmla="*/ 9 w 21"/>
                  <a:gd name="T99" fmla="*/ 32 h 34"/>
                  <a:gd name="T100" fmla="*/ 9 w 21"/>
                  <a:gd name="T101" fmla="*/ 32 h 34"/>
                  <a:gd name="T102" fmla="*/ 11 w 21"/>
                  <a:gd name="T103" fmla="*/ 32 h 34"/>
                  <a:gd name="T104" fmla="*/ 12 w 21"/>
                  <a:gd name="T105" fmla="*/ 32 h 34"/>
                  <a:gd name="T106" fmla="*/ 13 w 21"/>
                  <a:gd name="T107" fmla="*/ 31 h 34"/>
                  <a:gd name="T108" fmla="*/ 14 w 21"/>
                  <a:gd name="T109" fmla="*/ 30 h 34"/>
                  <a:gd name="T110" fmla="*/ 14 w 21"/>
                  <a:gd name="T111" fmla="*/ 28 h 34"/>
                  <a:gd name="T112" fmla="*/ 14 w 21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4">
                    <a:moveTo>
                      <a:pt x="21" y="17"/>
                    </a:moveTo>
                    <a:lnTo>
                      <a:pt x="21" y="22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7" y="32"/>
                    </a:lnTo>
                    <a:lnTo>
                      <a:pt x="15" y="34"/>
                    </a:lnTo>
                    <a:lnTo>
                      <a:pt x="13" y="34"/>
                    </a:lnTo>
                    <a:lnTo>
                      <a:pt x="11" y="34"/>
                    </a:lnTo>
                    <a:lnTo>
                      <a:pt x="8" y="34"/>
                    </a:lnTo>
                    <a:lnTo>
                      <a:pt x="7" y="32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2" y="28"/>
                    </a:lnTo>
                    <a:lnTo>
                      <a:pt x="1" y="25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0" y="7"/>
                    </a:lnTo>
                    <a:lnTo>
                      <a:pt x="21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8" y="28"/>
                    </a:lnTo>
                    <a:lnTo>
                      <a:pt x="8" y="30"/>
                    </a:lnTo>
                    <a:lnTo>
                      <a:pt x="8" y="31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4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6" name="Freeform 1807"/>
              <p:cNvSpPr>
                <a:spLocks noEditPoints="1"/>
              </p:cNvSpPr>
              <p:nvPr/>
            </p:nvSpPr>
            <p:spPr bwMode="auto">
              <a:xfrm>
                <a:off x="2955926" y="4711700"/>
                <a:ext cx="33338" cy="53975"/>
              </a:xfrm>
              <a:custGeom>
                <a:avLst/>
                <a:gdLst>
                  <a:gd name="T0" fmla="*/ 21 w 21"/>
                  <a:gd name="T1" fmla="*/ 17 h 34"/>
                  <a:gd name="T2" fmla="*/ 20 w 21"/>
                  <a:gd name="T3" fmla="*/ 22 h 34"/>
                  <a:gd name="T4" fmla="*/ 20 w 21"/>
                  <a:gd name="T5" fmla="*/ 26 h 34"/>
                  <a:gd name="T6" fmla="*/ 19 w 21"/>
                  <a:gd name="T7" fmla="*/ 29 h 34"/>
                  <a:gd name="T8" fmla="*/ 18 w 21"/>
                  <a:gd name="T9" fmla="*/ 30 h 34"/>
                  <a:gd name="T10" fmla="*/ 15 w 21"/>
                  <a:gd name="T11" fmla="*/ 32 h 34"/>
                  <a:gd name="T12" fmla="*/ 14 w 21"/>
                  <a:gd name="T13" fmla="*/ 34 h 34"/>
                  <a:gd name="T14" fmla="*/ 12 w 21"/>
                  <a:gd name="T15" fmla="*/ 34 h 34"/>
                  <a:gd name="T16" fmla="*/ 10 w 21"/>
                  <a:gd name="T17" fmla="*/ 34 h 34"/>
                  <a:gd name="T18" fmla="*/ 8 w 21"/>
                  <a:gd name="T19" fmla="*/ 34 h 34"/>
                  <a:gd name="T20" fmla="*/ 6 w 21"/>
                  <a:gd name="T21" fmla="*/ 32 h 34"/>
                  <a:gd name="T22" fmla="*/ 4 w 21"/>
                  <a:gd name="T23" fmla="*/ 31 h 34"/>
                  <a:gd name="T24" fmla="*/ 2 w 21"/>
                  <a:gd name="T25" fmla="*/ 29 h 34"/>
                  <a:gd name="T26" fmla="*/ 1 w 21"/>
                  <a:gd name="T27" fmla="*/ 28 h 34"/>
                  <a:gd name="T28" fmla="*/ 1 w 21"/>
                  <a:gd name="T29" fmla="*/ 25 h 34"/>
                  <a:gd name="T30" fmla="*/ 0 w 21"/>
                  <a:gd name="T31" fmla="*/ 22 h 34"/>
                  <a:gd name="T32" fmla="*/ 0 w 21"/>
                  <a:gd name="T33" fmla="*/ 17 h 34"/>
                  <a:gd name="T34" fmla="*/ 0 w 21"/>
                  <a:gd name="T35" fmla="*/ 12 h 34"/>
                  <a:gd name="T36" fmla="*/ 1 w 21"/>
                  <a:gd name="T37" fmla="*/ 7 h 34"/>
                  <a:gd name="T38" fmla="*/ 2 w 21"/>
                  <a:gd name="T39" fmla="*/ 4 h 34"/>
                  <a:gd name="T40" fmla="*/ 4 w 21"/>
                  <a:gd name="T41" fmla="*/ 1 h 34"/>
                  <a:gd name="T42" fmla="*/ 7 w 21"/>
                  <a:gd name="T43" fmla="*/ 0 h 34"/>
                  <a:gd name="T44" fmla="*/ 10 w 21"/>
                  <a:gd name="T45" fmla="*/ 0 h 34"/>
                  <a:gd name="T46" fmla="*/ 13 w 21"/>
                  <a:gd name="T47" fmla="*/ 0 h 34"/>
                  <a:gd name="T48" fmla="*/ 15 w 21"/>
                  <a:gd name="T49" fmla="*/ 1 h 34"/>
                  <a:gd name="T50" fmla="*/ 18 w 21"/>
                  <a:gd name="T51" fmla="*/ 4 h 34"/>
                  <a:gd name="T52" fmla="*/ 19 w 21"/>
                  <a:gd name="T53" fmla="*/ 7 h 34"/>
                  <a:gd name="T54" fmla="*/ 20 w 21"/>
                  <a:gd name="T55" fmla="*/ 12 h 34"/>
                  <a:gd name="T56" fmla="*/ 21 w 21"/>
                  <a:gd name="T57" fmla="*/ 17 h 34"/>
                  <a:gd name="T58" fmla="*/ 14 w 21"/>
                  <a:gd name="T59" fmla="*/ 17 h 34"/>
                  <a:gd name="T60" fmla="*/ 14 w 21"/>
                  <a:gd name="T61" fmla="*/ 12 h 34"/>
                  <a:gd name="T62" fmla="*/ 14 w 21"/>
                  <a:gd name="T63" fmla="*/ 8 h 34"/>
                  <a:gd name="T64" fmla="*/ 14 w 21"/>
                  <a:gd name="T65" fmla="*/ 6 h 34"/>
                  <a:gd name="T66" fmla="*/ 13 w 21"/>
                  <a:gd name="T67" fmla="*/ 4 h 34"/>
                  <a:gd name="T68" fmla="*/ 13 w 21"/>
                  <a:gd name="T69" fmla="*/ 2 h 34"/>
                  <a:gd name="T70" fmla="*/ 12 w 21"/>
                  <a:gd name="T71" fmla="*/ 1 h 34"/>
                  <a:gd name="T72" fmla="*/ 10 w 21"/>
                  <a:gd name="T73" fmla="*/ 1 h 34"/>
                  <a:gd name="T74" fmla="*/ 9 w 21"/>
                  <a:gd name="T75" fmla="*/ 1 h 34"/>
                  <a:gd name="T76" fmla="*/ 8 w 21"/>
                  <a:gd name="T77" fmla="*/ 1 h 34"/>
                  <a:gd name="T78" fmla="*/ 8 w 21"/>
                  <a:gd name="T79" fmla="*/ 2 h 34"/>
                  <a:gd name="T80" fmla="*/ 7 w 21"/>
                  <a:gd name="T81" fmla="*/ 5 h 34"/>
                  <a:gd name="T82" fmla="*/ 7 w 21"/>
                  <a:gd name="T83" fmla="*/ 6 h 34"/>
                  <a:gd name="T84" fmla="*/ 7 w 21"/>
                  <a:gd name="T85" fmla="*/ 10 h 34"/>
                  <a:gd name="T86" fmla="*/ 7 w 21"/>
                  <a:gd name="T87" fmla="*/ 14 h 34"/>
                  <a:gd name="T88" fmla="*/ 7 w 21"/>
                  <a:gd name="T89" fmla="*/ 20 h 34"/>
                  <a:gd name="T90" fmla="*/ 7 w 21"/>
                  <a:gd name="T91" fmla="*/ 24 h 34"/>
                  <a:gd name="T92" fmla="*/ 7 w 21"/>
                  <a:gd name="T93" fmla="*/ 28 h 34"/>
                  <a:gd name="T94" fmla="*/ 7 w 21"/>
                  <a:gd name="T95" fmla="*/ 30 h 34"/>
                  <a:gd name="T96" fmla="*/ 8 w 21"/>
                  <a:gd name="T97" fmla="*/ 31 h 34"/>
                  <a:gd name="T98" fmla="*/ 8 w 21"/>
                  <a:gd name="T99" fmla="*/ 32 h 34"/>
                  <a:gd name="T100" fmla="*/ 9 w 21"/>
                  <a:gd name="T101" fmla="*/ 32 h 34"/>
                  <a:gd name="T102" fmla="*/ 10 w 21"/>
                  <a:gd name="T103" fmla="*/ 32 h 34"/>
                  <a:gd name="T104" fmla="*/ 12 w 21"/>
                  <a:gd name="T105" fmla="*/ 32 h 34"/>
                  <a:gd name="T106" fmla="*/ 13 w 21"/>
                  <a:gd name="T107" fmla="*/ 31 h 34"/>
                  <a:gd name="T108" fmla="*/ 13 w 21"/>
                  <a:gd name="T109" fmla="*/ 30 h 34"/>
                  <a:gd name="T110" fmla="*/ 14 w 21"/>
                  <a:gd name="T111" fmla="*/ 28 h 34"/>
                  <a:gd name="T112" fmla="*/ 14 w 21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4">
                    <a:moveTo>
                      <a:pt x="21" y="17"/>
                    </a:moveTo>
                    <a:lnTo>
                      <a:pt x="20" y="22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4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7" name="Freeform 1808"/>
              <p:cNvSpPr>
                <a:spLocks/>
              </p:cNvSpPr>
              <p:nvPr/>
            </p:nvSpPr>
            <p:spPr bwMode="auto">
              <a:xfrm>
                <a:off x="2995613" y="4752975"/>
                <a:ext cx="12700" cy="12700"/>
              </a:xfrm>
              <a:custGeom>
                <a:avLst/>
                <a:gdLst>
                  <a:gd name="T0" fmla="*/ 5 w 8"/>
                  <a:gd name="T1" fmla="*/ 0 h 8"/>
                  <a:gd name="T2" fmla="*/ 6 w 8"/>
                  <a:gd name="T3" fmla="*/ 0 h 8"/>
                  <a:gd name="T4" fmla="*/ 7 w 8"/>
                  <a:gd name="T5" fmla="*/ 2 h 8"/>
                  <a:gd name="T6" fmla="*/ 8 w 8"/>
                  <a:gd name="T7" fmla="*/ 3 h 8"/>
                  <a:gd name="T8" fmla="*/ 8 w 8"/>
                  <a:gd name="T9" fmla="*/ 4 h 8"/>
                  <a:gd name="T10" fmla="*/ 8 w 8"/>
                  <a:gd name="T11" fmla="*/ 5 h 8"/>
                  <a:gd name="T12" fmla="*/ 7 w 8"/>
                  <a:gd name="T13" fmla="*/ 6 h 8"/>
                  <a:gd name="T14" fmla="*/ 6 w 8"/>
                  <a:gd name="T15" fmla="*/ 8 h 8"/>
                  <a:gd name="T16" fmla="*/ 5 w 8"/>
                  <a:gd name="T17" fmla="*/ 8 h 8"/>
                  <a:gd name="T18" fmla="*/ 2 w 8"/>
                  <a:gd name="T19" fmla="*/ 8 h 8"/>
                  <a:gd name="T20" fmla="*/ 1 w 8"/>
                  <a:gd name="T21" fmla="*/ 6 h 8"/>
                  <a:gd name="T22" fmla="*/ 0 w 8"/>
                  <a:gd name="T23" fmla="*/ 5 h 8"/>
                  <a:gd name="T24" fmla="*/ 0 w 8"/>
                  <a:gd name="T25" fmla="*/ 4 h 8"/>
                  <a:gd name="T26" fmla="*/ 0 w 8"/>
                  <a:gd name="T27" fmla="*/ 3 h 8"/>
                  <a:gd name="T28" fmla="*/ 1 w 8"/>
                  <a:gd name="T29" fmla="*/ 2 h 8"/>
                  <a:gd name="T30" fmla="*/ 2 w 8"/>
                  <a:gd name="T31" fmla="*/ 0 h 8"/>
                  <a:gd name="T32" fmla="*/ 5 w 8"/>
                  <a:gd name="T3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8">
                    <a:moveTo>
                      <a:pt x="5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8" name="Freeform 1809"/>
              <p:cNvSpPr>
                <a:spLocks/>
              </p:cNvSpPr>
              <p:nvPr/>
            </p:nvSpPr>
            <p:spPr bwMode="auto">
              <a:xfrm>
                <a:off x="3017838" y="4711700"/>
                <a:ext cx="28575" cy="53975"/>
              </a:xfrm>
              <a:custGeom>
                <a:avLst/>
                <a:gdLst>
                  <a:gd name="T0" fmla="*/ 13 w 18"/>
                  <a:gd name="T1" fmla="*/ 0 h 34"/>
                  <a:gd name="T2" fmla="*/ 13 w 18"/>
                  <a:gd name="T3" fmla="*/ 26 h 34"/>
                  <a:gd name="T4" fmla="*/ 13 w 18"/>
                  <a:gd name="T5" fmla="*/ 29 h 34"/>
                  <a:gd name="T6" fmla="*/ 13 w 18"/>
                  <a:gd name="T7" fmla="*/ 31 h 34"/>
                  <a:gd name="T8" fmla="*/ 13 w 18"/>
                  <a:gd name="T9" fmla="*/ 31 h 34"/>
                  <a:gd name="T10" fmla="*/ 15 w 18"/>
                  <a:gd name="T11" fmla="*/ 32 h 34"/>
                  <a:gd name="T12" fmla="*/ 16 w 18"/>
                  <a:gd name="T13" fmla="*/ 32 h 34"/>
                  <a:gd name="T14" fmla="*/ 17 w 18"/>
                  <a:gd name="T15" fmla="*/ 32 h 34"/>
                  <a:gd name="T16" fmla="*/ 18 w 18"/>
                  <a:gd name="T17" fmla="*/ 32 h 34"/>
                  <a:gd name="T18" fmla="*/ 18 w 18"/>
                  <a:gd name="T19" fmla="*/ 34 h 34"/>
                  <a:gd name="T20" fmla="*/ 0 w 18"/>
                  <a:gd name="T21" fmla="*/ 34 h 34"/>
                  <a:gd name="T22" fmla="*/ 0 w 18"/>
                  <a:gd name="T23" fmla="*/ 32 h 34"/>
                  <a:gd name="T24" fmla="*/ 1 w 18"/>
                  <a:gd name="T25" fmla="*/ 32 h 34"/>
                  <a:gd name="T26" fmla="*/ 3 w 18"/>
                  <a:gd name="T27" fmla="*/ 32 h 34"/>
                  <a:gd name="T28" fmla="*/ 4 w 18"/>
                  <a:gd name="T29" fmla="*/ 32 h 34"/>
                  <a:gd name="T30" fmla="*/ 5 w 18"/>
                  <a:gd name="T31" fmla="*/ 31 h 34"/>
                  <a:gd name="T32" fmla="*/ 5 w 18"/>
                  <a:gd name="T33" fmla="*/ 31 h 34"/>
                  <a:gd name="T34" fmla="*/ 5 w 18"/>
                  <a:gd name="T35" fmla="*/ 29 h 34"/>
                  <a:gd name="T36" fmla="*/ 5 w 18"/>
                  <a:gd name="T37" fmla="*/ 26 h 34"/>
                  <a:gd name="T38" fmla="*/ 5 w 18"/>
                  <a:gd name="T39" fmla="*/ 10 h 34"/>
                  <a:gd name="T40" fmla="*/ 5 w 18"/>
                  <a:gd name="T41" fmla="*/ 7 h 34"/>
                  <a:gd name="T42" fmla="*/ 5 w 18"/>
                  <a:gd name="T43" fmla="*/ 7 h 34"/>
                  <a:gd name="T44" fmla="*/ 5 w 18"/>
                  <a:gd name="T45" fmla="*/ 6 h 34"/>
                  <a:gd name="T46" fmla="*/ 5 w 18"/>
                  <a:gd name="T47" fmla="*/ 6 h 34"/>
                  <a:gd name="T48" fmla="*/ 4 w 18"/>
                  <a:gd name="T49" fmla="*/ 6 h 34"/>
                  <a:gd name="T50" fmla="*/ 4 w 18"/>
                  <a:gd name="T51" fmla="*/ 6 h 34"/>
                  <a:gd name="T52" fmla="*/ 3 w 18"/>
                  <a:gd name="T53" fmla="*/ 6 h 34"/>
                  <a:gd name="T54" fmla="*/ 0 w 18"/>
                  <a:gd name="T55" fmla="*/ 6 h 34"/>
                  <a:gd name="T56" fmla="*/ 0 w 18"/>
                  <a:gd name="T57" fmla="*/ 5 h 34"/>
                  <a:gd name="T58" fmla="*/ 12 w 18"/>
                  <a:gd name="T59" fmla="*/ 0 h 34"/>
                  <a:gd name="T60" fmla="*/ 13 w 18"/>
                  <a:gd name="T6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" h="34">
                    <a:moveTo>
                      <a:pt x="13" y="0"/>
                    </a:moveTo>
                    <a:lnTo>
                      <a:pt x="13" y="26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5" y="32"/>
                    </a:lnTo>
                    <a:lnTo>
                      <a:pt x="16" y="32"/>
                    </a:lnTo>
                    <a:lnTo>
                      <a:pt x="17" y="32"/>
                    </a:lnTo>
                    <a:lnTo>
                      <a:pt x="18" y="32"/>
                    </a:lnTo>
                    <a:lnTo>
                      <a:pt x="18" y="34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1" y="32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79" name="Freeform 1810"/>
              <p:cNvSpPr>
                <a:spLocks noEditPoints="1"/>
              </p:cNvSpPr>
              <p:nvPr/>
            </p:nvSpPr>
            <p:spPr bwMode="auto">
              <a:xfrm>
                <a:off x="2955926" y="4540250"/>
                <a:ext cx="33338" cy="53975"/>
              </a:xfrm>
              <a:custGeom>
                <a:avLst/>
                <a:gdLst>
                  <a:gd name="T0" fmla="*/ 21 w 21"/>
                  <a:gd name="T1" fmla="*/ 17 h 34"/>
                  <a:gd name="T2" fmla="*/ 20 w 21"/>
                  <a:gd name="T3" fmla="*/ 22 h 34"/>
                  <a:gd name="T4" fmla="*/ 20 w 21"/>
                  <a:gd name="T5" fmla="*/ 26 h 34"/>
                  <a:gd name="T6" fmla="*/ 19 w 21"/>
                  <a:gd name="T7" fmla="*/ 29 h 34"/>
                  <a:gd name="T8" fmla="*/ 18 w 21"/>
                  <a:gd name="T9" fmla="*/ 30 h 34"/>
                  <a:gd name="T10" fmla="*/ 15 w 21"/>
                  <a:gd name="T11" fmla="*/ 32 h 34"/>
                  <a:gd name="T12" fmla="*/ 14 w 21"/>
                  <a:gd name="T13" fmla="*/ 34 h 34"/>
                  <a:gd name="T14" fmla="*/ 12 w 21"/>
                  <a:gd name="T15" fmla="*/ 34 h 34"/>
                  <a:gd name="T16" fmla="*/ 10 w 21"/>
                  <a:gd name="T17" fmla="*/ 34 h 34"/>
                  <a:gd name="T18" fmla="*/ 8 w 21"/>
                  <a:gd name="T19" fmla="*/ 34 h 34"/>
                  <a:gd name="T20" fmla="*/ 6 w 21"/>
                  <a:gd name="T21" fmla="*/ 32 h 34"/>
                  <a:gd name="T22" fmla="*/ 4 w 21"/>
                  <a:gd name="T23" fmla="*/ 31 h 34"/>
                  <a:gd name="T24" fmla="*/ 2 w 21"/>
                  <a:gd name="T25" fmla="*/ 29 h 34"/>
                  <a:gd name="T26" fmla="*/ 1 w 21"/>
                  <a:gd name="T27" fmla="*/ 28 h 34"/>
                  <a:gd name="T28" fmla="*/ 1 w 21"/>
                  <a:gd name="T29" fmla="*/ 25 h 34"/>
                  <a:gd name="T30" fmla="*/ 0 w 21"/>
                  <a:gd name="T31" fmla="*/ 22 h 34"/>
                  <a:gd name="T32" fmla="*/ 0 w 21"/>
                  <a:gd name="T33" fmla="*/ 17 h 34"/>
                  <a:gd name="T34" fmla="*/ 0 w 21"/>
                  <a:gd name="T35" fmla="*/ 12 h 34"/>
                  <a:gd name="T36" fmla="*/ 1 w 21"/>
                  <a:gd name="T37" fmla="*/ 7 h 34"/>
                  <a:gd name="T38" fmla="*/ 2 w 21"/>
                  <a:gd name="T39" fmla="*/ 3 h 34"/>
                  <a:gd name="T40" fmla="*/ 4 w 21"/>
                  <a:gd name="T41" fmla="*/ 1 h 34"/>
                  <a:gd name="T42" fmla="*/ 7 w 21"/>
                  <a:gd name="T43" fmla="*/ 0 h 34"/>
                  <a:gd name="T44" fmla="*/ 10 w 21"/>
                  <a:gd name="T45" fmla="*/ 0 h 34"/>
                  <a:gd name="T46" fmla="*/ 13 w 21"/>
                  <a:gd name="T47" fmla="*/ 0 h 34"/>
                  <a:gd name="T48" fmla="*/ 15 w 21"/>
                  <a:gd name="T49" fmla="*/ 1 h 34"/>
                  <a:gd name="T50" fmla="*/ 18 w 21"/>
                  <a:gd name="T51" fmla="*/ 3 h 34"/>
                  <a:gd name="T52" fmla="*/ 19 w 21"/>
                  <a:gd name="T53" fmla="*/ 7 h 34"/>
                  <a:gd name="T54" fmla="*/ 20 w 21"/>
                  <a:gd name="T55" fmla="*/ 12 h 34"/>
                  <a:gd name="T56" fmla="*/ 21 w 21"/>
                  <a:gd name="T57" fmla="*/ 17 h 34"/>
                  <a:gd name="T58" fmla="*/ 14 w 21"/>
                  <a:gd name="T59" fmla="*/ 17 h 34"/>
                  <a:gd name="T60" fmla="*/ 14 w 21"/>
                  <a:gd name="T61" fmla="*/ 12 h 34"/>
                  <a:gd name="T62" fmla="*/ 14 w 21"/>
                  <a:gd name="T63" fmla="*/ 8 h 34"/>
                  <a:gd name="T64" fmla="*/ 14 w 21"/>
                  <a:gd name="T65" fmla="*/ 6 h 34"/>
                  <a:gd name="T66" fmla="*/ 13 w 21"/>
                  <a:gd name="T67" fmla="*/ 3 h 34"/>
                  <a:gd name="T68" fmla="*/ 13 w 21"/>
                  <a:gd name="T69" fmla="*/ 2 h 34"/>
                  <a:gd name="T70" fmla="*/ 12 w 21"/>
                  <a:gd name="T71" fmla="*/ 1 h 34"/>
                  <a:gd name="T72" fmla="*/ 10 w 21"/>
                  <a:gd name="T73" fmla="*/ 1 h 34"/>
                  <a:gd name="T74" fmla="*/ 9 w 21"/>
                  <a:gd name="T75" fmla="*/ 1 h 34"/>
                  <a:gd name="T76" fmla="*/ 8 w 21"/>
                  <a:gd name="T77" fmla="*/ 1 h 34"/>
                  <a:gd name="T78" fmla="*/ 8 w 21"/>
                  <a:gd name="T79" fmla="*/ 2 h 34"/>
                  <a:gd name="T80" fmla="*/ 7 w 21"/>
                  <a:gd name="T81" fmla="*/ 5 h 34"/>
                  <a:gd name="T82" fmla="*/ 7 w 21"/>
                  <a:gd name="T83" fmla="*/ 6 h 34"/>
                  <a:gd name="T84" fmla="*/ 7 w 21"/>
                  <a:gd name="T85" fmla="*/ 9 h 34"/>
                  <a:gd name="T86" fmla="*/ 7 w 21"/>
                  <a:gd name="T87" fmla="*/ 14 h 34"/>
                  <a:gd name="T88" fmla="*/ 7 w 21"/>
                  <a:gd name="T89" fmla="*/ 20 h 34"/>
                  <a:gd name="T90" fmla="*/ 7 w 21"/>
                  <a:gd name="T91" fmla="*/ 24 h 34"/>
                  <a:gd name="T92" fmla="*/ 7 w 21"/>
                  <a:gd name="T93" fmla="*/ 28 h 34"/>
                  <a:gd name="T94" fmla="*/ 7 w 21"/>
                  <a:gd name="T95" fmla="*/ 30 h 34"/>
                  <a:gd name="T96" fmla="*/ 8 w 21"/>
                  <a:gd name="T97" fmla="*/ 31 h 34"/>
                  <a:gd name="T98" fmla="*/ 8 w 21"/>
                  <a:gd name="T99" fmla="*/ 32 h 34"/>
                  <a:gd name="T100" fmla="*/ 9 w 21"/>
                  <a:gd name="T101" fmla="*/ 32 h 34"/>
                  <a:gd name="T102" fmla="*/ 10 w 21"/>
                  <a:gd name="T103" fmla="*/ 32 h 34"/>
                  <a:gd name="T104" fmla="*/ 12 w 21"/>
                  <a:gd name="T105" fmla="*/ 32 h 34"/>
                  <a:gd name="T106" fmla="*/ 13 w 21"/>
                  <a:gd name="T107" fmla="*/ 31 h 34"/>
                  <a:gd name="T108" fmla="*/ 13 w 21"/>
                  <a:gd name="T109" fmla="*/ 30 h 34"/>
                  <a:gd name="T110" fmla="*/ 14 w 21"/>
                  <a:gd name="T111" fmla="*/ 28 h 34"/>
                  <a:gd name="T112" fmla="*/ 14 w 21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4">
                    <a:moveTo>
                      <a:pt x="21" y="17"/>
                    </a:moveTo>
                    <a:lnTo>
                      <a:pt x="20" y="22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0" name="Freeform 1811"/>
              <p:cNvSpPr>
                <a:spLocks/>
              </p:cNvSpPr>
              <p:nvPr/>
            </p:nvSpPr>
            <p:spPr bwMode="auto">
              <a:xfrm>
                <a:off x="2995613" y="4581525"/>
                <a:ext cx="12700" cy="12700"/>
              </a:xfrm>
              <a:custGeom>
                <a:avLst/>
                <a:gdLst>
                  <a:gd name="T0" fmla="*/ 5 w 8"/>
                  <a:gd name="T1" fmla="*/ 0 h 8"/>
                  <a:gd name="T2" fmla="*/ 6 w 8"/>
                  <a:gd name="T3" fmla="*/ 0 h 8"/>
                  <a:gd name="T4" fmla="*/ 7 w 8"/>
                  <a:gd name="T5" fmla="*/ 2 h 8"/>
                  <a:gd name="T6" fmla="*/ 8 w 8"/>
                  <a:gd name="T7" fmla="*/ 3 h 8"/>
                  <a:gd name="T8" fmla="*/ 8 w 8"/>
                  <a:gd name="T9" fmla="*/ 4 h 8"/>
                  <a:gd name="T10" fmla="*/ 8 w 8"/>
                  <a:gd name="T11" fmla="*/ 5 h 8"/>
                  <a:gd name="T12" fmla="*/ 7 w 8"/>
                  <a:gd name="T13" fmla="*/ 6 h 8"/>
                  <a:gd name="T14" fmla="*/ 6 w 8"/>
                  <a:gd name="T15" fmla="*/ 8 h 8"/>
                  <a:gd name="T16" fmla="*/ 5 w 8"/>
                  <a:gd name="T17" fmla="*/ 8 h 8"/>
                  <a:gd name="T18" fmla="*/ 2 w 8"/>
                  <a:gd name="T19" fmla="*/ 8 h 8"/>
                  <a:gd name="T20" fmla="*/ 1 w 8"/>
                  <a:gd name="T21" fmla="*/ 6 h 8"/>
                  <a:gd name="T22" fmla="*/ 0 w 8"/>
                  <a:gd name="T23" fmla="*/ 5 h 8"/>
                  <a:gd name="T24" fmla="*/ 0 w 8"/>
                  <a:gd name="T25" fmla="*/ 4 h 8"/>
                  <a:gd name="T26" fmla="*/ 0 w 8"/>
                  <a:gd name="T27" fmla="*/ 3 h 8"/>
                  <a:gd name="T28" fmla="*/ 1 w 8"/>
                  <a:gd name="T29" fmla="*/ 2 h 8"/>
                  <a:gd name="T30" fmla="*/ 2 w 8"/>
                  <a:gd name="T31" fmla="*/ 0 h 8"/>
                  <a:gd name="T32" fmla="*/ 5 w 8"/>
                  <a:gd name="T3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8">
                    <a:moveTo>
                      <a:pt x="5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1" name="Freeform 1812"/>
              <p:cNvSpPr>
                <a:spLocks/>
              </p:cNvSpPr>
              <p:nvPr/>
            </p:nvSpPr>
            <p:spPr bwMode="auto">
              <a:xfrm>
                <a:off x="3013076" y="4540250"/>
                <a:ext cx="34925" cy="53975"/>
              </a:xfrm>
              <a:custGeom>
                <a:avLst/>
                <a:gdLst>
                  <a:gd name="T0" fmla="*/ 20 w 22"/>
                  <a:gd name="T1" fmla="*/ 34 h 34"/>
                  <a:gd name="T2" fmla="*/ 0 w 22"/>
                  <a:gd name="T3" fmla="*/ 34 h 34"/>
                  <a:gd name="T4" fmla="*/ 0 w 22"/>
                  <a:gd name="T5" fmla="*/ 34 h 34"/>
                  <a:gd name="T6" fmla="*/ 4 w 22"/>
                  <a:gd name="T7" fmla="*/ 28 h 34"/>
                  <a:gd name="T8" fmla="*/ 8 w 22"/>
                  <a:gd name="T9" fmla="*/ 24 h 34"/>
                  <a:gd name="T10" fmla="*/ 10 w 22"/>
                  <a:gd name="T11" fmla="*/ 20 h 34"/>
                  <a:gd name="T12" fmla="*/ 12 w 22"/>
                  <a:gd name="T13" fmla="*/ 18 h 34"/>
                  <a:gd name="T14" fmla="*/ 13 w 22"/>
                  <a:gd name="T15" fmla="*/ 14 h 34"/>
                  <a:gd name="T16" fmla="*/ 14 w 22"/>
                  <a:gd name="T17" fmla="*/ 11 h 34"/>
                  <a:gd name="T18" fmla="*/ 13 w 22"/>
                  <a:gd name="T19" fmla="*/ 8 h 34"/>
                  <a:gd name="T20" fmla="*/ 12 w 22"/>
                  <a:gd name="T21" fmla="*/ 7 h 34"/>
                  <a:gd name="T22" fmla="*/ 10 w 22"/>
                  <a:gd name="T23" fmla="*/ 6 h 34"/>
                  <a:gd name="T24" fmla="*/ 8 w 22"/>
                  <a:gd name="T25" fmla="*/ 5 h 34"/>
                  <a:gd name="T26" fmla="*/ 6 w 22"/>
                  <a:gd name="T27" fmla="*/ 6 h 34"/>
                  <a:gd name="T28" fmla="*/ 3 w 22"/>
                  <a:gd name="T29" fmla="*/ 7 h 34"/>
                  <a:gd name="T30" fmla="*/ 2 w 22"/>
                  <a:gd name="T31" fmla="*/ 9 h 34"/>
                  <a:gd name="T32" fmla="*/ 1 w 22"/>
                  <a:gd name="T33" fmla="*/ 8 h 34"/>
                  <a:gd name="T34" fmla="*/ 2 w 22"/>
                  <a:gd name="T35" fmla="*/ 5 h 34"/>
                  <a:gd name="T36" fmla="*/ 4 w 22"/>
                  <a:gd name="T37" fmla="*/ 1 h 34"/>
                  <a:gd name="T38" fmla="*/ 8 w 22"/>
                  <a:gd name="T39" fmla="*/ 0 h 34"/>
                  <a:gd name="T40" fmla="*/ 12 w 22"/>
                  <a:gd name="T41" fmla="*/ 0 h 34"/>
                  <a:gd name="T42" fmla="*/ 14 w 22"/>
                  <a:gd name="T43" fmla="*/ 0 h 34"/>
                  <a:gd name="T44" fmla="*/ 16 w 22"/>
                  <a:gd name="T45" fmla="*/ 1 h 34"/>
                  <a:gd name="T46" fmla="*/ 18 w 22"/>
                  <a:gd name="T47" fmla="*/ 2 h 34"/>
                  <a:gd name="T48" fmla="*/ 19 w 22"/>
                  <a:gd name="T49" fmla="*/ 3 h 34"/>
                  <a:gd name="T50" fmla="*/ 20 w 22"/>
                  <a:gd name="T51" fmla="*/ 6 h 34"/>
                  <a:gd name="T52" fmla="*/ 21 w 22"/>
                  <a:gd name="T53" fmla="*/ 8 h 34"/>
                  <a:gd name="T54" fmla="*/ 20 w 22"/>
                  <a:gd name="T55" fmla="*/ 11 h 34"/>
                  <a:gd name="T56" fmla="*/ 19 w 22"/>
                  <a:gd name="T57" fmla="*/ 14 h 34"/>
                  <a:gd name="T58" fmla="*/ 16 w 22"/>
                  <a:gd name="T59" fmla="*/ 18 h 34"/>
                  <a:gd name="T60" fmla="*/ 13 w 22"/>
                  <a:gd name="T61" fmla="*/ 23 h 34"/>
                  <a:gd name="T62" fmla="*/ 8 w 22"/>
                  <a:gd name="T63" fmla="*/ 28 h 34"/>
                  <a:gd name="T64" fmla="*/ 15 w 22"/>
                  <a:gd name="T65" fmla="*/ 28 h 34"/>
                  <a:gd name="T66" fmla="*/ 18 w 22"/>
                  <a:gd name="T67" fmla="*/ 28 h 34"/>
                  <a:gd name="T68" fmla="*/ 19 w 22"/>
                  <a:gd name="T69" fmla="*/ 28 h 34"/>
                  <a:gd name="T70" fmla="*/ 19 w 22"/>
                  <a:gd name="T71" fmla="*/ 26 h 34"/>
                  <a:gd name="T72" fmla="*/ 20 w 22"/>
                  <a:gd name="T73" fmla="*/ 26 h 34"/>
                  <a:gd name="T74" fmla="*/ 20 w 22"/>
                  <a:gd name="T75" fmla="*/ 25 h 34"/>
                  <a:gd name="T76" fmla="*/ 21 w 22"/>
                  <a:gd name="T77" fmla="*/ 24 h 34"/>
                  <a:gd name="T78" fmla="*/ 22 w 22"/>
                  <a:gd name="T79" fmla="*/ 24 h 34"/>
                  <a:gd name="T80" fmla="*/ 20 w 22"/>
                  <a:gd name="T8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34">
                    <a:moveTo>
                      <a:pt x="20" y="34"/>
                    </a:moveTo>
                    <a:lnTo>
                      <a:pt x="0" y="34"/>
                    </a:lnTo>
                    <a:lnTo>
                      <a:pt x="0" y="34"/>
                    </a:lnTo>
                    <a:lnTo>
                      <a:pt x="4" y="28"/>
                    </a:lnTo>
                    <a:lnTo>
                      <a:pt x="8" y="24"/>
                    </a:lnTo>
                    <a:lnTo>
                      <a:pt x="10" y="20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4" y="11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0" y="6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2"/>
                    </a:lnTo>
                    <a:lnTo>
                      <a:pt x="19" y="3"/>
                    </a:lnTo>
                    <a:lnTo>
                      <a:pt x="20" y="6"/>
                    </a:lnTo>
                    <a:lnTo>
                      <a:pt x="21" y="8"/>
                    </a:lnTo>
                    <a:lnTo>
                      <a:pt x="20" y="11"/>
                    </a:lnTo>
                    <a:lnTo>
                      <a:pt x="19" y="14"/>
                    </a:lnTo>
                    <a:lnTo>
                      <a:pt x="16" y="18"/>
                    </a:lnTo>
                    <a:lnTo>
                      <a:pt x="13" y="23"/>
                    </a:lnTo>
                    <a:lnTo>
                      <a:pt x="8" y="28"/>
                    </a:lnTo>
                    <a:lnTo>
                      <a:pt x="15" y="28"/>
                    </a:lnTo>
                    <a:lnTo>
                      <a:pt x="18" y="28"/>
                    </a:lnTo>
                    <a:lnTo>
                      <a:pt x="19" y="28"/>
                    </a:lnTo>
                    <a:lnTo>
                      <a:pt x="19" y="26"/>
                    </a:lnTo>
                    <a:lnTo>
                      <a:pt x="20" y="26"/>
                    </a:lnTo>
                    <a:lnTo>
                      <a:pt x="20" y="25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2" name="Freeform 1813"/>
              <p:cNvSpPr>
                <a:spLocks noEditPoints="1"/>
              </p:cNvSpPr>
              <p:nvPr/>
            </p:nvSpPr>
            <p:spPr bwMode="auto">
              <a:xfrm>
                <a:off x="2955926" y="4370388"/>
                <a:ext cx="33338" cy="53975"/>
              </a:xfrm>
              <a:custGeom>
                <a:avLst/>
                <a:gdLst>
                  <a:gd name="T0" fmla="*/ 21 w 21"/>
                  <a:gd name="T1" fmla="*/ 17 h 34"/>
                  <a:gd name="T2" fmla="*/ 20 w 21"/>
                  <a:gd name="T3" fmla="*/ 22 h 34"/>
                  <a:gd name="T4" fmla="*/ 20 w 21"/>
                  <a:gd name="T5" fmla="*/ 26 h 34"/>
                  <a:gd name="T6" fmla="*/ 19 w 21"/>
                  <a:gd name="T7" fmla="*/ 29 h 34"/>
                  <a:gd name="T8" fmla="*/ 18 w 21"/>
                  <a:gd name="T9" fmla="*/ 30 h 34"/>
                  <a:gd name="T10" fmla="*/ 15 w 21"/>
                  <a:gd name="T11" fmla="*/ 32 h 34"/>
                  <a:gd name="T12" fmla="*/ 14 w 21"/>
                  <a:gd name="T13" fmla="*/ 34 h 34"/>
                  <a:gd name="T14" fmla="*/ 12 w 21"/>
                  <a:gd name="T15" fmla="*/ 34 h 34"/>
                  <a:gd name="T16" fmla="*/ 10 w 21"/>
                  <a:gd name="T17" fmla="*/ 34 h 34"/>
                  <a:gd name="T18" fmla="*/ 8 w 21"/>
                  <a:gd name="T19" fmla="*/ 34 h 34"/>
                  <a:gd name="T20" fmla="*/ 6 w 21"/>
                  <a:gd name="T21" fmla="*/ 32 h 34"/>
                  <a:gd name="T22" fmla="*/ 4 w 21"/>
                  <a:gd name="T23" fmla="*/ 31 h 34"/>
                  <a:gd name="T24" fmla="*/ 2 w 21"/>
                  <a:gd name="T25" fmla="*/ 29 h 34"/>
                  <a:gd name="T26" fmla="*/ 1 w 21"/>
                  <a:gd name="T27" fmla="*/ 28 h 34"/>
                  <a:gd name="T28" fmla="*/ 1 w 21"/>
                  <a:gd name="T29" fmla="*/ 25 h 34"/>
                  <a:gd name="T30" fmla="*/ 0 w 21"/>
                  <a:gd name="T31" fmla="*/ 22 h 34"/>
                  <a:gd name="T32" fmla="*/ 0 w 21"/>
                  <a:gd name="T33" fmla="*/ 17 h 34"/>
                  <a:gd name="T34" fmla="*/ 0 w 21"/>
                  <a:gd name="T35" fmla="*/ 12 h 34"/>
                  <a:gd name="T36" fmla="*/ 1 w 21"/>
                  <a:gd name="T37" fmla="*/ 7 h 34"/>
                  <a:gd name="T38" fmla="*/ 2 w 21"/>
                  <a:gd name="T39" fmla="*/ 4 h 34"/>
                  <a:gd name="T40" fmla="*/ 4 w 21"/>
                  <a:gd name="T41" fmla="*/ 1 h 34"/>
                  <a:gd name="T42" fmla="*/ 7 w 21"/>
                  <a:gd name="T43" fmla="*/ 0 h 34"/>
                  <a:gd name="T44" fmla="*/ 10 w 21"/>
                  <a:gd name="T45" fmla="*/ 0 h 34"/>
                  <a:gd name="T46" fmla="*/ 13 w 21"/>
                  <a:gd name="T47" fmla="*/ 0 h 34"/>
                  <a:gd name="T48" fmla="*/ 15 w 21"/>
                  <a:gd name="T49" fmla="*/ 1 h 34"/>
                  <a:gd name="T50" fmla="*/ 18 w 21"/>
                  <a:gd name="T51" fmla="*/ 4 h 34"/>
                  <a:gd name="T52" fmla="*/ 19 w 21"/>
                  <a:gd name="T53" fmla="*/ 7 h 34"/>
                  <a:gd name="T54" fmla="*/ 20 w 21"/>
                  <a:gd name="T55" fmla="*/ 12 h 34"/>
                  <a:gd name="T56" fmla="*/ 21 w 21"/>
                  <a:gd name="T57" fmla="*/ 17 h 34"/>
                  <a:gd name="T58" fmla="*/ 14 w 21"/>
                  <a:gd name="T59" fmla="*/ 17 h 34"/>
                  <a:gd name="T60" fmla="*/ 14 w 21"/>
                  <a:gd name="T61" fmla="*/ 12 h 34"/>
                  <a:gd name="T62" fmla="*/ 14 w 21"/>
                  <a:gd name="T63" fmla="*/ 8 h 34"/>
                  <a:gd name="T64" fmla="*/ 14 w 21"/>
                  <a:gd name="T65" fmla="*/ 6 h 34"/>
                  <a:gd name="T66" fmla="*/ 13 w 21"/>
                  <a:gd name="T67" fmla="*/ 4 h 34"/>
                  <a:gd name="T68" fmla="*/ 13 w 21"/>
                  <a:gd name="T69" fmla="*/ 2 h 34"/>
                  <a:gd name="T70" fmla="*/ 12 w 21"/>
                  <a:gd name="T71" fmla="*/ 1 h 34"/>
                  <a:gd name="T72" fmla="*/ 10 w 21"/>
                  <a:gd name="T73" fmla="*/ 1 h 34"/>
                  <a:gd name="T74" fmla="*/ 9 w 21"/>
                  <a:gd name="T75" fmla="*/ 1 h 34"/>
                  <a:gd name="T76" fmla="*/ 8 w 21"/>
                  <a:gd name="T77" fmla="*/ 1 h 34"/>
                  <a:gd name="T78" fmla="*/ 8 w 21"/>
                  <a:gd name="T79" fmla="*/ 2 h 34"/>
                  <a:gd name="T80" fmla="*/ 7 w 21"/>
                  <a:gd name="T81" fmla="*/ 5 h 34"/>
                  <a:gd name="T82" fmla="*/ 7 w 21"/>
                  <a:gd name="T83" fmla="*/ 6 h 34"/>
                  <a:gd name="T84" fmla="*/ 7 w 21"/>
                  <a:gd name="T85" fmla="*/ 10 h 34"/>
                  <a:gd name="T86" fmla="*/ 7 w 21"/>
                  <a:gd name="T87" fmla="*/ 14 h 34"/>
                  <a:gd name="T88" fmla="*/ 7 w 21"/>
                  <a:gd name="T89" fmla="*/ 20 h 34"/>
                  <a:gd name="T90" fmla="*/ 7 w 21"/>
                  <a:gd name="T91" fmla="*/ 24 h 34"/>
                  <a:gd name="T92" fmla="*/ 7 w 21"/>
                  <a:gd name="T93" fmla="*/ 28 h 34"/>
                  <a:gd name="T94" fmla="*/ 7 w 21"/>
                  <a:gd name="T95" fmla="*/ 30 h 34"/>
                  <a:gd name="T96" fmla="*/ 8 w 21"/>
                  <a:gd name="T97" fmla="*/ 31 h 34"/>
                  <a:gd name="T98" fmla="*/ 8 w 21"/>
                  <a:gd name="T99" fmla="*/ 32 h 34"/>
                  <a:gd name="T100" fmla="*/ 9 w 21"/>
                  <a:gd name="T101" fmla="*/ 32 h 34"/>
                  <a:gd name="T102" fmla="*/ 10 w 21"/>
                  <a:gd name="T103" fmla="*/ 32 h 34"/>
                  <a:gd name="T104" fmla="*/ 12 w 21"/>
                  <a:gd name="T105" fmla="*/ 32 h 34"/>
                  <a:gd name="T106" fmla="*/ 13 w 21"/>
                  <a:gd name="T107" fmla="*/ 31 h 34"/>
                  <a:gd name="T108" fmla="*/ 13 w 21"/>
                  <a:gd name="T109" fmla="*/ 30 h 34"/>
                  <a:gd name="T110" fmla="*/ 14 w 21"/>
                  <a:gd name="T111" fmla="*/ 28 h 34"/>
                  <a:gd name="T112" fmla="*/ 14 w 21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4">
                    <a:moveTo>
                      <a:pt x="21" y="17"/>
                    </a:moveTo>
                    <a:lnTo>
                      <a:pt x="20" y="22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4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3" name="Freeform 1814"/>
              <p:cNvSpPr>
                <a:spLocks/>
              </p:cNvSpPr>
              <p:nvPr/>
            </p:nvSpPr>
            <p:spPr bwMode="auto">
              <a:xfrm>
                <a:off x="2995613" y="4411663"/>
                <a:ext cx="12700" cy="12700"/>
              </a:xfrm>
              <a:custGeom>
                <a:avLst/>
                <a:gdLst>
                  <a:gd name="T0" fmla="*/ 5 w 8"/>
                  <a:gd name="T1" fmla="*/ 0 h 8"/>
                  <a:gd name="T2" fmla="*/ 6 w 8"/>
                  <a:gd name="T3" fmla="*/ 0 h 8"/>
                  <a:gd name="T4" fmla="*/ 7 w 8"/>
                  <a:gd name="T5" fmla="*/ 2 h 8"/>
                  <a:gd name="T6" fmla="*/ 8 w 8"/>
                  <a:gd name="T7" fmla="*/ 3 h 8"/>
                  <a:gd name="T8" fmla="*/ 8 w 8"/>
                  <a:gd name="T9" fmla="*/ 4 h 8"/>
                  <a:gd name="T10" fmla="*/ 8 w 8"/>
                  <a:gd name="T11" fmla="*/ 5 h 8"/>
                  <a:gd name="T12" fmla="*/ 7 w 8"/>
                  <a:gd name="T13" fmla="*/ 6 h 8"/>
                  <a:gd name="T14" fmla="*/ 6 w 8"/>
                  <a:gd name="T15" fmla="*/ 8 h 8"/>
                  <a:gd name="T16" fmla="*/ 5 w 8"/>
                  <a:gd name="T17" fmla="*/ 8 h 8"/>
                  <a:gd name="T18" fmla="*/ 2 w 8"/>
                  <a:gd name="T19" fmla="*/ 8 h 8"/>
                  <a:gd name="T20" fmla="*/ 1 w 8"/>
                  <a:gd name="T21" fmla="*/ 6 h 8"/>
                  <a:gd name="T22" fmla="*/ 0 w 8"/>
                  <a:gd name="T23" fmla="*/ 5 h 8"/>
                  <a:gd name="T24" fmla="*/ 0 w 8"/>
                  <a:gd name="T25" fmla="*/ 4 h 8"/>
                  <a:gd name="T26" fmla="*/ 0 w 8"/>
                  <a:gd name="T27" fmla="*/ 3 h 8"/>
                  <a:gd name="T28" fmla="*/ 1 w 8"/>
                  <a:gd name="T29" fmla="*/ 2 h 8"/>
                  <a:gd name="T30" fmla="*/ 2 w 8"/>
                  <a:gd name="T31" fmla="*/ 0 h 8"/>
                  <a:gd name="T32" fmla="*/ 5 w 8"/>
                  <a:gd name="T3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8">
                    <a:moveTo>
                      <a:pt x="5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4" name="Freeform 1815"/>
              <p:cNvSpPr>
                <a:spLocks/>
              </p:cNvSpPr>
              <p:nvPr/>
            </p:nvSpPr>
            <p:spPr bwMode="auto">
              <a:xfrm>
                <a:off x="3013076" y="4370388"/>
                <a:ext cx="34925" cy="53975"/>
              </a:xfrm>
              <a:custGeom>
                <a:avLst/>
                <a:gdLst>
                  <a:gd name="T0" fmla="*/ 7 w 22"/>
                  <a:gd name="T1" fmla="*/ 16 h 34"/>
                  <a:gd name="T2" fmla="*/ 7 w 22"/>
                  <a:gd name="T3" fmla="*/ 16 h 34"/>
                  <a:gd name="T4" fmla="*/ 9 w 22"/>
                  <a:gd name="T5" fmla="*/ 14 h 34"/>
                  <a:gd name="T6" fmla="*/ 10 w 22"/>
                  <a:gd name="T7" fmla="*/ 13 h 34"/>
                  <a:gd name="T8" fmla="*/ 12 w 22"/>
                  <a:gd name="T9" fmla="*/ 13 h 34"/>
                  <a:gd name="T10" fmla="*/ 13 w 22"/>
                  <a:gd name="T11" fmla="*/ 12 h 34"/>
                  <a:gd name="T12" fmla="*/ 13 w 22"/>
                  <a:gd name="T13" fmla="*/ 10 h 34"/>
                  <a:gd name="T14" fmla="*/ 13 w 22"/>
                  <a:gd name="T15" fmla="*/ 8 h 34"/>
                  <a:gd name="T16" fmla="*/ 13 w 22"/>
                  <a:gd name="T17" fmla="*/ 6 h 34"/>
                  <a:gd name="T18" fmla="*/ 12 w 22"/>
                  <a:gd name="T19" fmla="*/ 5 h 34"/>
                  <a:gd name="T20" fmla="*/ 10 w 22"/>
                  <a:gd name="T21" fmla="*/ 4 h 34"/>
                  <a:gd name="T22" fmla="*/ 8 w 22"/>
                  <a:gd name="T23" fmla="*/ 4 h 34"/>
                  <a:gd name="T24" fmla="*/ 4 w 22"/>
                  <a:gd name="T25" fmla="*/ 4 h 34"/>
                  <a:gd name="T26" fmla="*/ 2 w 22"/>
                  <a:gd name="T27" fmla="*/ 7 h 34"/>
                  <a:gd name="T28" fmla="*/ 1 w 22"/>
                  <a:gd name="T29" fmla="*/ 6 h 34"/>
                  <a:gd name="T30" fmla="*/ 3 w 22"/>
                  <a:gd name="T31" fmla="*/ 4 h 34"/>
                  <a:gd name="T32" fmla="*/ 6 w 22"/>
                  <a:gd name="T33" fmla="*/ 1 h 34"/>
                  <a:gd name="T34" fmla="*/ 9 w 22"/>
                  <a:gd name="T35" fmla="*/ 0 h 34"/>
                  <a:gd name="T36" fmla="*/ 13 w 22"/>
                  <a:gd name="T37" fmla="*/ 0 h 34"/>
                  <a:gd name="T38" fmla="*/ 15 w 22"/>
                  <a:gd name="T39" fmla="*/ 0 h 34"/>
                  <a:gd name="T40" fmla="*/ 19 w 22"/>
                  <a:gd name="T41" fmla="*/ 1 h 34"/>
                  <a:gd name="T42" fmla="*/ 20 w 22"/>
                  <a:gd name="T43" fmla="*/ 4 h 34"/>
                  <a:gd name="T44" fmla="*/ 21 w 22"/>
                  <a:gd name="T45" fmla="*/ 6 h 34"/>
                  <a:gd name="T46" fmla="*/ 20 w 22"/>
                  <a:gd name="T47" fmla="*/ 7 h 34"/>
                  <a:gd name="T48" fmla="*/ 19 w 22"/>
                  <a:gd name="T49" fmla="*/ 10 h 34"/>
                  <a:gd name="T50" fmla="*/ 18 w 22"/>
                  <a:gd name="T51" fmla="*/ 11 h 34"/>
                  <a:gd name="T52" fmla="*/ 15 w 22"/>
                  <a:gd name="T53" fmla="*/ 12 h 34"/>
                  <a:gd name="T54" fmla="*/ 18 w 22"/>
                  <a:gd name="T55" fmla="*/ 13 h 34"/>
                  <a:gd name="T56" fmla="*/ 20 w 22"/>
                  <a:gd name="T57" fmla="*/ 16 h 34"/>
                  <a:gd name="T58" fmla="*/ 21 w 22"/>
                  <a:gd name="T59" fmla="*/ 18 h 34"/>
                  <a:gd name="T60" fmla="*/ 22 w 22"/>
                  <a:gd name="T61" fmla="*/ 22 h 34"/>
                  <a:gd name="T62" fmla="*/ 21 w 22"/>
                  <a:gd name="T63" fmla="*/ 24 h 34"/>
                  <a:gd name="T64" fmla="*/ 20 w 22"/>
                  <a:gd name="T65" fmla="*/ 28 h 34"/>
                  <a:gd name="T66" fmla="*/ 19 w 22"/>
                  <a:gd name="T67" fmla="*/ 30 h 34"/>
                  <a:gd name="T68" fmla="*/ 15 w 22"/>
                  <a:gd name="T69" fmla="*/ 32 h 34"/>
                  <a:gd name="T70" fmla="*/ 12 w 22"/>
                  <a:gd name="T71" fmla="*/ 34 h 34"/>
                  <a:gd name="T72" fmla="*/ 8 w 22"/>
                  <a:gd name="T73" fmla="*/ 34 h 34"/>
                  <a:gd name="T74" fmla="*/ 4 w 22"/>
                  <a:gd name="T75" fmla="*/ 34 h 34"/>
                  <a:gd name="T76" fmla="*/ 2 w 22"/>
                  <a:gd name="T77" fmla="*/ 32 h 34"/>
                  <a:gd name="T78" fmla="*/ 1 w 22"/>
                  <a:gd name="T79" fmla="*/ 31 h 34"/>
                  <a:gd name="T80" fmla="*/ 0 w 22"/>
                  <a:gd name="T81" fmla="*/ 30 h 34"/>
                  <a:gd name="T82" fmla="*/ 1 w 22"/>
                  <a:gd name="T83" fmla="*/ 29 h 34"/>
                  <a:gd name="T84" fmla="*/ 1 w 22"/>
                  <a:gd name="T85" fmla="*/ 28 h 34"/>
                  <a:gd name="T86" fmla="*/ 2 w 22"/>
                  <a:gd name="T87" fmla="*/ 26 h 34"/>
                  <a:gd name="T88" fmla="*/ 3 w 22"/>
                  <a:gd name="T89" fmla="*/ 26 h 34"/>
                  <a:gd name="T90" fmla="*/ 3 w 22"/>
                  <a:gd name="T91" fmla="*/ 26 h 34"/>
                  <a:gd name="T92" fmla="*/ 4 w 22"/>
                  <a:gd name="T93" fmla="*/ 26 h 34"/>
                  <a:gd name="T94" fmla="*/ 6 w 22"/>
                  <a:gd name="T95" fmla="*/ 28 h 34"/>
                  <a:gd name="T96" fmla="*/ 7 w 22"/>
                  <a:gd name="T97" fmla="*/ 29 h 34"/>
                  <a:gd name="T98" fmla="*/ 9 w 22"/>
                  <a:gd name="T99" fmla="*/ 30 h 34"/>
                  <a:gd name="T100" fmla="*/ 12 w 22"/>
                  <a:gd name="T101" fmla="*/ 30 h 34"/>
                  <a:gd name="T102" fmla="*/ 14 w 22"/>
                  <a:gd name="T103" fmla="*/ 30 h 34"/>
                  <a:gd name="T104" fmla="*/ 15 w 22"/>
                  <a:gd name="T105" fmla="*/ 29 h 34"/>
                  <a:gd name="T106" fmla="*/ 16 w 22"/>
                  <a:gd name="T107" fmla="*/ 28 h 34"/>
                  <a:gd name="T108" fmla="*/ 16 w 22"/>
                  <a:gd name="T109" fmla="*/ 25 h 34"/>
                  <a:gd name="T110" fmla="*/ 15 w 22"/>
                  <a:gd name="T111" fmla="*/ 23 h 34"/>
                  <a:gd name="T112" fmla="*/ 14 w 22"/>
                  <a:gd name="T113" fmla="*/ 19 h 34"/>
                  <a:gd name="T114" fmla="*/ 10 w 22"/>
                  <a:gd name="T115" fmla="*/ 17 h 34"/>
                  <a:gd name="T116" fmla="*/ 7 w 22"/>
                  <a:gd name="T117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" h="34">
                    <a:moveTo>
                      <a:pt x="7" y="16"/>
                    </a:moveTo>
                    <a:lnTo>
                      <a:pt x="7" y="16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2" y="5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0" y="4"/>
                    </a:lnTo>
                    <a:lnTo>
                      <a:pt x="21" y="6"/>
                    </a:lnTo>
                    <a:lnTo>
                      <a:pt x="20" y="7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5" y="12"/>
                    </a:lnTo>
                    <a:lnTo>
                      <a:pt x="18" y="13"/>
                    </a:lnTo>
                    <a:lnTo>
                      <a:pt x="20" y="16"/>
                    </a:lnTo>
                    <a:lnTo>
                      <a:pt x="21" y="18"/>
                    </a:lnTo>
                    <a:lnTo>
                      <a:pt x="22" y="22"/>
                    </a:lnTo>
                    <a:lnTo>
                      <a:pt x="21" y="24"/>
                    </a:lnTo>
                    <a:lnTo>
                      <a:pt x="20" y="28"/>
                    </a:lnTo>
                    <a:lnTo>
                      <a:pt x="19" y="30"/>
                    </a:lnTo>
                    <a:lnTo>
                      <a:pt x="15" y="32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4" y="34"/>
                    </a:lnTo>
                    <a:lnTo>
                      <a:pt x="2" y="32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lnTo>
                      <a:pt x="1" y="28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7" y="29"/>
                    </a:lnTo>
                    <a:lnTo>
                      <a:pt x="9" y="30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5" y="29"/>
                    </a:lnTo>
                    <a:lnTo>
                      <a:pt x="16" y="28"/>
                    </a:lnTo>
                    <a:lnTo>
                      <a:pt x="16" y="25"/>
                    </a:lnTo>
                    <a:lnTo>
                      <a:pt x="15" y="23"/>
                    </a:lnTo>
                    <a:lnTo>
                      <a:pt x="14" y="19"/>
                    </a:lnTo>
                    <a:lnTo>
                      <a:pt x="10" y="17"/>
                    </a:lnTo>
                    <a:lnTo>
                      <a:pt x="7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5" name="Freeform 1816"/>
              <p:cNvSpPr>
                <a:spLocks noEditPoints="1"/>
              </p:cNvSpPr>
              <p:nvPr/>
            </p:nvSpPr>
            <p:spPr bwMode="auto">
              <a:xfrm>
                <a:off x="2955926" y="4200525"/>
                <a:ext cx="33338" cy="53975"/>
              </a:xfrm>
              <a:custGeom>
                <a:avLst/>
                <a:gdLst>
                  <a:gd name="T0" fmla="*/ 21 w 21"/>
                  <a:gd name="T1" fmla="*/ 17 h 34"/>
                  <a:gd name="T2" fmla="*/ 20 w 21"/>
                  <a:gd name="T3" fmla="*/ 22 h 34"/>
                  <a:gd name="T4" fmla="*/ 20 w 21"/>
                  <a:gd name="T5" fmla="*/ 27 h 34"/>
                  <a:gd name="T6" fmla="*/ 19 w 21"/>
                  <a:gd name="T7" fmla="*/ 29 h 34"/>
                  <a:gd name="T8" fmla="*/ 18 w 21"/>
                  <a:gd name="T9" fmla="*/ 30 h 34"/>
                  <a:gd name="T10" fmla="*/ 15 w 21"/>
                  <a:gd name="T11" fmla="*/ 33 h 34"/>
                  <a:gd name="T12" fmla="*/ 14 w 21"/>
                  <a:gd name="T13" fmla="*/ 34 h 34"/>
                  <a:gd name="T14" fmla="*/ 12 w 21"/>
                  <a:gd name="T15" fmla="*/ 34 h 34"/>
                  <a:gd name="T16" fmla="*/ 10 w 21"/>
                  <a:gd name="T17" fmla="*/ 34 h 34"/>
                  <a:gd name="T18" fmla="*/ 8 w 21"/>
                  <a:gd name="T19" fmla="*/ 34 h 34"/>
                  <a:gd name="T20" fmla="*/ 6 w 21"/>
                  <a:gd name="T21" fmla="*/ 33 h 34"/>
                  <a:gd name="T22" fmla="*/ 4 w 21"/>
                  <a:gd name="T23" fmla="*/ 31 h 34"/>
                  <a:gd name="T24" fmla="*/ 2 w 21"/>
                  <a:gd name="T25" fmla="*/ 29 h 34"/>
                  <a:gd name="T26" fmla="*/ 1 w 21"/>
                  <a:gd name="T27" fmla="*/ 28 h 34"/>
                  <a:gd name="T28" fmla="*/ 1 w 21"/>
                  <a:gd name="T29" fmla="*/ 25 h 34"/>
                  <a:gd name="T30" fmla="*/ 0 w 21"/>
                  <a:gd name="T31" fmla="*/ 22 h 34"/>
                  <a:gd name="T32" fmla="*/ 0 w 21"/>
                  <a:gd name="T33" fmla="*/ 17 h 34"/>
                  <a:gd name="T34" fmla="*/ 0 w 21"/>
                  <a:gd name="T35" fmla="*/ 12 h 34"/>
                  <a:gd name="T36" fmla="*/ 1 w 21"/>
                  <a:gd name="T37" fmla="*/ 7 h 34"/>
                  <a:gd name="T38" fmla="*/ 2 w 21"/>
                  <a:gd name="T39" fmla="*/ 4 h 34"/>
                  <a:gd name="T40" fmla="*/ 4 w 21"/>
                  <a:gd name="T41" fmla="*/ 1 h 34"/>
                  <a:gd name="T42" fmla="*/ 7 w 21"/>
                  <a:gd name="T43" fmla="*/ 0 h 34"/>
                  <a:gd name="T44" fmla="*/ 10 w 21"/>
                  <a:gd name="T45" fmla="*/ 0 h 34"/>
                  <a:gd name="T46" fmla="*/ 13 w 21"/>
                  <a:gd name="T47" fmla="*/ 0 h 34"/>
                  <a:gd name="T48" fmla="*/ 15 w 21"/>
                  <a:gd name="T49" fmla="*/ 1 h 34"/>
                  <a:gd name="T50" fmla="*/ 18 w 21"/>
                  <a:gd name="T51" fmla="*/ 4 h 34"/>
                  <a:gd name="T52" fmla="*/ 19 w 21"/>
                  <a:gd name="T53" fmla="*/ 7 h 34"/>
                  <a:gd name="T54" fmla="*/ 20 w 21"/>
                  <a:gd name="T55" fmla="*/ 12 h 34"/>
                  <a:gd name="T56" fmla="*/ 21 w 21"/>
                  <a:gd name="T57" fmla="*/ 17 h 34"/>
                  <a:gd name="T58" fmla="*/ 14 w 21"/>
                  <a:gd name="T59" fmla="*/ 17 h 34"/>
                  <a:gd name="T60" fmla="*/ 14 w 21"/>
                  <a:gd name="T61" fmla="*/ 12 h 34"/>
                  <a:gd name="T62" fmla="*/ 14 w 21"/>
                  <a:gd name="T63" fmla="*/ 8 h 34"/>
                  <a:gd name="T64" fmla="*/ 14 w 21"/>
                  <a:gd name="T65" fmla="*/ 6 h 34"/>
                  <a:gd name="T66" fmla="*/ 13 w 21"/>
                  <a:gd name="T67" fmla="*/ 4 h 34"/>
                  <a:gd name="T68" fmla="*/ 13 w 21"/>
                  <a:gd name="T69" fmla="*/ 2 h 34"/>
                  <a:gd name="T70" fmla="*/ 12 w 21"/>
                  <a:gd name="T71" fmla="*/ 1 h 34"/>
                  <a:gd name="T72" fmla="*/ 10 w 21"/>
                  <a:gd name="T73" fmla="*/ 1 h 34"/>
                  <a:gd name="T74" fmla="*/ 9 w 21"/>
                  <a:gd name="T75" fmla="*/ 1 h 34"/>
                  <a:gd name="T76" fmla="*/ 8 w 21"/>
                  <a:gd name="T77" fmla="*/ 1 h 34"/>
                  <a:gd name="T78" fmla="*/ 8 w 21"/>
                  <a:gd name="T79" fmla="*/ 2 h 34"/>
                  <a:gd name="T80" fmla="*/ 7 w 21"/>
                  <a:gd name="T81" fmla="*/ 5 h 34"/>
                  <a:gd name="T82" fmla="*/ 7 w 21"/>
                  <a:gd name="T83" fmla="*/ 6 h 34"/>
                  <a:gd name="T84" fmla="*/ 7 w 21"/>
                  <a:gd name="T85" fmla="*/ 10 h 34"/>
                  <a:gd name="T86" fmla="*/ 7 w 21"/>
                  <a:gd name="T87" fmla="*/ 14 h 34"/>
                  <a:gd name="T88" fmla="*/ 7 w 21"/>
                  <a:gd name="T89" fmla="*/ 21 h 34"/>
                  <a:gd name="T90" fmla="*/ 7 w 21"/>
                  <a:gd name="T91" fmla="*/ 24 h 34"/>
                  <a:gd name="T92" fmla="*/ 7 w 21"/>
                  <a:gd name="T93" fmla="*/ 28 h 34"/>
                  <a:gd name="T94" fmla="*/ 7 w 21"/>
                  <a:gd name="T95" fmla="*/ 30 h 34"/>
                  <a:gd name="T96" fmla="*/ 8 w 21"/>
                  <a:gd name="T97" fmla="*/ 31 h 34"/>
                  <a:gd name="T98" fmla="*/ 8 w 21"/>
                  <a:gd name="T99" fmla="*/ 33 h 34"/>
                  <a:gd name="T100" fmla="*/ 9 w 21"/>
                  <a:gd name="T101" fmla="*/ 33 h 34"/>
                  <a:gd name="T102" fmla="*/ 10 w 21"/>
                  <a:gd name="T103" fmla="*/ 33 h 34"/>
                  <a:gd name="T104" fmla="*/ 12 w 21"/>
                  <a:gd name="T105" fmla="*/ 33 h 34"/>
                  <a:gd name="T106" fmla="*/ 13 w 21"/>
                  <a:gd name="T107" fmla="*/ 31 h 34"/>
                  <a:gd name="T108" fmla="*/ 13 w 21"/>
                  <a:gd name="T109" fmla="*/ 30 h 34"/>
                  <a:gd name="T110" fmla="*/ 14 w 21"/>
                  <a:gd name="T111" fmla="*/ 28 h 34"/>
                  <a:gd name="T112" fmla="*/ 14 w 21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34">
                    <a:moveTo>
                      <a:pt x="21" y="17"/>
                    </a:moveTo>
                    <a:lnTo>
                      <a:pt x="20" y="22"/>
                    </a:lnTo>
                    <a:lnTo>
                      <a:pt x="20" y="27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5" y="33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6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4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1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4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3"/>
                    </a:lnTo>
                    <a:lnTo>
                      <a:pt x="9" y="33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6" name="Freeform 1817"/>
              <p:cNvSpPr>
                <a:spLocks/>
              </p:cNvSpPr>
              <p:nvPr/>
            </p:nvSpPr>
            <p:spPr bwMode="auto">
              <a:xfrm>
                <a:off x="2995613" y="4243388"/>
                <a:ext cx="12700" cy="11112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0 h 7"/>
                  <a:gd name="T4" fmla="*/ 7 w 8"/>
                  <a:gd name="T5" fmla="*/ 1 h 7"/>
                  <a:gd name="T6" fmla="*/ 8 w 8"/>
                  <a:gd name="T7" fmla="*/ 2 h 7"/>
                  <a:gd name="T8" fmla="*/ 8 w 8"/>
                  <a:gd name="T9" fmla="*/ 3 h 7"/>
                  <a:gd name="T10" fmla="*/ 8 w 8"/>
                  <a:gd name="T11" fmla="*/ 4 h 7"/>
                  <a:gd name="T12" fmla="*/ 7 w 8"/>
                  <a:gd name="T13" fmla="*/ 6 h 7"/>
                  <a:gd name="T14" fmla="*/ 6 w 8"/>
                  <a:gd name="T15" fmla="*/ 7 h 7"/>
                  <a:gd name="T16" fmla="*/ 5 w 8"/>
                  <a:gd name="T17" fmla="*/ 7 h 7"/>
                  <a:gd name="T18" fmla="*/ 2 w 8"/>
                  <a:gd name="T19" fmla="*/ 7 h 7"/>
                  <a:gd name="T20" fmla="*/ 1 w 8"/>
                  <a:gd name="T21" fmla="*/ 6 h 7"/>
                  <a:gd name="T22" fmla="*/ 0 w 8"/>
                  <a:gd name="T23" fmla="*/ 4 h 7"/>
                  <a:gd name="T24" fmla="*/ 0 w 8"/>
                  <a:gd name="T25" fmla="*/ 3 h 7"/>
                  <a:gd name="T26" fmla="*/ 0 w 8"/>
                  <a:gd name="T27" fmla="*/ 2 h 7"/>
                  <a:gd name="T28" fmla="*/ 1 w 8"/>
                  <a:gd name="T29" fmla="*/ 1 h 7"/>
                  <a:gd name="T30" fmla="*/ 2 w 8"/>
                  <a:gd name="T31" fmla="*/ 0 h 7"/>
                  <a:gd name="T32" fmla="*/ 5 w 8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7287" name="Freeform 1818"/>
              <p:cNvSpPr>
                <a:spLocks noEditPoints="1"/>
              </p:cNvSpPr>
              <p:nvPr/>
            </p:nvSpPr>
            <p:spPr bwMode="auto">
              <a:xfrm>
                <a:off x="3014663" y="4200525"/>
                <a:ext cx="33338" cy="53975"/>
              </a:xfrm>
              <a:custGeom>
                <a:avLst/>
                <a:gdLst>
                  <a:gd name="T0" fmla="*/ 0 w 21"/>
                  <a:gd name="T1" fmla="*/ 21 h 34"/>
                  <a:gd name="T2" fmla="*/ 15 w 21"/>
                  <a:gd name="T3" fmla="*/ 0 h 34"/>
                  <a:gd name="T4" fmla="*/ 19 w 21"/>
                  <a:gd name="T5" fmla="*/ 0 h 34"/>
                  <a:gd name="T6" fmla="*/ 19 w 21"/>
                  <a:gd name="T7" fmla="*/ 21 h 34"/>
                  <a:gd name="T8" fmla="*/ 21 w 21"/>
                  <a:gd name="T9" fmla="*/ 21 h 34"/>
                  <a:gd name="T10" fmla="*/ 21 w 21"/>
                  <a:gd name="T11" fmla="*/ 27 h 34"/>
                  <a:gd name="T12" fmla="*/ 19 w 21"/>
                  <a:gd name="T13" fmla="*/ 27 h 34"/>
                  <a:gd name="T14" fmla="*/ 19 w 21"/>
                  <a:gd name="T15" fmla="*/ 34 h 34"/>
                  <a:gd name="T16" fmla="*/ 12 w 21"/>
                  <a:gd name="T17" fmla="*/ 34 h 34"/>
                  <a:gd name="T18" fmla="*/ 12 w 21"/>
                  <a:gd name="T19" fmla="*/ 27 h 34"/>
                  <a:gd name="T20" fmla="*/ 0 w 21"/>
                  <a:gd name="T21" fmla="*/ 27 h 34"/>
                  <a:gd name="T22" fmla="*/ 0 w 21"/>
                  <a:gd name="T23" fmla="*/ 21 h 34"/>
                  <a:gd name="T24" fmla="*/ 2 w 21"/>
                  <a:gd name="T25" fmla="*/ 21 h 34"/>
                  <a:gd name="T26" fmla="*/ 12 w 21"/>
                  <a:gd name="T27" fmla="*/ 21 h 34"/>
                  <a:gd name="T28" fmla="*/ 12 w 21"/>
                  <a:gd name="T29" fmla="*/ 8 h 34"/>
                  <a:gd name="T30" fmla="*/ 2 w 21"/>
                  <a:gd name="T31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34">
                    <a:moveTo>
                      <a:pt x="0" y="21"/>
                    </a:moveTo>
                    <a:lnTo>
                      <a:pt x="15" y="0"/>
                    </a:lnTo>
                    <a:lnTo>
                      <a:pt x="19" y="0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27"/>
                    </a:lnTo>
                    <a:lnTo>
                      <a:pt x="19" y="27"/>
                    </a:lnTo>
                    <a:lnTo>
                      <a:pt x="19" y="34"/>
                    </a:lnTo>
                    <a:lnTo>
                      <a:pt x="12" y="34"/>
                    </a:lnTo>
                    <a:lnTo>
                      <a:pt x="12" y="27"/>
                    </a:lnTo>
                    <a:lnTo>
                      <a:pt x="0" y="27"/>
                    </a:lnTo>
                    <a:lnTo>
                      <a:pt x="0" y="21"/>
                    </a:lnTo>
                    <a:close/>
                    <a:moveTo>
                      <a:pt x="2" y="21"/>
                    </a:moveTo>
                    <a:lnTo>
                      <a:pt x="12" y="21"/>
                    </a:lnTo>
                    <a:lnTo>
                      <a:pt x="12" y="8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4" name="Group 2020"/>
              <p:cNvGrpSpPr>
                <a:grpSpLocks/>
              </p:cNvGrpSpPr>
              <p:nvPr/>
            </p:nvGrpSpPr>
            <p:grpSpPr bwMode="auto">
              <a:xfrm>
                <a:off x="2771775" y="4154488"/>
                <a:ext cx="3619500" cy="1727200"/>
                <a:chOff x="1746" y="2617"/>
                <a:chExt cx="2280" cy="1088"/>
              </a:xfrm>
            </p:grpSpPr>
            <p:sp>
              <p:nvSpPr>
                <p:cNvPr id="746888" name="Line 1820"/>
                <p:cNvSpPr>
                  <a:spLocks noChangeShapeType="1"/>
                </p:cNvSpPr>
                <p:nvPr/>
              </p:nvSpPr>
              <p:spPr bwMode="auto">
                <a:xfrm>
                  <a:off x="1950" y="3567"/>
                  <a:ext cx="93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9" name="Line 1821"/>
                <p:cNvSpPr>
                  <a:spLocks noChangeShapeType="1"/>
                </p:cNvSpPr>
                <p:nvPr/>
              </p:nvSpPr>
              <p:spPr bwMode="auto">
                <a:xfrm>
                  <a:off x="1992" y="3527"/>
                  <a:ext cx="0" cy="4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0" name="Line 1822"/>
                <p:cNvSpPr>
                  <a:spLocks noChangeShapeType="1"/>
                </p:cNvSpPr>
                <p:nvPr/>
              </p:nvSpPr>
              <p:spPr bwMode="auto">
                <a:xfrm>
                  <a:off x="2078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1" name="Line 1823"/>
                <p:cNvSpPr>
                  <a:spLocks noChangeShapeType="1"/>
                </p:cNvSpPr>
                <p:nvPr/>
              </p:nvSpPr>
              <p:spPr bwMode="auto">
                <a:xfrm>
                  <a:off x="2162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2" name="Line 1824"/>
                <p:cNvSpPr>
                  <a:spLocks noChangeShapeType="1"/>
                </p:cNvSpPr>
                <p:nvPr/>
              </p:nvSpPr>
              <p:spPr bwMode="auto">
                <a:xfrm>
                  <a:off x="2247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3" name="Line 1825"/>
                <p:cNvSpPr>
                  <a:spLocks noChangeShapeType="1"/>
                </p:cNvSpPr>
                <p:nvPr/>
              </p:nvSpPr>
              <p:spPr bwMode="auto">
                <a:xfrm>
                  <a:off x="2331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4" name="Line 1826"/>
                <p:cNvSpPr>
                  <a:spLocks noChangeShapeType="1"/>
                </p:cNvSpPr>
                <p:nvPr/>
              </p:nvSpPr>
              <p:spPr bwMode="auto">
                <a:xfrm>
                  <a:off x="2415" y="3527"/>
                  <a:ext cx="0" cy="4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5" name="Line 1827"/>
                <p:cNvSpPr>
                  <a:spLocks noChangeShapeType="1"/>
                </p:cNvSpPr>
                <p:nvPr/>
              </p:nvSpPr>
              <p:spPr bwMode="auto">
                <a:xfrm>
                  <a:off x="2500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6" name="Line 1828"/>
                <p:cNvSpPr>
                  <a:spLocks noChangeShapeType="1"/>
                </p:cNvSpPr>
                <p:nvPr/>
              </p:nvSpPr>
              <p:spPr bwMode="auto">
                <a:xfrm>
                  <a:off x="2584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7" name="Line 1829"/>
                <p:cNvSpPr>
                  <a:spLocks noChangeShapeType="1"/>
                </p:cNvSpPr>
                <p:nvPr/>
              </p:nvSpPr>
              <p:spPr bwMode="auto">
                <a:xfrm>
                  <a:off x="2670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8" name="Line 1830"/>
                <p:cNvSpPr>
                  <a:spLocks noChangeShapeType="1"/>
                </p:cNvSpPr>
                <p:nvPr/>
              </p:nvSpPr>
              <p:spPr bwMode="auto">
                <a:xfrm>
                  <a:off x="2754" y="354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99" name="Line 1831"/>
                <p:cNvSpPr>
                  <a:spLocks noChangeShapeType="1"/>
                </p:cNvSpPr>
                <p:nvPr/>
              </p:nvSpPr>
              <p:spPr bwMode="auto">
                <a:xfrm>
                  <a:off x="2838" y="3527"/>
                  <a:ext cx="0" cy="4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0" name="Line 1832"/>
                <p:cNvSpPr>
                  <a:spLocks noChangeShapeType="1"/>
                </p:cNvSpPr>
                <p:nvPr/>
              </p:nvSpPr>
              <p:spPr bwMode="auto">
                <a:xfrm>
                  <a:off x="1992" y="3527"/>
                  <a:ext cx="0" cy="4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1" name="Line 1833"/>
                <p:cNvSpPr>
                  <a:spLocks noChangeShapeType="1"/>
                </p:cNvSpPr>
                <p:nvPr/>
              </p:nvSpPr>
              <p:spPr bwMode="auto">
                <a:xfrm>
                  <a:off x="2838" y="3527"/>
                  <a:ext cx="0" cy="4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2" name="Rectangle 1834"/>
                <p:cNvSpPr>
                  <a:spLocks noChangeArrowheads="1"/>
                </p:cNvSpPr>
                <p:nvPr/>
              </p:nvSpPr>
              <p:spPr bwMode="auto">
                <a:xfrm>
                  <a:off x="1960" y="3615"/>
                  <a:ext cx="14" cy="5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3" name="Freeform 1835"/>
                <p:cNvSpPr>
                  <a:spLocks/>
                </p:cNvSpPr>
                <p:nvPr/>
              </p:nvSpPr>
              <p:spPr bwMode="auto">
                <a:xfrm>
                  <a:off x="1977" y="3595"/>
                  <a:ext cx="21" cy="34"/>
                </a:xfrm>
                <a:custGeom>
                  <a:avLst/>
                  <a:gdLst>
                    <a:gd name="T0" fmla="*/ 7 w 21"/>
                    <a:gd name="T1" fmla="*/ 0 h 34"/>
                    <a:gd name="T2" fmla="*/ 21 w 21"/>
                    <a:gd name="T3" fmla="*/ 0 h 34"/>
                    <a:gd name="T4" fmla="*/ 19 w 21"/>
                    <a:gd name="T5" fmla="*/ 6 h 34"/>
                    <a:gd name="T6" fmla="*/ 6 w 21"/>
                    <a:gd name="T7" fmla="*/ 6 h 34"/>
                    <a:gd name="T8" fmla="*/ 5 w 21"/>
                    <a:gd name="T9" fmla="*/ 10 h 34"/>
                    <a:gd name="T10" fmla="*/ 9 w 21"/>
                    <a:gd name="T11" fmla="*/ 10 h 34"/>
                    <a:gd name="T12" fmla="*/ 14 w 21"/>
                    <a:gd name="T13" fmla="*/ 12 h 34"/>
                    <a:gd name="T14" fmla="*/ 18 w 21"/>
                    <a:gd name="T15" fmla="*/ 14 h 34"/>
                    <a:gd name="T16" fmla="*/ 20 w 21"/>
                    <a:gd name="T17" fmla="*/ 17 h 34"/>
                    <a:gd name="T18" fmla="*/ 21 w 21"/>
                    <a:gd name="T19" fmla="*/ 19 h 34"/>
                    <a:gd name="T20" fmla="*/ 21 w 21"/>
                    <a:gd name="T21" fmla="*/ 22 h 34"/>
                    <a:gd name="T22" fmla="*/ 21 w 21"/>
                    <a:gd name="T23" fmla="*/ 25 h 34"/>
                    <a:gd name="T24" fmla="*/ 20 w 21"/>
                    <a:gd name="T25" fmla="*/ 29 h 34"/>
                    <a:gd name="T26" fmla="*/ 18 w 21"/>
                    <a:gd name="T27" fmla="*/ 31 h 34"/>
                    <a:gd name="T28" fmla="*/ 15 w 21"/>
                    <a:gd name="T29" fmla="*/ 32 h 34"/>
                    <a:gd name="T30" fmla="*/ 12 w 21"/>
                    <a:gd name="T31" fmla="*/ 34 h 34"/>
                    <a:gd name="T32" fmla="*/ 8 w 21"/>
                    <a:gd name="T33" fmla="*/ 34 h 34"/>
                    <a:gd name="T34" fmla="*/ 5 w 21"/>
                    <a:gd name="T35" fmla="*/ 34 h 34"/>
                    <a:gd name="T36" fmla="*/ 2 w 21"/>
                    <a:gd name="T37" fmla="*/ 32 h 34"/>
                    <a:gd name="T38" fmla="*/ 1 w 21"/>
                    <a:gd name="T39" fmla="*/ 31 h 34"/>
                    <a:gd name="T40" fmla="*/ 0 w 21"/>
                    <a:gd name="T41" fmla="*/ 30 h 34"/>
                    <a:gd name="T42" fmla="*/ 0 w 21"/>
                    <a:gd name="T43" fmla="*/ 29 h 34"/>
                    <a:gd name="T44" fmla="*/ 1 w 21"/>
                    <a:gd name="T45" fmla="*/ 28 h 34"/>
                    <a:gd name="T46" fmla="*/ 2 w 21"/>
                    <a:gd name="T47" fmla="*/ 28 h 34"/>
                    <a:gd name="T48" fmla="*/ 3 w 21"/>
                    <a:gd name="T49" fmla="*/ 28 h 34"/>
                    <a:gd name="T50" fmla="*/ 3 w 21"/>
                    <a:gd name="T51" fmla="*/ 28 h 34"/>
                    <a:gd name="T52" fmla="*/ 5 w 21"/>
                    <a:gd name="T53" fmla="*/ 28 h 34"/>
                    <a:gd name="T54" fmla="*/ 6 w 21"/>
                    <a:gd name="T55" fmla="*/ 29 h 34"/>
                    <a:gd name="T56" fmla="*/ 8 w 21"/>
                    <a:gd name="T57" fmla="*/ 30 h 34"/>
                    <a:gd name="T58" fmla="*/ 9 w 21"/>
                    <a:gd name="T59" fmla="*/ 31 h 34"/>
                    <a:gd name="T60" fmla="*/ 11 w 21"/>
                    <a:gd name="T61" fmla="*/ 31 h 34"/>
                    <a:gd name="T62" fmla="*/ 12 w 21"/>
                    <a:gd name="T63" fmla="*/ 32 h 34"/>
                    <a:gd name="T64" fmla="*/ 13 w 21"/>
                    <a:gd name="T65" fmla="*/ 32 h 34"/>
                    <a:gd name="T66" fmla="*/ 14 w 21"/>
                    <a:gd name="T67" fmla="*/ 31 h 34"/>
                    <a:gd name="T68" fmla="*/ 17 w 21"/>
                    <a:gd name="T69" fmla="*/ 30 h 34"/>
                    <a:gd name="T70" fmla="*/ 17 w 21"/>
                    <a:gd name="T71" fmla="*/ 29 h 34"/>
                    <a:gd name="T72" fmla="*/ 18 w 21"/>
                    <a:gd name="T73" fmla="*/ 26 h 34"/>
                    <a:gd name="T74" fmla="*/ 17 w 21"/>
                    <a:gd name="T75" fmla="*/ 24 h 34"/>
                    <a:gd name="T76" fmla="*/ 15 w 21"/>
                    <a:gd name="T77" fmla="*/ 22 h 34"/>
                    <a:gd name="T78" fmla="*/ 13 w 21"/>
                    <a:gd name="T79" fmla="*/ 19 h 34"/>
                    <a:gd name="T80" fmla="*/ 9 w 21"/>
                    <a:gd name="T81" fmla="*/ 18 h 34"/>
                    <a:gd name="T82" fmla="*/ 6 w 21"/>
                    <a:gd name="T83" fmla="*/ 17 h 34"/>
                    <a:gd name="T84" fmla="*/ 2 w 21"/>
                    <a:gd name="T85" fmla="*/ 17 h 34"/>
                    <a:gd name="T86" fmla="*/ 1 w 21"/>
                    <a:gd name="T87" fmla="*/ 17 h 34"/>
                    <a:gd name="T88" fmla="*/ 0 w 21"/>
                    <a:gd name="T89" fmla="*/ 17 h 34"/>
                    <a:gd name="T90" fmla="*/ 7 w 21"/>
                    <a:gd name="T9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1" h="34">
                      <a:moveTo>
                        <a:pt x="7" y="0"/>
                      </a:moveTo>
                      <a:lnTo>
                        <a:pt x="21" y="0"/>
                      </a:lnTo>
                      <a:lnTo>
                        <a:pt x="19" y="6"/>
                      </a:lnTo>
                      <a:lnTo>
                        <a:pt x="6" y="6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14" y="12"/>
                      </a:lnTo>
                      <a:lnTo>
                        <a:pt x="18" y="14"/>
                      </a:lnTo>
                      <a:lnTo>
                        <a:pt x="20" y="17"/>
                      </a:lnTo>
                      <a:lnTo>
                        <a:pt x="21" y="19"/>
                      </a:lnTo>
                      <a:lnTo>
                        <a:pt x="21" y="22"/>
                      </a:lnTo>
                      <a:lnTo>
                        <a:pt x="21" y="25"/>
                      </a:lnTo>
                      <a:lnTo>
                        <a:pt x="20" y="29"/>
                      </a:lnTo>
                      <a:lnTo>
                        <a:pt x="18" y="31"/>
                      </a:lnTo>
                      <a:lnTo>
                        <a:pt x="15" y="32"/>
                      </a:lnTo>
                      <a:lnTo>
                        <a:pt x="12" y="34"/>
                      </a:lnTo>
                      <a:lnTo>
                        <a:pt x="8" y="34"/>
                      </a:lnTo>
                      <a:lnTo>
                        <a:pt x="5" y="34"/>
                      </a:lnTo>
                      <a:lnTo>
                        <a:pt x="2" y="32"/>
                      </a:lnTo>
                      <a:lnTo>
                        <a:pt x="1" y="31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3" y="28"/>
                      </a:lnTo>
                      <a:lnTo>
                        <a:pt x="3" y="28"/>
                      </a:lnTo>
                      <a:lnTo>
                        <a:pt x="5" y="28"/>
                      </a:lnTo>
                      <a:lnTo>
                        <a:pt x="6" y="29"/>
                      </a:lnTo>
                      <a:lnTo>
                        <a:pt x="8" y="30"/>
                      </a:lnTo>
                      <a:lnTo>
                        <a:pt x="9" y="31"/>
                      </a:lnTo>
                      <a:lnTo>
                        <a:pt x="11" y="31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4" y="31"/>
                      </a:lnTo>
                      <a:lnTo>
                        <a:pt x="17" y="30"/>
                      </a:lnTo>
                      <a:lnTo>
                        <a:pt x="17" y="29"/>
                      </a:lnTo>
                      <a:lnTo>
                        <a:pt x="18" y="26"/>
                      </a:lnTo>
                      <a:lnTo>
                        <a:pt x="17" y="24"/>
                      </a:lnTo>
                      <a:lnTo>
                        <a:pt x="15" y="22"/>
                      </a:lnTo>
                      <a:lnTo>
                        <a:pt x="13" y="19"/>
                      </a:lnTo>
                      <a:lnTo>
                        <a:pt x="9" y="18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4" name="Freeform 1836"/>
                <p:cNvSpPr>
                  <a:spLocks noEditPoints="1"/>
                </p:cNvSpPr>
                <p:nvPr/>
              </p:nvSpPr>
              <p:spPr bwMode="auto">
                <a:xfrm>
                  <a:off x="2002" y="3595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2 w 22"/>
                    <a:gd name="T3" fmla="*/ 22 h 34"/>
                    <a:gd name="T4" fmla="*/ 20 w 22"/>
                    <a:gd name="T5" fmla="*/ 26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7 w 22"/>
                    <a:gd name="T11" fmla="*/ 32 h 34"/>
                    <a:gd name="T12" fmla="*/ 16 w 22"/>
                    <a:gd name="T13" fmla="*/ 34 h 34"/>
                    <a:gd name="T14" fmla="*/ 13 w 22"/>
                    <a:gd name="T15" fmla="*/ 34 h 34"/>
                    <a:gd name="T16" fmla="*/ 11 w 22"/>
                    <a:gd name="T17" fmla="*/ 34 h 34"/>
                    <a:gd name="T18" fmla="*/ 8 w 22"/>
                    <a:gd name="T19" fmla="*/ 34 h 34"/>
                    <a:gd name="T20" fmla="*/ 7 w 22"/>
                    <a:gd name="T21" fmla="*/ 32 h 34"/>
                    <a:gd name="T22" fmla="*/ 5 w 22"/>
                    <a:gd name="T23" fmla="*/ 31 h 34"/>
                    <a:gd name="T24" fmla="*/ 4 w 22"/>
                    <a:gd name="T25" fmla="*/ 29 h 34"/>
                    <a:gd name="T26" fmla="*/ 2 w 22"/>
                    <a:gd name="T27" fmla="*/ 28 h 34"/>
                    <a:gd name="T28" fmla="*/ 1 w 22"/>
                    <a:gd name="T29" fmla="*/ 25 h 34"/>
                    <a:gd name="T30" fmla="*/ 1 w 22"/>
                    <a:gd name="T31" fmla="*/ 22 h 34"/>
                    <a:gd name="T32" fmla="*/ 0 w 22"/>
                    <a:gd name="T33" fmla="*/ 17 h 34"/>
                    <a:gd name="T34" fmla="*/ 1 w 22"/>
                    <a:gd name="T35" fmla="*/ 12 h 34"/>
                    <a:gd name="T36" fmla="*/ 2 w 22"/>
                    <a:gd name="T37" fmla="*/ 7 h 34"/>
                    <a:gd name="T38" fmla="*/ 4 w 22"/>
                    <a:gd name="T39" fmla="*/ 4 h 34"/>
                    <a:gd name="T40" fmla="*/ 6 w 22"/>
                    <a:gd name="T41" fmla="*/ 1 h 34"/>
                    <a:gd name="T42" fmla="*/ 8 w 22"/>
                    <a:gd name="T43" fmla="*/ 0 h 34"/>
                    <a:gd name="T44" fmla="*/ 11 w 22"/>
                    <a:gd name="T45" fmla="*/ 0 h 34"/>
                    <a:gd name="T46" fmla="*/ 14 w 22"/>
                    <a:gd name="T47" fmla="*/ 0 h 34"/>
                    <a:gd name="T48" fmla="*/ 17 w 22"/>
                    <a:gd name="T49" fmla="*/ 1 h 34"/>
                    <a:gd name="T50" fmla="*/ 19 w 22"/>
                    <a:gd name="T51" fmla="*/ 4 h 34"/>
                    <a:gd name="T52" fmla="*/ 20 w 22"/>
                    <a:gd name="T53" fmla="*/ 7 h 34"/>
                    <a:gd name="T54" fmla="*/ 22 w 22"/>
                    <a:gd name="T55" fmla="*/ 12 h 34"/>
                    <a:gd name="T56" fmla="*/ 22 w 22"/>
                    <a:gd name="T57" fmla="*/ 17 h 34"/>
                    <a:gd name="T58" fmla="*/ 14 w 22"/>
                    <a:gd name="T59" fmla="*/ 17 h 34"/>
                    <a:gd name="T60" fmla="*/ 14 w 22"/>
                    <a:gd name="T61" fmla="*/ 12 h 34"/>
                    <a:gd name="T62" fmla="*/ 14 w 22"/>
                    <a:gd name="T63" fmla="*/ 8 h 34"/>
                    <a:gd name="T64" fmla="*/ 14 w 22"/>
                    <a:gd name="T65" fmla="*/ 6 h 34"/>
                    <a:gd name="T66" fmla="*/ 14 w 22"/>
                    <a:gd name="T67" fmla="*/ 4 h 34"/>
                    <a:gd name="T68" fmla="*/ 13 w 22"/>
                    <a:gd name="T69" fmla="*/ 2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10 w 22"/>
                    <a:gd name="T77" fmla="*/ 1 h 34"/>
                    <a:gd name="T78" fmla="*/ 8 w 22"/>
                    <a:gd name="T79" fmla="*/ 2 h 34"/>
                    <a:gd name="T80" fmla="*/ 8 w 22"/>
                    <a:gd name="T81" fmla="*/ 5 h 34"/>
                    <a:gd name="T82" fmla="*/ 8 w 22"/>
                    <a:gd name="T83" fmla="*/ 6 h 34"/>
                    <a:gd name="T84" fmla="*/ 8 w 22"/>
                    <a:gd name="T85" fmla="*/ 10 h 34"/>
                    <a:gd name="T86" fmla="*/ 7 w 22"/>
                    <a:gd name="T87" fmla="*/ 14 h 34"/>
                    <a:gd name="T88" fmla="*/ 7 w 22"/>
                    <a:gd name="T89" fmla="*/ 20 h 34"/>
                    <a:gd name="T90" fmla="*/ 7 w 22"/>
                    <a:gd name="T91" fmla="*/ 24 h 34"/>
                    <a:gd name="T92" fmla="*/ 8 w 22"/>
                    <a:gd name="T93" fmla="*/ 28 h 34"/>
                    <a:gd name="T94" fmla="*/ 8 w 22"/>
                    <a:gd name="T95" fmla="*/ 30 h 34"/>
                    <a:gd name="T96" fmla="*/ 8 w 22"/>
                    <a:gd name="T97" fmla="*/ 31 h 34"/>
                    <a:gd name="T98" fmla="*/ 10 w 22"/>
                    <a:gd name="T99" fmla="*/ 32 h 34"/>
                    <a:gd name="T100" fmla="*/ 10 w 22"/>
                    <a:gd name="T101" fmla="*/ 32 h 34"/>
                    <a:gd name="T102" fmla="*/ 11 w 22"/>
                    <a:gd name="T103" fmla="*/ 32 h 34"/>
                    <a:gd name="T104" fmla="*/ 12 w 22"/>
                    <a:gd name="T105" fmla="*/ 32 h 34"/>
                    <a:gd name="T106" fmla="*/ 13 w 22"/>
                    <a:gd name="T107" fmla="*/ 31 h 34"/>
                    <a:gd name="T108" fmla="*/ 14 w 22"/>
                    <a:gd name="T109" fmla="*/ 30 h 34"/>
                    <a:gd name="T110" fmla="*/ 14 w 22"/>
                    <a:gd name="T111" fmla="*/ 28 h 34"/>
                    <a:gd name="T112" fmla="*/ 14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2" y="22"/>
                      </a:lnTo>
                      <a:lnTo>
                        <a:pt x="20" y="26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2"/>
                      </a:lnTo>
                      <a:lnTo>
                        <a:pt x="16" y="34"/>
                      </a:lnTo>
                      <a:lnTo>
                        <a:pt x="13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7" y="32"/>
                      </a:lnTo>
                      <a:lnTo>
                        <a:pt x="5" y="31"/>
                      </a:lnTo>
                      <a:lnTo>
                        <a:pt x="4" y="29"/>
                      </a:lnTo>
                      <a:lnTo>
                        <a:pt x="2" y="28"/>
                      </a:lnTo>
                      <a:lnTo>
                        <a:pt x="1" y="25"/>
                      </a:lnTo>
                      <a:lnTo>
                        <a:pt x="1" y="22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2" y="7"/>
                      </a:lnTo>
                      <a:lnTo>
                        <a:pt x="4" y="4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1"/>
                      </a:lnTo>
                      <a:lnTo>
                        <a:pt x="19" y="4"/>
                      </a:lnTo>
                      <a:lnTo>
                        <a:pt x="20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8"/>
                      </a:lnTo>
                      <a:lnTo>
                        <a:pt x="14" y="6"/>
                      </a:lnTo>
                      <a:lnTo>
                        <a:pt x="14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8" y="2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8" y="10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8" y="28"/>
                      </a:lnTo>
                      <a:lnTo>
                        <a:pt x="8" y="30"/>
                      </a:lnTo>
                      <a:lnTo>
                        <a:pt x="8" y="31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4" y="30"/>
                      </a:lnTo>
                      <a:lnTo>
                        <a:pt x="14" y="28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5" name="Freeform 1837"/>
                <p:cNvSpPr>
                  <a:spLocks noEditPoints="1"/>
                </p:cNvSpPr>
                <p:nvPr/>
              </p:nvSpPr>
              <p:spPr bwMode="auto">
                <a:xfrm>
                  <a:off x="2404" y="3595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1 w 22"/>
                    <a:gd name="T3" fmla="*/ 22 h 34"/>
                    <a:gd name="T4" fmla="*/ 21 w 22"/>
                    <a:gd name="T5" fmla="*/ 26 h 34"/>
                    <a:gd name="T6" fmla="*/ 20 w 22"/>
                    <a:gd name="T7" fmla="*/ 29 h 34"/>
                    <a:gd name="T8" fmla="*/ 18 w 22"/>
                    <a:gd name="T9" fmla="*/ 30 h 34"/>
                    <a:gd name="T10" fmla="*/ 16 w 22"/>
                    <a:gd name="T11" fmla="*/ 32 h 34"/>
                    <a:gd name="T12" fmla="*/ 15 w 22"/>
                    <a:gd name="T13" fmla="*/ 34 h 34"/>
                    <a:gd name="T14" fmla="*/ 12 w 22"/>
                    <a:gd name="T15" fmla="*/ 34 h 34"/>
                    <a:gd name="T16" fmla="*/ 11 w 22"/>
                    <a:gd name="T17" fmla="*/ 34 h 34"/>
                    <a:gd name="T18" fmla="*/ 9 w 22"/>
                    <a:gd name="T19" fmla="*/ 34 h 34"/>
                    <a:gd name="T20" fmla="*/ 6 w 22"/>
                    <a:gd name="T21" fmla="*/ 32 h 34"/>
                    <a:gd name="T22" fmla="*/ 5 w 22"/>
                    <a:gd name="T23" fmla="*/ 31 h 34"/>
                    <a:gd name="T24" fmla="*/ 3 w 22"/>
                    <a:gd name="T25" fmla="*/ 29 h 34"/>
                    <a:gd name="T26" fmla="*/ 2 w 22"/>
                    <a:gd name="T27" fmla="*/ 28 h 34"/>
                    <a:gd name="T28" fmla="*/ 2 w 22"/>
                    <a:gd name="T29" fmla="*/ 25 h 34"/>
                    <a:gd name="T30" fmla="*/ 0 w 22"/>
                    <a:gd name="T31" fmla="*/ 22 h 34"/>
                    <a:gd name="T32" fmla="*/ 0 w 22"/>
                    <a:gd name="T33" fmla="*/ 17 h 34"/>
                    <a:gd name="T34" fmla="*/ 0 w 22"/>
                    <a:gd name="T35" fmla="*/ 12 h 34"/>
                    <a:gd name="T36" fmla="*/ 2 w 22"/>
                    <a:gd name="T37" fmla="*/ 7 h 34"/>
                    <a:gd name="T38" fmla="*/ 3 w 22"/>
                    <a:gd name="T39" fmla="*/ 4 h 34"/>
                    <a:gd name="T40" fmla="*/ 5 w 22"/>
                    <a:gd name="T41" fmla="*/ 1 h 34"/>
                    <a:gd name="T42" fmla="*/ 8 w 22"/>
                    <a:gd name="T43" fmla="*/ 0 h 34"/>
                    <a:gd name="T44" fmla="*/ 11 w 22"/>
                    <a:gd name="T45" fmla="*/ 0 h 34"/>
                    <a:gd name="T46" fmla="*/ 14 w 22"/>
                    <a:gd name="T47" fmla="*/ 0 h 34"/>
                    <a:gd name="T48" fmla="*/ 16 w 22"/>
                    <a:gd name="T49" fmla="*/ 1 h 34"/>
                    <a:gd name="T50" fmla="*/ 18 w 22"/>
                    <a:gd name="T51" fmla="*/ 4 h 34"/>
                    <a:gd name="T52" fmla="*/ 20 w 22"/>
                    <a:gd name="T53" fmla="*/ 7 h 34"/>
                    <a:gd name="T54" fmla="*/ 21 w 22"/>
                    <a:gd name="T55" fmla="*/ 12 h 34"/>
                    <a:gd name="T56" fmla="*/ 22 w 22"/>
                    <a:gd name="T57" fmla="*/ 17 h 34"/>
                    <a:gd name="T58" fmla="*/ 15 w 22"/>
                    <a:gd name="T59" fmla="*/ 17 h 34"/>
                    <a:gd name="T60" fmla="*/ 15 w 22"/>
                    <a:gd name="T61" fmla="*/ 12 h 34"/>
                    <a:gd name="T62" fmla="*/ 15 w 22"/>
                    <a:gd name="T63" fmla="*/ 8 h 34"/>
                    <a:gd name="T64" fmla="*/ 15 w 22"/>
                    <a:gd name="T65" fmla="*/ 6 h 34"/>
                    <a:gd name="T66" fmla="*/ 14 w 22"/>
                    <a:gd name="T67" fmla="*/ 4 h 34"/>
                    <a:gd name="T68" fmla="*/ 14 w 22"/>
                    <a:gd name="T69" fmla="*/ 2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9 w 22"/>
                    <a:gd name="T77" fmla="*/ 1 h 34"/>
                    <a:gd name="T78" fmla="*/ 9 w 22"/>
                    <a:gd name="T79" fmla="*/ 2 h 34"/>
                    <a:gd name="T80" fmla="*/ 8 w 22"/>
                    <a:gd name="T81" fmla="*/ 5 h 34"/>
                    <a:gd name="T82" fmla="*/ 8 w 22"/>
                    <a:gd name="T83" fmla="*/ 6 h 34"/>
                    <a:gd name="T84" fmla="*/ 8 w 22"/>
                    <a:gd name="T85" fmla="*/ 10 h 34"/>
                    <a:gd name="T86" fmla="*/ 8 w 22"/>
                    <a:gd name="T87" fmla="*/ 14 h 34"/>
                    <a:gd name="T88" fmla="*/ 8 w 22"/>
                    <a:gd name="T89" fmla="*/ 20 h 34"/>
                    <a:gd name="T90" fmla="*/ 8 w 22"/>
                    <a:gd name="T91" fmla="*/ 24 h 34"/>
                    <a:gd name="T92" fmla="*/ 8 w 22"/>
                    <a:gd name="T93" fmla="*/ 28 h 34"/>
                    <a:gd name="T94" fmla="*/ 8 w 22"/>
                    <a:gd name="T95" fmla="*/ 30 h 34"/>
                    <a:gd name="T96" fmla="*/ 9 w 22"/>
                    <a:gd name="T97" fmla="*/ 31 h 34"/>
                    <a:gd name="T98" fmla="*/ 9 w 22"/>
                    <a:gd name="T99" fmla="*/ 32 h 34"/>
                    <a:gd name="T100" fmla="*/ 10 w 22"/>
                    <a:gd name="T101" fmla="*/ 32 h 34"/>
                    <a:gd name="T102" fmla="*/ 11 w 22"/>
                    <a:gd name="T103" fmla="*/ 32 h 34"/>
                    <a:gd name="T104" fmla="*/ 12 w 22"/>
                    <a:gd name="T105" fmla="*/ 32 h 34"/>
                    <a:gd name="T106" fmla="*/ 14 w 22"/>
                    <a:gd name="T107" fmla="*/ 31 h 34"/>
                    <a:gd name="T108" fmla="*/ 14 w 22"/>
                    <a:gd name="T109" fmla="*/ 30 h 34"/>
                    <a:gd name="T110" fmla="*/ 15 w 22"/>
                    <a:gd name="T111" fmla="*/ 28 h 34"/>
                    <a:gd name="T112" fmla="*/ 15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1" y="22"/>
                      </a:lnTo>
                      <a:lnTo>
                        <a:pt x="21" y="26"/>
                      </a:lnTo>
                      <a:lnTo>
                        <a:pt x="20" y="29"/>
                      </a:lnTo>
                      <a:lnTo>
                        <a:pt x="18" y="30"/>
                      </a:lnTo>
                      <a:lnTo>
                        <a:pt x="16" y="32"/>
                      </a:lnTo>
                      <a:lnTo>
                        <a:pt x="15" y="34"/>
                      </a:lnTo>
                      <a:lnTo>
                        <a:pt x="12" y="34"/>
                      </a:lnTo>
                      <a:lnTo>
                        <a:pt x="11" y="34"/>
                      </a:lnTo>
                      <a:lnTo>
                        <a:pt x="9" y="34"/>
                      </a:lnTo>
                      <a:lnTo>
                        <a:pt x="6" y="32"/>
                      </a:lnTo>
                      <a:lnTo>
                        <a:pt x="5" y="31"/>
                      </a:lnTo>
                      <a:lnTo>
                        <a:pt x="3" y="29"/>
                      </a:lnTo>
                      <a:lnTo>
                        <a:pt x="2" y="28"/>
                      </a:lnTo>
                      <a:lnTo>
                        <a:pt x="2" y="25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6" y="1"/>
                      </a:lnTo>
                      <a:lnTo>
                        <a:pt x="18" y="4"/>
                      </a:lnTo>
                      <a:lnTo>
                        <a:pt x="20" y="7"/>
                      </a:lnTo>
                      <a:lnTo>
                        <a:pt x="21" y="12"/>
                      </a:lnTo>
                      <a:lnTo>
                        <a:pt x="22" y="17"/>
                      </a:lnTo>
                      <a:close/>
                      <a:moveTo>
                        <a:pt x="15" y="17"/>
                      </a:moveTo>
                      <a:lnTo>
                        <a:pt x="15" y="12"/>
                      </a:lnTo>
                      <a:lnTo>
                        <a:pt x="15" y="8"/>
                      </a:lnTo>
                      <a:lnTo>
                        <a:pt x="15" y="6"/>
                      </a:lnTo>
                      <a:lnTo>
                        <a:pt x="14" y="4"/>
                      </a:lnTo>
                      <a:lnTo>
                        <a:pt x="14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9" y="2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8" y="10"/>
                      </a:lnTo>
                      <a:lnTo>
                        <a:pt x="8" y="14"/>
                      </a:lnTo>
                      <a:lnTo>
                        <a:pt x="8" y="20"/>
                      </a:lnTo>
                      <a:lnTo>
                        <a:pt x="8" y="24"/>
                      </a:lnTo>
                      <a:lnTo>
                        <a:pt x="8" y="28"/>
                      </a:lnTo>
                      <a:lnTo>
                        <a:pt x="8" y="30"/>
                      </a:lnTo>
                      <a:lnTo>
                        <a:pt x="9" y="31"/>
                      </a:lnTo>
                      <a:lnTo>
                        <a:pt x="9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4" y="31"/>
                      </a:lnTo>
                      <a:lnTo>
                        <a:pt x="14" y="30"/>
                      </a:lnTo>
                      <a:lnTo>
                        <a:pt x="15" y="28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6" name="Freeform 1838"/>
                <p:cNvSpPr>
                  <a:spLocks/>
                </p:cNvSpPr>
                <p:nvPr/>
              </p:nvSpPr>
              <p:spPr bwMode="auto">
                <a:xfrm>
                  <a:off x="2814" y="3595"/>
                  <a:ext cx="21" cy="34"/>
                </a:xfrm>
                <a:custGeom>
                  <a:avLst/>
                  <a:gdLst>
                    <a:gd name="T0" fmla="*/ 7 w 21"/>
                    <a:gd name="T1" fmla="*/ 0 h 34"/>
                    <a:gd name="T2" fmla="*/ 21 w 21"/>
                    <a:gd name="T3" fmla="*/ 0 h 34"/>
                    <a:gd name="T4" fmla="*/ 19 w 21"/>
                    <a:gd name="T5" fmla="*/ 6 h 34"/>
                    <a:gd name="T6" fmla="*/ 6 w 21"/>
                    <a:gd name="T7" fmla="*/ 6 h 34"/>
                    <a:gd name="T8" fmla="*/ 5 w 21"/>
                    <a:gd name="T9" fmla="*/ 10 h 34"/>
                    <a:gd name="T10" fmla="*/ 9 w 21"/>
                    <a:gd name="T11" fmla="*/ 10 h 34"/>
                    <a:gd name="T12" fmla="*/ 14 w 21"/>
                    <a:gd name="T13" fmla="*/ 12 h 34"/>
                    <a:gd name="T14" fmla="*/ 18 w 21"/>
                    <a:gd name="T15" fmla="*/ 14 h 34"/>
                    <a:gd name="T16" fmla="*/ 20 w 21"/>
                    <a:gd name="T17" fmla="*/ 17 h 34"/>
                    <a:gd name="T18" fmla="*/ 21 w 21"/>
                    <a:gd name="T19" fmla="*/ 19 h 34"/>
                    <a:gd name="T20" fmla="*/ 21 w 21"/>
                    <a:gd name="T21" fmla="*/ 22 h 34"/>
                    <a:gd name="T22" fmla="*/ 21 w 21"/>
                    <a:gd name="T23" fmla="*/ 25 h 34"/>
                    <a:gd name="T24" fmla="*/ 20 w 21"/>
                    <a:gd name="T25" fmla="*/ 29 h 34"/>
                    <a:gd name="T26" fmla="*/ 18 w 21"/>
                    <a:gd name="T27" fmla="*/ 31 h 34"/>
                    <a:gd name="T28" fmla="*/ 15 w 21"/>
                    <a:gd name="T29" fmla="*/ 32 h 34"/>
                    <a:gd name="T30" fmla="*/ 12 w 21"/>
                    <a:gd name="T31" fmla="*/ 34 h 34"/>
                    <a:gd name="T32" fmla="*/ 8 w 21"/>
                    <a:gd name="T33" fmla="*/ 34 h 34"/>
                    <a:gd name="T34" fmla="*/ 5 w 21"/>
                    <a:gd name="T35" fmla="*/ 34 h 34"/>
                    <a:gd name="T36" fmla="*/ 2 w 21"/>
                    <a:gd name="T37" fmla="*/ 32 h 34"/>
                    <a:gd name="T38" fmla="*/ 1 w 21"/>
                    <a:gd name="T39" fmla="*/ 31 h 34"/>
                    <a:gd name="T40" fmla="*/ 0 w 21"/>
                    <a:gd name="T41" fmla="*/ 30 h 34"/>
                    <a:gd name="T42" fmla="*/ 0 w 21"/>
                    <a:gd name="T43" fmla="*/ 29 h 34"/>
                    <a:gd name="T44" fmla="*/ 1 w 21"/>
                    <a:gd name="T45" fmla="*/ 28 h 34"/>
                    <a:gd name="T46" fmla="*/ 2 w 21"/>
                    <a:gd name="T47" fmla="*/ 28 h 34"/>
                    <a:gd name="T48" fmla="*/ 3 w 21"/>
                    <a:gd name="T49" fmla="*/ 28 h 34"/>
                    <a:gd name="T50" fmla="*/ 3 w 21"/>
                    <a:gd name="T51" fmla="*/ 28 h 34"/>
                    <a:gd name="T52" fmla="*/ 5 w 21"/>
                    <a:gd name="T53" fmla="*/ 28 h 34"/>
                    <a:gd name="T54" fmla="*/ 6 w 21"/>
                    <a:gd name="T55" fmla="*/ 29 h 34"/>
                    <a:gd name="T56" fmla="*/ 8 w 21"/>
                    <a:gd name="T57" fmla="*/ 30 h 34"/>
                    <a:gd name="T58" fmla="*/ 9 w 21"/>
                    <a:gd name="T59" fmla="*/ 31 h 34"/>
                    <a:gd name="T60" fmla="*/ 11 w 21"/>
                    <a:gd name="T61" fmla="*/ 31 h 34"/>
                    <a:gd name="T62" fmla="*/ 12 w 21"/>
                    <a:gd name="T63" fmla="*/ 32 h 34"/>
                    <a:gd name="T64" fmla="*/ 13 w 21"/>
                    <a:gd name="T65" fmla="*/ 32 h 34"/>
                    <a:gd name="T66" fmla="*/ 14 w 21"/>
                    <a:gd name="T67" fmla="*/ 31 h 34"/>
                    <a:gd name="T68" fmla="*/ 17 w 21"/>
                    <a:gd name="T69" fmla="*/ 30 h 34"/>
                    <a:gd name="T70" fmla="*/ 17 w 21"/>
                    <a:gd name="T71" fmla="*/ 29 h 34"/>
                    <a:gd name="T72" fmla="*/ 18 w 21"/>
                    <a:gd name="T73" fmla="*/ 26 h 34"/>
                    <a:gd name="T74" fmla="*/ 17 w 21"/>
                    <a:gd name="T75" fmla="*/ 24 h 34"/>
                    <a:gd name="T76" fmla="*/ 15 w 21"/>
                    <a:gd name="T77" fmla="*/ 22 h 34"/>
                    <a:gd name="T78" fmla="*/ 13 w 21"/>
                    <a:gd name="T79" fmla="*/ 19 h 34"/>
                    <a:gd name="T80" fmla="*/ 9 w 21"/>
                    <a:gd name="T81" fmla="*/ 18 h 34"/>
                    <a:gd name="T82" fmla="*/ 6 w 21"/>
                    <a:gd name="T83" fmla="*/ 17 h 34"/>
                    <a:gd name="T84" fmla="*/ 2 w 21"/>
                    <a:gd name="T85" fmla="*/ 17 h 34"/>
                    <a:gd name="T86" fmla="*/ 1 w 21"/>
                    <a:gd name="T87" fmla="*/ 17 h 34"/>
                    <a:gd name="T88" fmla="*/ 0 w 21"/>
                    <a:gd name="T89" fmla="*/ 17 h 34"/>
                    <a:gd name="T90" fmla="*/ 7 w 21"/>
                    <a:gd name="T9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1" h="34">
                      <a:moveTo>
                        <a:pt x="7" y="0"/>
                      </a:moveTo>
                      <a:lnTo>
                        <a:pt x="21" y="0"/>
                      </a:lnTo>
                      <a:lnTo>
                        <a:pt x="19" y="6"/>
                      </a:lnTo>
                      <a:lnTo>
                        <a:pt x="6" y="6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14" y="12"/>
                      </a:lnTo>
                      <a:lnTo>
                        <a:pt x="18" y="14"/>
                      </a:lnTo>
                      <a:lnTo>
                        <a:pt x="20" y="17"/>
                      </a:lnTo>
                      <a:lnTo>
                        <a:pt x="21" y="19"/>
                      </a:lnTo>
                      <a:lnTo>
                        <a:pt x="21" y="22"/>
                      </a:lnTo>
                      <a:lnTo>
                        <a:pt x="21" y="25"/>
                      </a:lnTo>
                      <a:lnTo>
                        <a:pt x="20" y="29"/>
                      </a:lnTo>
                      <a:lnTo>
                        <a:pt x="18" y="31"/>
                      </a:lnTo>
                      <a:lnTo>
                        <a:pt x="15" y="32"/>
                      </a:lnTo>
                      <a:lnTo>
                        <a:pt x="12" y="34"/>
                      </a:lnTo>
                      <a:lnTo>
                        <a:pt x="8" y="34"/>
                      </a:lnTo>
                      <a:lnTo>
                        <a:pt x="5" y="34"/>
                      </a:lnTo>
                      <a:lnTo>
                        <a:pt x="2" y="32"/>
                      </a:lnTo>
                      <a:lnTo>
                        <a:pt x="1" y="31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3" y="28"/>
                      </a:lnTo>
                      <a:lnTo>
                        <a:pt x="3" y="28"/>
                      </a:lnTo>
                      <a:lnTo>
                        <a:pt x="5" y="28"/>
                      </a:lnTo>
                      <a:lnTo>
                        <a:pt x="6" y="29"/>
                      </a:lnTo>
                      <a:lnTo>
                        <a:pt x="8" y="30"/>
                      </a:lnTo>
                      <a:lnTo>
                        <a:pt x="9" y="31"/>
                      </a:lnTo>
                      <a:lnTo>
                        <a:pt x="11" y="31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4" y="31"/>
                      </a:lnTo>
                      <a:lnTo>
                        <a:pt x="17" y="30"/>
                      </a:lnTo>
                      <a:lnTo>
                        <a:pt x="17" y="29"/>
                      </a:lnTo>
                      <a:lnTo>
                        <a:pt x="18" y="26"/>
                      </a:lnTo>
                      <a:lnTo>
                        <a:pt x="17" y="24"/>
                      </a:lnTo>
                      <a:lnTo>
                        <a:pt x="15" y="22"/>
                      </a:lnTo>
                      <a:lnTo>
                        <a:pt x="13" y="19"/>
                      </a:lnTo>
                      <a:lnTo>
                        <a:pt x="9" y="18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7" name="Freeform 1839"/>
                <p:cNvSpPr>
                  <a:spLocks noEditPoints="1"/>
                </p:cNvSpPr>
                <p:nvPr/>
              </p:nvSpPr>
              <p:spPr bwMode="auto">
                <a:xfrm>
                  <a:off x="2839" y="3595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2 w 22"/>
                    <a:gd name="T3" fmla="*/ 22 h 34"/>
                    <a:gd name="T4" fmla="*/ 20 w 22"/>
                    <a:gd name="T5" fmla="*/ 26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7 w 22"/>
                    <a:gd name="T11" fmla="*/ 32 h 34"/>
                    <a:gd name="T12" fmla="*/ 16 w 22"/>
                    <a:gd name="T13" fmla="*/ 34 h 34"/>
                    <a:gd name="T14" fmla="*/ 13 w 22"/>
                    <a:gd name="T15" fmla="*/ 34 h 34"/>
                    <a:gd name="T16" fmla="*/ 11 w 22"/>
                    <a:gd name="T17" fmla="*/ 34 h 34"/>
                    <a:gd name="T18" fmla="*/ 8 w 22"/>
                    <a:gd name="T19" fmla="*/ 34 h 34"/>
                    <a:gd name="T20" fmla="*/ 7 w 22"/>
                    <a:gd name="T21" fmla="*/ 32 h 34"/>
                    <a:gd name="T22" fmla="*/ 5 w 22"/>
                    <a:gd name="T23" fmla="*/ 31 h 34"/>
                    <a:gd name="T24" fmla="*/ 4 w 22"/>
                    <a:gd name="T25" fmla="*/ 29 h 34"/>
                    <a:gd name="T26" fmla="*/ 2 w 22"/>
                    <a:gd name="T27" fmla="*/ 28 h 34"/>
                    <a:gd name="T28" fmla="*/ 1 w 22"/>
                    <a:gd name="T29" fmla="*/ 25 h 34"/>
                    <a:gd name="T30" fmla="*/ 1 w 22"/>
                    <a:gd name="T31" fmla="*/ 22 h 34"/>
                    <a:gd name="T32" fmla="*/ 0 w 22"/>
                    <a:gd name="T33" fmla="*/ 17 h 34"/>
                    <a:gd name="T34" fmla="*/ 1 w 22"/>
                    <a:gd name="T35" fmla="*/ 12 h 34"/>
                    <a:gd name="T36" fmla="*/ 2 w 22"/>
                    <a:gd name="T37" fmla="*/ 7 h 34"/>
                    <a:gd name="T38" fmla="*/ 4 w 22"/>
                    <a:gd name="T39" fmla="*/ 4 h 34"/>
                    <a:gd name="T40" fmla="*/ 6 w 22"/>
                    <a:gd name="T41" fmla="*/ 1 h 34"/>
                    <a:gd name="T42" fmla="*/ 8 w 22"/>
                    <a:gd name="T43" fmla="*/ 0 h 34"/>
                    <a:gd name="T44" fmla="*/ 11 w 22"/>
                    <a:gd name="T45" fmla="*/ 0 h 34"/>
                    <a:gd name="T46" fmla="*/ 14 w 22"/>
                    <a:gd name="T47" fmla="*/ 0 h 34"/>
                    <a:gd name="T48" fmla="*/ 17 w 22"/>
                    <a:gd name="T49" fmla="*/ 1 h 34"/>
                    <a:gd name="T50" fmla="*/ 19 w 22"/>
                    <a:gd name="T51" fmla="*/ 4 h 34"/>
                    <a:gd name="T52" fmla="*/ 20 w 22"/>
                    <a:gd name="T53" fmla="*/ 7 h 34"/>
                    <a:gd name="T54" fmla="*/ 22 w 22"/>
                    <a:gd name="T55" fmla="*/ 12 h 34"/>
                    <a:gd name="T56" fmla="*/ 22 w 22"/>
                    <a:gd name="T57" fmla="*/ 17 h 34"/>
                    <a:gd name="T58" fmla="*/ 14 w 22"/>
                    <a:gd name="T59" fmla="*/ 17 h 34"/>
                    <a:gd name="T60" fmla="*/ 14 w 22"/>
                    <a:gd name="T61" fmla="*/ 12 h 34"/>
                    <a:gd name="T62" fmla="*/ 14 w 22"/>
                    <a:gd name="T63" fmla="*/ 8 h 34"/>
                    <a:gd name="T64" fmla="*/ 14 w 22"/>
                    <a:gd name="T65" fmla="*/ 6 h 34"/>
                    <a:gd name="T66" fmla="*/ 14 w 22"/>
                    <a:gd name="T67" fmla="*/ 4 h 34"/>
                    <a:gd name="T68" fmla="*/ 13 w 22"/>
                    <a:gd name="T69" fmla="*/ 2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10 w 22"/>
                    <a:gd name="T77" fmla="*/ 1 h 34"/>
                    <a:gd name="T78" fmla="*/ 8 w 22"/>
                    <a:gd name="T79" fmla="*/ 2 h 34"/>
                    <a:gd name="T80" fmla="*/ 8 w 22"/>
                    <a:gd name="T81" fmla="*/ 5 h 34"/>
                    <a:gd name="T82" fmla="*/ 8 w 22"/>
                    <a:gd name="T83" fmla="*/ 6 h 34"/>
                    <a:gd name="T84" fmla="*/ 8 w 22"/>
                    <a:gd name="T85" fmla="*/ 10 h 34"/>
                    <a:gd name="T86" fmla="*/ 7 w 22"/>
                    <a:gd name="T87" fmla="*/ 14 h 34"/>
                    <a:gd name="T88" fmla="*/ 7 w 22"/>
                    <a:gd name="T89" fmla="*/ 20 h 34"/>
                    <a:gd name="T90" fmla="*/ 7 w 22"/>
                    <a:gd name="T91" fmla="*/ 24 h 34"/>
                    <a:gd name="T92" fmla="*/ 8 w 22"/>
                    <a:gd name="T93" fmla="*/ 28 h 34"/>
                    <a:gd name="T94" fmla="*/ 8 w 22"/>
                    <a:gd name="T95" fmla="*/ 30 h 34"/>
                    <a:gd name="T96" fmla="*/ 8 w 22"/>
                    <a:gd name="T97" fmla="*/ 31 h 34"/>
                    <a:gd name="T98" fmla="*/ 10 w 22"/>
                    <a:gd name="T99" fmla="*/ 32 h 34"/>
                    <a:gd name="T100" fmla="*/ 10 w 22"/>
                    <a:gd name="T101" fmla="*/ 32 h 34"/>
                    <a:gd name="T102" fmla="*/ 11 w 22"/>
                    <a:gd name="T103" fmla="*/ 32 h 34"/>
                    <a:gd name="T104" fmla="*/ 12 w 22"/>
                    <a:gd name="T105" fmla="*/ 32 h 34"/>
                    <a:gd name="T106" fmla="*/ 13 w 22"/>
                    <a:gd name="T107" fmla="*/ 31 h 34"/>
                    <a:gd name="T108" fmla="*/ 14 w 22"/>
                    <a:gd name="T109" fmla="*/ 30 h 34"/>
                    <a:gd name="T110" fmla="*/ 14 w 22"/>
                    <a:gd name="T111" fmla="*/ 28 h 34"/>
                    <a:gd name="T112" fmla="*/ 14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2" y="22"/>
                      </a:lnTo>
                      <a:lnTo>
                        <a:pt x="20" y="26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2"/>
                      </a:lnTo>
                      <a:lnTo>
                        <a:pt x="16" y="34"/>
                      </a:lnTo>
                      <a:lnTo>
                        <a:pt x="13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7" y="32"/>
                      </a:lnTo>
                      <a:lnTo>
                        <a:pt x="5" y="31"/>
                      </a:lnTo>
                      <a:lnTo>
                        <a:pt x="4" y="29"/>
                      </a:lnTo>
                      <a:lnTo>
                        <a:pt x="2" y="28"/>
                      </a:lnTo>
                      <a:lnTo>
                        <a:pt x="1" y="25"/>
                      </a:lnTo>
                      <a:lnTo>
                        <a:pt x="1" y="22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2" y="7"/>
                      </a:lnTo>
                      <a:lnTo>
                        <a:pt x="4" y="4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1"/>
                      </a:lnTo>
                      <a:lnTo>
                        <a:pt x="19" y="4"/>
                      </a:lnTo>
                      <a:lnTo>
                        <a:pt x="20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8"/>
                      </a:lnTo>
                      <a:lnTo>
                        <a:pt x="14" y="6"/>
                      </a:lnTo>
                      <a:lnTo>
                        <a:pt x="14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8" y="2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8" y="10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8" y="28"/>
                      </a:lnTo>
                      <a:lnTo>
                        <a:pt x="8" y="30"/>
                      </a:lnTo>
                      <a:lnTo>
                        <a:pt x="8" y="31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4" y="30"/>
                      </a:lnTo>
                      <a:lnTo>
                        <a:pt x="14" y="28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8" name="Freeform 1840"/>
                <p:cNvSpPr>
                  <a:spLocks/>
                </p:cNvSpPr>
                <p:nvPr/>
              </p:nvSpPr>
              <p:spPr bwMode="auto">
                <a:xfrm>
                  <a:off x="1992" y="2658"/>
                  <a:ext cx="846" cy="866"/>
                </a:xfrm>
                <a:custGeom>
                  <a:avLst/>
                  <a:gdLst>
                    <a:gd name="T0" fmla="*/ 9 w 846"/>
                    <a:gd name="T1" fmla="*/ 378 h 866"/>
                    <a:gd name="T2" fmla="*/ 26 w 846"/>
                    <a:gd name="T3" fmla="*/ 335 h 866"/>
                    <a:gd name="T4" fmla="*/ 44 w 846"/>
                    <a:gd name="T5" fmla="*/ 267 h 866"/>
                    <a:gd name="T6" fmla="*/ 60 w 846"/>
                    <a:gd name="T7" fmla="*/ 171 h 866"/>
                    <a:gd name="T8" fmla="*/ 77 w 846"/>
                    <a:gd name="T9" fmla="*/ 70 h 866"/>
                    <a:gd name="T10" fmla="*/ 94 w 846"/>
                    <a:gd name="T11" fmla="*/ 7 h 866"/>
                    <a:gd name="T12" fmla="*/ 111 w 846"/>
                    <a:gd name="T13" fmla="*/ 9 h 866"/>
                    <a:gd name="T14" fmla="*/ 128 w 846"/>
                    <a:gd name="T15" fmla="*/ 58 h 866"/>
                    <a:gd name="T16" fmla="*/ 145 w 846"/>
                    <a:gd name="T17" fmla="*/ 126 h 866"/>
                    <a:gd name="T18" fmla="*/ 161 w 846"/>
                    <a:gd name="T19" fmla="*/ 192 h 866"/>
                    <a:gd name="T20" fmla="*/ 178 w 846"/>
                    <a:gd name="T21" fmla="*/ 250 h 866"/>
                    <a:gd name="T22" fmla="*/ 195 w 846"/>
                    <a:gd name="T23" fmla="*/ 296 h 866"/>
                    <a:gd name="T24" fmla="*/ 212 w 846"/>
                    <a:gd name="T25" fmla="*/ 330 h 866"/>
                    <a:gd name="T26" fmla="*/ 229 w 846"/>
                    <a:gd name="T27" fmla="*/ 358 h 866"/>
                    <a:gd name="T28" fmla="*/ 245 w 846"/>
                    <a:gd name="T29" fmla="*/ 378 h 866"/>
                    <a:gd name="T30" fmla="*/ 263 w 846"/>
                    <a:gd name="T31" fmla="*/ 395 h 866"/>
                    <a:gd name="T32" fmla="*/ 280 w 846"/>
                    <a:gd name="T33" fmla="*/ 408 h 866"/>
                    <a:gd name="T34" fmla="*/ 297 w 846"/>
                    <a:gd name="T35" fmla="*/ 420 h 866"/>
                    <a:gd name="T36" fmla="*/ 314 w 846"/>
                    <a:gd name="T37" fmla="*/ 430 h 866"/>
                    <a:gd name="T38" fmla="*/ 331 w 846"/>
                    <a:gd name="T39" fmla="*/ 441 h 866"/>
                    <a:gd name="T40" fmla="*/ 347 w 846"/>
                    <a:gd name="T41" fmla="*/ 452 h 866"/>
                    <a:gd name="T42" fmla="*/ 364 w 846"/>
                    <a:gd name="T43" fmla="*/ 464 h 866"/>
                    <a:gd name="T44" fmla="*/ 381 w 846"/>
                    <a:gd name="T45" fmla="*/ 472 h 866"/>
                    <a:gd name="T46" fmla="*/ 398 w 846"/>
                    <a:gd name="T47" fmla="*/ 470 h 866"/>
                    <a:gd name="T48" fmla="*/ 415 w 846"/>
                    <a:gd name="T49" fmla="*/ 448 h 866"/>
                    <a:gd name="T50" fmla="*/ 432 w 846"/>
                    <a:gd name="T51" fmla="*/ 418 h 866"/>
                    <a:gd name="T52" fmla="*/ 448 w 846"/>
                    <a:gd name="T53" fmla="*/ 398 h 866"/>
                    <a:gd name="T54" fmla="*/ 466 w 846"/>
                    <a:gd name="T55" fmla="*/ 395 h 866"/>
                    <a:gd name="T56" fmla="*/ 483 w 846"/>
                    <a:gd name="T57" fmla="*/ 404 h 866"/>
                    <a:gd name="T58" fmla="*/ 500 w 846"/>
                    <a:gd name="T59" fmla="*/ 414 h 866"/>
                    <a:gd name="T60" fmla="*/ 517 w 846"/>
                    <a:gd name="T61" fmla="*/ 425 h 866"/>
                    <a:gd name="T62" fmla="*/ 534 w 846"/>
                    <a:gd name="T63" fmla="*/ 436 h 866"/>
                    <a:gd name="T64" fmla="*/ 550 w 846"/>
                    <a:gd name="T65" fmla="*/ 447 h 866"/>
                    <a:gd name="T66" fmla="*/ 567 w 846"/>
                    <a:gd name="T67" fmla="*/ 458 h 866"/>
                    <a:gd name="T68" fmla="*/ 584 w 846"/>
                    <a:gd name="T69" fmla="*/ 472 h 866"/>
                    <a:gd name="T70" fmla="*/ 601 w 846"/>
                    <a:gd name="T71" fmla="*/ 488 h 866"/>
                    <a:gd name="T72" fmla="*/ 618 w 846"/>
                    <a:gd name="T73" fmla="*/ 509 h 866"/>
                    <a:gd name="T74" fmla="*/ 634 w 846"/>
                    <a:gd name="T75" fmla="*/ 537 h 866"/>
                    <a:gd name="T76" fmla="*/ 651 w 846"/>
                    <a:gd name="T77" fmla="*/ 572 h 866"/>
                    <a:gd name="T78" fmla="*/ 669 w 846"/>
                    <a:gd name="T79" fmla="*/ 617 h 866"/>
                    <a:gd name="T80" fmla="*/ 686 w 846"/>
                    <a:gd name="T81" fmla="*/ 674 h 866"/>
                    <a:gd name="T82" fmla="*/ 703 w 846"/>
                    <a:gd name="T83" fmla="*/ 741 h 866"/>
                    <a:gd name="T84" fmla="*/ 720 w 846"/>
                    <a:gd name="T85" fmla="*/ 808 h 866"/>
                    <a:gd name="T86" fmla="*/ 737 w 846"/>
                    <a:gd name="T87" fmla="*/ 859 h 866"/>
                    <a:gd name="T88" fmla="*/ 753 w 846"/>
                    <a:gd name="T89" fmla="*/ 859 h 866"/>
                    <a:gd name="T90" fmla="*/ 770 w 846"/>
                    <a:gd name="T91" fmla="*/ 796 h 866"/>
                    <a:gd name="T92" fmla="*/ 787 w 846"/>
                    <a:gd name="T93" fmla="*/ 697 h 866"/>
                    <a:gd name="T94" fmla="*/ 804 w 846"/>
                    <a:gd name="T95" fmla="*/ 601 h 866"/>
                    <a:gd name="T96" fmla="*/ 821 w 846"/>
                    <a:gd name="T97" fmla="*/ 531 h 866"/>
                    <a:gd name="T98" fmla="*/ 837 w 846"/>
                    <a:gd name="T99" fmla="*/ 488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46" h="866">
                      <a:moveTo>
                        <a:pt x="0" y="393"/>
                      </a:moveTo>
                      <a:lnTo>
                        <a:pt x="9" y="378"/>
                      </a:lnTo>
                      <a:lnTo>
                        <a:pt x="17" y="360"/>
                      </a:lnTo>
                      <a:lnTo>
                        <a:pt x="26" y="335"/>
                      </a:lnTo>
                      <a:lnTo>
                        <a:pt x="34" y="305"/>
                      </a:lnTo>
                      <a:lnTo>
                        <a:pt x="44" y="267"/>
                      </a:lnTo>
                      <a:lnTo>
                        <a:pt x="52" y="221"/>
                      </a:lnTo>
                      <a:lnTo>
                        <a:pt x="60" y="171"/>
                      </a:lnTo>
                      <a:lnTo>
                        <a:pt x="69" y="118"/>
                      </a:lnTo>
                      <a:lnTo>
                        <a:pt x="77" y="70"/>
                      </a:lnTo>
                      <a:lnTo>
                        <a:pt x="86" y="33"/>
                      </a:lnTo>
                      <a:lnTo>
                        <a:pt x="94" y="7"/>
                      </a:lnTo>
                      <a:lnTo>
                        <a:pt x="102" y="0"/>
                      </a:lnTo>
                      <a:lnTo>
                        <a:pt x="111" y="9"/>
                      </a:lnTo>
                      <a:lnTo>
                        <a:pt x="119" y="29"/>
                      </a:lnTo>
                      <a:lnTo>
                        <a:pt x="128" y="58"/>
                      </a:lnTo>
                      <a:lnTo>
                        <a:pt x="136" y="91"/>
                      </a:lnTo>
                      <a:lnTo>
                        <a:pt x="145" y="126"/>
                      </a:lnTo>
                      <a:lnTo>
                        <a:pt x="153" y="160"/>
                      </a:lnTo>
                      <a:lnTo>
                        <a:pt x="161" y="192"/>
                      </a:lnTo>
                      <a:lnTo>
                        <a:pt x="170" y="222"/>
                      </a:lnTo>
                      <a:lnTo>
                        <a:pt x="178" y="250"/>
                      </a:lnTo>
                      <a:lnTo>
                        <a:pt x="187" y="274"/>
                      </a:lnTo>
                      <a:lnTo>
                        <a:pt x="195" y="296"/>
                      </a:lnTo>
                      <a:lnTo>
                        <a:pt x="203" y="314"/>
                      </a:lnTo>
                      <a:lnTo>
                        <a:pt x="212" y="330"/>
                      </a:lnTo>
                      <a:lnTo>
                        <a:pt x="220" y="345"/>
                      </a:lnTo>
                      <a:lnTo>
                        <a:pt x="229" y="358"/>
                      </a:lnTo>
                      <a:lnTo>
                        <a:pt x="237" y="369"/>
                      </a:lnTo>
                      <a:lnTo>
                        <a:pt x="245" y="378"/>
                      </a:lnTo>
                      <a:lnTo>
                        <a:pt x="255" y="387"/>
                      </a:lnTo>
                      <a:lnTo>
                        <a:pt x="263" y="395"/>
                      </a:lnTo>
                      <a:lnTo>
                        <a:pt x="272" y="402"/>
                      </a:lnTo>
                      <a:lnTo>
                        <a:pt x="280" y="408"/>
                      </a:lnTo>
                      <a:lnTo>
                        <a:pt x="289" y="414"/>
                      </a:lnTo>
                      <a:lnTo>
                        <a:pt x="297" y="420"/>
                      </a:lnTo>
                      <a:lnTo>
                        <a:pt x="305" y="425"/>
                      </a:lnTo>
                      <a:lnTo>
                        <a:pt x="314" y="430"/>
                      </a:lnTo>
                      <a:lnTo>
                        <a:pt x="322" y="435"/>
                      </a:lnTo>
                      <a:lnTo>
                        <a:pt x="331" y="441"/>
                      </a:lnTo>
                      <a:lnTo>
                        <a:pt x="339" y="447"/>
                      </a:lnTo>
                      <a:lnTo>
                        <a:pt x="347" y="452"/>
                      </a:lnTo>
                      <a:lnTo>
                        <a:pt x="356" y="458"/>
                      </a:lnTo>
                      <a:lnTo>
                        <a:pt x="364" y="464"/>
                      </a:lnTo>
                      <a:lnTo>
                        <a:pt x="373" y="469"/>
                      </a:lnTo>
                      <a:lnTo>
                        <a:pt x="381" y="472"/>
                      </a:lnTo>
                      <a:lnTo>
                        <a:pt x="390" y="472"/>
                      </a:lnTo>
                      <a:lnTo>
                        <a:pt x="398" y="470"/>
                      </a:lnTo>
                      <a:lnTo>
                        <a:pt x="406" y="461"/>
                      </a:lnTo>
                      <a:lnTo>
                        <a:pt x="415" y="448"/>
                      </a:lnTo>
                      <a:lnTo>
                        <a:pt x="423" y="434"/>
                      </a:lnTo>
                      <a:lnTo>
                        <a:pt x="432" y="418"/>
                      </a:lnTo>
                      <a:lnTo>
                        <a:pt x="440" y="406"/>
                      </a:lnTo>
                      <a:lnTo>
                        <a:pt x="448" y="398"/>
                      </a:lnTo>
                      <a:lnTo>
                        <a:pt x="457" y="394"/>
                      </a:lnTo>
                      <a:lnTo>
                        <a:pt x="466" y="395"/>
                      </a:lnTo>
                      <a:lnTo>
                        <a:pt x="475" y="399"/>
                      </a:lnTo>
                      <a:lnTo>
                        <a:pt x="483" y="404"/>
                      </a:lnTo>
                      <a:lnTo>
                        <a:pt x="492" y="408"/>
                      </a:lnTo>
                      <a:lnTo>
                        <a:pt x="500" y="414"/>
                      </a:lnTo>
                      <a:lnTo>
                        <a:pt x="508" y="420"/>
                      </a:lnTo>
                      <a:lnTo>
                        <a:pt x="517" y="425"/>
                      </a:lnTo>
                      <a:lnTo>
                        <a:pt x="525" y="431"/>
                      </a:lnTo>
                      <a:lnTo>
                        <a:pt x="534" y="436"/>
                      </a:lnTo>
                      <a:lnTo>
                        <a:pt x="542" y="442"/>
                      </a:lnTo>
                      <a:lnTo>
                        <a:pt x="550" y="447"/>
                      </a:lnTo>
                      <a:lnTo>
                        <a:pt x="559" y="452"/>
                      </a:lnTo>
                      <a:lnTo>
                        <a:pt x="567" y="458"/>
                      </a:lnTo>
                      <a:lnTo>
                        <a:pt x="576" y="465"/>
                      </a:lnTo>
                      <a:lnTo>
                        <a:pt x="584" y="472"/>
                      </a:lnTo>
                      <a:lnTo>
                        <a:pt x="592" y="479"/>
                      </a:lnTo>
                      <a:lnTo>
                        <a:pt x="601" y="488"/>
                      </a:lnTo>
                      <a:lnTo>
                        <a:pt x="609" y="497"/>
                      </a:lnTo>
                      <a:lnTo>
                        <a:pt x="618" y="509"/>
                      </a:lnTo>
                      <a:lnTo>
                        <a:pt x="626" y="521"/>
                      </a:lnTo>
                      <a:lnTo>
                        <a:pt x="634" y="537"/>
                      </a:lnTo>
                      <a:lnTo>
                        <a:pt x="643" y="553"/>
                      </a:lnTo>
                      <a:lnTo>
                        <a:pt x="651" y="572"/>
                      </a:lnTo>
                      <a:lnTo>
                        <a:pt x="660" y="592"/>
                      </a:lnTo>
                      <a:lnTo>
                        <a:pt x="669" y="617"/>
                      </a:lnTo>
                      <a:lnTo>
                        <a:pt x="678" y="644"/>
                      </a:lnTo>
                      <a:lnTo>
                        <a:pt x="686" y="674"/>
                      </a:lnTo>
                      <a:lnTo>
                        <a:pt x="695" y="706"/>
                      </a:lnTo>
                      <a:lnTo>
                        <a:pt x="703" y="741"/>
                      </a:lnTo>
                      <a:lnTo>
                        <a:pt x="711" y="776"/>
                      </a:lnTo>
                      <a:lnTo>
                        <a:pt x="720" y="808"/>
                      </a:lnTo>
                      <a:lnTo>
                        <a:pt x="728" y="838"/>
                      </a:lnTo>
                      <a:lnTo>
                        <a:pt x="737" y="859"/>
                      </a:lnTo>
                      <a:lnTo>
                        <a:pt x="745" y="866"/>
                      </a:lnTo>
                      <a:lnTo>
                        <a:pt x="753" y="859"/>
                      </a:lnTo>
                      <a:lnTo>
                        <a:pt x="762" y="835"/>
                      </a:lnTo>
                      <a:lnTo>
                        <a:pt x="770" y="796"/>
                      </a:lnTo>
                      <a:lnTo>
                        <a:pt x="779" y="748"/>
                      </a:lnTo>
                      <a:lnTo>
                        <a:pt x="787" y="697"/>
                      </a:lnTo>
                      <a:lnTo>
                        <a:pt x="795" y="646"/>
                      </a:lnTo>
                      <a:lnTo>
                        <a:pt x="804" y="601"/>
                      </a:lnTo>
                      <a:lnTo>
                        <a:pt x="812" y="562"/>
                      </a:lnTo>
                      <a:lnTo>
                        <a:pt x="821" y="531"/>
                      </a:lnTo>
                      <a:lnTo>
                        <a:pt x="829" y="507"/>
                      </a:lnTo>
                      <a:lnTo>
                        <a:pt x="837" y="488"/>
                      </a:lnTo>
                      <a:lnTo>
                        <a:pt x="846" y="47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09" name="Freeform 1841"/>
                <p:cNvSpPr>
                  <a:spLocks/>
                </p:cNvSpPr>
                <p:nvPr/>
              </p:nvSpPr>
              <p:spPr bwMode="auto">
                <a:xfrm>
                  <a:off x="1992" y="2807"/>
                  <a:ext cx="846" cy="568"/>
                </a:xfrm>
                <a:custGeom>
                  <a:avLst/>
                  <a:gdLst>
                    <a:gd name="T0" fmla="*/ 9 w 846"/>
                    <a:gd name="T1" fmla="*/ 232 h 568"/>
                    <a:gd name="T2" fmla="*/ 26 w 846"/>
                    <a:gd name="T3" fmla="*/ 220 h 568"/>
                    <a:gd name="T4" fmla="*/ 44 w 846"/>
                    <a:gd name="T5" fmla="*/ 219 h 568"/>
                    <a:gd name="T6" fmla="*/ 60 w 846"/>
                    <a:gd name="T7" fmla="*/ 238 h 568"/>
                    <a:gd name="T8" fmla="*/ 77 w 846"/>
                    <a:gd name="T9" fmla="*/ 281 h 568"/>
                    <a:gd name="T10" fmla="*/ 94 w 846"/>
                    <a:gd name="T11" fmla="*/ 328 h 568"/>
                    <a:gd name="T12" fmla="*/ 111 w 846"/>
                    <a:gd name="T13" fmla="*/ 356 h 568"/>
                    <a:gd name="T14" fmla="*/ 128 w 846"/>
                    <a:gd name="T15" fmla="*/ 357 h 568"/>
                    <a:gd name="T16" fmla="*/ 145 w 846"/>
                    <a:gd name="T17" fmla="*/ 345 h 568"/>
                    <a:gd name="T18" fmla="*/ 161 w 846"/>
                    <a:gd name="T19" fmla="*/ 329 h 568"/>
                    <a:gd name="T20" fmla="*/ 178 w 846"/>
                    <a:gd name="T21" fmla="*/ 315 h 568"/>
                    <a:gd name="T22" fmla="*/ 195 w 846"/>
                    <a:gd name="T23" fmla="*/ 302 h 568"/>
                    <a:gd name="T24" fmla="*/ 212 w 846"/>
                    <a:gd name="T25" fmla="*/ 292 h 568"/>
                    <a:gd name="T26" fmla="*/ 229 w 846"/>
                    <a:gd name="T27" fmla="*/ 284 h 568"/>
                    <a:gd name="T28" fmla="*/ 245 w 846"/>
                    <a:gd name="T29" fmla="*/ 273 h 568"/>
                    <a:gd name="T30" fmla="*/ 263 w 846"/>
                    <a:gd name="T31" fmla="*/ 261 h 568"/>
                    <a:gd name="T32" fmla="*/ 280 w 846"/>
                    <a:gd name="T33" fmla="*/ 245 h 568"/>
                    <a:gd name="T34" fmla="*/ 297 w 846"/>
                    <a:gd name="T35" fmla="*/ 221 h 568"/>
                    <a:gd name="T36" fmla="*/ 314 w 846"/>
                    <a:gd name="T37" fmla="*/ 187 h 568"/>
                    <a:gd name="T38" fmla="*/ 331 w 846"/>
                    <a:gd name="T39" fmla="*/ 143 h 568"/>
                    <a:gd name="T40" fmla="*/ 347 w 846"/>
                    <a:gd name="T41" fmla="*/ 87 h 568"/>
                    <a:gd name="T42" fmla="*/ 364 w 846"/>
                    <a:gd name="T43" fmla="*/ 30 h 568"/>
                    <a:gd name="T44" fmla="*/ 381 w 846"/>
                    <a:gd name="T45" fmla="*/ 0 h 568"/>
                    <a:gd name="T46" fmla="*/ 398 w 846"/>
                    <a:gd name="T47" fmla="*/ 44 h 568"/>
                    <a:gd name="T48" fmla="*/ 415 w 846"/>
                    <a:gd name="T49" fmla="*/ 187 h 568"/>
                    <a:gd name="T50" fmla="*/ 432 w 846"/>
                    <a:gd name="T51" fmla="*/ 381 h 568"/>
                    <a:gd name="T52" fmla="*/ 448 w 846"/>
                    <a:gd name="T53" fmla="*/ 524 h 568"/>
                    <a:gd name="T54" fmla="*/ 466 w 846"/>
                    <a:gd name="T55" fmla="*/ 568 h 568"/>
                    <a:gd name="T56" fmla="*/ 483 w 846"/>
                    <a:gd name="T57" fmla="*/ 539 h 568"/>
                    <a:gd name="T58" fmla="*/ 500 w 846"/>
                    <a:gd name="T59" fmla="*/ 483 h 568"/>
                    <a:gd name="T60" fmla="*/ 517 w 846"/>
                    <a:gd name="T61" fmla="*/ 426 h 568"/>
                    <a:gd name="T62" fmla="*/ 534 w 846"/>
                    <a:gd name="T63" fmla="*/ 381 h 568"/>
                    <a:gd name="T64" fmla="*/ 550 w 846"/>
                    <a:gd name="T65" fmla="*/ 347 h 568"/>
                    <a:gd name="T66" fmla="*/ 567 w 846"/>
                    <a:gd name="T67" fmla="*/ 324 h 568"/>
                    <a:gd name="T68" fmla="*/ 584 w 846"/>
                    <a:gd name="T69" fmla="*/ 308 h 568"/>
                    <a:gd name="T70" fmla="*/ 601 w 846"/>
                    <a:gd name="T71" fmla="*/ 296 h 568"/>
                    <a:gd name="T72" fmla="*/ 618 w 846"/>
                    <a:gd name="T73" fmla="*/ 286 h 568"/>
                    <a:gd name="T74" fmla="*/ 634 w 846"/>
                    <a:gd name="T75" fmla="*/ 276 h 568"/>
                    <a:gd name="T76" fmla="*/ 651 w 846"/>
                    <a:gd name="T77" fmla="*/ 267 h 568"/>
                    <a:gd name="T78" fmla="*/ 669 w 846"/>
                    <a:gd name="T79" fmla="*/ 255 h 568"/>
                    <a:gd name="T80" fmla="*/ 686 w 846"/>
                    <a:gd name="T81" fmla="*/ 239 h 568"/>
                    <a:gd name="T82" fmla="*/ 703 w 846"/>
                    <a:gd name="T83" fmla="*/ 223 h 568"/>
                    <a:gd name="T84" fmla="*/ 720 w 846"/>
                    <a:gd name="T85" fmla="*/ 211 h 568"/>
                    <a:gd name="T86" fmla="*/ 737 w 846"/>
                    <a:gd name="T87" fmla="*/ 214 h 568"/>
                    <a:gd name="T88" fmla="*/ 753 w 846"/>
                    <a:gd name="T89" fmla="*/ 241 h 568"/>
                    <a:gd name="T90" fmla="*/ 770 w 846"/>
                    <a:gd name="T91" fmla="*/ 288 h 568"/>
                    <a:gd name="T92" fmla="*/ 787 w 846"/>
                    <a:gd name="T93" fmla="*/ 330 h 568"/>
                    <a:gd name="T94" fmla="*/ 804 w 846"/>
                    <a:gd name="T95" fmla="*/ 351 h 568"/>
                    <a:gd name="T96" fmla="*/ 821 w 846"/>
                    <a:gd name="T97" fmla="*/ 348 h 568"/>
                    <a:gd name="T98" fmla="*/ 837 w 846"/>
                    <a:gd name="T99" fmla="*/ 336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46" h="568">
                      <a:moveTo>
                        <a:pt x="0" y="239"/>
                      </a:moveTo>
                      <a:lnTo>
                        <a:pt x="9" y="232"/>
                      </a:lnTo>
                      <a:lnTo>
                        <a:pt x="17" y="226"/>
                      </a:lnTo>
                      <a:lnTo>
                        <a:pt x="26" y="220"/>
                      </a:lnTo>
                      <a:lnTo>
                        <a:pt x="34" y="217"/>
                      </a:lnTo>
                      <a:lnTo>
                        <a:pt x="44" y="219"/>
                      </a:lnTo>
                      <a:lnTo>
                        <a:pt x="52" y="225"/>
                      </a:lnTo>
                      <a:lnTo>
                        <a:pt x="60" y="238"/>
                      </a:lnTo>
                      <a:lnTo>
                        <a:pt x="69" y="257"/>
                      </a:lnTo>
                      <a:lnTo>
                        <a:pt x="77" y="281"/>
                      </a:lnTo>
                      <a:lnTo>
                        <a:pt x="86" y="305"/>
                      </a:lnTo>
                      <a:lnTo>
                        <a:pt x="94" y="328"/>
                      </a:lnTo>
                      <a:lnTo>
                        <a:pt x="102" y="345"/>
                      </a:lnTo>
                      <a:lnTo>
                        <a:pt x="111" y="356"/>
                      </a:lnTo>
                      <a:lnTo>
                        <a:pt x="119" y="359"/>
                      </a:lnTo>
                      <a:lnTo>
                        <a:pt x="128" y="357"/>
                      </a:lnTo>
                      <a:lnTo>
                        <a:pt x="136" y="352"/>
                      </a:lnTo>
                      <a:lnTo>
                        <a:pt x="145" y="345"/>
                      </a:lnTo>
                      <a:lnTo>
                        <a:pt x="153" y="338"/>
                      </a:lnTo>
                      <a:lnTo>
                        <a:pt x="161" y="329"/>
                      </a:lnTo>
                      <a:lnTo>
                        <a:pt x="170" y="322"/>
                      </a:lnTo>
                      <a:lnTo>
                        <a:pt x="178" y="315"/>
                      </a:lnTo>
                      <a:lnTo>
                        <a:pt x="187" y="308"/>
                      </a:lnTo>
                      <a:lnTo>
                        <a:pt x="195" y="302"/>
                      </a:lnTo>
                      <a:lnTo>
                        <a:pt x="203" y="297"/>
                      </a:lnTo>
                      <a:lnTo>
                        <a:pt x="212" y="292"/>
                      </a:lnTo>
                      <a:lnTo>
                        <a:pt x="220" y="287"/>
                      </a:lnTo>
                      <a:lnTo>
                        <a:pt x="229" y="284"/>
                      </a:lnTo>
                      <a:lnTo>
                        <a:pt x="237" y="279"/>
                      </a:lnTo>
                      <a:lnTo>
                        <a:pt x="245" y="273"/>
                      </a:lnTo>
                      <a:lnTo>
                        <a:pt x="255" y="268"/>
                      </a:lnTo>
                      <a:lnTo>
                        <a:pt x="263" y="261"/>
                      </a:lnTo>
                      <a:lnTo>
                        <a:pt x="272" y="253"/>
                      </a:lnTo>
                      <a:lnTo>
                        <a:pt x="280" y="245"/>
                      </a:lnTo>
                      <a:lnTo>
                        <a:pt x="289" y="234"/>
                      </a:lnTo>
                      <a:lnTo>
                        <a:pt x="297" y="221"/>
                      </a:lnTo>
                      <a:lnTo>
                        <a:pt x="305" y="207"/>
                      </a:lnTo>
                      <a:lnTo>
                        <a:pt x="314" y="187"/>
                      </a:lnTo>
                      <a:lnTo>
                        <a:pt x="322" y="167"/>
                      </a:lnTo>
                      <a:lnTo>
                        <a:pt x="331" y="143"/>
                      </a:lnTo>
                      <a:lnTo>
                        <a:pt x="339" y="115"/>
                      </a:lnTo>
                      <a:lnTo>
                        <a:pt x="347" y="87"/>
                      </a:lnTo>
                      <a:lnTo>
                        <a:pt x="356" y="56"/>
                      </a:lnTo>
                      <a:lnTo>
                        <a:pt x="364" y="30"/>
                      </a:lnTo>
                      <a:lnTo>
                        <a:pt x="373" y="10"/>
                      </a:lnTo>
                      <a:lnTo>
                        <a:pt x="381" y="0"/>
                      </a:lnTo>
                      <a:lnTo>
                        <a:pt x="390" y="11"/>
                      </a:lnTo>
                      <a:lnTo>
                        <a:pt x="398" y="44"/>
                      </a:lnTo>
                      <a:lnTo>
                        <a:pt x="406" y="105"/>
                      </a:lnTo>
                      <a:lnTo>
                        <a:pt x="415" y="187"/>
                      </a:lnTo>
                      <a:lnTo>
                        <a:pt x="423" y="285"/>
                      </a:lnTo>
                      <a:lnTo>
                        <a:pt x="432" y="381"/>
                      </a:lnTo>
                      <a:lnTo>
                        <a:pt x="440" y="464"/>
                      </a:lnTo>
                      <a:lnTo>
                        <a:pt x="448" y="524"/>
                      </a:lnTo>
                      <a:lnTo>
                        <a:pt x="457" y="559"/>
                      </a:lnTo>
                      <a:lnTo>
                        <a:pt x="466" y="568"/>
                      </a:lnTo>
                      <a:lnTo>
                        <a:pt x="475" y="560"/>
                      </a:lnTo>
                      <a:lnTo>
                        <a:pt x="483" y="539"/>
                      </a:lnTo>
                      <a:lnTo>
                        <a:pt x="492" y="512"/>
                      </a:lnTo>
                      <a:lnTo>
                        <a:pt x="500" y="483"/>
                      </a:lnTo>
                      <a:lnTo>
                        <a:pt x="508" y="453"/>
                      </a:lnTo>
                      <a:lnTo>
                        <a:pt x="517" y="426"/>
                      </a:lnTo>
                      <a:lnTo>
                        <a:pt x="525" y="401"/>
                      </a:lnTo>
                      <a:lnTo>
                        <a:pt x="534" y="381"/>
                      </a:lnTo>
                      <a:lnTo>
                        <a:pt x="542" y="363"/>
                      </a:lnTo>
                      <a:lnTo>
                        <a:pt x="550" y="347"/>
                      </a:lnTo>
                      <a:lnTo>
                        <a:pt x="559" y="335"/>
                      </a:lnTo>
                      <a:lnTo>
                        <a:pt x="567" y="324"/>
                      </a:lnTo>
                      <a:lnTo>
                        <a:pt x="576" y="315"/>
                      </a:lnTo>
                      <a:lnTo>
                        <a:pt x="584" y="308"/>
                      </a:lnTo>
                      <a:lnTo>
                        <a:pt x="592" y="302"/>
                      </a:lnTo>
                      <a:lnTo>
                        <a:pt x="601" y="296"/>
                      </a:lnTo>
                      <a:lnTo>
                        <a:pt x="609" y="291"/>
                      </a:lnTo>
                      <a:lnTo>
                        <a:pt x="618" y="286"/>
                      </a:lnTo>
                      <a:lnTo>
                        <a:pt x="626" y="281"/>
                      </a:lnTo>
                      <a:lnTo>
                        <a:pt x="634" y="276"/>
                      </a:lnTo>
                      <a:lnTo>
                        <a:pt x="643" y="271"/>
                      </a:lnTo>
                      <a:lnTo>
                        <a:pt x="651" y="267"/>
                      </a:lnTo>
                      <a:lnTo>
                        <a:pt x="660" y="261"/>
                      </a:lnTo>
                      <a:lnTo>
                        <a:pt x="669" y="255"/>
                      </a:lnTo>
                      <a:lnTo>
                        <a:pt x="678" y="247"/>
                      </a:lnTo>
                      <a:lnTo>
                        <a:pt x="686" y="239"/>
                      </a:lnTo>
                      <a:lnTo>
                        <a:pt x="695" y="232"/>
                      </a:lnTo>
                      <a:lnTo>
                        <a:pt x="703" y="223"/>
                      </a:lnTo>
                      <a:lnTo>
                        <a:pt x="711" y="216"/>
                      </a:lnTo>
                      <a:lnTo>
                        <a:pt x="720" y="211"/>
                      </a:lnTo>
                      <a:lnTo>
                        <a:pt x="728" y="210"/>
                      </a:lnTo>
                      <a:lnTo>
                        <a:pt x="737" y="214"/>
                      </a:lnTo>
                      <a:lnTo>
                        <a:pt x="745" y="223"/>
                      </a:lnTo>
                      <a:lnTo>
                        <a:pt x="753" y="241"/>
                      </a:lnTo>
                      <a:lnTo>
                        <a:pt x="762" y="263"/>
                      </a:lnTo>
                      <a:lnTo>
                        <a:pt x="770" y="288"/>
                      </a:lnTo>
                      <a:lnTo>
                        <a:pt x="779" y="311"/>
                      </a:lnTo>
                      <a:lnTo>
                        <a:pt x="787" y="330"/>
                      </a:lnTo>
                      <a:lnTo>
                        <a:pt x="795" y="344"/>
                      </a:lnTo>
                      <a:lnTo>
                        <a:pt x="804" y="351"/>
                      </a:lnTo>
                      <a:lnTo>
                        <a:pt x="812" y="352"/>
                      </a:lnTo>
                      <a:lnTo>
                        <a:pt x="821" y="348"/>
                      </a:lnTo>
                      <a:lnTo>
                        <a:pt x="829" y="344"/>
                      </a:lnTo>
                      <a:lnTo>
                        <a:pt x="837" y="336"/>
                      </a:lnTo>
                      <a:lnTo>
                        <a:pt x="846" y="329"/>
                      </a:lnTo>
                    </a:path>
                  </a:pathLst>
                </a:custGeom>
                <a:noFill/>
                <a:ln w="31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0" name="Freeform 1842"/>
                <p:cNvSpPr>
                  <a:spLocks/>
                </p:cNvSpPr>
                <p:nvPr/>
              </p:nvSpPr>
              <p:spPr bwMode="auto">
                <a:xfrm>
                  <a:off x="1992" y="2901"/>
                  <a:ext cx="846" cy="380"/>
                </a:xfrm>
                <a:custGeom>
                  <a:avLst/>
                  <a:gdLst>
                    <a:gd name="T0" fmla="*/ 9 w 846"/>
                    <a:gd name="T1" fmla="*/ 191 h 380"/>
                    <a:gd name="T2" fmla="*/ 102 w 846"/>
                    <a:gd name="T3" fmla="*/ 192 h 380"/>
                    <a:gd name="T4" fmla="*/ 119 w 846"/>
                    <a:gd name="T5" fmla="*/ 190 h 380"/>
                    <a:gd name="T6" fmla="*/ 136 w 846"/>
                    <a:gd name="T7" fmla="*/ 188 h 380"/>
                    <a:gd name="T8" fmla="*/ 153 w 846"/>
                    <a:gd name="T9" fmla="*/ 187 h 380"/>
                    <a:gd name="T10" fmla="*/ 170 w 846"/>
                    <a:gd name="T11" fmla="*/ 185 h 380"/>
                    <a:gd name="T12" fmla="*/ 187 w 846"/>
                    <a:gd name="T13" fmla="*/ 182 h 380"/>
                    <a:gd name="T14" fmla="*/ 203 w 846"/>
                    <a:gd name="T15" fmla="*/ 179 h 380"/>
                    <a:gd name="T16" fmla="*/ 220 w 846"/>
                    <a:gd name="T17" fmla="*/ 174 h 380"/>
                    <a:gd name="T18" fmla="*/ 237 w 846"/>
                    <a:gd name="T19" fmla="*/ 167 h 380"/>
                    <a:gd name="T20" fmla="*/ 255 w 846"/>
                    <a:gd name="T21" fmla="*/ 158 h 380"/>
                    <a:gd name="T22" fmla="*/ 272 w 846"/>
                    <a:gd name="T23" fmla="*/ 146 h 380"/>
                    <a:gd name="T24" fmla="*/ 289 w 846"/>
                    <a:gd name="T25" fmla="*/ 131 h 380"/>
                    <a:gd name="T26" fmla="*/ 305 w 846"/>
                    <a:gd name="T27" fmla="*/ 110 h 380"/>
                    <a:gd name="T28" fmla="*/ 322 w 846"/>
                    <a:gd name="T29" fmla="*/ 84 h 380"/>
                    <a:gd name="T30" fmla="*/ 339 w 846"/>
                    <a:gd name="T31" fmla="*/ 53 h 380"/>
                    <a:gd name="T32" fmla="*/ 356 w 846"/>
                    <a:gd name="T33" fmla="*/ 21 h 380"/>
                    <a:gd name="T34" fmla="*/ 373 w 846"/>
                    <a:gd name="T35" fmla="*/ 0 h 380"/>
                    <a:gd name="T36" fmla="*/ 390 w 846"/>
                    <a:gd name="T37" fmla="*/ 12 h 380"/>
                    <a:gd name="T38" fmla="*/ 406 w 846"/>
                    <a:gd name="T39" fmla="*/ 78 h 380"/>
                    <a:gd name="T40" fmla="*/ 423 w 846"/>
                    <a:gd name="T41" fmla="*/ 191 h 380"/>
                    <a:gd name="T42" fmla="*/ 440 w 846"/>
                    <a:gd name="T43" fmla="*/ 304 h 380"/>
                    <a:gd name="T44" fmla="*/ 457 w 846"/>
                    <a:gd name="T45" fmla="*/ 368 h 380"/>
                    <a:gd name="T46" fmla="*/ 475 w 846"/>
                    <a:gd name="T47" fmla="*/ 380 h 380"/>
                    <a:gd name="T48" fmla="*/ 492 w 846"/>
                    <a:gd name="T49" fmla="*/ 360 h 380"/>
                    <a:gd name="T50" fmla="*/ 508 w 846"/>
                    <a:gd name="T51" fmla="*/ 328 h 380"/>
                    <a:gd name="T52" fmla="*/ 525 w 846"/>
                    <a:gd name="T53" fmla="*/ 296 h 380"/>
                    <a:gd name="T54" fmla="*/ 542 w 846"/>
                    <a:gd name="T55" fmla="*/ 270 h 380"/>
                    <a:gd name="T56" fmla="*/ 559 w 846"/>
                    <a:gd name="T57" fmla="*/ 250 h 380"/>
                    <a:gd name="T58" fmla="*/ 576 w 846"/>
                    <a:gd name="T59" fmla="*/ 234 h 380"/>
                    <a:gd name="T60" fmla="*/ 592 w 846"/>
                    <a:gd name="T61" fmla="*/ 222 h 380"/>
                    <a:gd name="T62" fmla="*/ 609 w 846"/>
                    <a:gd name="T63" fmla="*/ 214 h 380"/>
                    <a:gd name="T64" fmla="*/ 626 w 846"/>
                    <a:gd name="T65" fmla="*/ 208 h 380"/>
                    <a:gd name="T66" fmla="*/ 643 w 846"/>
                    <a:gd name="T67" fmla="*/ 203 h 380"/>
                    <a:gd name="T68" fmla="*/ 660 w 846"/>
                    <a:gd name="T69" fmla="*/ 199 h 380"/>
                    <a:gd name="T70" fmla="*/ 678 w 846"/>
                    <a:gd name="T71" fmla="*/ 196 h 380"/>
                    <a:gd name="T72" fmla="*/ 695 w 846"/>
                    <a:gd name="T73" fmla="*/ 194 h 380"/>
                    <a:gd name="T74" fmla="*/ 711 w 846"/>
                    <a:gd name="T75" fmla="*/ 192 h 380"/>
                    <a:gd name="T76" fmla="*/ 728 w 846"/>
                    <a:gd name="T77" fmla="*/ 191 h 380"/>
                    <a:gd name="T78" fmla="*/ 745 w 846"/>
                    <a:gd name="T79" fmla="*/ 190 h 380"/>
                    <a:gd name="T80" fmla="*/ 812 w 846"/>
                    <a:gd name="T81" fmla="*/ 188 h 380"/>
                    <a:gd name="T82" fmla="*/ 846 w 846"/>
                    <a:gd name="T83" fmla="*/ 190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46" h="380">
                      <a:moveTo>
                        <a:pt x="0" y="191"/>
                      </a:moveTo>
                      <a:lnTo>
                        <a:pt x="9" y="191"/>
                      </a:lnTo>
                      <a:lnTo>
                        <a:pt x="17" y="192"/>
                      </a:lnTo>
                      <a:lnTo>
                        <a:pt x="102" y="192"/>
                      </a:lnTo>
                      <a:lnTo>
                        <a:pt x="111" y="191"/>
                      </a:lnTo>
                      <a:lnTo>
                        <a:pt x="119" y="190"/>
                      </a:lnTo>
                      <a:lnTo>
                        <a:pt x="128" y="190"/>
                      </a:lnTo>
                      <a:lnTo>
                        <a:pt x="136" y="188"/>
                      </a:lnTo>
                      <a:lnTo>
                        <a:pt x="145" y="188"/>
                      </a:lnTo>
                      <a:lnTo>
                        <a:pt x="153" y="187"/>
                      </a:lnTo>
                      <a:lnTo>
                        <a:pt x="161" y="186"/>
                      </a:lnTo>
                      <a:lnTo>
                        <a:pt x="170" y="185"/>
                      </a:lnTo>
                      <a:lnTo>
                        <a:pt x="178" y="183"/>
                      </a:lnTo>
                      <a:lnTo>
                        <a:pt x="187" y="182"/>
                      </a:lnTo>
                      <a:lnTo>
                        <a:pt x="195" y="180"/>
                      </a:lnTo>
                      <a:lnTo>
                        <a:pt x="203" y="179"/>
                      </a:lnTo>
                      <a:lnTo>
                        <a:pt x="212" y="176"/>
                      </a:lnTo>
                      <a:lnTo>
                        <a:pt x="220" y="174"/>
                      </a:lnTo>
                      <a:lnTo>
                        <a:pt x="229" y="170"/>
                      </a:lnTo>
                      <a:lnTo>
                        <a:pt x="237" y="167"/>
                      </a:lnTo>
                      <a:lnTo>
                        <a:pt x="245" y="163"/>
                      </a:lnTo>
                      <a:lnTo>
                        <a:pt x="255" y="158"/>
                      </a:lnTo>
                      <a:lnTo>
                        <a:pt x="263" y="153"/>
                      </a:lnTo>
                      <a:lnTo>
                        <a:pt x="272" y="146"/>
                      </a:lnTo>
                      <a:lnTo>
                        <a:pt x="280" y="139"/>
                      </a:lnTo>
                      <a:lnTo>
                        <a:pt x="289" y="131"/>
                      </a:lnTo>
                      <a:lnTo>
                        <a:pt x="297" y="121"/>
                      </a:lnTo>
                      <a:lnTo>
                        <a:pt x="305" y="110"/>
                      </a:lnTo>
                      <a:lnTo>
                        <a:pt x="314" y="98"/>
                      </a:lnTo>
                      <a:lnTo>
                        <a:pt x="322" y="84"/>
                      </a:lnTo>
                      <a:lnTo>
                        <a:pt x="331" y="69"/>
                      </a:lnTo>
                      <a:lnTo>
                        <a:pt x="339" y="53"/>
                      </a:lnTo>
                      <a:lnTo>
                        <a:pt x="347" y="36"/>
                      </a:lnTo>
                      <a:lnTo>
                        <a:pt x="356" y="21"/>
                      </a:lnTo>
                      <a:lnTo>
                        <a:pt x="364" y="8"/>
                      </a:lnTo>
                      <a:lnTo>
                        <a:pt x="373" y="0"/>
                      </a:lnTo>
                      <a:lnTo>
                        <a:pt x="381" y="1"/>
                      </a:lnTo>
                      <a:lnTo>
                        <a:pt x="390" y="12"/>
                      </a:lnTo>
                      <a:lnTo>
                        <a:pt x="398" y="37"/>
                      </a:lnTo>
                      <a:lnTo>
                        <a:pt x="406" y="78"/>
                      </a:lnTo>
                      <a:lnTo>
                        <a:pt x="415" y="131"/>
                      </a:lnTo>
                      <a:lnTo>
                        <a:pt x="423" y="191"/>
                      </a:lnTo>
                      <a:lnTo>
                        <a:pt x="432" y="251"/>
                      </a:lnTo>
                      <a:lnTo>
                        <a:pt x="440" y="304"/>
                      </a:lnTo>
                      <a:lnTo>
                        <a:pt x="448" y="343"/>
                      </a:lnTo>
                      <a:lnTo>
                        <a:pt x="457" y="368"/>
                      </a:lnTo>
                      <a:lnTo>
                        <a:pt x="466" y="380"/>
                      </a:lnTo>
                      <a:lnTo>
                        <a:pt x="475" y="380"/>
                      </a:lnTo>
                      <a:lnTo>
                        <a:pt x="483" y="372"/>
                      </a:lnTo>
                      <a:lnTo>
                        <a:pt x="492" y="360"/>
                      </a:lnTo>
                      <a:lnTo>
                        <a:pt x="500" y="344"/>
                      </a:lnTo>
                      <a:lnTo>
                        <a:pt x="508" y="328"/>
                      </a:lnTo>
                      <a:lnTo>
                        <a:pt x="517" y="312"/>
                      </a:lnTo>
                      <a:lnTo>
                        <a:pt x="525" y="296"/>
                      </a:lnTo>
                      <a:lnTo>
                        <a:pt x="534" y="283"/>
                      </a:lnTo>
                      <a:lnTo>
                        <a:pt x="542" y="270"/>
                      </a:lnTo>
                      <a:lnTo>
                        <a:pt x="550" y="259"/>
                      </a:lnTo>
                      <a:lnTo>
                        <a:pt x="559" y="250"/>
                      </a:lnTo>
                      <a:lnTo>
                        <a:pt x="567" y="241"/>
                      </a:lnTo>
                      <a:lnTo>
                        <a:pt x="576" y="234"/>
                      </a:lnTo>
                      <a:lnTo>
                        <a:pt x="584" y="228"/>
                      </a:lnTo>
                      <a:lnTo>
                        <a:pt x="592" y="222"/>
                      </a:lnTo>
                      <a:lnTo>
                        <a:pt x="601" y="217"/>
                      </a:lnTo>
                      <a:lnTo>
                        <a:pt x="609" y="214"/>
                      </a:lnTo>
                      <a:lnTo>
                        <a:pt x="618" y="210"/>
                      </a:lnTo>
                      <a:lnTo>
                        <a:pt x="626" y="208"/>
                      </a:lnTo>
                      <a:lnTo>
                        <a:pt x="634" y="205"/>
                      </a:lnTo>
                      <a:lnTo>
                        <a:pt x="643" y="203"/>
                      </a:lnTo>
                      <a:lnTo>
                        <a:pt x="651" y="200"/>
                      </a:lnTo>
                      <a:lnTo>
                        <a:pt x="660" y="199"/>
                      </a:lnTo>
                      <a:lnTo>
                        <a:pt x="669" y="198"/>
                      </a:lnTo>
                      <a:lnTo>
                        <a:pt x="678" y="196"/>
                      </a:lnTo>
                      <a:lnTo>
                        <a:pt x="686" y="194"/>
                      </a:lnTo>
                      <a:lnTo>
                        <a:pt x="695" y="194"/>
                      </a:lnTo>
                      <a:lnTo>
                        <a:pt x="703" y="193"/>
                      </a:lnTo>
                      <a:lnTo>
                        <a:pt x="711" y="192"/>
                      </a:lnTo>
                      <a:lnTo>
                        <a:pt x="720" y="191"/>
                      </a:lnTo>
                      <a:lnTo>
                        <a:pt x="728" y="191"/>
                      </a:lnTo>
                      <a:lnTo>
                        <a:pt x="737" y="190"/>
                      </a:lnTo>
                      <a:lnTo>
                        <a:pt x="745" y="190"/>
                      </a:lnTo>
                      <a:lnTo>
                        <a:pt x="753" y="188"/>
                      </a:lnTo>
                      <a:lnTo>
                        <a:pt x="812" y="188"/>
                      </a:lnTo>
                      <a:lnTo>
                        <a:pt x="821" y="190"/>
                      </a:lnTo>
                      <a:lnTo>
                        <a:pt x="846" y="190"/>
                      </a:lnTo>
                    </a:path>
                  </a:pathLst>
                </a:custGeom>
                <a:noFill/>
                <a:ln w="31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1" name="Freeform 1843"/>
                <p:cNvSpPr>
                  <a:spLocks/>
                </p:cNvSpPr>
                <p:nvPr/>
              </p:nvSpPr>
              <p:spPr bwMode="auto">
                <a:xfrm>
                  <a:off x="2706" y="3678"/>
                  <a:ext cx="29" cy="26"/>
                </a:xfrm>
                <a:custGeom>
                  <a:avLst/>
                  <a:gdLst>
                    <a:gd name="T0" fmla="*/ 23 w 29"/>
                    <a:gd name="T1" fmla="*/ 19 h 26"/>
                    <a:gd name="T2" fmla="*/ 26 w 29"/>
                    <a:gd name="T3" fmla="*/ 24 h 26"/>
                    <a:gd name="T4" fmla="*/ 29 w 29"/>
                    <a:gd name="T5" fmla="*/ 25 h 26"/>
                    <a:gd name="T6" fmla="*/ 13 w 29"/>
                    <a:gd name="T7" fmla="*/ 26 h 26"/>
                    <a:gd name="T8" fmla="*/ 14 w 29"/>
                    <a:gd name="T9" fmla="*/ 25 h 26"/>
                    <a:gd name="T10" fmla="*/ 15 w 29"/>
                    <a:gd name="T11" fmla="*/ 24 h 26"/>
                    <a:gd name="T12" fmla="*/ 15 w 29"/>
                    <a:gd name="T13" fmla="*/ 23 h 26"/>
                    <a:gd name="T14" fmla="*/ 12 w 29"/>
                    <a:gd name="T15" fmla="*/ 17 h 26"/>
                    <a:gd name="T16" fmla="*/ 9 w 29"/>
                    <a:gd name="T17" fmla="*/ 21 h 26"/>
                    <a:gd name="T18" fmla="*/ 8 w 29"/>
                    <a:gd name="T19" fmla="*/ 23 h 26"/>
                    <a:gd name="T20" fmla="*/ 8 w 29"/>
                    <a:gd name="T21" fmla="*/ 24 h 26"/>
                    <a:gd name="T22" fmla="*/ 8 w 29"/>
                    <a:gd name="T23" fmla="*/ 25 h 26"/>
                    <a:gd name="T24" fmla="*/ 9 w 29"/>
                    <a:gd name="T25" fmla="*/ 25 h 26"/>
                    <a:gd name="T26" fmla="*/ 12 w 29"/>
                    <a:gd name="T27" fmla="*/ 26 h 26"/>
                    <a:gd name="T28" fmla="*/ 0 w 29"/>
                    <a:gd name="T29" fmla="*/ 25 h 26"/>
                    <a:gd name="T30" fmla="*/ 3 w 29"/>
                    <a:gd name="T31" fmla="*/ 24 h 26"/>
                    <a:gd name="T32" fmla="*/ 7 w 29"/>
                    <a:gd name="T33" fmla="*/ 21 h 26"/>
                    <a:gd name="T34" fmla="*/ 11 w 29"/>
                    <a:gd name="T35" fmla="*/ 15 h 26"/>
                    <a:gd name="T36" fmla="*/ 5 w 29"/>
                    <a:gd name="T37" fmla="*/ 3 h 26"/>
                    <a:gd name="T38" fmla="*/ 1 w 29"/>
                    <a:gd name="T39" fmla="*/ 1 h 26"/>
                    <a:gd name="T40" fmla="*/ 0 w 29"/>
                    <a:gd name="T41" fmla="*/ 0 h 26"/>
                    <a:gd name="T42" fmla="*/ 15 w 29"/>
                    <a:gd name="T43" fmla="*/ 1 h 26"/>
                    <a:gd name="T44" fmla="*/ 13 w 29"/>
                    <a:gd name="T45" fmla="*/ 1 h 26"/>
                    <a:gd name="T46" fmla="*/ 13 w 29"/>
                    <a:gd name="T47" fmla="*/ 2 h 26"/>
                    <a:gd name="T48" fmla="*/ 13 w 29"/>
                    <a:gd name="T49" fmla="*/ 2 h 26"/>
                    <a:gd name="T50" fmla="*/ 14 w 29"/>
                    <a:gd name="T51" fmla="*/ 5 h 26"/>
                    <a:gd name="T52" fmla="*/ 18 w 29"/>
                    <a:gd name="T53" fmla="*/ 7 h 26"/>
                    <a:gd name="T54" fmla="*/ 19 w 29"/>
                    <a:gd name="T55" fmla="*/ 2 h 26"/>
                    <a:gd name="T56" fmla="*/ 19 w 29"/>
                    <a:gd name="T57" fmla="*/ 1 h 26"/>
                    <a:gd name="T58" fmla="*/ 17 w 29"/>
                    <a:gd name="T59" fmla="*/ 1 h 26"/>
                    <a:gd name="T60" fmla="*/ 27 w 29"/>
                    <a:gd name="T61" fmla="*/ 0 h 26"/>
                    <a:gd name="T62" fmla="*/ 25 w 29"/>
                    <a:gd name="T63" fmla="*/ 1 h 26"/>
                    <a:gd name="T64" fmla="*/ 21 w 29"/>
                    <a:gd name="T65" fmla="*/ 3 h 26"/>
                    <a:gd name="T66" fmla="*/ 17 w 29"/>
                    <a:gd name="T67" fmla="*/ 9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9" h="26">
                      <a:moveTo>
                        <a:pt x="17" y="9"/>
                      </a:moveTo>
                      <a:lnTo>
                        <a:pt x="23" y="19"/>
                      </a:lnTo>
                      <a:lnTo>
                        <a:pt x="24" y="23"/>
                      </a:lnTo>
                      <a:lnTo>
                        <a:pt x="26" y="24"/>
                      </a:lnTo>
                      <a:lnTo>
                        <a:pt x="27" y="25"/>
                      </a:lnTo>
                      <a:lnTo>
                        <a:pt x="29" y="25"/>
                      </a:lnTo>
                      <a:lnTo>
                        <a:pt x="29" y="26"/>
                      </a:lnTo>
                      <a:lnTo>
                        <a:pt x="13" y="26"/>
                      </a:lnTo>
                      <a:lnTo>
                        <a:pt x="13" y="25"/>
                      </a:lnTo>
                      <a:lnTo>
                        <a:pt x="14" y="25"/>
                      </a:lnTo>
                      <a:lnTo>
                        <a:pt x="15" y="25"/>
                      </a:lnTo>
                      <a:lnTo>
                        <a:pt x="15" y="24"/>
                      </a:lnTo>
                      <a:lnTo>
                        <a:pt x="15" y="24"/>
                      </a:lnTo>
                      <a:lnTo>
                        <a:pt x="15" y="23"/>
                      </a:lnTo>
                      <a:lnTo>
                        <a:pt x="14" y="2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9" y="21"/>
                      </a:lnTo>
                      <a:lnTo>
                        <a:pt x="8" y="23"/>
                      </a:lnTo>
                      <a:lnTo>
                        <a:pt x="8" y="23"/>
                      </a:lnTo>
                      <a:lnTo>
                        <a:pt x="8" y="23"/>
                      </a:lnTo>
                      <a:lnTo>
                        <a:pt x="8" y="24"/>
                      </a:lnTo>
                      <a:lnTo>
                        <a:pt x="8" y="24"/>
                      </a:lnTo>
                      <a:lnTo>
                        <a:pt x="8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12" y="25"/>
                      </a:lnTo>
                      <a:lnTo>
                        <a:pt x="12" y="26"/>
                      </a:lnTo>
                      <a:lnTo>
                        <a:pt x="0" y="26"/>
                      </a:lnTo>
                      <a:lnTo>
                        <a:pt x="0" y="25"/>
                      </a:lnTo>
                      <a:lnTo>
                        <a:pt x="2" y="25"/>
                      </a:lnTo>
                      <a:lnTo>
                        <a:pt x="3" y="24"/>
                      </a:lnTo>
                      <a:lnTo>
                        <a:pt x="5" y="23"/>
                      </a:lnTo>
                      <a:lnTo>
                        <a:pt x="7" y="21"/>
                      </a:lnTo>
                      <a:lnTo>
                        <a:pt x="8" y="19"/>
                      </a:lnTo>
                      <a:lnTo>
                        <a:pt x="11" y="15"/>
                      </a:lnTo>
                      <a:lnTo>
                        <a:pt x="6" y="7"/>
                      </a:lnTo>
                      <a:lnTo>
                        <a:pt x="5" y="3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"/>
                      </a:lnTo>
                      <a:lnTo>
                        <a:pt x="15" y="1"/>
                      </a:lnTo>
                      <a:lnTo>
                        <a:pt x="13" y="1"/>
                      </a:lnTo>
                      <a:lnTo>
                        <a:pt x="13" y="1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19" y="3"/>
                      </a:lnTo>
                      <a:lnTo>
                        <a:pt x="19" y="2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2"/>
                      </a:lnTo>
                      <a:lnTo>
                        <a:pt x="21" y="3"/>
                      </a:lnTo>
                      <a:lnTo>
                        <a:pt x="20" y="6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2" name="Freeform 1844"/>
                <p:cNvSpPr>
                  <a:spLocks/>
                </p:cNvSpPr>
                <p:nvPr/>
              </p:nvSpPr>
              <p:spPr bwMode="auto">
                <a:xfrm>
                  <a:off x="2750" y="3663"/>
                  <a:ext cx="18" cy="42"/>
                </a:xfrm>
                <a:custGeom>
                  <a:avLst/>
                  <a:gdLst>
                    <a:gd name="T0" fmla="*/ 18 w 18"/>
                    <a:gd name="T1" fmla="*/ 0 h 42"/>
                    <a:gd name="T2" fmla="*/ 4 w 18"/>
                    <a:gd name="T3" fmla="*/ 42 h 42"/>
                    <a:gd name="T4" fmla="*/ 0 w 18"/>
                    <a:gd name="T5" fmla="*/ 42 h 42"/>
                    <a:gd name="T6" fmla="*/ 15 w 18"/>
                    <a:gd name="T7" fmla="*/ 0 h 42"/>
                    <a:gd name="T8" fmla="*/ 18 w 18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42">
                      <a:moveTo>
                        <a:pt x="18" y="0"/>
                      </a:moveTo>
                      <a:lnTo>
                        <a:pt x="4" y="42"/>
                      </a:lnTo>
                      <a:lnTo>
                        <a:pt x="0" y="42"/>
                      </a:lnTo>
                      <a:lnTo>
                        <a:pt x="15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3" name="Freeform 1845"/>
                <p:cNvSpPr>
                  <a:spLocks/>
                </p:cNvSpPr>
                <p:nvPr/>
              </p:nvSpPr>
              <p:spPr bwMode="auto">
                <a:xfrm>
                  <a:off x="2785" y="3677"/>
                  <a:ext cx="44" cy="27"/>
                </a:xfrm>
                <a:custGeom>
                  <a:avLst/>
                  <a:gdLst>
                    <a:gd name="T0" fmla="*/ 11 w 44"/>
                    <a:gd name="T1" fmla="*/ 4 h 27"/>
                    <a:gd name="T2" fmla="*/ 14 w 44"/>
                    <a:gd name="T3" fmla="*/ 1 h 27"/>
                    <a:gd name="T4" fmla="*/ 18 w 44"/>
                    <a:gd name="T5" fmla="*/ 0 h 27"/>
                    <a:gd name="T6" fmla="*/ 23 w 44"/>
                    <a:gd name="T7" fmla="*/ 1 h 27"/>
                    <a:gd name="T8" fmla="*/ 25 w 44"/>
                    <a:gd name="T9" fmla="*/ 4 h 27"/>
                    <a:gd name="T10" fmla="*/ 30 w 44"/>
                    <a:gd name="T11" fmla="*/ 1 h 27"/>
                    <a:gd name="T12" fmla="*/ 35 w 44"/>
                    <a:gd name="T13" fmla="*/ 0 h 27"/>
                    <a:gd name="T14" fmla="*/ 38 w 44"/>
                    <a:gd name="T15" fmla="*/ 1 h 27"/>
                    <a:gd name="T16" fmla="*/ 41 w 44"/>
                    <a:gd name="T17" fmla="*/ 4 h 27"/>
                    <a:gd name="T18" fmla="*/ 42 w 44"/>
                    <a:gd name="T19" fmla="*/ 10 h 27"/>
                    <a:gd name="T20" fmla="*/ 42 w 44"/>
                    <a:gd name="T21" fmla="*/ 24 h 27"/>
                    <a:gd name="T22" fmla="*/ 43 w 44"/>
                    <a:gd name="T23" fmla="*/ 26 h 27"/>
                    <a:gd name="T24" fmla="*/ 44 w 44"/>
                    <a:gd name="T25" fmla="*/ 27 h 27"/>
                    <a:gd name="T26" fmla="*/ 31 w 44"/>
                    <a:gd name="T27" fmla="*/ 26 h 27"/>
                    <a:gd name="T28" fmla="*/ 34 w 44"/>
                    <a:gd name="T29" fmla="*/ 25 h 27"/>
                    <a:gd name="T30" fmla="*/ 34 w 44"/>
                    <a:gd name="T31" fmla="*/ 21 h 27"/>
                    <a:gd name="T32" fmla="*/ 34 w 44"/>
                    <a:gd name="T33" fmla="*/ 7 h 27"/>
                    <a:gd name="T34" fmla="*/ 32 w 44"/>
                    <a:gd name="T35" fmla="*/ 4 h 27"/>
                    <a:gd name="T36" fmla="*/ 31 w 44"/>
                    <a:gd name="T37" fmla="*/ 3 h 27"/>
                    <a:gd name="T38" fmla="*/ 30 w 44"/>
                    <a:gd name="T39" fmla="*/ 3 h 27"/>
                    <a:gd name="T40" fmla="*/ 28 w 44"/>
                    <a:gd name="T41" fmla="*/ 6 h 27"/>
                    <a:gd name="T42" fmla="*/ 26 w 44"/>
                    <a:gd name="T43" fmla="*/ 21 h 27"/>
                    <a:gd name="T44" fmla="*/ 26 w 44"/>
                    <a:gd name="T45" fmla="*/ 25 h 27"/>
                    <a:gd name="T46" fmla="*/ 29 w 44"/>
                    <a:gd name="T47" fmla="*/ 26 h 27"/>
                    <a:gd name="T48" fmla="*/ 16 w 44"/>
                    <a:gd name="T49" fmla="*/ 27 h 27"/>
                    <a:gd name="T50" fmla="*/ 17 w 44"/>
                    <a:gd name="T51" fmla="*/ 26 h 27"/>
                    <a:gd name="T52" fmla="*/ 18 w 44"/>
                    <a:gd name="T53" fmla="*/ 25 h 27"/>
                    <a:gd name="T54" fmla="*/ 18 w 44"/>
                    <a:gd name="T55" fmla="*/ 22 h 27"/>
                    <a:gd name="T56" fmla="*/ 18 w 44"/>
                    <a:gd name="T57" fmla="*/ 9 h 27"/>
                    <a:gd name="T58" fmla="*/ 18 w 44"/>
                    <a:gd name="T59" fmla="*/ 6 h 27"/>
                    <a:gd name="T60" fmla="*/ 17 w 44"/>
                    <a:gd name="T61" fmla="*/ 4 h 27"/>
                    <a:gd name="T62" fmla="*/ 16 w 44"/>
                    <a:gd name="T63" fmla="*/ 3 h 27"/>
                    <a:gd name="T64" fmla="*/ 13 w 44"/>
                    <a:gd name="T65" fmla="*/ 4 h 27"/>
                    <a:gd name="T66" fmla="*/ 11 w 44"/>
                    <a:gd name="T67" fmla="*/ 7 h 27"/>
                    <a:gd name="T68" fmla="*/ 11 w 44"/>
                    <a:gd name="T69" fmla="*/ 24 h 27"/>
                    <a:gd name="T70" fmla="*/ 12 w 44"/>
                    <a:gd name="T71" fmla="*/ 26 h 27"/>
                    <a:gd name="T72" fmla="*/ 13 w 44"/>
                    <a:gd name="T73" fmla="*/ 27 h 27"/>
                    <a:gd name="T74" fmla="*/ 0 w 44"/>
                    <a:gd name="T75" fmla="*/ 26 h 27"/>
                    <a:gd name="T76" fmla="*/ 2 w 44"/>
                    <a:gd name="T77" fmla="*/ 25 h 27"/>
                    <a:gd name="T78" fmla="*/ 2 w 44"/>
                    <a:gd name="T79" fmla="*/ 21 h 27"/>
                    <a:gd name="T80" fmla="*/ 2 w 44"/>
                    <a:gd name="T81" fmla="*/ 4 h 27"/>
                    <a:gd name="T82" fmla="*/ 1 w 44"/>
                    <a:gd name="T83" fmla="*/ 2 h 27"/>
                    <a:gd name="T84" fmla="*/ 0 w 44"/>
                    <a:gd name="T85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4" h="27">
                      <a:moveTo>
                        <a:pt x="11" y="1"/>
                      </a:moveTo>
                      <a:lnTo>
                        <a:pt x="11" y="4"/>
                      </a:lnTo>
                      <a:lnTo>
                        <a:pt x="12" y="2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5" y="4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8" y="1"/>
                      </a:lnTo>
                      <a:lnTo>
                        <a:pt x="40" y="2"/>
                      </a:lnTo>
                      <a:lnTo>
                        <a:pt x="41" y="4"/>
                      </a:lnTo>
                      <a:lnTo>
                        <a:pt x="42" y="7"/>
                      </a:lnTo>
                      <a:lnTo>
                        <a:pt x="42" y="10"/>
                      </a:lnTo>
                      <a:lnTo>
                        <a:pt x="42" y="21"/>
                      </a:lnTo>
                      <a:lnTo>
                        <a:pt x="42" y="24"/>
                      </a:lnTo>
                      <a:lnTo>
                        <a:pt x="42" y="25"/>
                      </a:lnTo>
                      <a:lnTo>
                        <a:pt x="43" y="26"/>
                      </a:lnTo>
                      <a:lnTo>
                        <a:pt x="44" y="26"/>
                      </a:lnTo>
                      <a:lnTo>
                        <a:pt x="44" y="27"/>
                      </a:lnTo>
                      <a:lnTo>
                        <a:pt x="31" y="27"/>
                      </a:lnTo>
                      <a:lnTo>
                        <a:pt x="31" y="26"/>
                      </a:lnTo>
                      <a:lnTo>
                        <a:pt x="32" y="26"/>
                      </a:lnTo>
                      <a:lnTo>
                        <a:pt x="34" y="25"/>
                      </a:lnTo>
                      <a:lnTo>
                        <a:pt x="34" y="24"/>
                      </a:lnTo>
                      <a:lnTo>
                        <a:pt x="34" y="21"/>
                      </a:lnTo>
                      <a:lnTo>
                        <a:pt x="34" y="9"/>
                      </a:lnTo>
                      <a:lnTo>
                        <a:pt x="34" y="7"/>
                      </a:lnTo>
                      <a:lnTo>
                        <a:pt x="34" y="6"/>
                      </a:lnTo>
                      <a:lnTo>
                        <a:pt x="32" y="4"/>
                      </a:lnTo>
                      <a:lnTo>
                        <a:pt x="32" y="4"/>
                      </a:lnTo>
                      <a:lnTo>
                        <a:pt x="31" y="3"/>
                      </a:lnTo>
                      <a:lnTo>
                        <a:pt x="31" y="3"/>
                      </a:lnTo>
                      <a:lnTo>
                        <a:pt x="30" y="3"/>
                      </a:lnTo>
                      <a:lnTo>
                        <a:pt x="29" y="4"/>
                      </a:lnTo>
                      <a:lnTo>
                        <a:pt x="28" y="6"/>
                      </a:lnTo>
                      <a:lnTo>
                        <a:pt x="26" y="7"/>
                      </a:lnTo>
                      <a:lnTo>
                        <a:pt x="26" y="21"/>
                      </a:lnTo>
                      <a:lnTo>
                        <a:pt x="26" y="24"/>
                      </a:lnTo>
                      <a:lnTo>
                        <a:pt x="26" y="25"/>
                      </a:lnTo>
                      <a:lnTo>
                        <a:pt x="28" y="26"/>
                      </a:lnTo>
                      <a:lnTo>
                        <a:pt x="29" y="26"/>
                      </a:lnTo>
                      <a:lnTo>
                        <a:pt x="29" y="27"/>
                      </a:lnTo>
                      <a:lnTo>
                        <a:pt x="16" y="27"/>
                      </a:lnTo>
                      <a:lnTo>
                        <a:pt x="16" y="26"/>
                      </a:lnTo>
                      <a:lnTo>
                        <a:pt x="17" y="26"/>
                      </a:lnTo>
                      <a:lnTo>
                        <a:pt x="17" y="25"/>
                      </a:lnTo>
                      <a:lnTo>
                        <a:pt x="18" y="25"/>
                      </a:lnTo>
                      <a:lnTo>
                        <a:pt x="18" y="24"/>
                      </a:lnTo>
                      <a:lnTo>
                        <a:pt x="18" y="22"/>
                      </a:lnTo>
                      <a:lnTo>
                        <a:pt x="18" y="21"/>
                      </a:lnTo>
                      <a:lnTo>
                        <a:pt x="18" y="9"/>
                      </a:lnTo>
                      <a:lnTo>
                        <a:pt x="18" y="7"/>
                      </a:lnTo>
                      <a:lnTo>
                        <a:pt x="18" y="6"/>
                      </a:lnTo>
                      <a:lnTo>
                        <a:pt x="17" y="4"/>
                      </a:lnTo>
                      <a:lnTo>
                        <a:pt x="17" y="4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4" y="3"/>
                      </a:lnTo>
                      <a:lnTo>
                        <a:pt x="13" y="4"/>
                      </a:lnTo>
                      <a:lnTo>
                        <a:pt x="12" y="6"/>
                      </a:lnTo>
                      <a:lnTo>
                        <a:pt x="11" y="7"/>
                      </a:lnTo>
                      <a:lnTo>
                        <a:pt x="11" y="21"/>
                      </a:lnTo>
                      <a:lnTo>
                        <a:pt x="11" y="24"/>
                      </a:lnTo>
                      <a:lnTo>
                        <a:pt x="11" y="25"/>
                      </a:lnTo>
                      <a:lnTo>
                        <a:pt x="12" y="26"/>
                      </a:lnTo>
                      <a:lnTo>
                        <a:pt x="13" y="26"/>
                      </a:lnTo>
                      <a:lnTo>
                        <a:pt x="13" y="27"/>
                      </a:lnTo>
                      <a:lnTo>
                        <a:pt x="0" y="27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2" y="25"/>
                      </a:lnTo>
                      <a:lnTo>
                        <a:pt x="2" y="24"/>
                      </a:lnTo>
                      <a:lnTo>
                        <a:pt x="2" y="21"/>
                      </a:lnTo>
                      <a:lnTo>
                        <a:pt x="2" y="7"/>
                      </a:lnTo>
                      <a:lnTo>
                        <a:pt x="2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4" name="Freeform 1846"/>
                <p:cNvSpPr>
                  <a:spLocks/>
                </p:cNvSpPr>
                <p:nvPr/>
              </p:nvSpPr>
              <p:spPr bwMode="auto">
                <a:xfrm>
                  <a:off x="2834" y="3677"/>
                  <a:ext cx="45" cy="27"/>
                </a:xfrm>
                <a:custGeom>
                  <a:avLst/>
                  <a:gdLst>
                    <a:gd name="T0" fmla="*/ 11 w 45"/>
                    <a:gd name="T1" fmla="*/ 4 h 27"/>
                    <a:gd name="T2" fmla="*/ 15 w 45"/>
                    <a:gd name="T3" fmla="*/ 1 h 27"/>
                    <a:gd name="T4" fmla="*/ 19 w 45"/>
                    <a:gd name="T5" fmla="*/ 0 h 27"/>
                    <a:gd name="T6" fmla="*/ 23 w 45"/>
                    <a:gd name="T7" fmla="*/ 1 h 27"/>
                    <a:gd name="T8" fmla="*/ 25 w 45"/>
                    <a:gd name="T9" fmla="*/ 4 h 27"/>
                    <a:gd name="T10" fmla="*/ 30 w 45"/>
                    <a:gd name="T11" fmla="*/ 1 h 27"/>
                    <a:gd name="T12" fmla="*/ 35 w 45"/>
                    <a:gd name="T13" fmla="*/ 0 h 27"/>
                    <a:gd name="T14" fmla="*/ 39 w 45"/>
                    <a:gd name="T15" fmla="*/ 1 h 27"/>
                    <a:gd name="T16" fmla="*/ 41 w 45"/>
                    <a:gd name="T17" fmla="*/ 4 h 27"/>
                    <a:gd name="T18" fmla="*/ 42 w 45"/>
                    <a:gd name="T19" fmla="*/ 10 h 27"/>
                    <a:gd name="T20" fmla="*/ 42 w 45"/>
                    <a:gd name="T21" fmla="*/ 24 h 27"/>
                    <a:gd name="T22" fmla="*/ 43 w 45"/>
                    <a:gd name="T23" fmla="*/ 26 h 27"/>
                    <a:gd name="T24" fmla="*/ 45 w 45"/>
                    <a:gd name="T25" fmla="*/ 27 h 27"/>
                    <a:gd name="T26" fmla="*/ 31 w 45"/>
                    <a:gd name="T27" fmla="*/ 26 h 27"/>
                    <a:gd name="T28" fmla="*/ 34 w 45"/>
                    <a:gd name="T29" fmla="*/ 25 h 27"/>
                    <a:gd name="T30" fmla="*/ 34 w 45"/>
                    <a:gd name="T31" fmla="*/ 21 h 27"/>
                    <a:gd name="T32" fmla="*/ 34 w 45"/>
                    <a:gd name="T33" fmla="*/ 7 h 27"/>
                    <a:gd name="T34" fmla="*/ 34 w 45"/>
                    <a:gd name="T35" fmla="*/ 4 h 27"/>
                    <a:gd name="T36" fmla="*/ 33 w 45"/>
                    <a:gd name="T37" fmla="*/ 3 h 27"/>
                    <a:gd name="T38" fmla="*/ 30 w 45"/>
                    <a:gd name="T39" fmla="*/ 3 h 27"/>
                    <a:gd name="T40" fmla="*/ 28 w 45"/>
                    <a:gd name="T41" fmla="*/ 6 h 27"/>
                    <a:gd name="T42" fmla="*/ 27 w 45"/>
                    <a:gd name="T43" fmla="*/ 21 h 27"/>
                    <a:gd name="T44" fmla="*/ 27 w 45"/>
                    <a:gd name="T45" fmla="*/ 25 h 27"/>
                    <a:gd name="T46" fmla="*/ 29 w 45"/>
                    <a:gd name="T47" fmla="*/ 26 h 27"/>
                    <a:gd name="T48" fmla="*/ 16 w 45"/>
                    <a:gd name="T49" fmla="*/ 27 h 27"/>
                    <a:gd name="T50" fmla="*/ 17 w 45"/>
                    <a:gd name="T51" fmla="*/ 26 h 27"/>
                    <a:gd name="T52" fmla="*/ 18 w 45"/>
                    <a:gd name="T53" fmla="*/ 25 h 27"/>
                    <a:gd name="T54" fmla="*/ 18 w 45"/>
                    <a:gd name="T55" fmla="*/ 22 h 27"/>
                    <a:gd name="T56" fmla="*/ 18 w 45"/>
                    <a:gd name="T57" fmla="*/ 9 h 27"/>
                    <a:gd name="T58" fmla="*/ 18 w 45"/>
                    <a:gd name="T59" fmla="*/ 6 h 27"/>
                    <a:gd name="T60" fmla="*/ 17 w 45"/>
                    <a:gd name="T61" fmla="*/ 4 h 27"/>
                    <a:gd name="T62" fmla="*/ 16 w 45"/>
                    <a:gd name="T63" fmla="*/ 3 h 27"/>
                    <a:gd name="T64" fmla="*/ 13 w 45"/>
                    <a:gd name="T65" fmla="*/ 4 h 27"/>
                    <a:gd name="T66" fmla="*/ 11 w 45"/>
                    <a:gd name="T67" fmla="*/ 7 h 27"/>
                    <a:gd name="T68" fmla="*/ 11 w 45"/>
                    <a:gd name="T69" fmla="*/ 24 h 27"/>
                    <a:gd name="T70" fmla="*/ 12 w 45"/>
                    <a:gd name="T71" fmla="*/ 26 h 27"/>
                    <a:gd name="T72" fmla="*/ 13 w 45"/>
                    <a:gd name="T73" fmla="*/ 27 h 27"/>
                    <a:gd name="T74" fmla="*/ 0 w 45"/>
                    <a:gd name="T75" fmla="*/ 26 h 27"/>
                    <a:gd name="T76" fmla="*/ 3 w 45"/>
                    <a:gd name="T77" fmla="*/ 25 h 27"/>
                    <a:gd name="T78" fmla="*/ 3 w 45"/>
                    <a:gd name="T79" fmla="*/ 21 h 27"/>
                    <a:gd name="T80" fmla="*/ 3 w 45"/>
                    <a:gd name="T81" fmla="*/ 4 h 27"/>
                    <a:gd name="T82" fmla="*/ 1 w 45"/>
                    <a:gd name="T83" fmla="*/ 2 h 27"/>
                    <a:gd name="T84" fmla="*/ 0 w 45"/>
                    <a:gd name="T85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5" h="27">
                      <a:moveTo>
                        <a:pt x="11" y="1"/>
                      </a:moveTo>
                      <a:lnTo>
                        <a:pt x="11" y="4"/>
                      </a:lnTo>
                      <a:lnTo>
                        <a:pt x="13" y="2"/>
                      </a:lnTo>
                      <a:lnTo>
                        <a:pt x="15" y="1"/>
                      </a:lnTo>
                      <a:lnTo>
                        <a:pt x="17" y="0"/>
                      </a:lnTo>
                      <a:lnTo>
                        <a:pt x="19" y="0"/>
                      </a:lnTo>
                      <a:lnTo>
                        <a:pt x="22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5" y="4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9" y="1"/>
                      </a:lnTo>
                      <a:lnTo>
                        <a:pt x="41" y="2"/>
                      </a:lnTo>
                      <a:lnTo>
                        <a:pt x="41" y="4"/>
                      </a:lnTo>
                      <a:lnTo>
                        <a:pt x="42" y="7"/>
                      </a:lnTo>
                      <a:lnTo>
                        <a:pt x="42" y="10"/>
                      </a:lnTo>
                      <a:lnTo>
                        <a:pt x="42" y="21"/>
                      </a:lnTo>
                      <a:lnTo>
                        <a:pt x="42" y="24"/>
                      </a:lnTo>
                      <a:lnTo>
                        <a:pt x="42" y="25"/>
                      </a:lnTo>
                      <a:lnTo>
                        <a:pt x="43" y="26"/>
                      </a:lnTo>
                      <a:lnTo>
                        <a:pt x="45" y="26"/>
                      </a:lnTo>
                      <a:lnTo>
                        <a:pt x="45" y="27"/>
                      </a:lnTo>
                      <a:lnTo>
                        <a:pt x="31" y="27"/>
                      </a:lnTo>
                      <a:lnTo>
                        <a:pt x="31" y="26"/>
                      </a:lnTo>
                      <a:lnTo>
                        <a:pt x="33" y="26"/>
                      </a:lnTo>
                      <a:lnTo>
                        <a:pt x="34" y="25"/>
                      </a:lnTo>
                      <a:lnTo>
                        <a:pt x="34" y="24"/>
                      </a:lnTo>
                      <a:lnTo>
                        <a:pt x="34" y="21"/>
                      </a:lnTo>
                      <a:lnTo>
                        <a:pt x="34" y="9"/>
                      </a:lnTo>
                      <a:lnTo>
                        <a:pt x="34" y="7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3" y="4"/>
                      </a:lnTo>
                      <a:lnTo>
                        <a:pt x="33" y="3"/>
                      </a:lnTo>
                      <a:lnTo>
                        <a:pt x="31" y="3"/>
                      </a:lnTo>
                      <a:lnTo>
                        <a:pt x="30" y="3"/>
                      </a:lnTo>
                      <a:lnTo>
                        <a:pt x="29" y="4"/>
                      </a:lnTo>
                      <a:lnTo>
                        <a:pt x="28" y="6"/>
                      </a:lnTo>
                      <a:lnTo>
                        <a:pt x="27" y="7"/>
                      </a:lnTo>
                      <a:lnTo>
                        <a:pt x="27" y="21"/>
                      </a:lnTo>
                      <a:lnTo>
                        <a:pt x="27" y="24"/>
                      </a:lnTo>
                      <a:lnTo>
                        <a:pt x="27" y="25"/>
                      </a:lnTo>
                      <a:lnTo>
                        <a:pt x="28" y="26"/>
                      </a:lnTo>
                      <a:lnTo>
                        <a:pt x="29" y="26"/>
                      </a:lnTo>
                      <a:lnTo>
                        <a:pt x="29" y="27"/>
                      </a:lnTo>
                      <a:lnTo>
                        <a:pt x="16" y="27"/>
                      </a:lnTo>
                      <a:lnTo>
                        <a:pt x="16" y="26"/>
                      </a:lnTo>
                      <a:lnTo>
                        <a:pt x="17" y="26"/>
                      </a:lnTo>
                      <a:lnTo>
                        <a:pt x="17" y="25"/>
                      </a:lnTo>
                      <a:lnTo>
                        <a:pt x="18" y="25"/>
                      </a:lnTo>
                      <a:lnTo>
                        <a:pt x="18" y="24"/>
                      </a:lnTo>
                      <a:lnTo>
                        <a:pt x="18" y="22"/>
                      </a:lnTo>
                      <a:lnTo>
                        <a:pt x="18" y="21"/>
                      </a:lnTo>
                      <a:lnTo>
                        <a:pt x="18" y="9"/>
                      </a:lnTo>
                      <a:lnTo>
                        <a:pt x="18" y="7"/>
                      </a:lnTo>
                      <a:lnTo>
                        <a:pt x="18" y="6"/>
                      </a:lnTo>
                      <a:lnTo>
                        <a:pt x="17" y="4"/>
                      </a:lnTo>
                      <a:lnTo>
                        <a:pt x="17" y="4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5" y="3"/>
                      </a:lnTo>
                      <a:lnTo>
                        <a:pt x="13" y="4"/>
                      </a:lnTo>
                      <a:lnTo>
                        <a:pt x="12" y="6"/>
                      </a:lnTo>
                      <a:lnTo>
                        <a:pt x="11" y="7"/>
                      </a:lnTo>
                      <a:lnTo>
                        <a:pt x="11" y="21"/>
                      </a:lnTo>
                      <a:lnTo>
                        <a:pt x="11" y="24"/>
                      </a:lnTo>
                      <a:lnTo>
                        <a:pt x="11" y="25"/>
                      </a:lnTo>
                      <a:lnTo>
                        <a:pt x="12" y="26"/>
                      </a:lnTo>
                      <a:lnTo>
                        <a:pt x="13" y="26"/>
                      </a:lnTo>
                      <a:lnTo>
                        <a:pt x="13" y="27"/>
                      </a:lnTo>
                      <a:lnTo>
                        <a:pt x="0" y="27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3" y="25"/>
                      </a:lnTo>
                      <a:lnTo>
                        <a:pt x="3" y="24"/>
                      </a:lnTo>
                      <a:lnTo>
                        <a:pt x="3" y="21"/>
                      </a:lnTo>
                      <a:lnTo>
                        <a:pt x="3" y="7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5" name="Freeform 1847"/>
                <p:cNvSpPr>
                  <a:spLocks noEditPoints="1"/>
                </p:cNvSpPr>
                <p:nvPr/>
              </p:nvSpPr>
              <p:spPr bwMode="auto">
                <a:xfrm>
                  <a:off x="1747" y="3358"/>
                  <a:ext cx="41" cy="29"/>
                </a:xfrm>
                <a:custGeom>
                  <a:avLst/>
                  <a:gdLst>
                    <a:gd name="T0" fmla="*/ 0 w 41"/>
                    <a:gd name="T1" fmla="*/ 3 h 29"/>
                    <a:gd name="T2" fmla="*/ 33 w 41"/>
                    <a:gd name="T3" fmla="*/ 3 h 29"/>
                    <a:gd name="T4" fmla="*/ 35 w 41"/>
                    <a:gd name="T5" fmla="*/ 3 h 29"/>
                    <a:gd name="T6" fmla="*/ 35 w 41"/>
                    <a:gd name="T7" fmla="*/ 3 h 29"/>
                    <a:gd name="T8" fmla="*/ 36 w 41"/>
                    <a:gd name="T9" fmla="*/ 3 h 29"/>
                    <a:gd name="T10" fmla="*/ 36 w 41"/>
                    <a:gd name="T11" fmla="*/ 2 h 29"/>
                    <a:gd name="T12" fmla="*/ 38 w 41"/>
                    <a:gd name="T13" fmla="*/ 2 h 29"/>
                    <a:gd name="T14" fmla="*/ 38 w 41"/>
                    <a:gd name="T15" fmla="*/ 0 h 29"/>
                    <a:gd name="T16" fmla="*/ 39 w 41"/>
                    <a:gd name="T17" fmla="*/ 0 h 29"/>
                    <a:gd name="T18" fmla="*/ 41 w 41"/>
                    <a:gd name="T19" fmla="*/ 11 h 29"/>
                    <a:gd name="T20" fmla="*/ 36 w 41"/>
                    <a:gd name="T21" fmla="*/ 11 h 29"/>
                    <a:gd name="T22" fmla="*/ 39 w 41"/>
                    <a:gd name="T23" fmla="*/ 12 h 29"/>
                    <a:gd name="T24" fmla="*/ 40 w 41"/>
                    <a:gd name="T25" fmla="*/ 15 h 29"/>
                    <a:gd name="T26" fmla="*/ 40 w 41"/>
                    <a:gd name="T27" fmla="*/ 16 h 29"/>
                    <a:gd name="T28" fmla="*/ 41 w 41"/>
                    <a:gd name="T29" fmla="*/ 18 h 29"/>
                    <a:gd name="T30" fmla="*/ 40 w 41"/>
                    <a:gd name="T31" fmla="*/ 21 h 29"/>
                    <a:gd name="T32" fmla="*/ 39 w 41"/>
                    <a:gd name="T33" fmla="*/ 24 h 29"/>
                    <a:gd name="T34" fmla="*/ 36 w 41"/>
                    <a:gd name="T35" fmla="*/ 27 h 29"/>
                    <a:gd name="T36" fmla="*/ 32 w 41"/>
                    <a:gd name="T37" fmla="*/ 28 h 29"/>
                    <a:gd name="T38" fmla="*/ 27 w 41"/>
                    <a:gd name="T39" fmla="*/ 29 h 29"/>
                    <a:gd name="T40" fmla="*/ 23 w 41"/>
                    <a:gd name="T41" fmla="*/ 28 h 29"/>
                    <a:gd name="T42" fmla="*/ 20 w 41"/>
                    <a:gd name="T43" fmla="*/ 27 h 29"/>
                    <a:gd name="T44" fmla="*/ 16 w 41"/>
                    <a:gd name="T45" fmla="*/ 26 h 29"/>
                    <a:gd name="T46" fmla="*/ 15 w 41"/>
                    <a:gd name="T47" fmla="*/ 23 h 29"/>
                    <a:gd name="T48" fmla="*/ 12 w 41"/>
                    <a:gd name="T49" fmla="*/ 21 h 29"/>
                    <a:gd name="T50" fmla="*/ 12 w 41"/>
                    <a:gd name="T51" fmla="*/ 17 h 29"/>
                    <a:gd name="T52" fmla="*/ 12 w 41"/>
                    <a:gd name="T53" fmla="*/ 16 h 29"/>
                    <a:gd name="T54" fmla="*/ 14 w 41"/>
                    <a:gd name="T55" fmla="*/ 14 h 29"/>
                    <a:gd name="T56" fmla="*/ 15 w 41"/>
                    <a:gd name="T57" fmla="*/ 12 h 29"/>
                    <a:gd name="T58" fmla="*/ 16 w 41"/>
                    <a:gd name="T59" fmla="*/ 11 h 29"/>
                    <a:gd name="T60" fmla="*/ 6 w 41"/>
                    <a:gd name="T61" fmla="*/ 11 h 29"/>
                    <a:gd name="T62" fmla="*/ 4 w 41"/>
                    <a:gd name="T63" fmla="*/ 11 h 29"/>
                    <a:gd name="T64" fmla="*/ 3 w 41"/>
                    <a:gd name="T65" fmla="*/ 11 h 29"/>
                    <a:gd name="T66" fmla="*/ 2 w 41"/>
                    <a:gd name="T67" fmla="*/ 11 h 29"/>
                    <a:gd name="T68" fmla="*/ 2 w 41"/>
                    <a:gd name="T69" fmla="*/ 12 h 29"/>
                    <a:gd name="T70" fmla="*/ 2 w 41"/>
                    <a:gd name="T71" fmla="*/ 12 h 29"/>
                    <a:gd name="T72" fmla="*/ 2 w 41"/>
                    <a:gd name="T73" fmla="*/ 15 h 29"/>
                    <a:gd name="T74" fmla="*/ 0 w 41"/>
                    <a:gd name="T75" fmla="*/ 15 h 29"/>
                    <a:gd name="T76" fmla="*/ 0 w 41"/>
                    <a:gd name="T77" fmla="*/ 3 h 29"/>
                    <a:gd name="T78" fmla="*/ 20 w 41"/>
                    <a:gd name="T79" fmla="*/ 11 h 29"/>
                    <a:gd name="T80" fmla="*/ 17 w 41"/>
                    <a:gd name="T81" fmla="*/ 12 h 29"/>
                    <a:gd name="T82" fmla="*/ 15 w 41"/>
                    <a:gd name="T83" fmla="*/ 15 h 29"/>
                    <a:gd name="T84" fmla="*/ 15 w 41"/>
                    <a:gd name="T85" fmla="*/ 16 h 29"/>
                    <a:gd name="T86" fmla="*/ 15 w 41"/>
                    <a:gd name="T87" fmla="*/ 17 h 29"/>
                    <a:gd name="T88" fmla="*/ 15 w 41"/>
                    <a:gd name="T89" fmla="*/ 18 h 29"/>
                    <a:gd name="T90" fmla="*/ 16 w 41"/>
                    <a:gd name="T91" fmla="*/ 20 h 29"/>
                    <a:gd name="T92" fmla="*/ 18 w 41"/>
                    <a:gd name="T93" fmla="*/ 20 h 29"/>
                    <a:gd name="T94" fmla="*/ 21 w 41"/>
                    <a:gd name="T95" fmla="*/ 21 h 29"/>
                    <a:gd name="T96" fmla="*/ 26 w 41"/>
                    <a:gd name="T97" fmla="*/ 21 h 29"/>
                    <a:gd name="T98" fmla="*/ 30 w 41"/>
                    <a:gd name="T99" fmla="*/ 21 h 29"/>
                    <a:gd name="T100" fmla="*/ 33 w 41"/>
                    <a:gd name="T101" fmla="*/ 20 h 29"/>
                    <a:gd name="T102" fmla="*/ 35 w 41"/>
                    <a:gd name="T103" fmla="*/ 18 h 29"/>
                    <a:gd name="T104" fmla="*/ 36 w 41"/>
                    <a:gd name="T105" fmla="*/ 17 h 29"/>
                    <a:gd name="T106" fmla="*/ 38 w 41"/>
                    <a:gd name="T107" fmla="*/ 17 h 29"/>
                    <a:gd name="T108" fmla="*/ 38 w 41"/>
                    <a:gd name="T109" fmla="*/ 16 h 29"/>
                    <a:gd name="T110" fmla="*/ 36 w 41"/>
                    <a:gd name="T111" fmla="*/ 14 h 29"/>
                    <a:gd name="T112" fmla="*/ 34 w 41"/>
                    <a:gd name="T113" fmla="*/ 11 h 29"/>
                    <a:gd name="T114" fmla="*/ 20 w 41"/>
                    <a:gd name="T11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" h="29">
                      <a:moveTo>
                        <a:pt x="0" y="3"/>
                      </a:moveTo>
                      <a:lnTo>
                        <a:pt x="33" y="3"/>
                      </a:lnTo>
                      <a:lnTo>
                        <a:pt x="35" y="3"/>
                      </a:lnTo>
                      <a:lnTo>
                        <a:pt x="35" y="3"/>
                      </a:lnTo>
                      <a:lnTo>
                        <a:pt x="36" y="3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11"/>
                      </a:lnTo>
                      <a:lnTo>
                        <a:pt x="36" y="11"/>
                      </a:lnTo>
                      <a:lnTo>
                        <a:pt x="39" y="12"/>
                      </a:lnTo>
                      <a:lnTo>
                        <a:pt x="40" y="15"/>
                      </a:lnTo>
                      <a:lnTo>
                        <a:pt x="40" y="16"/>
                      </a:lnTo>
                      <a:lnTo>
                        <a:pt x="41" y="18"/>
                      </a:lnTo>
                      <a:lnTo>
                        <a:pt x="40" y="21"/>
                      </a:lnTo>
                      <a:lnTo>
                        <a:pt x="39" y="24"/>
                      </a:lnTo>
                      <a:lnTo>
                        <a:pt x="36" y="27"/>
                      </a:lnTo>
                      <a:lnTo>
                        <a:pt x="32" y="28"/>
                      </a:lnTo>
                      <a:lnTo>
                        <a:pt x="27" y="29"/>
                      </a:lnTo>
                      <a:lnTo>
                        <a:pt x="23" y="28"/>
                      </a:lnTo>
                      <a:lnTo>
                        <a:pt x="20" y="27"/>
                      </a:lnTo>
                      <a:lnTo>
                        <a:pt x="16" y="26"/>
                      </a:lnTo>
                      <a:lnTo>
                        <a:pt x="15" y="23"/>
                      </a:lnTo>
                      <a:lnTo>
                        <a:pt x="12" y="21"/>
                      </a:lnTo>
                      <a:lnTo>
                        <a:pt x="12" y="17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5" y="12"/>
                      </a:lnTo>
                      <a:lnTo>
                        <a:pt x="16" y="11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3" y="11"/>
                      </a:lnTo>
                      <a:lnTo>
                        <a:pt x="2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3"/>
                      </a:lnTo>
                      <a:close/>
                      <a:moveTo>
                        <a:pt x="20" y="11"/>
                      </a:moveTo>
                      <a:lnTo>
                        <a:pt x="17" y="12"/>
                      </a:ln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5" y="17"/>
                      </a:lnTo>
                      <a:lnTo>
                        <a:pt x="15" y="18"/>
                      </a:lnTo>
                      <a:lnTo>
                        <a:pt x="16" y="20"/>
                      </a:lnTo>
                      <a:lnTo>
                        <a:pt x="18" y="20"/>
                      </a:lnTo>
                      <a:lnTo>
                        <a:pt x="21" y="21"/>
                      </a:lnTo>
                      <a:lnTo>
                        <a:pt x="26" y="21"/>
                      </a:lnTo>
                      <a:lnTo>
                        <a:pt x="30" y="21"/>
                      </a:lnTo>
                      <a:lnTo>
                        <a:pt x="33" y="20"/>
                      </a:lnTo>
                      <a:lnTo>
                        <a:pt x="35" y="18"/>
                      </a:lnTo>
                      <a:lnTo>
                        <a:pt x="36" y="17"/>
                      </a:lnTo>
                      <a:lnTo>
                        <a:pt x="38" y="17"/>
                      </a:lnTo>
                      <a:lnTo>
                        <a:pt x="38" y="16"/>
                      </a:lnTo>
                      <a:lnTo>
                        <a:pt x="36" y="14"/>
                      </a:lnTo>
                      <a:lnTo>
                        <a:pt x="34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6" name="Freeform 1848"/>
                <p:cNvSpPr>
                  <a:spLocks/>
                </p:cNvSpPr>
                <p:nvPr/>
              </p:nvSpPr>
              <p:spPr bwMode="auto">
                <a:xfrm>
                  <a:off x="1761" y="3327"/>
                  <a:ext cx="39" cy="29"/>
                </a:xfrm>
                <a:custGeom>
                  <a:avLst/>
                  <a:gdLst>
                    <a:gd name="T0" fmla="*/ 27 w 39"/>
                    <a:gd name="T1" fmla="*/ 15 h 29"/>
                    <a:gd name="T2" fmla="*/ 7 w 39"/>
                    <a:gd name="T3" fmla="*/ 24 h 29"/>
                    <a:gd name="T4" fmla="*/ 3 w 39"/>
                    <a:gd name="T5" fmla="*/ 25 h 29"/>
                    <a:gd name="T6" fmla="*/ 2 w 39"/>
                    <a:gd name="T7" fmla="*/ 27 h 29"/>
                    <a:gd name="T8" fmla="*/ 1 w 39"/>
                    <a:gd name="T9" fmla="*/ 28 h 29"/>
                    <a:gd name="T10" fmla="*/ 1 w 39"/>
                    <a:gd name="T11" fmla="*/ 29 h 29"/>
                    <a:gd name="T12" fmla="*/ 0 w 39"/>
                    <a:gd name="T13" fmla="*/ 29 h 29"/>
                    <a:gd name="T14" fmla="*/ 0 w 39"/>
                    <a:gd name="T15" fmla="*/ 15 h 29"/>
                    <a:gd name="T16" fmla="*/ 1 w 39"/>
                    <a:gd name="T17" fmla="*/ 15 h 29"/>
                    <a:gd name="T18" fmla="*/ 1 w 39"/>
                    <a:gd name="T19" fmla="*/ 16 h 29"/>
                    <a:gd name="T20" fmla="*/ 1 w 39"/>
                    <a:gd name="T21" fmla="*/ 16 h 29"/>
                    <a:gd name="T22" fmla="*/ 1 w 39"/>
                    <a:gd name="T23" fmla="*/ 17 h 29"/>
                    <a:gd name="T24" fmla="*/ 2 w 39"/>
                    <a:gd name="T25" fmla="*/ 17 h 29"/>
                    <a:gd name="T26" fmla="*/ 3 w 39"/>
                    <a:gd name="T27" fmla="*/ 17 h 29"/>
                    <a:gd name="T28" fmla="*/ 6 w 39"/>
                    <a:gd name="T29" fmla="*/ 16 h 29"/>
                    <a:gd name="T30" fmla="*/ 16 w 39"/>
                    <a:gd name="T31" fmla="*/ 11 h 29"/>
                    <a:gd name="T32" fmla="*/ 8 w 39"/>
                    <a:gd name="T33" fmla="*/ 7 h 29"/>
                    <a:gd name="T34" fmla="*/ 4 w 39"/>
                    <a:gd name="T35" fmla="*/ 6 h 29"/>
                    <a:gd name="T36" fmla="*/ 3 w 39"/>
                    <a:gd name="T37" fmla="*/ 6 h 29"/>
                    <a:gd name="T38" fmla="*/ 2 w 39"/>
                    <a:gd name="T39" fmla="*/ 6 h 29"/>
                    <a:gd name="T40" fmla="*/ 1 w 39"/>
                    <a:gd name="T41" fmla="*/ 6 h 29"/>
                    <a:gd name="T42" fmla="*/ 1 w 39"/>
                    <a:gd name="T43" fmla="*/ 7 h 29"/>
                    <a:gd name="T44" fmla="*/ 1 w 39"/>
                    <a:gd name="T45" fmla="*/ 9 h 29"/>
                    <a:gd name="T46" fmla="*/ 0 w 39"/>
                    <a:gd name="T47" fmla="*/ 9 h 29"/>
                    <a:gd name="T48" fmla="*/ 0 w 39"/>
                    <a:gd name="T49" fmla="*/ 0 h 29"/>
                    <a:gd name="T50" fmla="*/ 1 w 39"/>
                    <a:gd name="T51" fmla="*/ 0 h 29"/>
                    <a:gd name="T52" fmla="*/ 1 w 39"/>
                    <a:gd name="T53" fmla="*/ 1 h 29"/>
                    <a:gd name="T54" fmla="*/ 1 w 39"/>
                    <a:gd name="T55" fmla="*/ 3 h 29"/>
                    <a:gd name="T56" fmla="*/ 2 w 39"/>
                    <a:gd name="T57" fmla="*/ 3 h 29"/>
                    <a:gd name="T58" fmla="*/ 4 w 39"/>
                    <a:gd name="T59" fmla="*/ 4 h 29"/>
                    <a:gd name="T60" fmla="*/ 7 w 39"/>
                    <a:gd name="T61" fmla="*/ 5 h 29"/>
                    <a:gd name="T62" fmla="*/ 27 w 39"/>
                    <a:gd name="T63" fmla="*/ 13 h 29"/>
                    <a:gd name="T64" fmla="*/ 31 w 39"/>
                    <a:gd name="T65" fmla="*/ 15 h 29"/>
                    <a:gd name="T66" fmla="*/ 34 w 39"/>
                    <a:gd name="T67" fmla="*/ 16 h 29"/>
                    <a:gd name="T68" fmla="*/ 37 w 39"/>
                    <a:gd name="T69" fmla="*/ 17 h 29"/>
                    <a:gd name="T70" fmla="*/ 38 w 39"/>
                    <a:gd name="T71" fmla="*/ 19 h 29"/>
                    <a:gd name="T72" fmla="*/ 39 w 39"/>
                    <a:gd name="T73" fmla="*/ 23 h 29"/>
                    <a:gd name="T74" fmla="*/ 39 w 39"/>
                    <a:gd name="T75" fmla="*/ 24 h 29"/>
                    <a:gd name="T76" fmla="*/ 38 w 39"/>
                    <a:gd name="T77" fmla="*/ 27 h 29"/>
                    <a:gd name="T78" fmla="*/ 37 w 39"/>
                    <a:gd name="T79" fmla="*/ 28 h 29"/>
                    <a:gd name="T80" fmla="*/ 34 w 39"/>
                    <a:gd name="T81" fmla="*/ 28 h 29"/>
                    <a:gd name="T82" fmla="*/ 33 w 39"/>
                    <a:gd name="T83" fmla="*/ 28 h 29"/>
                    <a:gd name="T84" fmla="*/ 32 w 39"/>
                    <a:gd name="T85" fmla="*/ 27 h 29"/>
                    <a:gd name="T86" fmla="*/ 31 w 39"/>
                    <a:gd name="T87" fmla="*/ 25 h 29"/>
                    <a:gd name="T88" fmla="*/ 31 w 39"/>
                    <a:gd name="T89" fmla="*/ 24 h 29"/>
                    <a:gd name="T90" fmla="*/ 31 w 39"/>
                    <a:gd name="T91" fmla="*/ 23 h 29"/>
                    <a:gd name="T92" fmla="*/ 32 w 39"/>
                    <a:gd name="T93" fmla="*/ 22 h 29"/>
                    <a:gd name="T94" fmla="*/ 33 w 39"/>
                    <a:gd name="T95" fmla="*/ 22 h 29"/>
                    <a:gd name="T96" fmla="*/ 34 w 39"/>
                    <a:gd name="T97" fmla="*/ 21 h 29"/>
                    <a:gd name="T98" fmla="*/ 36 w 39"/>
                    <a:gd name="T99" fmla="*/ 21 h 29"/>
                    <a:gd name="T100" fmla="*/ 36 w 39"/>
                    <a:gd name="T101" fmla="*/ 21 h 29"/>
                    <a:gd name="T102" fmla="*/ 36 w 39"/>
                    <a:gd name="T103" fmla="*/ 21 h 29"/>
                    <a:gd name="T104" fmla="*/ 36 w 39"/>
                    <a:gd name="T105" fmla="*/ 21 h 29"/>
                    <a:gd name="T106" fmla="*/ 36 w 39"/>
                    <a:gd name="T107" fmla="*/ 19 h 29"/>
                    <a:gd name="T108" fmla="*/ 36 w 39"/>
                    <a:gd name="T109" fmla="*/ 18 h 29"/>
                    <a:gd name="T110" fmla="*/ 33 w 39"/>
                    <a:gd name="T111" fmla="*/ 17 h 29"/>
                    <a:gd name="T112" fmla="*/ 30 w 39"/>
                    <a:gd name="T113" fmla="*/ 16 h 29"/>
                    <a:gd name="T114" fmla="*/ 27 w 39"/>
                    <a:gd name="T115" fmla="*/ 1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9" h="29">
                      <a:moveTo>
                        <a:pt x="27" y="15"/>
                      </a:moveTo>
                      <a:lnTo>
                        <a:pt x="7" y="24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1" y="28"/>
                      </a:lnTo>
                      <a:lnTo>
                        <a:pt x="1" y="29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1" y="16"/>
                      </a:lnTo>
                      <a:lnTo>
                        <a:pt x="1" y="17"/>
                      </a:lnTo>
                      <a:lnTo>
                        <a:pt x="2" y="17"/>
                      </a:lnTo>
                      <a:lnTo>
                        <a:pt x="3" y="17"/>
                      </a:lnTo>
                      <a:lnTo>
                        <a:pt x="6" y="16"/>
                      </a:lnTo>
                      <a:lnTo>
                        <a:pt x="16" y="11"/>
                      </a:lnTo>
                      <a:lnTo>
                        <a:pt x="8" y="7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1" y="6"/>
                      </a:lnTo>
                      <a:lnTo>
                        <a:pt x="1" y="7"/>
                      </a:lnTo>
                      <a:lnTo>
                        <a:pt x="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4" y="4"/>
                      </a:lnTo>
                      <a:lnTo>
                        <a:pt x="7" y="5"/>
                      </a:lnTo>
                      <a:lnTo>
                        <a:pt x="27" y="13"/>
                      </a:lnTo>
                      <a:lnTo>
                        <a:pt x="31" y="15"/>
                      </a:lnTo>
                      <a:lnTo>
                        <a:pt x="34" y="16"/>
                      </a:lnTo>
                      <a:lnTo>
                        <a:pt x="37" y="17"/>
                      </a:lnTo>
                      <a:lnTo>
                        <a:pt x="38" y="19"/>
                      </a:lnTo>
                      <a:lnTo>
                        <a:pt x="39" y="23"/>
                      </a:lnTo>
                      <a:lnTo>
                        <a:pt x="39" y="24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4" y="28"/>
                      </a:lnTo>
                      <a:lnTo>
                        <a:pt x="33" y="28"/>
                      </a:lnTo>
                      <a:lnTo>
                        <a:pt x="32" y="27"/>
                      </a:lnTo>
                      <a:lnTo>
                        <a:pt x="31" y="25"/>
                      </a:lnTo>
                      <a:lnTo>
                        <a:pt x="31" y="24"/>
                      </a:lnTo>
                      <a:lnTo>
                        <a:pt x="31" y="23"/>
                      </a:lnTo>
                      <a:lnTo>
                        <a:pt x="32" y="22"/>
                      </a:lnTo>
                      <a:lnTo>
                        <a:pt x="33" y="22"/>
                      </a:lnTo>
                      <a:lnTo>
                        <a:pt x="34" y="21"/>
                      </a:lnTo>
                      <a:lnTo>
                        <a:pt x="36" y="21"/>
                      </a:lnTo>
                      <a:lnTo>
                        <a:pt x="36" y="21"/>
                      </a:lnTo>
                      <a:lnTo>
                        <a:pt x="36" y="21"/>
                      </a:lnTo>
                      <a:lnTo>
                        <a:pt x="36" y="21"/>
                      </a:lnTo>
                      <a:lnTo>
                        <a:pt x="36" y="19"/>
                      </a:lnTo>
                      <a:lnTo>
                        <a:pt x="36" y="18"/>
                      </a:lnTo>
                      <a:lnTo>
                        <a:pt x="33" y="17"/>
                      </a:lnTo>
                      <a:lnTo>
                        <a:pt x="30" y="16"/>
                      </a:lnTo>
                      <a:lnTo>
                        <a:pt x="2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7" name="Freeform 1849"/>
                <p:cNvSpPr>
                  <a:spLocks/>
                </p:cNvSpPr>
                <p:nvPr/>
              </p:nvSpPr>
              <p:spPr bwMode="auto">
                <a:xfrm>
                  <a:off x="1759" y="3295"/>
                  <a:ext cx="28" cy="29"/>
                </a:xfrm>
                <a:custGeom>
                  <a:avLst/>
                  <a:gdLst>
                    <a:gd name="T0" fmla="*/ 2 w 28"/>
                    <a:gd name="T1" fmla="*/ 18 h 29"/>
                    <a:gd name="T2" fmla="*/ 5 w 28"/>
                    <a:gd name="T3" fmla="*/ 18 h 29"/>
                    <a:gd name="T4" fmla="*/ 3 w 28"/>
                    <a:gd name="T5" fmla="*/ 15 h 29"/>
                    <a:gd name="T6" fmla="*/ 2 w 28"/>
                    <a:gd name="T7" fmla="*/ 13 h 29"/>
                    <a:gd name="T8" fmla="*/ 0 w 28"/>
                    <a:gd name="T9" fmla="*/ 12 h 29"/>
                    <a:gd name="T10" fmla="*/ 0 w 28"/>
                    <a:gd name="T11" fmla="*/ 9 h 29"/>
                    <a:gd name="T12" fmla="*/ 0 w 28"/>
                    <a:gd name="T13" fmla="*/ 7 h 29"/>
                    <a:gd name="T14" fmla="*/ 2 w 28"/>
                    <a:gd name="T15" fmla="*/ 6 h 29"/>
                    <a:gd name="T16" fmla="*/ 4 w 28"/>
                    <a:gd name="T17" fmla="*/ 3 h 29"/>
                    <a:gd name="T18" fmla="*/ 5 w 28"/>
                    <a:gd name="T19" fmla="*/ 3 h 29"/>
                    <a:gd name="T20" fmla="*/ 8 w 28"/>
                    <a:gd name="T21" fmla="*/ 2 h 29"/>
                    <a:gd name="T22" fmla="*/ 11 w 28"/>
                    <a:gd name="T23" fmla="*/ 2 h 29"/>
                    <a:gd name="T24" fmla="*/ 22 w 28"/>
                    <a:gd name="T25" fmla="*/ 2 h 29"/>
                    <a:gd name="T26" fmla="*/ 24 w 28"/>
                    <a:gd name="T27" fmla="*/ 2 h 29"/>
                    <a:gd name="T28" fmla="*/ 26 w 28"/>
                    <a:gd name="T29" fmla="*/ 2 h 29"/>
                    <a:gd name="T30" fmla="*/ 27 w 28"/>
                    <a:gd name="T31" fmla="*/ 1 h 29"/>
                    <a:gd name="T32" fmla="*/ 27 w 28"/>
                    <a:gd name="T33" fmla="*/ 0 h 29"/>
                    <a:gd name="T34" fmla="*/ 28 w 28"/>
                    <a:gd name="T35" fmla="*/ 0 h 29"/>
                    <a:gd name="T36" fmla="*/ 28 w 28"/>
                    <a:gd name="T37" fmla="*/ 13 h 29"/>
                    <a:gd name="T38" fmla="*/ 27 w 28"/>
                    <a:gd name="T39" fmla="*/ 13 h 29"/>
                    <a:gd name="T40" fmla="*/ 27 w 28"/>
                    <a:gd name="T41" fmla="*/ 12 h 29"/>
                    <a:gd name="T42" fmla="*/ 26 w 28"/>
                    <a:gd name="T43" fmla="*/ 11 h 29"/>
                    <a:gd name="T44" fmla="*/ 24 w 28"/>
                    <a:gd name="T45" fmla="*/ 11 h 29"/>
                    <a:gd name="T46" fmla="*/ 22 w 28"/>
                    <a:gd name="T47" fmla="*/ 11 h 29"/>
                    <a:gd name="T48" fmla="*/ 10 w 28"/>
                    <a:gd name="T49" fmla="*/ 11 h 29"/>
                    <a:gd name="T50" fmla="*/ 8 w 28"/>
                    <a:gd name="T51" fmla="*/ 11 h 29"/>
                    <a:gd name="T52" fmla="*/ 6 w 28"/>
                    <a:gd name="T53" fmla="*/ 11 h 29"/>
                    <a:gd name="T54" fmla="*/ 5 w 28"/>
                    <a:gd name="T55" fmla="*/ 11 h 29"/>
                    <a:gd name="T56" fmla="*/ 5 w 28"/>
                    <a:gd name="T57" fmla="*/ 12 h 29"/>
                    <a:gd name="T58" fmla="*/ 4 w 28"/>
                    <a:gd name="T59" fmla="*/ 12 h 29"/>
                    <a:gd name="T60" fmla="*/ 4 w 28"/>
                    <a:gd name="T61" fmla="*/ 13 h 29"/>
                    <a:gd name="T62" fmla="*/ 5 w 28"/>
                    <a:gd name="T63" fmla="*/ 15 h 29"/>
                    <a:gd name="T64" fmla="*/ 9 w 28"/>
                    <a:gd name="T65" fmla="*/ 18 h 29"/>
                    <a:gd name="T66" fmla="*/ 22 w 28"/>
                    <a:gd name="T67" fmla="*/ 18 h 29"/>
                    <a:gd name="T68" fmla="*/ 24 w 28"/>
                    <a:gd name="T69" fmla="*/ 18 h 29"/>
                    <a:gd name="T70" fmla="*/ 26 w 28"/>
                    <a:gd name="T71" fmla="*/ 17 h 29"/>
                    <a:gd name="T72" fmla="*/ 27 w 28"/>
                    <a:gd name="T73" fmla="*/ 17 h 29"/>
                    <a:gd name="T74" fmla="*/ 27 w 28"/>
                    <a:gd name="T75" fmla="*/ 15 h 29"/>
                    <a:gd name="T76" fmla="*/ 28 w 28"/>
                    <a:gd name="T77" fmla="*/ 15 h 29"/>
                    <a:gd name="T78" fmla="*/ 28 w 28"/>
                    <a:gd name="T79" fmla="*/ 29 h 29"/>
                    <a:gd name="T80" fmla="*/ 27 w 28"/>
                    <a:gd name="T81" fmla="*/ 29 h 29"/>
                    <a:gd name="T82" fmla="*/ 27 w 28"/>
                    <a:gd name="T83" fmla="*/ 27 h 29"/>
                    <a:gd name="T84" fmla="*/ 26 w 28"/>
                    <a:gd name="T85" fmla="*/ 26 h 29"/>
                    <a:gd name="T86" fmla="*/ 24 w 28"/>
                    <a:gd name="T87" fmla="*/ 26 h 29"/>
                    <a:gd name="T88" fmla="*/ 22 w 28"/>
                    <a:gd name="T89" fmla="*/ 26 h 29"/>
                    <a:gd name="T90" fmla="*/ 8 w 28"/>
                    <a:gd name="T91" fmla="*/ 26 h 29"/>
                    <a:gd name="T92" fmla="*/ 5 w 28"/>
                    <a:gd name="T93" fmla="*/ 26 h 29"/>
                    <a:gd name="T94" fmla="*/ 4 w 28"/>
                    <a:gd name="T95" fmla="*/ 26 h 29"/>
                    <a:gd name="T96" fmla="*/ 3 w 28"/>
                    <a:gd name="T97" fmla="*/ 27 h 29"/>
                    <a:gd name="T98" fmla="*/ 3 w 28"/>
                    <a:gd name="T99" fmla="*/ 29 h 29"/>
                    <a:gd name="T100" fmla="*/ 2 w 28"/>
                    <a:gd name="T101" fmla="*/ 29 h 29"/>
                    <a:gd name="T102" fmla="*/ 2 w 28"/>
                    <a:gd name="T103" fmla="*/ 1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8" h="29">
                      <a:moveTo>
                        <a:pt x="2" y="18"/>
                      </a:moveTo>
                      <a:lnTo>
                        <a:pt x="5" y="18"/>
                      </a:lnTo>
                      <a:lnTo>
                        <a:pt x="3" y="15"/>
                      </a:ln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2" y="6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22" y="2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7" y="12"/>
                      </a:lnTo>
                      <a:lnTo>
                        <a:pt x="26" y="11"/>
                      </a:lnTo>
                      <a:lnTo>
                        <a:pt x="24" y="11"/>
                      </a:lnTo>
                      <a:lnTo>
                        <a:pt x="22" y="11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12"/>
                      </a:lnTo>
                      <a:lnTo>
                        <a:pt x="4" y="12"/>
                      </a:lnTo>
                      <a:lnTo>
                        <a:pt x="4" y="13"/>
                      </a:lnTo>
                      <a:lnTo>
                        <a:pt x="5" y="15"/>
                      </a:lnTo>
                      <a:lnTo>
                        <a:pt x="9" y="18"/>
                      </a:lnTo>
                      <a:lnTo>
                        <a:pt x="22" y="18"/>
                      </a:lnTo>
                      <a:lnTo>
                        <a:pt x="24" y="18"/>
                      </a:lnTo>
                      <a:lnTo>
                        <a:pt x="26" y="17"/>
                      </a:lnTo>
                      <a:lnTo>
                        <a:pt x="27" y="17"/>
                      </a:lnTo>
                      <a:lnTo>
                        <a:pt x="27" y="15"/>
                      </a:lnTo>
                      <a:lnTo>
                        <a:pt x="28" y="15"/>
                      </a:lnTo>
                      <a:lnTo>
                        <a:pt x="28" y="29"/>
                      </a:lnTo>
                      <a:lnTo>
                        <a:pt x="27" y="29"/>
                      </a:lnTo>
                      <a:lnTo>
                        <a:pt x="27" y="27"/>
                      </a:lnTo>
                      <a:lnTo>
                        <a:pt x="26" y="26"/>
                      </a:lnTo>
                      <a:lnTo>
                        <a:pt x="24" y="26"/>
                      </a:lnTo>
                      <a:lnTo>
                        <a:pt x="22" y="26"/>
                      </a:lnTo>
                      <a:lnTo>
                        <a:pt x="8" y="26"/>
                      </a:lnTo>
                      <a:lnTo>
                        <a:pt x="5" y="26"/>
                      </a:lnTo>
                      <a:lnTo>
                        <a:pt x="4" y="26"/>
                      </a:lnTo>
                      <a:lnTo>
                        <a:pt x="3" y="27"/>
                      </a:lnTo>
                      <a:lnTo>
                        <a:pt x="3" y="29"/>
                      </a:lnTo>
                      <a:lnTo>
                        <a:pt x="2" y="29"/>
                      </a:lnTo>
                      <a:lnTo>
                        <a:pt x="2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8" name="Freeform 1850"/>
                <p:cNvSpPr>
                  <a:spLocks noEditPoints="1"/>
                </p:cNvSpPr>
                <p:nvPr/>
              </p:nvSpPr>
              <p:spPr bwMode="auto">
                <a:xfrm>
                  <a:off x="1759" y="3263"/>
                  <a:ext cx="29" cy="28"/>
                </a:xfrm>
                <a:custGeom>
                  <a:avLst/>
                  <a:gdLst>
                    <a:gd name="T0" fmla="*/ 27 w 29"/>
                    <a:gd name="T1" fmla="*/ 16 h 28"/>
                    <a:gd name="T2" fmla="*/ 29 w 29"/>
                    <a:gd name="T3" fmla="*/ 22 h 28"/>
                    <a:gd name="T4" fmla="*/ 27 w 29"/>
                    <a:gd name="T5" fmla="*/ 26 h 28"/>
                    <a:gd name="T6" fmla="*/ 23 w 29"/>
                    <a:gd name="T7" fmla="*/ 28 h 28"/>
                    <a:gd name="T8" fmla="*/ 17 w 29"/>
                    <a:gd name="T9" fmla="*/ 24 h 28"/>
                    <a:gd name="T10" fmla="*/ 14 w 29"/>
                    <a:gd name="T11" fmla="*/ 18 h 28"/>
                    <a:gd name="T12" fmla="*/ 9 w 29"/>
                    <a:gd name="T13" fmla="*/ 12 h 28"/>
                    <a:gd name="T14" fmla="*/ 4 w 29"/>
                    <a:gd name="T15" fmla="*/ 12 h 28"/>
                    <a:gd name="T16" fmla="*/ 3 w 29"/>
                    <a:gd name="T17" fmla="*/ 14 h 28"/>
                    <a:gd name="T18" fmla="*/ 3 w 29"/>
                    <a:gd name="T19" fmla="*/ 16 h 28"/>
                    <a:gd name="T20" fmla="*/ 3 w 29"/>
                    <a:gd name="T21" fmla="*/ 20 h 28"/>
                    <a:gd name="T22" fmla="*/ 4 w 29"/>
                    <a:gd name="T23" fmla="*/ 21 h 28"/>
                    <a:gd name="T24" fmla="*/ 6 w 29"/>
                    <a:gd name="T25" fmla="*/ 20 h 28"/>
                    <a:gd name="T26" fmla="*/ 9 w 29"/>
                    <a:gd name="T27" fmla="*/ 18 h 28"/>
                    <a:gd name="T28" fmla="*/ 11 w 29"/>
                    <a:gd name="T29" fmla="*/ 20 h 28"/>
                    <a:gd name="T30" fmla="*/ 11 w 29"/>
                    <a:gd name="T31" fmla="*/ 22 h 28"/>
                    <a:gd name="T32" fmla="*/ 11 w 29"/>
                    <a:gd name="T33" fmla="*/ 26 h 28"/>
                    <a:gd name="T34" fmla="*/ 8 w 29"/>
                    <a:gd name="T35" fmla="*/ 27 h 28"/>
                    <a:gd name="T36" fmla="*/ 4 w 29"/>
                    <a:gd name="T37" fmla="*/ 26 h 28"/>
                    <a:gd name="T38" fmla="*/ 2 w 29"/>
                    <a:gd name="T39" fmla="*/ 21 h 28"/>
                    <a:gd name="T40" fmla="*/ 0 w 29"/>
                    <a:gd name="T41" fmla="*/ 14 h 28"/>
                    <a:gd name="T42" fmla="*/ 2 w 29"/>
                    <a:gd name="T43" fmla="*/ 8 h 28"/>
                    <a:gd name="T44" fmla="*/ 5 w 29"/>
                    <a:gd name="T45" fmla="*/ 5 h 28"/>
                    <a:gd name="T46" fmla="*/ 11 w 29"/>
                    <a:gd name="T47" fmla="*/ 4 h 28"/>
                    <a:gd name="T48" fmla="*/ 23 w 29"/>
                    <a:gd name="T49" fmla="*/ 4 h 28"/>
                    <a:gd name="T50" fmla="*/ 24 w 29"/>
                    <a:gd name="T51" fmla="*/ 4 h 28"/>
                    <a:gd name="T52" fmla="*/ 24 w 29"/>
                    <a:gd name="T53" fmla="*/ 3 h 28"/>
                    <a:gd name="T54" fmla="*/ 24 w 29"/>
                    <a:gd name="T55" fmla="*/ 3 h 28"/>
                    <a:gd name="T56" fmla="*/ 24 w 29"/>
                    <a:gd name="T57" fmla="*/ 0 h 28"/>
                    <a:gd name="T58" fmla="*/ 28 w 29"/>
                    <a:gd name="T59" fmla="*/ 4 h 28"/>
                    <a:gd name="T60" fmla="*/ 29 w 29"/>
                    <a:gd name="T61" fmla="*/ 8 h 28"/>
                    <a:gd name="T62" fmla="*/ 28 w 29"/>
                    <a:gd name="T63" fmla="*/ 11 h 28"/>
                    <a:gd name="T64" fmla="*/ 24 w 29"/>
                    <a:gd name="T65" fmla="*/ 12 h 28"/>
                    <a:gd name="T66" fmla="*/ 12 w 29"/>
                    <a:gd name="T67" fmla="*/ 12 h 28"/>
                    <a:gd name="T68" fmla="*/ 17 w 29"/>
                    <a:gd name="T69" fmla="*/ 18 h 28"/>
                    <a:gd name="T70" fmla="*/ 21 w 29"/>
                    <a:gd name="T71" fmla="*/ 20 h 28"/>
                    <a:gd name="T72" fmla="*/ 23 w 29"/>
                    <a:gd name="T73" fmla="*/ 18 h 28"/>
                    <a:gd name="T74" fmla="*/ 23 w 29"/>
                    <a:gd name="T75" fmla="*/ 16 h 28"/>
                    <a:gd name="T76" fmla="*/ 22 w 29"/>
                    <a:gd name="T77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9" h="28">
                      <a:moveTo>
                        <a:pt x="24" y="12"/>
                      </a:moveTo>
                      <a:lnTo>
                        <a:pt x="27" y="16"/>
                      </a:lnTo>
                      <a:lnTo>
                        <a:pt x="28" y="18"/>
                      </a:lnTo>
                      <a:lnTo>
                        <a:pt x="29" y="22"/>
                      </a:lnTo>
                      <a:lnTo>
                        <a:pt x="28" y="24"/>
                      </a:lnTo>
                      <a:lnTo>
                        <a:pt x="27" y="26"/>
                      </a:lnTo>
                      <a:lnTo>
                        <a:pt x="26" y="27"/>
                      </a:lnTo>
                      <a:lnTo>
                        <a:pt x="23" y="28"/>
                      </a:lnTo>
                      <a:lnTo>
                        <a:pt x="21" y="27"/>
                      </a:lnTo>
                      <a:lnTo>
                        <a:pt x="17" y="24"/>
                      </a:lnTo>
                      <a:lnTo>
                        <a:pt x="16" y="22"/>
                      </a:lnTo>
                      <a:lnTo>
                        <a:pt x="14" y="18"/>
                      </a:lnTo>
                      <a:lnTo>
                        <a:pt x="11" y="12"/>
                      </a:lnTo>
                      <a:lnTo>
                        <a:pt x="9" y="12"/>
                      </a:lnTo>
                      <a:lnTo>
                        <a:pt x="5" y="12"/>
                      </a:lnTo>
                      <a:lnTo>
                        <a:pt x="4" y="12"/>
                      </a:lnTo>
                      <a:lnTo>
                        <a:pt x="4" y="14"/>
                      </a:lnTo>
                      <a:lnTo>
                        <a:pt x="3" y="14"/>
                      </a:lnTo>
                      <a:lnTo>
                        <a:pt x="3" y="15"/>
                      </a:lnTo>
                      <a:lnTo>
                        <a:pt x="3" y="16"/>
                      </a:lnTo>
                      <a:lnTo>
                        <a:pt x="3" y="18"/>
                      </a:lnTo>
                      <a:lnTo>
                        <a:pt x="3" y="20"/>
                      </a:lnTo>
                      <a:lnTo>
                        <a:pt x="4" y="21"/>
                      </a:lnTo>
                      <a:lnTo>
                        <a:pt x="4" y="21"/>
                      </a:lnTo>
                      <a:lnTo>
                        <a:pt x="5" y="21"/>
                      </a:lnTo>
                      <a:lnTo>
                        <a:pt x="6" y="20"/>
                      </a:lnTo>
                      <a:lnTo>
                        <a:pt x="8" y="18"/>
                      </a:lnTo>
                      <a:lnTo>
                        <a:pt x="9" y="18"/>
                      </a:lnTo>
                      <a:lnTo>
                        <a:pt x="10" y="18"/>
                      </a:lnTo>
                      <a:lnTo>
                        <a:pt x="11" y="20"/>
                      </a:lnTo>
                      <a:lnTo>
                        <a:pt x="11" y="21"/>
                      </a:lnTo>
                      <a:lnTo>
                        <a:pt x="11" y="22"/>
                      </a:lnTo>
                      <a:lnTo>
                        <a:pt x="11" y="24"/>
                      </a:lnTo>
                      <a:lnTo>
                        <a:pt x="11" y="26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6" y="27"/>
                      </a:lnTo>
                      <a:lnTo>
                        <a:pt x="4" y="26"/>
                      </a:lnTo>
                      <a:lnTo>
                        <a:pt x="3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8" y="4"/>
                      </a:lnTo>
                      <a:lnTo>
                        <a:pt x="11" y="4"/>
                      </a:lnTo>
                      <a:lnTo>
                        <a:pt x="22" y="4"/>
                      </a:lnTo>
                      <a:lnTo>
                        <a:pt x="23" y="4"/>
                      </a:lnTo>
                      <a:lnTo>
                        <a:pt x="24" y="4"/>
                      </a:lnTo>
                      <a:lnTo>
                        <a:pt x="24" y="4"/>
                      </a:lnTo>
                      <a:lnTo>
                        <a:pt x="24" y="4"/>
                      </a:lnTo>
                      <a:lnTo>
                        <a:pt x="24" y="3"/>
                      </a:lnTo>
                      <a:lnTo>
                        <a:pt x="24" y="3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4" y="0"/>
                      </a:lnTo>
                      <a:lnTo>
                        <a:pt x="27" y="2"/>
                      </a:lnTo>
                      <a:lnTo>
                        <a:pt x="28" y="4"/>
                      </a:lnTo>
                      <a:lnTo>
                        <a:pt x="28" y="5"/>
                      </a:lnTo>
                      <a:lnTo>
                        <a:pt x="29" y="8"/>
                      </a:lnTo>
                      <a:lnTo>
                        <a:pt x="28" y="9"/>
                      </a:lnTo>
                      <a:lnTo>
                        <a:pt x="28" y="11"/>
                      </a:lnTo>
                      <a:lnTo>
                        <a:pt x="26" y="12"/>
                      </a:lnTo>
                      <a:lnTo>
                        <a:pt x="24" y="12"/>
                      </a:lnTo>
                      <a:close/>
                      <a:moveTo>
                        <a:pt x="22" y="12"/>
                      </a:moveTo>
                      <a:lnTo>
                        <a:pt x="12" y="12"/>
                      </a:lnTo>
                      <a:lnTo>
                        <a:pt x="15" y="16"/>
                      </a:lnTo>
                      <a:lnTo>
                        <a:pt x="17" y="18"/>
                      </a:lnTo>
                      <a:lnTo>
                        <a:pt x="18" y="18"/>
                      </a:lnTo>
                      <a:lnTo>
                        <a:pt x="21" y="20"/>
                      </a:lnTo>
                      <a:lnTo>
                        <a:pt x="22" y="20"/>
                      </a:lnTo>
                      <a:lnTo>
                        <a:pt x="23" y="18"/>
                      </a:lnTo>
                      <a:lnTo>
                        <a:pt x="23" y="17"/>
                      </a:lnTo>
                      <a:lnTo>
                        <a:pt x="23" y="16"/>
                      </a:lnTo>
                      <a:lnTo>
                        <a:pt x="23" y="15"/>
                      </a:lnTo>
                      <a:lnTo>
                        <a:pt x="22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19" name="Freeform 1851"/>
                <p:cNvSpPr>
                  <a:spLocks/>
                </p:cNvSpPr>
                <p:nvPr/>
              </p:nvSpPr>
              <p:spPr bwMode="auto">
                <a:xfrm>
                  <a:off x="1759" y="3215"/>
                  <a:ext cx="28" cy="45"/>
                </a:xfrm>
                <a:custGeom>
                  <a:avLst/>
                  <a:gdLst>
                    <a:gd name="T0" fmla="*/ 5 w 28"/>
                    <a:gd name="T1" fmla="*/ 34 h 45"/>
                    <a:gd name="T2" fmla="*/ 2 w 28"/>
                    <a:gd name="T3" fmla="*/ 30 h 45"/>
                    <a:gd name="T4" fmla="*/ 0 w 28"/>
                    <a:gd name="T5" fmla="*/ 26 h 45"/>
                    <a:gd name="T6" fmla="*/ 2 w 28"/>
                    <a:gd name="T7" fmla="*/ 22 h 45"/>
                    <a:gd name="T8" fmla="*/ 5 w 28"/>
                    <a:gd name="T9" fmla="*/ 18 h 45"/>
                    <a:gd name="T10" fmla="*/ 2 w 28"/>
                    <a:gd name="T11" fmla="*/ 15 h 45"/>
                    <a:gd name="T12" fmla="*/ 0 w 28"/>
                    <a:gd name="T13" fmla="*/ 10 h 45"/>
                    <a:gd name="T14" fmla="*/ 2 w 28"/>
                    <a:gd name="T15" fmla="*/ 6 h 45"/>
                    <a:gd name="T16" fmla="*/ 5 w 28"/>
                    <a:gd name="T17" fmla="*/ 4 h 45"/>
                    <a:gd name="T18" fmla="*/ 11 w 28"/>
                    <a:gd name="T19" fmla="*/ 3 h 45"/>
                    <a:gd name="T20" fmla="*/ 24 w 28"/>
                    <a:gd name="T21" fmla="*/ 3 h 45"/>
                    <a:gd name="T22" fmla="*/ 27 w 28"/>
                    <a:gd name="T23" fmla="*/ 2 h 45"/>
                    <a:gd name="T24" fmla="*/ 28 w 28"/>
                    <a:gd name="T25" fmla="*/ 0 h 45"/>
                    <a:gd name="T26" fmla="*/ 27 w 28"/>
                    <a:gd name="T27" fmla="*/ 14 h 45"/>
                    <a:gd name="T28" fmla="*/ 26 w 28"/>
                    <a:gd name="T29" fmla="*/ 11 h 45"/>
                    <a:gd name="T30" fmla="*/ 22 w 28"/>
                    <a:gd name="T31" fmla="*/ 11 h 45"/>
                    <a:gd name="T32" fmla="*/ 8 w 28"/>
                    <a:gd name="T33" fmla="*/ 11 h 45"/>
                    <a:gd name="T34" fmla="*/ 5 w 28"/>
                    <a:gd name="T35" fmla="*/ 11 h 45"/>
                    <a:gd name="T36" fmla="*/ 4 w 28"/>
                    <a:gd name="T37" fmla="*/ 12 h 45"/>
                    <a:gd name="T38" fmla="*/ 4 w 28"/>
                    <a:gd name="T39" fmla="*/ 15 h 45"/>
                    <a:gd name="T40" fmla="*/ 6 w 28"/>
                    <a:gd name="T41" fmla="*/ 17 h 45"/>
                    <a:gd name="T42" fmla="*/ 22 w 28"/>
                    <a:gd name="T43" fmla="*/ 18 h 45"/>
                    <a:gd name="T44" fmla="*/ 26 w 28"/>
                    <a:gd name="T45" fmla="*/ 18 h 45"/>
                    <a:gd name="T46" fmla="*/ 27 w 28"/>
                    <a:gd name="T47" fmla="*/ 16 h 45"/>
                    <a:gd name="T48" fmla="*/ 28 w 28"/>
                    <a:gd name="T49" fmla="*/ 29 h 45"/>
                    <a:gd name="T50" fmla="*/ 27 w 28"/>
                    <a:gd name="T51" fmla="*/ 28 h 45"/>
                    <a:gd name="T52" fmla="*/ 26 w 28"/>
                    <a:gd name="T53" fmla="*/ 27 h 45"/>
                    <a:gd name="T54" fmla="*/ 23 w 28"/>
                    <a:gd name="T55" fmla="*/ 27 h 45"/>
                    <a:gd name="T56" fmla="*/ 10 w 28"/>
                    <a:gd name="T57" fmla="*/ 27 h 45"/>
                    <a:gd name="T58" fmla="*/ 6 w 28"/>
                    <a:gd name="T59" fmla="*/ 27 h 45"/>
                    <a:gd name="T60" fmla="*/ 5 w 28"/>
                    <a:gd name="T61" fmla="*/ 28 h 45"/>
                    <a:gd name="T62" fmla="*/ 4 w 28"/>
                    <a:gd name="T63" fmla="*/ 29 h 45"/>
                    <a:gd name="T64" fmla="*/ 5 w 28"/>
                    <a:gd name="T65" fmla="*/ 32 h 45"/>
                    <a:gd name="T66" fmla="*/ 8 w 28"/>
                    <a:gd name="T67" fmla="*/ 34 h 45"/>
                    <a:gd name="T68" fmla="*/ 24 w 28"/>
                    <a:gd name="T69" fmla="*/ 34 h 45"/>
                    <a:gd name="T70" fmla="*/ 27 w 28"/>
                    <a:gd name="T71" fmla="*/ 33 h 45"/>
                    <a:gd name="T72" fmla="*/ 28 w 28"/>
                    <a:gd name="T73" fmla="*/ 32 h 45"/>
                    <a:gd name="T74" fmla="*/ 27 w 28"/>
                    <a:gd name="T75" fmla="*/ 45 h 45"/>
                    <a:gd name="T76" fmla="*/ 26 w 28"/>
                    <a:gd name="T77" fmla="*/ 42 h 45"/>
                    <a:gd name="T78" fmla="*/ 22 w 28"/>
                    <a:gd name="T79" fmla="*/ 42 h 45"/>
                    <a:gd name="T80" fmla="*/ 5 w 28"/>
                    <a:gd name="T81" fmla="*/ 42 h 45"/>
                    <a:gd name="T82" fmla="*/ 3 w 28"/>
                    <a:gd name="T83" fmla="*/ 44 h 45"/>
                    <a:gd name="T84" fmla="*/ 2 w 28"/>
                    <a:gd name="T8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8" h="45">
                      <a:moveTo>
                        <a:pt x="2" y="34"/>
                      </a:moveTo>
                      <a:lnTo>
                        <a:pt x="5" y="34"/>
                      </a:lnTo>
                      <a:lnTo>
                        <a:pt x="3" y="32"/>
                      </a:lnTo>
                      <a:lnTo>
                        <a:pt x="2" y="30"/>
                      </a:ln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2" y="22"/>
                      </a:lnTo>
                      <a:lnTo>
                        <a:pt x="3" y="20"/>
                      </a:lnTo>
                      <a:lnTo>
                        <a:pt x="5" y="18"/>
                      </a:lnTo>
                      <a:lnTo>
                        <a:pt x="3" y="17"/>
                      </a:lnTo>
                      <a:lnTo>
                        <a:pt x="2" y="15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7" y="12"/>
                      </a:lnTo>
                      <a:lnTo>
                        <a:pt x="26" y="11"/>
                      </a:lnTo>
                      <a:lnTo>
                        <a:pt x="24" y="11"/>
                      </a:lnTo>
                      <a:lnTo>
                        <a:pt x="22" y="11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12"/>
                      </a:lnTo>
                      <a:lnTo>
                        <a:pt x="4" y="12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5" y="16"/>
                      </a:lnTo>
                      <a:lnTo>
                        <a:pt x="6" y="17"/>
                      </a:lnTo>
                      <a:lnTo>
                        <a:pt x="8" y="18"/>
                      </a:lnTo>
                      <a:lnTo>
                        <a:pt x="22" y="18"/>
                      </a:lnTo>
                      <a:lnTo>
                        <a:pt x="24" y="18"/>
                      </a:lnTo>
                      <a:lnTo>
                        <a:pt x="26" y="18"/>
                      </a:lnTo>
                      <a:lnTo>
                        <a:pt x="27" y="17"/>
                      </a:lnTo>
                      <a:lnTo>
                        <a:pt x="27" y="16"/>
                      </a:lnTo>
                      <a:lnTo>
                        <a:pt x="28" y="16"/>
                      </a:lnTo>
                      <a:lnTo>
                        <a:pt x="28" y="29"/>
                      </a:lnTo>
                      <a:lnTo>
                        <a:pt x="27" y="29"/>
                      </a:lnTo>
                      <a:lnTo>
                        <a:pt x="27" y="28"/>
                      </a:lnTo>
                      <a:lnTo>
                        <a:pt x="26" y="28"/>
                      </a:lnTo>
                      <a:lnTo>
                        <a:pt x="26" y="27"/>
                      </a:lnTo>
                      <a:lnTo>
                        <a:pt x="24" y="27"/>
                      </a:lnTo>
                      <a:lnTo>
                        <a:pt x="23" y="27"/>
                      </a:lnTo>
                      <a:lnTo>
                        <a:pt x="22" y="27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6" y="27"/>
                      </a:lnTo>
                      <a:lnTo>
                        <a:pt x="5" y="27"/>
                      </a:lnTo>
                      <a:lnTo>
                        <a:pt x="5" y="28"/>
                      </a:lnTo>
                      <a:lnTo>
                        <a:pt x="4" y="28"/>
                      </a:lnTo>
                      <a:lnTo>
                        <a:pt x="4" y="29"/>
                      </a:lnTo>
                      <a:lnTo>
                        <a:pt x="4" y="30"/>
                      </a:lnTo>
                      <a:lnTo>
                        <a:pt x="5" y="32"/>
                      </a:lnTo>
                      <a:lnTo>
                        <a:pt x="6" y="33"/>
                      </a:lnTo>
                      <a:lnTo>
                        <a:pt x="8" y="34"/>
                      </a:lnTo>
                      <a:lnTo>
                        <a:pt x="22" y="34"/>
                      </a:lnTo>
                      <a:lnTo>
                        <a:pt x="24" y="34"/>
                      </a:lnTo>
                      <a:lnTo>
                        <a:pt x="26" y="34"/>
                      </a:lnTo>
                      <a:lnTo>
                        <a:pt x="27" y="33"/>
                      </a:lnTo>
                      <a:lnTo>
                        <a:pt x="27" y="32"/>
                      </a:lnTo>
                      <a:lnTo>
                        <a:pt x="28" y="32"/>
                      </a:lnTo>
                      <a:lnTo>
                        <a:pt x="28" y="45"/>
                      </a:lnTo>
                      <a:lnTo>
                        <a:pt x="27" y="45"/>
                      </a:lnTo>
                      <a:lnTo>
                        <a:pt x="27" y="44"/>
                      </a:lnTo>
                      <a:lnTo>
                        <a:pt x="26" y="42"/>
                      </a:lnTo>
                      <a:lnTo>
                        <a:pt x="24" y="42"/>
                      </a:lnTo>
                      <a:lnTo>
                        <a:pt x="22" y="42"/>
                      </a:lnTo>
                      <a:lnTo>
                        <a:pt x="8" y="42"/>
                      </a:lnTo>
                      <a:lnTo>
                        <a:pt x="5" y="42"/>
                      </a:lnTo>
                      <a:lnTo>
                        <a:pt x="4" y="42"/>
                      </a:lnTo>
                      <a:lnTo>
                        <a:pt x="3" y="44"/>
                      </a:lnTo>
                      <a:lnTo>
                        <a:pt x="3" y="45"/>
                      </a:lnTo>
                      <a:lnTo>
                        <a:pt x="2" y="45"/>
                      </a:lnTo>
                      <a:lnTo>
                        <a:pt x="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0" name="Freeform 1852"/>
                <p:cNvSpPr>
                  <a:spLocks noEditPoints="1"/>
                </p:cNvSpPr>
                <p:nvPr/>
              </p:nvSpPr>
              <p:spPr bwMode="auto">
                <a:xfrm>
                  <a:off x="1746" y="3197"/>
                  <a:ext cx="41" cy="14"/>
                </a:xfrm>
                <a:custGeom>
                  <a:avLst/>
                  <a:gdLst>
                    <a:gd name="T0" fmla="*/ 0 w 41"/>
                    <a:gd name="T1" fmla="*/ 6 h 14"/>
                    <a:gd name="T2" fmla="*/ 0 w 41"/>
                    <a:gd name="T3" fmla="*/ 5 h 14"/>
                    <a:gd name="T4" fmla="*/ 1 w 41"/>
                    <a:gd name="T5" fmla="*/ 4 h 14"/>
                    <a:gd name="T6" fmla="*/ 3 w 41"/>
                    <a:gd name="T7" fmla="*/ 3 h 14"/>
                    <a:gd name="T8" fmla="*/ 5 w 41"/>
                    <a:gd name="T9" fmla="*/ 3 h 14"/>
                    <a:gd name="T10" fmla="*/ 6 w 41"/>
                    <a:gd name="T11" fmla="*/ 3 h 14"/>
                    <a:gd name="T12" fmla="*/ 7 w 41"/>
                    <a:gd name="T13" fmla="*/ 4 h 14"/>
                    <a:gd name="T14" fmla="*/ 9 w 41"/>
                    <a:gd name="T15" fmla="*/ 5 h 14"/>
                    <a:gd name="T16" fmla="*/ 9 w 41"/>
                    <a:gd name="T17" fmla="*/ 6 h 14"/>
                    <a:gd name="T18" fmla="*/ 9 w 41"/>
                    <a:gd name="T19" fmla="*/ 9 h 14"/>
                    <a:gd name="T20" fmla="*/ 7 w 41"/>
                    <a:gd name="T21" fmla="*/ 10 h 14"/>
                    <a:gd name="T22" fmla="*/ 6 w 41"/>
                    <a:gd name="T23" fmla="*/ 11 h 14"/>
                    <a:gd name="T24" fmla="*/ 5 w 41"/>
                    <a:gd name="T25" fmla="*/ 11 h 14"/>
                    <a:gd name="T26" fmla="*/ 3 w 41"/>
                    <a:gd name="T27" fmla="*/ 11 h 14"/>
                    <a:gd name="T28" fmla="*/ 1 w 41"/>
                    <a:gd name="T29" fmla="*/ 10 h 14"/>
                    <a:gd name="T30" fmla="*/ 0 w 41"/>
                    <a:gd name="T31" fmla="*/ 9 h 14"/>
                    <a:gd name="T32" fmla="*/ 0 w 41"/>
                    <a:gd name="T33" fmla="*/ 6 h 14"/>
                    <a:gd name="T34" fmla="*/ 15 w 41"/>
                    <a:gd name="T35" fmla="*/ 3 h 14"/>
                    <a:gd name="T36" fmla="*/ 35 w 41"/>
                    <a:gd name="T37" fmla="*/ 3 h 14"/>
                    <a:gd name="T38" fmla="*/ 37 w 41"/>
                    <a:gd name="T39" fmla="*/ 3 h 14"/>
                    <a:gd name="T40" fmla="*/ 39 w 41"/>
                    <a:gd name="T41" fmla="*/ 3 h 14"/>
                    <a:gd name="T42" fmla="*/ 40 w 41"/>
                    <a:gd name="T43" fmla="*/ 2 h 14"/>
                    <a:gd name="T44" fmla="*/ 40 w 41"/>
                    <a:gd name="T45" fmla="*/ 0 h 14"/>
                    <a:gd name="T46" fmla="*/ 41 w 41"/>
                    <a:gd name="T47" fmla="*/ 0 h 14"/>
                    <a:gd name="T48" fmla="*/ 41 w 41"/>
                    <a:gd name="T49" fmla="*/ 14 h 14"/>
                    <a:gd name="T50" fmla="*/ 40 w 41"/>
                    <a:gd name="T51" fmla="*/ 14 h 14"/>
                    <a:gd name="T52" fmla="*/ 40 w 41"/>
                    <a:gd name="T53" fmla="*/ 12 h 14"/>
                    <a:gd name="T54" fmla="*/ 39 w 41"/>
                    <a:gd name="T55" fmla="*/ 11 h 14"/>
                    <a:gd name="T56" fmla="*/ 37 w 41"/>
                    <a:gd name="T57" fmla="*/ 11 h 14"/>
                    <a:gd name="T58" fmla="*/ 35 w 41"/>
                    <a:gd name="T59" fmla="*/ 11 h 14"/>
                    <a:gd name="T60" fmla="*/ 21 w 41"/>
                    <a:gd name="T61" fmla="*/ 11 h 14"/>
                    <a:gd name="T62" fmla="*/ 18 w 41"/>
                    <a:gd name="T63" fmla="*/ 11 h 14"/>
                    <a:gd name="T64" fmla="*/ 16 w 41"/>
                    <a:gd name="T65" fmla="*/ 11 h 14"/>
                    <a:gd name="T66" fmla="*/ 16 w 41"/>
                    <a:gd name="T67" fmla="*/ 12 h 14"/>
                    <a:gd name="T68" fmla="*/ 16 w 41"/>
                    <a:gd name="T69" fmla="*/ 14 h 14"/>
                    <a:gd name="T70" fmla="*/ 15 w 41"/>
                    <a:gd name="T71" fmla="*/ 14 h 14"/>
                    <a:gd name="T72" fmla="*/ 15 w 41"/>
                    <a:gd name="T7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1" h="14"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4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9"/>
                      </a:lnTo>
                      <a:lnTo>
                        <a:pt x="7" y="10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3" y="11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6"/>
                      </a:lnTo>
                      <a:close/>
                      <a:moveTo>
                        <a:pt x="15" y="3"/>
                      </a:moveTo>
                      <a:lnTo>
                        <a:pt x="35" y="3"/>
                      </a:lnTo>
                      <a:lnTo>
                        <a:pt x="37" y="3"/>
                      </a:lnTo>
                      <a:lnTo>
                        <a:pt x="39" y="3"/>
                      </a:lnTo>
                      <a:lnTo>
                        <a:pt x="40" y="2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40" y="12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21" y="11"/>
                      </a:lnTo>
                      <a:lnTo>
                        <a:pt x="18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5" y="14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1" name="Freeform 1853"/>
                <p:cNvSpPr>
                  <a:spLocks/>
                </p:cNvSpPr>
                <p:nvPr/>
              </p:nvSpPr>
              <p:spPr bwMode="auto">
                <a:xfrm>
                  <a:off x="1759" y="3171"/>
                  <a:ext cx="29" cy="23"/>
                </a:xfrm>
                <a:custGeom>
                  <a:avLst/>
                  <a:gdLst>
                    <a:gd name="T0" fmla="*/ 21 w 29"/>
                    <a:gd name="T1" fmla="*/ 0 h 23"/>
                    <a:gd name="T2" fmla="*/ 21 w 29"/>
                    <a:gd name="T3" fmla="*/ 0 h 23"/>
                    <a:gd name="T4" fmla="*/ 24 w 29"/>
                    <a:gd name="T5" fmla="*/ 1 h 23"/>
                    <a:gd name="T6" fmla="*/ 27 w 29"/>
                    <a:gd name="T7" fmla="*/ 5 h 23"/>
                    <a:gd name="T8" fmla="*/ 28 w 29"/>
                    <a:gd name="T9" fmla="*/ 7 h 23"/>
                    <a:gd name="T10" fmla="*/ 29 w 29"/>
                    <a:gd name="T11" fmla="*/ 11 h 23"/>
                    <a:gd name="T12" fmla="*/ 28 w 29"/>
                    <a:gd name="T13" fmla="*/ 14 h 23"/>
                    <a:gd name="T14" fmla="*/ 27 w 29"/>
                    <a:gd name="T15" fmla="*/ 17 h 23"/>
                    <a:gd name="T16" fmla="*/ 24 w 29"/>
                    <a:gd name="T17" fmla="*/ 19 h 23"/>
                    <a:gd name="T18" fmla="*/ 22 w 29"/>
                    <a:gd name="T19" fmla="*/ 22 h 23"/>
                    <a:gd name="T20" fmla="*/ 18 w 29"/>
                    <a:gd name="T21" fmla="*/ 23 h 23"/>
                    <a:gd name="T22" fmla="*/ 15 w 29"/>
                    <a:gd name="T23" fmla="*/ 23 h 23"/>
                    <a:gd name="T24" fmla="*/ 10 w 29"/>
                    <a:gd name="T25" fmla="*/ 23 h 23"/>
                    <a:gd name="T26" fmla="*/ 5 w 29"/>
                    <a:gd name="T27" fmla="*/ 20 h 23"/>
                    <a:gd name="T28" fmla="*/ 3 w 29"/>
                    <a:gd name="T29" fmla="*/ 17 h 23"/>
                    <a:gd name="T30" fmla="*/ 2 w 29"/>
                    <a:gd name="T31" fmla="*/ 13 h 23"/>
                    <a:gd name="T32" fmla="*/ 0 w 29"/>
                    <a:gd name="T33" fmla="*/ 10 h 23"/>
                    <a:gd name="T34" fmla="*/ 2 w 29"/>
                    <a:gd name="T35" fmla="*/ 6 h 23"/>
                    <a:gd name="T36" fmla="*/ 3 w 29"/>
                    <a:gd name="T37" fmla="*/ 2 h 23"/>
                    <a:gd name="T38" fmla="*/ 5 w 29"/>
                    <a:gd name="T39" fmla="*/ 1 h 23"/>
                    <a:gd name="T40" fmla="*/ 8 w 29"/>
                    <a:gd name="T41" fmla="*/ 0 h 23"/>
                    <a:gd name="T42" fmla="*/ 9 w 29"/>
                    <a:gd name="T43" fmla="*/ 0 h 23"/>
                    <a:gd name="T44" fmla="*/ 10 w 29"/>
                    <a:gd name="T45" fmla="*/ 1 h 23"/>
                    <a:gd name="T46" fmla="*/ 11 w 29"/>
                    <a:gd name="T47" fmla="*/ 2 h 23"/>
                    <a:gd name="T48" fmla="*/ 11 w 29"/>
                    <a:gd name="T49" fmla="*/ 4 h 23"/>
                    <a:gd name="T50" fmla="*/ 11 w 29"/>
                    <a:gd name="T51" fmla="*/ 6 h 23"/>
                    <a:gd name="T52" fmla="*/ 10 w 29"/>
                    <a:gd name="T53" fmla="*/ 7 h 23"/>
                    <a:gd name="T54" fmla="*/ 9 w 29"/>
                    <a:gd name="T55" fmla="*/ 8 h 23"/>
                    <a:gd name="T56" fmla="*/ 5 w 29"/>
                    <a:gd name="T57" fmla="*/ 8 h 23"/>
                    <a:gd name="T58" fmla="*/ 4 w 29"/>
                    <a:gd name="T59" fmla="*/ 8 h 23"/>
                    <a:gd name="T60" fmla="*/ 3 w 29"/>
                    <a:gd name="T61" fmla="*/ 10 h 23"/>
                    <a:gd name="T62" fmla="*/ 3 w 29"/>
                    <a:gd name="T63" fmla="*/ 10 h 23"/>
                    <a:gd name="T64" fmla="*/ 3 w 29"/>
                    <a:gd name="T65" fmla="*/ 11 h 23"/>
                    <a:gd name="T66" fmla="*/ 3 w 29"/>
                    <a:gd name="T67" fmla="*/ 12 h 23"/>
                    <a:gd name="T68" fmla="*/ 4 w 29"/>
                    <a:gd name="T69" fmla="*/ 13 h 23"/>
                    <a:gd name="T70" fmla="*/ 6 w 29"/>
                    <a:gd name="T71" fmla="*/ 14 h 23"/>
                    <a:gd name="T72" fmla="*/ 10 w 29"/>
                    <a:gd name="T73" fmla="*/ 16 h 23"/>
                    <a:gd name="T74" fmla="*/ 14 w 29"/>
                    <a:gd name="T75" fmla="*/ 14 h 23"/>
                    <a:gd name="T76" fmla="*/ 17 w 29"/>
                    <a:gd name="T77" fmla="*/ 13 h 23"/>
                    <a:gd name="T78" fmla="*/ 21 w 29"/>
                    <a:gd name="T79" fmla="*/ 12 h 23"/>
                    <a:gd name="T80" fmla="*/ 22 w 29"/>
                    <a:gd name="T81" fmla="*/ 11 h 23"/>
                    <a:gd name="T82" fmla="*/ 23 w 29"/>
                    <a:gd name="T83" fmla="*/ 8 h 23"/>
                    <a:gd name="T84" fmla="*/ 23 w 29"/>
                    <a:gd name="T85" fmla="*/ 6 h 23"/>
                    <a:gd name="T86" fmla="*/ 23 w 29"/>
                    <a:gd name="T87" fmla="*/ 5 h 23"/>
                    <a:gd name="T88" fmla="*/ 23 w 29"/>
                    <a:gd name="T89" fmla="*/ 4 h 23"/>
                    <a:gd name="T90" fmla="*/ 22 w 29"/>
                    <a:gd name="T91" fmla="*/ 2 h 23"/>
                    <a:gd name="T92" fmla="*/ 21 w 29"/>
                    <a:gd name="T9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9" h="23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4" y="1"/>
                      </a:lnTo>
                      <a:lnTo>
                        <a:pt x="27" y="5"/>
                      </a:lnTo>
                      <a:lnTo>
                        <a:pt x="28" y="7"/>
                      </a:lnTo>
                      <a:lnTo>
                        <a:pt x="29" y="11"/>
                      </a:lnTo>
                      <a:lnTo>
                        <a:pt x="28" y="14"/>
                      </a:lnTo>
                      <a:lnTo>
                        <a:pt x="27" y="17"/>
                      </a:lnTo>
                      <a:lnTo>
                        <a:pt x="24" y="19"/>
                      </a:lnTo>
                      <a:lnTo>
                        <a:pt x="22" y="22"/>
                      </a:lnTo>
                      <a:lnTo>
                        <a:pt x="18" y="23"/>
                      </a:lnTo>
                      <a:lnTo>
                        <a:pt x="15" y="23"/>
                      </a:lnTo>
                      <a:lnTo>
                        <a:pt x="10" y="23"/>
                      </a:lnTo>
                      <a:lnTo>
                        <a:pt x="5" y="20"/>
                      </a:lnTo>
                      <a:lnTo>
                        <a:pt x="3" y="17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3" y="2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11" y="6"/>
                      </a:lnTo>
                      <a:lnTo>
                        <a:pt x="10" y="7"/>
                      </a:lnTo>
                      <a:lnTo>
                        <a:pt x="9" y="8"/>
                      </a:lnTo>
                      <a:lnTo>
                        <a:pt x="5" y="8"/>
                      </a:lnTo>
                      <a:lnTo>
                        <a:pt x="4" y="8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1"/>
                      </a:lnTo>
                      <a:lnTo>
                        <a:pt x="3" y="12"/>
                      </a:lnTo>
                      <a:lnTo>
                        <a:pt x="4" y="13"/>
                      </a:lnTo>
                      <a:lnTo>
                        <a:pt x="6" y="14"/>
                      </a:lnTo>
                      <a:lnTo>
                        <a:pt x="10" y="16"/>
                      </a:lnTo>
                      <a:lnTo>
                        <a:pt x="14" y="14"/>
                      </a:lnTo>
                      <a:lnTo>
                        <a:pt x="17" y="13"/>
                      </a:lnTo>
                      <a:lnTo>
                        <a:pt x="21" y="12"/>
                      </a:lnTo>
                      <a:lnTo>
                        <a:pt x="22" y="11"/>
                      </a:lnTo>
                      <a:lnTo>
                        <a:pt x="23" y="8"/>
                      </a:lnTo>
                      <a:lnTo>
                        <a:pt x="23" y="6"/>
                      </a:lnTo>
                      <a:lnTo>
                        <a:pt x="23" y="5"/>
                      </a:lnTo>
                      <a:lnTo>
                        <a:pt x="23" y="4"/>
                      </a:lnTo>
                      <a:lnTo>
                        <a:pt x="22" y="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2" name="Freeform 1854"/>
                <p:cNvSpPr>
                  <a:spLocks/>
                </p:cNvSpPr>
                <p:nvPr/>
              </p:nvSpPr>
              <p:spPr bwMode="auto">
                <a:xfrm>
                  <a:off x="1746" y="3129"/>
                  <a:ext cx="41" cy="23"/>
                </a:xfrm>
                <a:custGeom>
                  <a:avLst/>
                  <a:gdLst>
                    <a:gd name="T0" fmla="*/ 17 w 41"/>
                    <a:gd name="T1" fmla="*/ 11 h 23"/>
                    <a:gd name="T2" fmla="*/ 35 w 41"/>
                    <a:gd name="T3" fmla="*/ 11 h 23"/>
                    <a:gd name="T4" fmla="*/ 37 w 41"/>
                    <a:gd name="T5" fmla="*/ 11 h 23"/>
                    <a:gd name="T6" fmla="*/ 39 w 41"/>
                    <a:gd name="T7" fmla="*/ 11 h 23"/>
                    <a:gd name="T8" fmla="*/ 40 w 41"/>
                    <a:gd name="T9" fmla="*/ 8 h 23"/>
                    <a:gd name="T10" fmla="*/ 40 w 41"/>
                    <a:gd name="T11" fmla="*/ 7 h 23"/>
                    <a:gd name="T12" fmla="*/ 41 w 41"/>
                    <a:gd name="T13" fmla="*/ 7 h 23"/>
                    <a:gd name="T14" fmla="*/ 41 w 41"/>
                    <a:gd name="T15" fmla="*/ 23 h 23"/>
                    <a:gd name="T16" fmla="*/ 40 w 41"/>
                    <a:gd name="T17" fmla="*/ 23 h 23"/>
                    <a:gd name="T18" fmla="*/ 40 w 41"/>
                    <a:gd name="T19" fmla="*/ 22 h 23"/>
                    <a:gd name="T20" fmla="*/ 40 w 41"/>
                    <a:gd name="T21" fmla="*/ 20 h 23"/>
                    <a:gd name="T22" fmla="*/ 39 w 41"/>
                    <a:gd name="T23" fmla="*/ 19 h 23"/>
                    <a:gd name="T24" fmla="*/ 39 w 41"/>
                    <a:gd name="T25" fmla="*/ 19 h 23"/>
                    <a:gd name="T26" fmla="*/ 37 w 41"/>
                    <a:gd name="T27" fmla="*/ 19 h 23"/>
                    <a:gd name="T28" fmla="*/ 35 w 41"/>
                    <a:gd name="T29" fmla="*/ 19 h 23"/>
                    <a:gd name="T30" fmla="*/ 17 w 41"/>
                    <a:gd name="T31" fmla="*/ 19 h 23"/>
                    <a:gd name="T32" fmla="*/ 17 w 41"/>
                    <a:gd name="T33" fmla="*/ 23 h 23"/>
                    <a:gd name="T34" fmla="*/ 15 w 41"/>
                    <a:gd name="T35" fmla="*/ 23 h 23"/>
                    <a:gd name="T36" fmla="*/ 15 w 41"/>
                    <a:gd name="T37" fmla="*/ 19 h 23"/>
                    <a:gd name="T38" fmla="*/ 12 w 41"/>
                    <a:gd name="T39" fmla="*/ 19 h 23"/>
                    <a:gd name="T40" fmla="*/ 11 w 41"/>
                    <a:gd name="T41" fmla="*/ 19 h 23"/>
                    <a:gd name="T42" fmla="*/ 6 w 41"/>
                    <a:gd name="T43" fmla="*/ 18 h 23"/>
                    <a:gd name="T44" fmla="*/ 4 w 41"/>
                    <a:gd name="T45" fmla="*/ 16 h 23"/>
                    <a:gd name="T46" fmla="*/ 1 w 41"/>
                    <a:gd name="T47" fmla="*/ 13 h 23"/>
                    <a:gd name="T48" fmla="*/ 0 w 41"/>
                    <a:gd name="T49" fmla="*/ 11 h 23"/>
                    <a:gd name="T50" fmla="*/ 0 w 41"/>
                    <a:gd name="T51" fmla="*/ 7 h 23"/>
                    <a:gd name="T52" fmla="*/ 0 w 41"/>
                    <a:gd name="T53" fmla="*/ 5 h 23"/>
                    <a:gd name="T54" fmla="*/ 1 w 41"/>
                    <a:gd name="T55" fmla="*/ 2 h 23"/>
                    <a:gd name="T56" fmla="*/ 4 w 41"/>
                    <a:gd name="T57" fmla="*/ 1 h 23"/>
                    <a:gd name="T58" fmla="*/ 5 w 41"/>
                    <a:gd name="T59" fmla="*/ 0 h 23"/>
                    <a:gd name="T60" fmla="*/ 6 w 41"/>
                    <a:gd name="T61" fmla="*/ 1 h 23"/>
                    <a:gd name="T62" fmla="*/ 7 w 41"/>
                    <a:gd name="T63" fmla="*/ 1 h 23"/>
                    <a:gd name="T64" fmla="*/ 9 w 41"/>
                    <a:gd name="T65" fmla="*/ 2 h 23"/>
                    <a:gd name="T66" fmla="*/ 9 w 41"/>
                    <a:gd name="T67" fmla="*/ 5 h 23"/>
                    <a:gd name="T68" fmla="*/ 9 w 41"/>
                    <a:gd name="T69" fmla="*/ 6 h 23"/>
                    <a:gd name="T70" fmla="*/ 7 w 41"/>
                    <a:gd name="T71" fmla="*/ 7 h 23"/>
                    <a:gd name="T72" fmla="*/ 6 w 41"/>
                    <a:gd name="T73" fmla="*/ 7 h 23"/>
                    <a:gd name="T74" fmla="*/ 6 w 41"/>
                    <a:gd name="T75" fmla="*/ 7 h 23"/>
                    <a:gd name="T76" fmla="*/ 5 w 41"/>
                    <a:gd name="T77" fmla="*/ 7 h 23"/>
                    <a:gd name="T78" fmla="*/ 5 w 41"/>
                    <a:gd name="T79" fmla="*/ 7 h 23"/>
                    <a:gd name="T80" fmla="*/ 4 w 41"/>
                    <a:gd name="T81" fmla="*/ 7 h 23"/>
                    <a:gd name="T82" fmla="*/ 4 w 41"/>
                    <a:gd name="T83" fmla="*/ 7 h 23"/>
                    <a:gd name="T84" fmla="*/ 3 w 41"/>
                    <a:gd name="T85" fmla="*/ 7 h 23"/>
                    <a:gd name="T86" fmla="*/ 3 w 41"/>
                    <a:gd name="T87" fmla="*/ 8 h 23"/>
                    <a:gd name="T88" fmla="*/ 3 w 41"/>
                    <a:gd name="T89" fmla="*/ 8 h 23"/>
                    <a:gd name="T90" fmla="*/ 3 w 41"/>
                    <a:gd name="T91" fmla="*/ 8 h 23"/>
                    <a:gd name="T92" fmla="*/ 3 w 41"/>
                    <a:gd name="T93" fmla="*/ 10 h 23"/>
                    <a:gd name="T94" fmla="*/ 3 w 41"/>
                    <a:gd name="T95" fmla="*/ 11 h 23"/>
                    <a:gd name="T96" fmla="*/ 4 w 41"/>
                    <a:gd name="T97" fmla="*/ 11 h 23"/>
                    <a:gd name="T98" fmla="*/ 5 w 41"/>
                    <a:gd name="T99" fmla="*/ 11 h 23"/>
                    <a:gd name="T100" fmla="*/ 11 w 41"/>
                    <a:gd name="T101" fmla="*/ 11 h 23"/>
                    <a:gd name="T102" fmla="*/ 15 w 41"/>
                    <a:gd name="T103" fmla="*/ 11 h 23"/>
                    <a:gd name="T104" fmla="*/ 15 w 41"/>
                    <a:gd name="T105" fmla="*/ 7 h 23"/>
                    <a:gd name="T106" fmla="*/ 17 w 41"/>
                    <a:gd name="T107" fmla="*/ 7 h 23"/>
                    <a:gd name="T108" fmla="*/ 17 w 41"/>
                    <a:gd name="T10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23">
                      <a:moveTo>
                        <a:pt x="17" y="11"/>
                      </a:moveTo>
                      <a:lnTo>
                        <a:pt x="35" y="11"/>
                      </a:lnTo>
                      <a:lnTo>
                        <a:pt x="37" y="11"/>
                      </a:lnTo>
                      <a:lnTo>
                        <a:pt x="39" y="11"/>
                      </a:lnTo>
                      <a:lnTo>
                        <a:pt x="40" y="8"/>
                      </a:lnTo>
                      <a:lnTo>
                        <a:pt x="40" y="7"/>
                      </a:lnTo>
                      <a:lnTo>
                        <a:pt x="41" y="7"/>
                      </a:lnTo>
                      <a:lnTo>
                        <a:pt x="41" y="23"/>
                      </a:lnTo>
                      <a:lnTo>
                        <a:pt x="40" y="23"/>
                      </a:lnTo>
                      <a:lnTo>
                        <a:pt x="40" y="22"/>
                      </a:lnTo>
                      <a:lnTo>
                        <a:pt x="40" y="20"/>
                      </a:lnTo>
                      <a:lnTo>
                        <a:pt x="39" y="19"/>
                      </a:lnTo>
                      <a:lnTo>
                        <a:pt x="39" y="19"/>
                      </a:lnTo>
                      <a:lnTo>
                        <a:pt x="37" y="19"/>
                      </a:lnTo>
                      <a:lnTo>
                        <a:pt x="35" y="19"/>
                      </a:lnTo>
                      <a:lnTo>
                        <a:pt x="17" y="19"/>
                      </a:lnTo>
                      <a:lnTo>
                        <a:pt x="17" y="23"/>
                      </a:lnTo>
                      <a:lnTo>
                        <a:pt x="15" y="23"/>
                      </a:lnTo>
                      <a:lnTo>
                        <a:pt x="15" y="19"/>
                      </a:lnTo>
                      <a:lnTo>
                        <a:pt x="12" y="19"/>
                      </a:lnTo>
                      <a:lnTo>
                        <a:pt x="11" y="19"/>
                      </a:lnTo>
                      <a:lnTo>
                        <a:pt x="6" y="18"/>
                      </a:lnTo>
                      <a:lnTo>
                        <a:pt x="4" y="16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7" y="7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4" y="7"/>
                      </a:lnTo>
                      <a:lnTo>
                        <a:pt x="3" y="7"/>
                      </a:ln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3" y="10"/>
                      </a:lnTo>
                      <a:lnTo>
                        <a:pt x="3" y="11"/>
                      </a:lnTo>
                      <a:lnTo>
                        <a:pt x="4" y="11"/>
                      </a:lnTo>
                      <a:lnTo>
                        <a:pt x="5" y="11"/>
                      </a:lnTo>
                      <a:lnTo>
                        <a:pt x="11" y="11"/>
                      </a:lnTo>
                      <a:lnTo>
                        <a:pt x="15" y="11"/>
                      </a:lnTo>
                      <a:lnTo>
                        <a:pt x="15" y="7"/>
                      </a:lnTo>
                      <a:lnTo>
                        <a:pt x="17" y="7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3" name="Freeform 1855"/>
                <p:cNvSpPr>
                  <a:spLocks noEditPoints="1"/>
                </p:cNvSpPr>
                <p:nvPr/>
              </p:nvSpPr>
              <p:spPr bwMode="auto">
                <a:xfrm>
                  <a:off x="1746" y="3118"/>
                  <a:ext cx="41" cy="13"/>
                </a:xfrm>
                <a:custGeom>
                  <a:avLst/>
                  <a:gdLst>
                    <a:gd name="T0" fmla="*/ 0 w 41"/>
                    <a:gd name="T1" fmla="*/ 6 h 13"/>
                    <a:gd name="T2" fmla="*/ 0 w 41"/>
                    <a:gd name="T3" fmla="*/ 5 h 13"/>
                    <a:gd name="T4" fmla="*/ 1 w 41"/>
                    <a:gd name="T5" fmla="*/ 4 h 13"/>
                    <a:gd name="T6" fmla="*/ 3 w 41"/>
                    <a:gd name="T7" fmla="*/ 3 h 13"/>
                    <a:gd name="T8" fmla="*/ 5 w 41"/>
                    <a:gd name="T9" fmla="*/ 3 h 13"/>
                    <a:gd name="T10" fmla="*/ 6 w 41"/>
                    <a:gd name="T11" fmla="*/ 3 h 13"/>
                    <a:gd name="T12" fmla="*/ 7 w 41"/>
                    <a:gd name="T13" fmla="*/ 4 h 13"/>
                    <a:gd name="T14" fmla="*/ 9 w 41"/>
                    <a:gd name="T15" fmla="*/ 5 h 13"/>
                    <a:gd name="T16" fmla="*/ 9 w 41"/>
                    <a:gd name="T17" fmla="*/ 6 h 13"/>
                    <a:gd name="T18" fmla="*/ 9 w 41"/>
                    <a:gd name="T19" fmla="*/ 9 h 13"/>
                    <a:gd name="T20" fmla="*/ 7 w 41"/>
                    <a:gd name="T21" fmla="*/ 10 h 13"/>
                    <a:gd name="T22" fmla="*/ 6 w 41"/>
                    <a:gd name="T23" fmla="*/ 10 h 13"/>
                    <a:gd name="T24" fmla="*/ 5 w 41"/>
                    <a:gd name="T25" fmla="*/ 11 h 13"/>
                    <a:gd name="T26" fmla="*/ 3 w 41"/>
                    <a:gd name="T27" fmla="*/ 10 h 13"/>
                    <a:gd name="T28" fmla="*/ 1 w 41"/>
                    <a:gd name="T29" fmla="*/ 10 h 13"/>
                    <a:gd name="T30" fmla="*/ 0 w 41"/>
                    <a:gd name="T31" fmla="*/ 9 h 13"/>
                    <a:gd name="T32" fmla="*/ 0 w 41"/>
                    <a:gd name="T33" fmla="*/ 6 h 13"/>
                    <a:gd name="T34" fmla="*/ 15 w 41"/>
                    <a:gd name="T35" fmla="*/ 3 h 13"/>
                    <a:gd name="T36" fmla="*/ 35 w 41"/>
                    <a:gd name="T37" fmla="*/ 3 h 13"/>
                    <a:gd name="T38" fmla="*/ 37 w 41"/>
                    <a:gd name="T39" fmla="*/ 3 h 13"/>
                    <a:gd name="T40" fmla="*/ 39 w 41"/>
                    <a:gd name="T41" fmla="*/ 1 h 13"/>
                    <a:gd name="T42" fmla="*/ 40 w 41"/>
                    <a:gd name="T43" fmla="*/ 1 h 13"/>
                    <a:gd name="T44" fmla="*/ 40 w 41"/>
                    <a:gd name="T45" fmla="*/ 0 h 13"/>
                    <a:gd name="T46" fmla="*/ 41 w 41"/>
                    <a:gd name="T47" fmla="*/ 0 h 13"/>
                    <a:gd name="T48" fmla="*/ 41 w 41"/>
                    <a:gd name="T49" fmla="*/ 13 h 13"/>
                    <a:gd name="T50" fmla="*/ 40 w 41"/>
                    <a:gd name="T51" fmla="*/ 13 h 13"/>
                    <a:gd name="T52" fmla="*/ 40 w 41"/>
                    <a:gd name="T53" fmla="*/ 12 h 13"/>
                    <a:gd name="T54" fmla="*/ 39 w 41"/>
                    <a:gd name="T55" fmla="*/ 11 h 13"/>
                    <a:gd name="T56" fmla="*/ 37 w 41"/>
                    <a:gd name="T57" fmla="*/ 11 h 13"/>
                    <a:gd name="T58" fmla="*/ 35 w 41"/>
                    <a:gd name="T59" fmla="*/ 11 h 13"/>
                    <a:gd name="T60" fmla="*/ 21 w 41"/>
                    <a:gd name="T61" fmla="*/ 11 h 13"/>
                    <a:gd name="T62" fmla="*/ 18 w 41"/>
                    <a:gd name="T63" fmla="*/ 11 h 13"/>
                    <a:gd name="T64" fmla="*/ 16 w 41"/>
                    <a:gd name="T65" fmla="*/ 11 h 13"/>
                    <a:gd name="T66" fmla="*/ 16 w 41"/>
                    <a:gd name="T67" fmla="*/ 12 h 13"/>
                    <a:gd name="T68" fmla="*/ 16 w 41"/>
                    <a:gd name="T69" fmla="*/ 13 h 13"/>
                    <a:gd name="T70" fmla="*/ 15 w 41"/>
                    <a:gd name="T71" fmla="*/ 13 h 13"/>
                    <a:gd name="T72" fmla="*/ 15 w 41"/>
                    <a:gd name="T73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1" h="13"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4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9"/>
                      </a:lnTo>
                      <a:lnTo>
                        <a:pt x="7" y="10"/>
                      </a:lnTo>
                      <a:lnTo>
                        <a:pt x="6" y="10"/>
                      </a:lnTo>
                      <a:lnTo>
                        <a:pt x="5" y="11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6"/>
                      </a:lnTo>
                      <a:close/>
                      <a:moveTo>
                        <a:pt x="15" y="3"/>
                      </a:moveTo>
                      <a:lnTo>
                        <a:pt x="35" y="3"/>
                      </a:lnTo>
                      <a:lnTo>
                        <a:pt x="37" y="3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1" y="13"/>
                      </a:lnTo>
                      <a:lnTo>
                        <a:pt x="40" y="13"/>
                      </a:lnTo>
                      <a:lnTo>
                        <a:pt x="40" y="12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21" y="11"/>
                      </a:lnTo>
                      <a:lnTo>
                        <a:pt x="18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4" name="Freeform 1856"/>
                <p:cNvSpPr>
                  <a:spLocks noEditPoints="1"/>
                </p:cNvSpPr>
                <p:nvPr/>
              </p:nvSpPr>
              <p:spPr bwMode="auto">
                <a:xfrm>
                  <a:off x="1759" y="3091"/>
                  <a:ext cx="29" cy="24"/>
                </a:xfrm>
                <a:custGeom>
                  <a:avLst/>
                  <a:gdLst>
                    <a:gd name="T0" fmla="*/ 14 w 29"/>
                    <a:gd name="T1" fmla="*/ 0 h 24"/>
                    <a:gd name="T2" fmla="*/ 14 w 29"/>
                    <a:gd name="T3" fmla="*/ 15 h 24"/>
                    <a:gd name="T4" fmla="*/ 18 w 29"/>
                    <a:gd name="T5" fmla="*/ 15 h 24"/>
                    <a:gd name="T6" fmla="*/ 22 w 29"/>
                    <a:gd name="T7" fmla="*/ 13 h 24"/>
                    <a:gd name="T8" fmla="*/ 23 w 29"/>
                    <a:gd name="T9" fmla="*/ 10 h 24"/>
                    <a:gd name="T10" fmla="*/ 23 w 29"/>
                    <a:gd name="T11" fmla="*/ 8 h 24"/>
                    <a:gd name="T12" fmla="*/ 23 w 29"/>
                    <a:gd name="T13" fmla="*/ 6 h 24"/>
                    <a:gd name="T14" fmla="*/ 23 w 29"/>
                    <a:gd name="T15" fmla="*/ 4 h 24"/>
                    <a:gd name="T16" fmla="*/ 21 w 29"/>
                    <a:gd name="T17" fmla="*/ 3 h 24"/>
                    <a:gd name="T18" fmla="*/ 20 w 29"/>
                    <a:gd name="T19" fmla="*/ 1 h 24"/>
                    <a:gd name="T20" fmla="*/ 20 w 29"/>
                    <a:gd name="T21" fmla="*/ 0 h 24"/>
                    <a:gd name="T22" fmla="*/ 24 w 29"/>
                    <a:gd name="T23" fmla="*/ 2 h 24"/>
                    <a:gd name="T24" fmla="*/ 27 w 29"/>
                    <a:gd name="T25" fmla="*/ 6 h 24"/>
                    <a:gd name="T26" fmla="*/ 28 w 29"/>
                    <a:gd name="T27" fmla="*/ 8 h 24"/>
                    <a:gd name="T28" fmla="*/ 29 w 29"/>
                    <a:gd name="T29" fmla="*/ 12 h 24"/>
                    <a:gd name="T30" fmla="*/ 28 w 29"/>
                    <a:gd name="T31" fmla="*/ 15 h 24"/>
                    <a:gd name="T32" fmla="*/ 27 w 29"/>
                    <a:gd name="T33" fmla="*/ 19 h 24"/>
                    <a:gd name="T34" fmla="*/ 24 w 29"/>
                    <a:gd name="T35" fmla="*/ 21 h 24"/>
                    <a:gd name="T36" fmla="*/ 20 w 29"/>
                    <a:gd name="T37" fmla="*/ 24 h 24"/>
                    <a:gd name="T38" fmla="*/ 15 w 29"/>
                    <a:gd name="T39" fmla="*/ 24 h 24"/>
                    <a:gd name="T40" fmla="*/ 11 w 29"/>
                    <a:gd name="T41" fmla="*/ 24 h 24"/>
                    <a:gd name="T42" fmla="*/ 8 w 29"/>
                    <a:gd name="T43" fmla="*/ 22 h 24"/>
                    <a:gd name="T44" fmla="*/ 4 w 29"/>
                    <a:gd name="T45" fmla="*/ 20 h 24"/>
                    <a:gd name="T46" fmla="*/ 3 w 29"/>
                    <a:gd name="T47" fmla="*/ 18 h 24"/>
                    <a:gd name="T48" fmla="*/ 0 w 29"/>
                    <a:gd name="T49" fmla="*/ 14 h 24"/>
                    <a:gd name="T50" fmla="*/ 0 w 29"/>
                    <a:gd name="T51" fmla="*/ 10 h 24"/>
                    <a:gd name="T52" fmla="*/ 2 w 29"/>
                    <a:gd name="T53" fmla="*/ 7 h 24"/>
                    <a:gd name="T54" fmla="*/ 4 w 29"/>
                    <a:gd name="T55" fmla="*/ 3 h 24"/>
                    <a:gd name="T56" fmla="*/ 6 w 29"/>
                    <a:gd name="T57" fmla="*/ 2 h 24"/>
                    <a:gd name="T58" fmla="*/ 10 w 29"/>
                    <a:gd name="T59" fmla="*/ 1 h 24"/>
                    <a:gd name="T60" fmla="*/ 14 w 29"/>
                    <a:gd name="T61" fmla="*/ 0 h 24"/>
                    <a:gd name="T62" fmla="*/ 11 w 29"/>
                    <a:gd name="T63" fmla="*/ 8 h 24"/>
                    <a:gd name="T64" fmla="*/ 8 w 29"/>
                    <a:gd name="T65" fmla="*/ 8 h 24"/>
                    <a:gd name="T66" fmla="*/ 5 w 29"/>
                    <a:gd name="T67" fmla="*/ 8 h 24"/>
                    <a:gd name="T68" fmla="*/ 4 w 29"/>
                    <a:gd name="T69" fmla="*/ 9 h 24"/>
                    <a:gd name="T70" fmla="*/ 3 w 29"/>
                    <a:gd name="T71" fmla="*/ 9 h 24"/>
                    <a:gd name="T72" fmla="*/ 3 w 29"/>
                    <a:gd name="T73" fmla="*/ 10 h 24"/>
                    <a:gd name="T74" fmla="*/ 3 w 29"/>
                    <a:gd name="T75" fmla="*/ 12 h 24"/>
                    <a:gd name="T76" fmla="*/ 3 w 29"/>
                    <a:gd name="T77" fmla="*/ 13 h 24"/>
                    <a:gd name="T78" fmla="*/ 4 w 29"/>
                    <a:gd name="T79" fmla="*/ 14 h 24"/>
                    <a:gd name="T80" fmla="*/ 6 w 29"/>
                    <a:gd name="T81" fmla="*/ 15 h 24"/>
                    <a:gd name="T82" fmla="*/ 11 w 29"/>
                    <a:gd name="T83" fmla="*/ 15 h 24"/>
                    <a:gd name="T84" fmla="*/ 11 w 29"/>
                    <a:gd name="T85" fmla="*/ 15 h 24"/>
                    <a:gd name="T86" fmla="*/ 11 w 29"/>
                    <a:gd name="T87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9" h="24">
                      <a:moveTo>
                        <a:pt x="14" y="0"/>
                      </a:moveTo>
                      <a:lnTo>
                        <a:pt x="14" y="15"/>
                      </a:lnTo>
                      <a:lnTo>
                        <a:pt x="18" y="15"/>
                      </a:lnTo>
                      <a:lnTo>
                        <a:pt x="22" y="13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3" y="6"/>
                      </a:lnTo>
                      <a:lnTo>
                        <a:pt x="23" y="4"/>
                      </a:lnTo>
                      <a:lnTo>
                        <a:pt x="21" y="3"/>
                      </a:lnTo>
                      <a:lnTo>
                        <a:pt x="20" y="1"/>
                      </a:lnTo>
                      <a:lnTo>
                        <a:pt x="20" y="0"/>
                      </a:lnTo>
                      <a:lnTo>
                        <a:pt x="24" y="2"/>
                      </a:lnTo>
                      <a:lnTo>
                        <a:pt x="27" y="6"/>
                      </a:lnTo>
                      <a:lnTo>
                        <a:pt x="28" y="8"/>
                      </a:lnTo>
                      <a:lnTo>
                        <a:pt x="29" y="12"/>
                      </a:lnTo>
                      <a:lnTo>
                        <a:pt x="28" y="15"/>
                      </a:lnTo>
                      <a:lnTo>
                        <a:pt x="27" y="19"/>
                      </a:lnTo>
                      <a:lnTo>
                        <a:pt x="24" y="21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1" y="24"/>
                      </a:lnTo>
                      <a:lnTo>
                        <a:pt x="8" y="22"/>
                      </a:lnTo>
                      <a:lnTo>
                        <a:pt x="4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2"/>
                      </a:lnTo>
                      <a:lnTo>
                        <a:pt x="10" y="1"/>
                      </a:lnTo>
                      <a:lnTo>
                        <a:pt x="14" y="0"/>
                      </a:lnTo>
                      <a:close/>
                      <a:moveTo>
                        <a:pt x="11" y="8"/>
                      </a:moveTo>
                      <a:lnTo>
                        <a:pt x="8" y="8"/>
                      </a:lnTo>
                      <a:lnTo>
                        <a:pt x="5" y="8"/>
                      </a:lnTo>
                      <a:lnTo>
                        <a:pt x="4" y="9"/>
                      </a:lnTo>
                      <a:lnTo>
                        <a:pt x="3" y="9"/>
                      </a:lnTo>
                      <a:lnTo>
                        <a:pt x="3" y="10"/>
                      </a:lnTo>
                      <a:lnTo>
                        <a:pt x="3" y="12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6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5" name="Freeform 1857"/>
                <p:cNvSpPr>
                  <a:spLocks/>
                </p:cNvSpPr>
                <p:nvPr/>
              </p:nvSpPr>
              <p:spPr bwMode="auto">
                <a:xfrm>
                  <a:off x="1747" y="3074"/>
                  <a:ext cx="40" cy="13"/>
                </a:xfrm>
                <a:custGeom>
                  <a:avLst/>
                  <a:gdLst>
                    <a:gd name="T0" fmla="*/ 0 w 40"/>
                    <a:gd name="T1" fmla="*/ 2 h 13"/>
                    <a:gd name="T2" fmla="*/ 34 w 40"/>
                    <a:gd name="T3" fmla="*/ 2 h 13"/>
                    <a:gd name="T4" fmla="*/ 36 w 40"/>
                    <a:gd name="T5" fmla="*/ 2 h 13"/>
                    <a:gd name="T6" fmla="*/ 38 w 40"/>
                    <a:gd name="T7" fmla="*/ 2 h 13"/>
                    <a:gd name="T8" fmla="*/ 39 w 40"/>
                    <a:gd name="T9" fmla="*/ 1 h 13"/>
                    <a:gd name="T10" fmla="*/ 39 w 40"/>
                    <a:gd name="T11" fmla="*/ 0 h 13"/>
                    <a:gd name="T12" fmla="*/ 40 w 40"/>
                    <a:gd name="T13" fmla="*/ 0 h 13"/>
                    <a:gd name="T14" fmla="*/ 40 w 40"/>
                    <a:gd name="T15" fmla="*/ 13 h 13"/>
                    <a:gd name="T16" fmla="*/ 39 w 40"/>
                    <a:gd name="T17" fmla="*/ 13 h 13"/>
                    <a:gd name="T18" fmla="*/ 39 w 40"/>
                    <a:gd name="T19" fmla="*/ 12 h 13"/>
                    <a:gd name="T20" fmla="*/ 38 w 40"/>
                    <a:gd name="T21" fmla="*/ 12 h 13"/>
                    <a:gd name="T22" fmla="*/ 36 w 40"/>
                    <a:gd name="T23" fmla="*/ 10 h 13"/>
                    <a:gd name="T24" fmla="*/ 34 w 40"/>
                    <a:gd name="T25" fmla="*/ 10 h 13"/>
                    <a:gd name="T26" fmla="*/ 6 w 40"/>
                    <a:gd name="T27" fmla="*/ 10 h 13"/>
                    <a:gd name="T28" fmla="*/ 4 w 40"/>
                    <a:gd name="T29" fmla="*/ 10 h 13"/>
                    <a:gd name="T30" fmla="*/ 3 w 40"/>
                    <a:gd name="T31" fmla="*/ 12 h 13"/>
                    <a:gd name="T32" fmla="*/ 2 w 40"/>
                    <a:gd name="T33" fmla="*/ 12 h 13"/>
                    <a:gd name="T34" fmla="*/ 2 w 40"/>
                    <a:gd name="T35" fmla="*/ 13 h 13"/>
                    <a:gd name="T36" fmla="*/ 0 w 40"/>
                    <a:gd name="T37" fmla="*/ 13 h 13"/>
                    <a:gd name="T38" fmla="*/ 0 w 40"/>
                    <a:gd name="T3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0" h="13">
                      <a:moveTo>
                        <a:pt x="0" y="2"/>
                      </a:moveTo>
                      <a:lnTo>
                        <a:pt x="34" y="2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39" y="1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0" y="13"/>
                      </a:lnTo>
                      <a:lnTo>
                        <a:pt x="39" y="13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6" y="10"/>
                      </a:lnTo>
                      <a:lnTo>
                        <a:pt x="34" y="10"/>
                      </a:lnTo>
                      <a:lnTo>
                        <a:pt x="6" y="10"/>
                      </a:lnTo>
                      <a:lnTo>
                        <a:pt x="4" y="10"/>
                      </a:lnTo>
                      <a:lnTo>
                        <a:pt x="3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6" name="Freeform 1858"/>
                <p:cNvSpPr>
                  <a:spLocks noEditPoints="1"/>
                </p:cNvSpPr>
                <p:nvPr/>
              </p:nvSpPr>
              <p:spPr bwMode="auto">
                <a:xfrm>
                  <a:off x="1747" y="3042"/>
                  <a:ext cx="41" cy="29"/>
                </a:xfrm>
                <a:custGeom>
                  <a:avLst/>
                  <a:gdLst>
                    <a:gd name="T0" fmla="*/ 0 w 41"/>
                    <a:gd name="T1" fmla="*/ 3 h 29"/>
                    <a:gd name="T2" fmla="*/ 33 w 41"/>
                    <a:gd name="T3" fmla="*/ 3 h 29"/>
                    <a:gd name="T4" fmla="*/ 35 w 41"/>
                    <a:gd name="T5" fmla="*/ 3 h 29"/>
                    <a:gd name="T6" fmla="*/ 35 w 41"/>
                    <a:gd name="T7" fmla="*/ 3 h 29"/>
                    <a:gd name="T8" fmla="*/ 36 w 41"/>
                    <a:gd name="T9" fmla="*/ 2 h 29"/>
                    <a:gd name="T10" fmla="*/ 36 w 41"/>
                    <a:gd name="T11" fmla="*/ 2 h 29"/>
                    <a:gd name="T12" fmla="*/ 38 w 41"/>
                    <a:gd name="T13" fmla="*/ 2 h 29"/>
                    <a:gd name="T14" fmla="*/ 38 w 41"/>
                    <a:gd name="T15" fmla="*/ 0 h 29"/>
                    <a:gd name="T16" fmla="*/ 39 w 41"/>
                    <a:gd name="T17" fmla="*/ 0 h 29"/>
                    <a:gd name="T18" fmla="*/ 41 w 41"/>
                    <a:gd name="T19" fmla="*/ 11 h 29"/>
                    <a:gd name="T20" fmla="*/ 36 w 41"/>
                    <a:gd name="T21" fmla="*/ 11 h 29"/>
                    <a:gd name="T22" fmla="*/ 39 w 41"/>
                    <a:gd name="T23" fmla="*/ 12 h 29"/>
                    <a:gd name="T24" fmla="*/ 40 w 41"/>
                    <a:gd name="T25" fmla="*/ 15 h 29"/>
                    <a:gd name="T26" fmla="*/ 40 w 41"/>
                    <a:gd name="T27" fmla="*/ 16 h 29"/>
                    <a:gd name="T28" fmla="*/ 41 w 41"/>
                    <a:gd name="T29" fmla="*/ 18 h 29"/>
                    <a:gd name="T30" fmla="*/ 40 w 41"/>
                    <a:gd name="T31" fmla="*/ 21 h 29"/>
                    <a:gd name="T32" fmla="*/ 39 w 41"/>
                    <a:gd name="T33" fmla="*/ 24 h 29"/>
                    <a:gd name="T34" fmla="*/ 36 w 41"/>
                    <a:gd name="T35" fmla="*/ 27 h 29"/>
                    <a:gd name="T36" fmla="*/ 32 w 41"/>
                    <a:gd name="T37" fmla="*/ 28 h 29"/>
                    <a:gd name="T38" fmla="*/ 27 w 41"/>
                    <a:gd name="T39" fmla="*/ 29 h 29"/>
                    <a:gd name="T40" fmla="*/ 23 w 41"/>
                    <a:gd name="T41" fmla="*/ 28 h 29"/>
                    <a:gd name="T42" fmla="*/ 20 w 41"/>
                    <a:gd name="T43" fmla="*/ 27 h 29"/>
                    <a:gd name="T44" fmla="*/ 16 w 41"/>
                    <a:gd name="T45" fmla="*/ 26 h 29"/>
                    <a:gd name="T46" fmla="*/ 15 w 41"/>
                    <a:gd name="T47" fmla="*/ 23 h 29"/>
                    <a:gd name="T48" fmla="*/ 12 w 41"/>
                    <a:gd name="T49" fmla="*/ 21 h 29"/>
                    <a:gd name="T50" fmla="*/ 12 w 41"/>
                    <a:gd name="T51" fmla="*/ 17 h 29"/>
                    <a:gd name="T52" fmla="*/ 12 w 41"/>
                    <a:gd name="T53" fmla="*/ 16 h 29"/>
                    <a:gd name="T54" fmla="*/ 14 w 41"/>
                    <a:gd name="T55" fmla="*/ 14 h 29"/>
                    <a:gd name="T56" fmla="*/ 15 w 41"/>
                    <a:gd name="T57" fmla="*/ 12 h 29"/>
                    <a:gd name="T58" fmla="*/ 16 w 41"/>
                    <a:gd name="T59" fmla="*/ 11 h 29"/>
                    <a:gd name="T60" fmla="*/ 6 w 41"/>
                    <a:gd name="T61" fmla="*/ 11 h 29"/>
                    <a:gd name="T62" fmla="*/ 4 w 41"/>
                    <a:gd name="T63" fmla="*/ 11 h 29"/>
                    <a:gd name="T64" fmla="*/ 3 w 41"/>
                    <a:gd name="T65" fmla="*/ 11 h 29"/>
                    <a:gd name="T66" fmla="*/ 2 w 41"/>
                    <a:gd name="T67" fmla="*/ 11 h 29"/>
                    <a:gd name="T68" fmla="*/ 2 w 41"/>
                    <a:gd name="T69" fmla="*/ 12 h 29"/>
                    <a:gd name="T70" fmla="*/ 2 w 41"/>
                    <a:gd name="T71" fmla="*/ 12 h 29"/>
                    <a:gd name="T72" fmla="*/ 2 w 41"/>
                    <a:gd name="T73" fmla="*/ 15 h 29"/>
                    <a:gd name="T74" fmla="*/ 0 w 41"/>
                    <a:gd name="T75" fmla="*/ 15 h 29"/>
                    <a:gd name="T76" fmla="*/ 0 w 41"/>
                    <a:gd name="T77" fmla="*/ 3 h 29"/>
                    <a:gd name="T78" fmla="*/ 20 w 41"/>
                    <a:gd name="T79" fmla="*/ 11 h 29"/>
                    <a:gd name="T80" fmla="*/ 17 w 41"/>
                    <a:gd name="T81" fmla="*/ 12 h 29"/>
                    <a:gd name="T82" fmla="*/ 15 w 41"/>
                    <a:gd name="T83" fmla="*/ 14 h 29"/>
                    <a:gd name="T84" fmla="*/ 15 w 41"/>
                    <a:gd name="T85" fmla="*/ 16 h 29"/>
                    <a:gd name="T86" fmla="*/ 15 w 41"/>
                    <a:gd name="T87" fmla="*/ 17 h 29"/>
                    <a:gd name="T88" fmla="*/ 15 w 41"/>
                    <a:gd name="T89" fmla="*/ 18 h 29"/>
                    <a:gd name="T90" fmla="*/ 16 w 41"/>
                    <a:gd name="T91" fmla="*/ 20 h 29"/>
                    <a:gd name="T92" fmla="*/ 18 w 41"/>
                    <a:gd name="T93" fmla="*/ 20 h 29"/>
                    <a:gd name="T94" fmla="*/ 21 w 41"/>
                    <a:gd name="T95" fmla="*/ 21 h 29"/>
                    <a:gd name="T96" fmla="*/ 26 w 41"/>
                    <a:gd name="T97" fmla="*/ 21 h 29"/>
                    <a:gd name="T98" fmla="*/ 30 w 41"/>
                    <a:gd name="T99" fmla="*/ 21 h 29"/>
                    <a:gd name="T100" fmla="*/ 33 w 41"/>
                    <a:gd name="T101" fmla="*/ 20 h 29"/>
                    <a:gd name="T102" fmla="*/ 35 w 41"/>
                    <a:gd name="T103" fmla="*/ 18 h 29"/>
                    <a:gd name="T104" fmla="*/ 36 w 41"/>
                    <a:gd name="T105" fmla="*/ 17 h 29"/>
                    <a:gd name="T106" fmla="*/ 38 w 41"/>
                    <a:gd name="T107" fmla="*/ 17 h 29"/>
                    <a:gd name="T108" fmla="*/ 38 w 41"/>
                    <a:gd name="T109" fmla="*/ 16 h 29"/>
                    <a:gd name="T110" fmla="*/ 36 w 41"/>
                    <a:gd name="T111" fmla="*/ 14 h 29"/>
                    <a:gd name="T112" fmla="*/ 34 w 41"/>
                    <a:gd name="T113" fmla="*/ 11 h 29"/>
                    <a:gd name="T114" fmla="*/ 20 w 41"/>
                    <a:gd name="T11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" h="29">
                      <a:moveTo>
                        <a:pt x="0" y="3"/>
                      </a:moveTo>
                      <a:lnTo>
                        <a:pt x="33" y="3"/>
                      </a:lnTo>
                      <a:lnTo>
                        <a:pt x="35" y="3"/>
                      </a:lnTo>
                      <a:lnTo>
                        <a:pt x="35" y="3"/>
                      </a:lnTo>
                      <a:lnTo>
                        <a:pt x="36" y="2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11"/>
                      </a:lnTo>
                      <a:lnTo>
                        <a:pt x="36" y="11"/>
                      </a:lnTo>
                      <a:lnTo>
                        <a:pt x="39" y="12"/>
                      </a:lnTo>
                      <a:lnTo>
                        <a:pt x="40" y="15"/>
                      </a:lnTo>
                      <a:lnTo>
                        <a:pt x="40" y="16"/>
                      </a:lnTo>
                      <a:lnTo>
                        <a:pt x="41" y="18"/>
                      </a:lnTo>
                      <a:lnTo>
                        <a:pt x="40" y="21"/>
                      </a:lnTo>
                      <a:lnTo>
                        <a:pt x="39" y="24"/>
                      </a:lnTo>
                      <a:lnTo>
                        <a:pt x="36" y="27"/>
                      </a:lnTo>
                      <a:lnTo>
                        <a:pt x="32" y="28"/>
                      </a:lnTo>
                      <a:lnTo>
                        <a:pt x="27" y="29"/>
                      </a:lnTo>
                      <a:lnTo>
                        <a:pt x="23" y="28"/>
                      </a:lnTo>
                      <a:lnTo>
                        <a:pt x="20" y="27"/>
                      </a:lnTo>
                      <a:lnTo>
                        <a:pt x="16" y="26"/>
                      </a:lnTo>
                      <a:lnTo>
                        <a:pt x="15" y="23"/>
                      </a:lnTo>
                      <a:lnTo>
                        <a:pt x="12" y="21"/>
                      </a:lnTo>
                      <a:lnTo>
                        <a:pt x="12" y="17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5" y="12"/>
                      </a:lnTo>
                      <a:lnTo>
                        <a:pt x="16" y="11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3" y="11"/>
                      </a:lnTo>
                      <a:lnTo>
                        <a:pt x="2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3"/>
                      </a:lnTo>
                      <a:close/>
                      <a:moveTo>
                        <a:pt x="20" y="11"/>
                      </a:moveTo>
                      <a:lnTo>
                        <a:pt x="17" y="12"/>
                      </a:lnTo>
                      <a:lnTo>
                        <a:pt x="15" y="14"/>
                      </a:lnTo>
                      <a:lnTo>
                        <a:pt x="15" y="16"/>
                      </a:lnTo>
                      <a:lnTo>
                        <a:pt x="15" y="17"/>
                      </a:lnTo>
                      <a:lnTo>
                        <a:pt x="15" y="18"/>
                      </a:lnTo>
                      <a:lnTo>
                        <a:pt x="16" y="20"/>
                      </a:lnTo>
                      <a:lnTo>
                        <a:pt x="18" y="20"/>
                      </a:lnTo>
                      <a:lnTo>
                        <a:pt x="21" y="21"/>
                      </a:lnTo>
                      <a:lnTo>
                        <a:pt x="26" y="21"/>
                      </a:lnTo>
                      <a:lnTo>
                        <a:pt x="30" y="21"/>
                      </a:lnTo>
                      <a:lnTo>
                        <a:pt x="33" y="20"/>
                      </a:lnTo>
                      <a:lnTo>
                        <a:pt x="35" y="18"/>
                      </a:lnTo>
                      <a:lnTo>
                        <a:pt x="36" y="17"/>
                      </a:lnTo>
                      <a:lnTo>
                        <a:pt x="38" y="17"/>
                      </a:lnTo>
                      <a:lnTo>
                        <a:pt x="38" y="16"/>
                      </a:lnTo>
                      <a:lnTo>
                        <a:pt x="36" y="14"/>
                      </a:lnTo>
                      <a:lnTo>
                        <a:pt x="34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7" name="Freeform 1859"/>
                <p:cNvSpPr>
                  <a:spLocks noEditPoints="1"/>
                </p:cNvSpPr>
                <p:nvPr/>
              </p:nvSpPr>
              <p:spPr bwMode="auto">
                <a:xfrm>
                  <a:off x="1746" y="3009"/>
                  <a:ext cx="41" cy="13"/>
                </a:xfrm>
                <a:custGeom>
                  <a:avLst/>
                  <a:gdLst>
                    <a:gd name="T0" fmla="*/ 0 w 41"/>
                    <a:gd name="T1" fmla="*/ 7 h 13"/>
                    <a:gd name="T2" fmla="*/ 0 w 41"/>
                    <a:gd name="T3" fmla="*/ 5 h 13"/>
                    <a:gd name="T4" fmla="*/ 1 w 41"/>
                    <a:gd name="T5" fmla="*/ 3 h 13"/>
                    <a:gd name="T6" fmla="*/ 3 w 41"/>
                    <a:gd name="T7" fmla="*/ 2 h 13"/>
                    <a:gd name="T8" fmla="*/ 5 w 41"/>
                    <a:gd name="T9" fmla="*/ 2 h 13"/>
                    <a:gd name="T10" fmla="*/ 6 w 41"/>
                    <a:gd name="T11" fmla="*/ 2 h 13"/>
                    <a:gd name="T12" fmla="*/ 7 w 41"/>
                    <a:gd name="T13" fmla="*/ 3 h 13"/>
                    <a:gd name="T14" fmla="*/ 9 w 41"/>
                    <a:gd name="T15" fmla="*/ 5 h 13"/>
                    <a:gd name="T16" fmla="*/ 9 w 41"/>
                    <a:gd name="T17" fmla="*/ 7 h 13"/>
                    <a:gd name="T18" fmla="*/ 9 w 41"/>
                    <a:gd name="T19" fmla="*/ 8 h 13"/>
                    <a:gd name="T20" fmla="*/ 7 w 41"/>
                    <a:gd name="T21" fmla="*/ 9 h 13"/>
                    <a:gd name="T22" fmla="*/ 6 w 41"/>
                    <a:gd name="T23" fmla="*/ 11 h 13"/>
                    <a:gd name="T24" fmla="*/ 5 w 41"/>
                    <a:gd name="T25" fmla="*/ 11 h 13"/>
                    <a:gd name="T26" fmla="*/ 3 w 41"/>
                    <a:gd name="T27" fmla="*/ 11 h 13"/>
                    <a:gd name="T28" fmla="*/ 1 w 41"/>
                    <a:gd name="T29" fmla="*/ 9 h 13"/>
                    <a:gd name="T30" fmla="*/ 0 w 41"/>
                    <a:gd name="T31" fmla="*/ 8 h 13"/>
                    <a:gd name="T32" fmla="*/ 0 w 41"/>
                    <a:gd name="T33" fmla="*/ 7 h 13"/>
                    <a:gd name="T34" fmla="*/ 15 w 41"/>
                    <a:gd name="T35" fmla="*/ 2 h 13"/>
                    <a:gd name="T36" fmla="*/ 35 w 41"/>
                    <a:gd name="T37" fmla="*/ 2 h 13"/>
                    <a:gd name="T38" fmla="*/ 37 w 41"/>
                    <a:gd name="T39" fmla="*/ 2 h 13"/>
                    <a:gd name="T40" fmla="*/ 39 w 41"/>
                    <a:gd name="T41" fmla="*/ 2 h 13"/>
                    <a:gd name="T42" fmla="*/ 40 w 41"/>
                    <a:gd name="T43" fmla="*/ 1 h 13"/>
                    <a:gd name="T44" fmla="*/ 40 w 41"/>
                    <a:gd name="T45" fmla="*/ 0 h 13"/>
                    <a:gd name="T46" fmla="*/ 41 w 41"/>
                    <a:gd name="T47" fmla="*/ 0 h 13"/>
                    <a:gd name="T48" fmla="*/ 41 w 41"/>
                    <a:gd name="T49" fmla="*/ 13 h 13"/>
                    <a:gd name="T50" fmla="*/ 40 w 41"/>
                    <a:gd name="T51" fmla="*/ 13 h 13"/>
                    <a:gd name="T52" fmla="*/ 40 w 41"/>
                    <a:gd name="T53" fmla="*/ 12 h 13"/>
                    <a:gd name="T54" fmla="*/ 39 w 41"/>
                    <a:gd name="T55" fmla="*/ 11 h 13"/>
                    <a:gd name="T56" fmla="*/ 37 w 41"/>
                    <a:gd name="T57" fmla="*/ 11 h 13"/>
                    <a:gd name="T58" fmla="*/ 35 w 41"/>
                    <a:gd name="T59" fmla="*/ 11 h 13"/>
                    <a:gd name="T60" fmla="*/ 21 w 41"/>
                    <a:gd name="T61" fmla="*/ 11 h 13"/>
                    <a:gd name="T62" fmla="*/ 18 w 41"/>
                    <a:gd name="T63" fmla="*/ 11 h 13"/>
                    <a:gd name="T64" fmla="*/ 16 w 41"/>
                    <a:gd name="T65" fmla="*/ 11 h 13"/>
                    <a:gd name="T66" fmla="*/ 16 w 41"/>
                    <a:gd name="T67" fmla="*/ 12 h 13"/>
                    <a:gd name="T68" fmla="*/ 16 w 41"/>
                    <a:gd name="T69" fmla="*/ 13 h 13"/>
                    <a:gd name="T70" fmla="*/ 15 w 41"/>
                    <a:gd name="T71" fmla="*/ 13 h 13"/>
                    <a:gd name="T72" fmla="*/ 15 w 41"/>
                    <a:gd name="T73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1" h="13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3"/>
                      </a:ln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9" y="8"/>
                      </a:lnTo>
                      <a:lnTo>
                        <a:pt x="7" y="9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close/>
                      <a:moveTo>
                        <a:pt x="15" y="2"/>
                      </a:moveTo>
                      <a:lnTo>
                        <a:pt x="35" y="2"/>
                      </a:lnTo>
                      <a:lnTo>
                        <a:pt x="37" y="2"/>
                      </a:lnTo>
                      <a:lnTo>
                        <a:pt x="39" y="2"/>
                      </a:lnTo>
                      <a:lnTo>
                        <a:pt x="40" y="1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1" y="13"/>
                      </a:lnTo>
                      <a:lnTo>
                        <a:pt x="40" y="13"/>
                      </a:lnTo>
                      <a:lnTo>
                        <a:pt x="40" y="12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21" y="11"/>
                      </a:lnTo>
                      <a:lnTo>
                        <a:pt x="18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8" name="Freeform 1860"/>
                <p:cNvSpPr>
                  <a:spLocks/>
                </p:cNvSpPr>
                <p:nvPr/>
              </p:nvSpPr>
              <p:spPr bwMode="auto">
                <a:xfrm>
                  <a:off x="1759" y="2978"/>
                  <a:ext cx="28" cy="27"/>
                </a:xfrm>
                <a:custGeom>
                  <a:avLst/>
                  <a:gdLst>
                    <a:gd name="T0" fmla="*/ 2 w 28"/>
                    <a:gd name="T1" fmla="*/ 16 h 27"/>
                    <a:gd name="T2" fmla="*/ 5 w 28"/>
                    <a:gd name="T3" fmla="*/ 16 h 27"/>
                    <a:gd name="T4" fmla="*/ 3 w 28"/>
                    <a:gd name="T5" fmla="*/ 14 h 27"/>
                    <a:gd name="T6" fmla="*/ 2 w 28"/>
                    <a:gd name="T7" fmla="*/ 13 h 27"/>
                    <a:gd name="T8" fmla="*/ 0 w 28"/>
                    <a:gd name="T9" fmla="*/ 10 h 27"/>
                    <a:gd name="T10" fmla="*/ 0 w 28"/>
                    <a:gd name="T11" fmla="*/ 9 h 27"/>
                    <a:gd name="T12" fmla="*/ 0 w 28"/>
                    <a:gd name="T13" fmla="*/ 7 h 27"/>
                    <a:gd name="T14" fmla="*/ 2 w 28"/>
                    <a:gd name="T15" fmla="*/ 4 h 27"/>
                    <a:gd name="T16" fmla="*/ 4 w 28"/>
                    <a:gd name="T17" fmla="*/ 3 h 27"/>
                    <a:gd name="T18" fmla="*/ 5 w 28"/>
                    <a:gd name="T19" fmla="*/ 2 h 27"/>
                    <a:gd name="T20" fmla="*/ 8 w 28"/>
                    <a:gd name="T21" fmla="*/ 2 h 27"/>
                    <a:gd name="T22" fmla="*/ 11 w 28"/>
                    <a:gd name="T23" fmla="*/ 2 h 27"/>
                    <a:gd name="T24" fmla="*/ 22 w 28"/>
                    <a:gd name="T25" fmla="*/ 2 h 27"/>
                    <a:gd name="T26" fmla="*/ 24 w 28"/>
                    <a:gd name="T27" fmla="*/ 2 h 27"/>
                    <a:gd name="T28" fmla="*/ 26 w 28"/>
                    <a:gd name="T29" fmla="*/ 1 h 27"/>
                    <a:gd name="T30" fmla="*/ 27 w 28"/>
                    <a:gd name="T31" fmla="*/ 1 h 27"/>
                    <a:gd name="T32" fmla="*/ 27 w 28"/>
                    <a:gd name="T33" fmla="*/ 0 h 27"/>
                    <a:gd name="T34" fmla="*/ 28 w 28"/>
                    <a:gd name="T35" fmla="*/ 0 h 27"/>
                    <a:gd name="T36" fmla="*/ 28 w 28"/>
                    <a:gd name="T37" fmla="*/ 13 h 27"/>
                    <a:gd name="T38" fmla="*/ 27 w 28"/>
                    <a:gd name="T39" fmla="*/ 13 h 27"/>
                    <a:gd name="T40" fmla="*/ 27 w 28"/>
                    <a:gd name="T41" fmla="*/ 10 h 27"/>
                    <a:gd name="T42" fmla="*/ 26 w 28"/>
                    <a:gd name="T43" fmla="*/ 10 h 27"/>
                    <a:gd name="T44" fmla="*/ 24 w 28"/>
                    <a:gd name="T45" fmla="*/ 10 h 27"/>
                    <a:gd name="T46" fmla="*/ 22 w 28"/>
                    <a:gd name="T47" fmla="*/ 9 h 27"/>
                    <a:gd name="T48" fmla="*/ 10 w 28"/>
                    <a:gd name="T49" fmla="*/ 9 h 27"/>
                    <a:gd name="T50" fmla="*/ 8 w 28"/>
                    <a:gd name="T51" fmla="*/ 9 h 27"/>
                    <a:gd name="T52" fmla="*/ 6 w 28"/>
                    <a:gd name="T53" fmla="*/ 10 h 27"/>
                    <a:gd name="T54" fmla="*/ 5 w 28"/>
                    <a:gd name="T55" fmla="*/ 10 h 27"/>
                    <a:gd name="T56" fmla="*/ 5 w 28"/>
                    <a:gd name="T57" fmla="*/ 10 h 27"/>
                    <a:gd name="T58" fmla="*/ 4 w 28"/>
                    <a:gd name="T59" fmla="*/ 12 h 27"/>
                    <a:gd name="T60" fmla="*/ 4 w 28"/>
                    <a:gd name="T61" fmla="*/ 12 h 27"/>
                    <a:gd name="T62" fmla="*/ 5 w 28"/>
                    <a:gd name="T63" fmla="*/ 14 h 27"/>
                    <a:gd name="T64" fmla="*/ 9 w 28"/>
                    <a:gd name="T65" fmla="*/ 16 h 27"/>
                    <a:gd name="T66" fmla="*/ 22 w 28"/>
                    <a:gd name="T67" fmla="*/ 16 h 27"/>
                    <a:gd name="T68" fmla="*/ 24 w 28"/>
                    <a:gd name="T69" fmla="*/ 16 h 27"/>
                    <a:gd name="T70" fmla="*/ 26 w 28"/>
                    <a:gd name="T71" fmla="*/ 16 h 27"/>
                    <a:gd name="T72" fmla="*/ 27 w 28"/>
                    <a:gd name="T73" fmla="*/ 15 h 27"/>
                    <a:gd name="T74" fmla="*/ 27 w 28"/>
                    <a:gd name="T75" fmla="*/ 14 h 27"/>
                    <a:gd name="T76" fmla="*/ 28 w 28"/>
                    <a:gd name="T77" fmla="*/ 14 h 27"/>
                    <a:gd name="T78" fmla="*/ 28 w 28"/>
                    <a:gd name="T79" fmla="*/ 27 h 27"/>
                    <a:gd name="T80" fmla="*/ 27 w 28"/>
                    <a:gd name="T81" fmla="*/ 27 h 27"/>
                    <a:gd name="T82" fmla="*/ 27 w 28"/>
                    <a:gd name="T83" fmla="*/ 26 h 27"/>
                    <a:gd name="T84" fmla="*/ 26 w 28"/>
                    <a:gd name="T85" fmla="*/ 25 h 27"/>
                    <a:gd name="T86" fmla="*/ 24 w 28"/>
                    <a:gd name="T87" fmla="*/ 25 h 27"/>
                    <a:gd name="T88" fmla="*/ 22 w 28"/>
                    <a:gd name="T89" fmla="*/ 25 h 27"/>
                    <a:gd name="T90" fmla="*/ 8 w 28"/>
                    <a:gd name="T91" fmla="*/ 25 h 27"/>
                    <a:gd name="T92" fmla="*/ 5 w 28"/>
                    <a:gd name="T93" fmla="*/ 25 h 27"/>
                    <a:gd name="T94" fmla="*/ 4 w 28"/>
                    <a:gd name="T95" fmla="*/ 25 h 27"/>
                    <a:gd name="T96" fmla="*/ 3 w 28"/>
                    <a:gd name="T97" fmla="*/ 26 h 27"/>
                    <a:gd name="T98" fmla="*/ 3 w 28"/>
                    <a:gd name="T99" fmla="*/ 27 h 27"/>
                    <a:gd name="T100" fmla="*/ 2 w 28"/>
                    <a:gd name="T101" fmla="*/ 27 h 27"/>
                    <a:gd name="T102" fmla="*/ 2 w 28"/>
                    <a:gd name="T103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8" h="27">
                      <a:moveTo>
                        <a:pt x="2" y="16"/>
                      </a:moveTo>
                      <a:lnTo>
                        <a:pt x="5" y="16"/>
                      </a:lnTo>
                      <a:lnTo>
                        <a:pt x="3" y="14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4" y="3"/>
                      </a:lnTo>
                      <a:lnTo>
                        <a:pt x="5" y="2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22" y="2"/>
                      </a:lnTo>
                      <a:lnTo>
                        <a:pt x="24" y="2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7" y="10"/>
                      </a:lnTo>
                      <a:lnTo>
                        <a:pt x="26" y="10"/>
                      </a:lnTo>
                      <a:lnTo>
                        <a:pt x="24" y="10"/>
                      </a:lnTo>
                      <a:lnTo>
                        <a:pt x="22" y="9"/>
                      </a:lnTo>
                      <a:lnTo>
                        <a:pt x="10" y="9"/>
                      </a:lnTo>
                      <a:lnTo>
                        <a:pt x="8" y="9"/>
                      </a:lnTo>
                      <a:lnTo>
                        <a:pt x="6" y="10"/>
                      </a:lnTo>
                      <a:lnTo>
                        <a:pt x="5" y="10"/>
                      </a:lnTo>
                      <a:lnTo>
                        <a:pt x="5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5" y="14"/>
                      </a:lnTo>
                      <a:lnTo>
                        <a:pt x="9" y="16"/>
                      </a:lnTo>
                      <a:lnTo>
                        <a:pt x="22" y="16"/>
                      </a:lnTo>
                      <a:lnTo>
                        <a:pt x="24" y="16"/>
                      </a:lnTo>
                      <a:lnTo>
                        <a:pt x="26" y="16"/>
                      </a:lnTo>
                      <a:lnTo>
                        <a:pt x="27" y="15"/>
                      </a:lnTo>
                      <a:lnTo>
                        <a:pt x="27" y="14"/>
                      </a:lnTo>
                      <a:lnTo>
                        <a:pt x="28" y="14"/>
                      </a:lnTo>
                      <a:lnTo>
                        <a:pt x="28" y="27"/>
                      </a:lnTo>
                      <a:lnTo>
                        <a:pt x="27" y="27"/>
                      </a:lnTo>
                      <a:lnTo>
                        <a:pt x="27" y="26"/>
                      </a:lnTo>
                      <a:lnTo>
                        <a:pt x="26" y="25"/>
                      </a:lnTo>
                      <a:lnTo>
                        <a:pt x="24" y="25"/>
                      </a:lnTo>
                      <a:lnTo>
                        <a:pt x="22" y="25"/>
                      </a:lnTo>
                      <a:lnTo>
                        <a:pt x="8" y="25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3" y="26"/>
                      </a:lnTo>
                      <a:lnTo>
                        <a:pt x="3" y="27"/>
                      </a:lnTo>
                      <a:lnTo>
                        <a:pt x="2" y="27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29" name="Freeform 1861"/>
                <p:cNvSpPr>
                  <a:spLocks/>
                </p:cNvSpPr>
                <p:nvPr/>
              </p:nvSpPr>
              <p:spPr bwMode="auto">
                <a:xfrm>
                  <a:off x="1750" y="2955"/>
                  <a:ext cx="38" cy="18"/>
                </a:xfrm>
                <a:custGeom>
                  <a:avLst/>
                  <a:gdLst>
                    <a:gd name="T0" fmla="*/ 0 w 38"/>
                    <a:gd name="T1" fmla="*/ 7 h 18"/>
                    <a:gd name="T2" fmla="*/ 11 w 38"/>
                    <a:gd name="T3" fmla="*/ 7 h 18"/>
                    <a:gd name="T4" fmla="*/ 11 w 38"/>
                    <a:gd name="T5" fmla="*/ 0 h 18"/>
                    <a:gd name="T6" fmla="*/ 13 w 38"/>
                    <a:gd name="T7" fmla="*/ 0 h 18"/>
                    <a:gd name="T8" fmla="*/ 13 w 38"/>
                    <a:gd name="T9" fmla="*/ 7 h 18"/>
                    <a:gd name="T10" fmla="*/ 30 w 38"/>
                    <a:gd name="T11" fmla="*/ 7 h 18"/>
                    <a:gd name="T12" fmla="*/ 31 w 38"/>
                    <a:gd name="T13" fmla="*/ 7 h 18"/>
                    <a:gd name="T14" fmla="*/ 32 w 38"/>
                    <a:gd name="T15" fmla="*/ 6 h 18"/>
                    <a:gd name="T16" fmla="*/ 33 w 38"/>
                    <a:gd name="T17" fmla="*/ 6 h 18"/>
                    <a:gd name="T18" fmla="*/ 33 w 38"/>
                    <a:gd name="T19" fmla="*/ 6 h 18"/>
                    <a:gd name="T20" fmla="*/ 33 w 38"/>
                    <a:gd name="T21" fmla="*/ 5 h 18"/>
                    <a:gd name="T22" fmla="*/ 33 w 38"/>
                    <a:gd name="T23" fmla="*/ 5 h 18"/>
                    <a:gd name="T24" fmla="*/ 33 w 38"/>
                    <a:gd name="T25" fmla="*/ 3 h 18"/>
                    <a:gd name="T26" fmla="*/ 31 w 38"/>
                    <a:gd name="T27" fmla="*/ 2 h 18"/>
                    <a:gd name="T28" fmla="*/ 32 w 38"/>
                    <a:gd name="T29" fmla="*/ 1 h 18"/>
                    <a:gd name="T30" fmla="*/ 35 w 38"/>
                    <a:gd name="T31" fmla="*/ 2 h 18"/>
                    <a:gd name="T32" fmla="*/ 37 w 38"/>
                    <a:gd name="T33" fmla="*/ 5 h 18"/>
                    <a:gd name="T34" fmla="*/ 38 w 38"/>
                    <a:gd name="T35" fmla="*/ 8 h 18"/>
                    <a:gd name="T36" fmla="*/ 37 w 38"/>
                    <a:gd name="T37" fmla="*/ 11 h 18"/>
                    <a:gd name="T38" fmla="*/ 36 w 38"/>
                    <a:gd name="T39" fmla="*/ 12 h 18"/>
                    <a:gd name="T40" fmla="*/ 35 w 38"/>
                    <a:gd name="T41" fmla="*/ 13 h 18"/>
                    <a:gd name="T42" fmla="*/ 33 w 38"/>
                    <a:gd name="T43" fmla="*/ 14 h 18"/>
                    <a:gd name="T44" fmla="*/ 31 w 38"/>
                    <a:gd name="T45" fmla="*/ 14 h 18"/>
                    <a:gd name="T46" fmla="*/ 27 w 38"/>
                    <a:gd name="T47" fmla="*/ 14 h 18"/>
                    <a:gd name="T48" fmla="*/ 13 w 38"/>
                    <a:gd name="T49" fmla="*/ 14 h 18"/>
                    <a:gd name="T50" fmla="*/ 13 w 38"/>
                    <a:gd name="T51" fmla="*/ 18 h 18"/>
                    <a:gd name="T52" fmla="*/ 12 w 38"/>
                    <a:gd name="T53" fmla="*/ 18 h 18"/>
                    <a:gd name="T54" fmla="*/ 9 w 38"/>
                    <a:gd name="T55" fmla="*/ 15 h 18"/>
                    <a:gd name="T56" fmla="*/ 7 w 38"/>
                    <a:gd name="T57" fmla="*/ 12 h 18"/>
                    <a:gd name="T58" fmla="*/ 3 w 38"/>
                    <a:gd name="T59" fmla="*/ 9 h 18"/>
                    <a:gd name="T60" fmla="*/ 0 w 38"/>
                    <a:gd name="T61" fmla="*/ 7 h 18"/>
                    <a:gd name="T62" fmla="*/ 0 w 38"/>
                    <a:gd name="T6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8" h="18">
                      <a:moveTo>
                        <a:pt x="0" y="7"/>
                      </a:moveTo>
                      <a:lnTo>
                        <a:pt x="11" y="7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30" y="7"/>
                      </a:lnTo>
                      <a:lnTo>
                        <a:pt x="31" y="7"/>
                      </a:lnTo>
                      <a:lnTo>
                        <a:pt x="32" y="6"/>
                      </a:lnTo>
                      <a:lnTo>
                        <a:pt x="33" y="6"/>
                      </a:lnTo>
                      <a:lnTo>
                        <a:pt x="33" y="6"/>
                      </a:lnTo>
                      <a:lnTo>
                        <a:pt x="33" y="5"/>
                      </a:lnTo>
                      <a:lnTo>
                        <a:pt x="33" y="5"/>
                      </a:lnTo>
                      <a:lnTo>
                        <a:pt x="33" y="3"/>
                      </a:lnTo>
                      <a:lnTo>
                        <a:pt x="31" y="2"/>
                      </a:lnTo>
                      <a:lnTo>
                        <a:pt x="32" y="1"/>
                      </a:lnTo>
                      <a:lnTo>
                        <a:pt x="35" y="2"/>
                      </a:lnTo>
                      <a:lnTo>
                        <a:pt x="37" y="5"/>
                      </a:lnTo>
                      <a:lnTo>
                        <a:pt x="38" y="8"/>
                      </a:lnTo>
                      <a:lnTo>
                        <a:pt x="37" y="11"/>
                      </a:lnTo>
                      <a:lnTo>
                        <a:pt x="36" y="12"/>
                      </a:lnTo>
                      <a:lnTo>
                        <a:pt x="35" y="13"/>
                      </a:lnTo>
                      <a:lnTo>
                        <a:pt x="33" y="14"/>
                      </a:lnTo>
                      <a:lnTo>
                        <a:pt x="31" y="14"/>
                      </a:lnTo>
                      <a:lnTo>
                        <a:pt x="27" y="14"/>
                      </a:lnTo>
                      <a:lnTo>
                        <a:pt x="13" y="14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9" y="15"/>
                      </a:lnTo>
                      <a:lnTo>
                        <a:pt x="7" y="12"/>
                      </a:lnTo>
                      <a:lnTo>
                        <a:pt x="3" y="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0" name="Freeform 1862"/>
                <p:cNvSpPr>
                  <a:spLocks noEditPoints="1"/>
                </p:cNvSpPr>
                <p:nvPr/>
              </p:nvSpPr>
              <p:spPr bwMode="auto">
                <a:xfrm>
                  <a:off x="1759" y="2928"/>
                  <a:ext cx="29" cy="24"/>
                </a:xfrm>
                <a:custGeom>
                  <a:avLst/>
                  <a:gdLst>
                    <a:gd name="T0" fmla="*/ 14 w 29"/>
                    <a:gd name="T1" fmla="*/ 0 h 24"/>
                    <a:gd name="T2" fmla="*/ 14 w 29"/>
                    <a:gd name="T3" fmla="*/ 16 h 24"/>
                    <a:gd name="T4" fmla="*/ 18 w 29"/>
                    <a:gd name="T5" fmla="*/ 16 h 24"/>
                    <a:gd name="T6" fmla="*/ 22 w 29"/>
                    <a:gd name="T7" fmla="*/ 14 h 24"/>
                    <a:gd name="T8" fmla="*/ 23 w 29"/>
                    <a:gd name="T9" fmla="*/ 11 h 24"/>
                    <a:gd name="T10" fmla="*/ 23 w 29"/>
                    <a:gd name="T11" fmla="*/ 9 h 24"/>
                    <a:gd name="T12" fmla="*/ 23 w 29"/>
                    <a:gd name="T13" fmla="*/ 6 h 24"/>
                    <a:gd name="T14" fmla="*/ 23 w 29"/>
                    <a:gd name="T15" fmla="*/ 5 h 24"/>
                    <a:gd name="T16" fmla="*/ 21 w 29"/>
                    <a:gd name="T17" fmla="*/ 4 h 24"/>
                    <a:gd name="T18" fmla="*/ 20 w 29"/>
                    <a:gd name="T19" fmla="*/ 2 h 24"/>
                    <a:gd name="T20" fmla="*/ 20 w 29"/>
                    <a:gd name="T21" fmla="*/ 0 h 24"/>
                    <a:gd name="T22" fmla="*/ 24 w 29"/>
                    <a:gd name="T23" fmla="*/ 3 h 24"/>
                    <a:gd name="T24" fmla="*/ 27 w 29"/>
                    <a:gd name="T25" fmla="*/ 6 h 24"/>
                    <a:gd name="T26" fmla="*/ 28 w 29"/>
                    <a:gd name="T27" fmla="*/ 9 h 24"/>
                    <a:gd name="T28" fmla="*/ 29 w 29"/>
                    <a:gd name="T29" fmla="*/ 12 h 24"/>
                    <a:gd name="T30" fmla="*/ 28 w 29"/>
                    <a:gd name="T31" fmla="*/ 16 h 24"/>
                    <a:gd name="T32" fmla="*/ 27 w 29"/>
                    <a:gd name="T33" fmla="*/ 20 h 24"/>
                    <a:gd name="T34" fmla="*/ 24 w 29"/>
                    <a:gd name="T35" fmla="*/ 22 h 24"/>
                    <a:gd name="T36" fmla="*/ 20 w 29"/>
                    <a:gd name="T37" fmla="*/ 24 h 24"/>
                    <a:gd name="T38" fmla="*/ 15 w 29"/>
                    <a:gd name="T39" fmla="*/ 24 h 24"/>
                    <a:gd name="T40" fmla="*/ 11 w 29"/>
                    <a:gd name="T41" fmla="*/ 24 h 24"/>
                    <a:gd name="T42" fmla="*/ 8 w 29"/>
                    <a:gd name="T43" fmla="*/ 23 h 24"/>
                    <a:gd name="T44" fmla="*/ 4 w 29"/>
                    <a:gd name="T45" fmla="*/ 21 h 24"/>
                    <a:gd name="T46" fmla="*/ 3 w 29"/>
                    <a:gd name="T47" fmla="*/ 18 h 24"/>
                    <a:gd name="T48" fmla="*/ 0 w 29"/>
                    <a:gd name="T49" fmla="*/ 15 h 24"/>
                    <a:gd name="T50" fmla="*/ 0 w 29"/>
                    <a:gd name="T51" fmla="*/ 12 h 24"/>
                    <a:gd name="T52" fmla="*/ 2 w 29"/>
                    <a:gd name="T53" fmla="*/ 8 h 24"/>
                    <a:gd name="T54" fmla="*/ 4 w 29"/>
                    <a:gd name="T55" fmla="*/ 4 h 24"/>
                    <a:gd name="T56" fmla="*/ 6 w 29"/>
                    <a:gd name="T57" fmla="*/ 3 h 24"/>
                    <a:gd name="T58" fmla="*/ 10 w 29"/>
                    <a:gd name="T59" fmla="*/ 2 h 24"/>
                    <a:gd name="T60" fmla="*/ 14 w 29"/>
                    <a:gd name="T61" fmla="*/ 0 h 24"/>
                    <a:gd name="T62" fmla="*/ 11 w 29"/>
                    <a:gd name="T63" fmla="*/ 9 h 24"/>
                    <a:gd name="T64" fmla="*/ 8 w 29"/>
                    <a:gd name="T65" fmla="*/ 9 h 24"/>
                    <a:gd name="T66" fmla="*/ 5 w 29"/>
                    <a:gd name="T67" fmla="*/ 9 h 24"/>
                    <a:gd name="T68" fmla="*/ 4 w 29"/>
                    <a:gd name="T69" fmla="*/ 10 h 24"/>
                    <a:gd name="T70" fmla="*/ 3 w 29"/>
                    <a:gd name="T71" fmla="*/ 10 h 24"/>
                    <a:gd name="T72" fmla="*/ 3 w 29"/>
                    <a:gd name="T73" fmla="*/ 11 h 24"/>
                    <a:gd name="T74" fmla="*/ 3 w 29"/>
                    <a:gd name="T75" fmla="*/ 12 h 24"/>
                    <a:gd name="T76" fmla="*/ 3 w 29"/>
                    <a:gd name="T77" fmla="*/ 14 h 24"/>
                    <a:gd name="T78" fmla="*/ 4 w 29"/>
                    <a:gd name="T79" fmla="*/ 15 h 24"/>
                    <a:gd name="T80" fmla="*/ 6 w 29"/>
                    <a:gd name="T81" fmla="*/ 16 h 24"/>
                    <a:gd name="T82" fmla="*/ 11 w 29"/>
                    <a:gd name="T83" fmla="*/ 16 h 24"/>
                    <a:gd name="T84" fmla="*/ 11 w 29"/>
                    <a:gd name="T85" fmla="*/ 16 h 24"/>
                    <a:gd name="T86" fmla="*/ 11 w 29"/>
                    <a:gd name="T87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9" h="24">
                      <a:moveTo>
                        <a:pt x="14" y="0"/>
                      </a:moveTo>
                      <a:lnTo>
                        <a:pt x="14" y="16"/>
                      </a:lnTo>
                      <a:lnTo>
                        <a:pt x="18" y="16"/>
                      </a:lnTo>
                      <a:lnTo>
                        <a:pt x="22" y="14"/>
                      </a:lnTo>
                      <a:lnTo>
                        <a:pt x="23" y="11"/>
                      </a:lnTo>
                      <a:lnTo>
                        <a:pt x="23" y="9"/>
                      </a:lnTo>
                      <a:lnTo>
                        <a:pt x="23" y="6"/>
                      </a:lnTo>
                      <a:lnTo>
                        <a:pt x="23" y="5"/>
                      </a:lnTo>
                      <a:lnTo>
                        <a:pt x="21" y="4"/>
                      </a:lnTo>
                      <a:lnTo>
                        <a:pt x="20" y="2"/>
                      </a:lnTo>
                      <a:lnTo>
                        <a:pt x="20" y="0"/>
                      </a:lnTo>
                      <a:lnTo>
                        <a:pt x="24" y="3"/>
                      </a:lnTo>
                      <a:lnTo>
                        <a:pt x="27" y="6"/>
                      </a:lnTo>
                      <a:lnTo>
                        <a:pt x="28" y="9"/>
                      </a:lnTo>
                      <a:lnTo>
                        <a:pt x="29" y="12"/>
                      </a:lnTo>
                      <a:lnTo>
                        <a:pt x="28" y="16"/>
                      </a:lnTo>
                      <a:lnTo>
                        <a:pt x="27" y="20"/>
                      </a:lnTo>
                      <a:lnTo>
                        <a:pt x="24" y="22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1" y="24"/>
                      </a:lnTo>
                      <a:lnTo>
                        <a:pt x="8" y="23"/>
                      </a:lnTo>
                      <a:lnTo>
                        <a:pt x="4" y="21"/>
                      </a:lnTo>
                      <a:lnTo>
                        <a:pt x="3" y="18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10" y="2"/>
                      </a:lnTo>
                      <a:lnTo>
                        <a:pt x="14" y="0"/>
                      </a:lnTo>
                      <a:close/>
                      <a:moveTo>
                        <a:pt x="11" y="9"/>
                      </a:moveTo>
                      <a:lnTo>
                        <a:pt x="8" y="9"/>
                      </a:lnTo>
                      <a:lnTo>
                        <a:pt x="5" y="9"/>
                      </a:lnTo>
                      <a:lnTo>
                        <a:pt x="4" y="10"/>
                      </a:lnTo>
                      <a:lnTo>
                        <a:pt x="3" y="10"/>
                      </a:lnTo>
                      <a:lnTo>
                        <a:pt x="3" y="11"/>
                      </a:lnTo>
                      <a:lnTo>
                        <a:pt x="3" y="12"/>
                      </a:lnTo>
                      <a:lnTo>
                        <a:pt x="3" y="14"/>
                      </a:lnTo>
                      <a:lnTo>
                        <a:pt x="4" y="15"/>
                      </a:lnTo>
                      <a:lnTo>
                        <a:pt x="6" y="16"/>
                      </a:lnTo>
                      <a:lnTo>
                        <a:pt x="11" y="16"/>
                      </a:lnTo>
                      <a:lnTo>
                        <a:pt x="11" y="16"/>
                      </a:lnTo>
                      <a:lnTo>
                        <a:pt x="11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1" name="Freeform 1863"/>
                <p:cNvSpPr>
                  <a:spLocks noEditPoints="1"/>
                </p:cNvSpPr>
                <p:nvPr/>
              </p:nvSpPr>
              <p:spPr bwMode="auto">
                <a:xfrm>
                  <a:off x="1759" y="2900"/>
                  <a:ext cx="41" cy="26"/>
                </a:xfrm>
                <a:custGeom>
                  <a:avLst/>
                  <a:gdLst>
                    <a:gd name="T0" fmla="*/ 2 w 41"/>
                    <a:gd name="T1" fmla="*/ 0 h 26"/>
                    <a:gd name="T2" fmla="*/ 4 w 41"/>
                    <a:gd name="T3" fmla="*/ 4 h 26"/>
                    <a:gd name="T4" fmla="*/ 6 w 41"/>
                    <a:gd name="T5" fmla="*/ 3 h 26"/>
                    <a:gd name="T6" fmla="*/ 10 w 41"/>
                    <a:gd name="T7" fmla="*/ 2 h 26"/>
                    <a:gd name="T8" fmla="*/ 15 w 41"/>
                    <a:gd name="T9" fmla="*/ 3 h 26"/>
                    <a:gd name="T10" fmla="*/ 18 w 41"/>
                    <a:gd name="T11" fmla="*/ 8 h 26"/>
                    <a:gd name="T12" fmla="*/ 20 w 41"/>
                    <a:gd name="T13" fmla="*/ 13 h 26"/>
                    <a:gd name="T14" fmla="*/ 20 w 41"/>
                    <a:gd name="T15" fmla="*/ 16 h 26"/>
                    <a:gd name="T16" fmla="*/ 21 w 41"/>
                    <a:gd name="T17" fmla="*/ 19 h 26"/>
                    <a:gd name="T18" fmla="*/ 22 w 41"/>
                    <a:gd name="T19" fmla="*/ 20 h 26"/>
                    <a:gd name="T20" fmla="*/ 24 w 41"/>
                    <a:gd name="T21" fmla="*/ 19 h 26"/>
                    <a:gd name="T22" fmla="*/ 24 w 41"/>
                    <a:gd name="T23" fmla="*/ 16 h 26"/>
                    <a:gd name="T24" fmla="*/ 26 w 41"/>
                    <a:gd name="T25" fmla="*/ 8 h 26"/>
                    <a:gd name="T26" fmla="*/ 27 w 41"/>
                    <a:gd name="T27" fmla="*/ 3 h 26"/>
                    <a:gd name="T28" fmla="*/ 29 w 41"/>
                    <a:gd name="T29" fmla="*/ 0 h 26"/>
                    <a:gd name="T30" fmla="*/ 34 w 41"/>
                    <a:gd name="T31" fmla="*/ 0 h 26"/>
                    <a:gd name="T32" fmla="*/ 39 w 41"/>
                    <a:gd name="T33" fmla="*/ 3 h 26"/>
                    <a:gd name="T34" fmla="*/ 41 w 41"/>
                    <a:gd name="T35" fmla="*/ 9 h 26"/>
                    <a:gd name="T36" fmla="*/ 41 w 41"/>
                    <a:gd name="T37" fmla="*/ 18 h 26"/>
                    <a:gd name="T38" fmla="*/ 40 w 41"/>
                    <a:gd name="T39" fmla="*/ 22 h 26"/>
                    <a:gd name="T40" fmla="*/ 36 w 41"/>
                    <a:gd name="T41" fmla="*/ 26 h 26"/>
                    <a:gd name="T42" fmla="*/ 34 w 41"/>
                    <a:gd name="T43" fmla="*/ 26 h 26"/>
                    <a:gd name="T44" fmla="*/ 32 w 41"/>
                    <a:gd name="T45" fmla="*/ 24 h 26"/>
                    <a:gd name="T46" fmla="*/ 29 w 41"/>
                    <a:gd name="T47" fmla="*/ 24 h 26"/>
                    <a:gd name="T48" fmla="*/ 26 w 41"/>
                    <a:gd name="T49" fmla="*/ 25 h 26"/>
                    <a:gd name="T50" fmla="*/ 22 w 41"/>
                    <a:gd name="T51" fmla="*/ 24 h 26"/>
                    <a:gd name="T52" fmla="*/ 20 w 41"/>
                    <a:gd name="T53" fmla="*/ 19 h 26"/>
                    <a:gd name="T54" fmla="*/ 15 w 41"/>
                    <a:gd name="T55" fmla="*/ 24 h 26"/>
                    <a:gd name="T56" fmla="*/ 10 w 41"/>
                    <a:gd name="T57" fmla="*/ 26 h 26"/>
                    <a:gd name="T58" fmla="*/ 3 w 41"/>
                    <a:gd name="T59" fmla="*/ 22 h 26"/>
                    <a:gd name="T60" fmla="*/ 0 w 41"/>
                    <a:gd name="T61" fmla="*/ 14 h 26"/>
                    <a:gd name="T62" fmla="*/ 2 w 41"/>
                    <a:gd name="T63" fmla="*/ 9 h 26"/>
                    <a:gd name="T64" fmla="*/ 3 w 41"/>
                    <a:gd name="T65" fmla="*/ 15 h 26"/>
                    <a:gd name="T66" fmla="*/ 6 w 41"/>
                    <a:gd name="T67" fmla="*/ 18 h 26"/>
                    <a:gd name="T68" fmla="*/ 15 w 41"/>
                    <a:gd name="T69" fmla="*/ 18 h 26"/>
                    <a:gd name="T70" fmla="*/ 17 w 41"/>
                    <a:gd name="T71" fmla="*/ 15 h 26"/>
                    <a:gd name="T72" fmla="*/ 17 w 41"/>
                    <a:gd name="T73" fmla="*/ 13 h 26"/>
                    <a:gd name="T74" fmla="*/ 15 w 41"/>
                    <a:gd name="T75" fmla="*/ 10 h 26"/>
                    <a:gd name="T76" fmla="*/ 6 w 41"/>
                    <a:gd name="T77" fmla="*/ 10 h 26"/>
                    <a:gd name="T78" fmla="*/ 3 w 41"/>
                    <a:gd name="T79" fmla="*/ 13 h 26"/>
                    <a:gd name="T80" fmla="*/ 32 w 41"/>
                    <a:gd name="T81" fmla="*/ 15 h 26"/>
                    <a:gd name="T82" fmla="*/ 33 w 41"/>
                    <a:gd name="T83" fmla="*/ 19 h 26"/>
                    <a:gd name="T84" fmla="*/ 35 w 41"/>
                    <a:gd name="T85" fmla="*/ 21 h 26"/>
                    <a:gd name="T86" fmla="*/ 38 w 41"/>
                    <a:gd name="T87" fmla="*/ 19 h 26"/>
                    <a:gd name="T88" fmla="*/ 39 w 41"/>
                    <a:gd name="T89" fmla="*/ 13 h 26"/>
                    <a:gd name="T90" fmla="*/ 38 w 41"/>
                    <a:gd name="T91" fmla="*/ 7 h 26"/>
                    <a:gd name="T92" fmla="*/ 35 w 41"/>
                    <a:gd name="T93" fmla="*/ 4 h 26"/>
                    <a:gd name="T94" fmla="*/ 34 w 41"/>
                    <a:gd name="T95" fmla="*/ 4 h 26"/>
                    <a:gd name="T96" fmla="*/ 32 w 41"/>
                    <a:gd name="T97" fmla="*/ 7 h 26"/>
                    <a:gd name="T98" fmla="*/ 32 w 41"/>
                    <a:gd name="T99" fmla="*/ 1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1" h="26">
                      <a:moveTo>
                        <a:pt x="2" y="9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4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5" y="3"/>
                      </a:lnTo>
                      <a:lnTo>
                        <a:pt x="17" y="6"/>
                      </a:lnTo>
                      <a:lnTo>
                        <a:pt x="18" y="8"/>
                      </a:lnTo>
                      <a:lnTo>
                        <a:pt x="20" y="10"/>
                      </a:lnTo>
                      <a:lnTo>
                        <a:pt x="20" y="13"/>
                      </a:lnTo>
                      <a:lnTo>
                        <a:pt x="20" y="14"/>
                      </a:lnTo>
                      <a:lnTo>
                        <a:pt x="20" y="16"/>
                      </a:lnTo>
                      <a:lnTo>
                        <a:pt x="20" y="18"/>
                      </a:lnTo>
                      <a:lnTo>
                        <a:pt x="21" y="19"/>
                      </a:lnTo>
                      <a:lnTo>
                        <a:pt x="22" y="19"/>
                      </a:lnTo>
                      <a:lnTo>
                        <a:pt x="22" y="20"/>
                      </a:lnTo>
                      <a:lnTo>
                        <a:pt x="23" y="19"/>
                      </a:lnTo>
                      <a:lnTo>
                        <a:pt x="24" y="19"/>
                      </a:lnTo>
                      <a:lnTo>
                        <a:pt x="24" y="18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6" y="8"/>
                      </a:lnTo>
                      <a:lnTo>
                        <a:pt x="26" y="4"/>
                      </a:lnTo>
                      <a:lnTo>
                        <a:pt x="27" y="3"/>
                      </a:lnTo>
                      <a:lnTo>
                        <a:pt x="28" y="1"/>
                      </a:lnTo>
                      <a:lnTo>
                        <a:pt x="29" y="0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1"/>
                      </a:lnTo>
                      <a:lnTo>
                        <a:pt x="39" y="3"/>
                      </a:lnTo>
                      <a:lnTo>
                        <a:pt x="40" y="6"/>
                      </a:lnTo>
                      <a:lnTo>
                        <a:pt x="41" y="9"/>
                      </a:lnTo>
                      <a:lnTo>
                        <a:pt x="41" y="14"/>
                      </a:lnTo>
                      <a:lnTo>
                        <a:pt x="41" y="18"/>
                      </a:lnTo>
                      <a:lnTo>
                        <a:pt x="40" y="20"/>
                      </a:lnTo>
                      <a:lnTo>
                        <a:pt x="40" y="22"/>
                      </a:lnTo>
                      <a:lnTo>
                        <a:pt x="39" y="25"/>
                      </a:lnTo>
                      <a:lnTo>
                        <a:pt x="36" y="26"/>
                      </a:lnTo>
                      <a:lnTo>
                        <a:pt x="35" y="26"/>
                      </a:lnTo>
                      <a:lnTo>
                        <a:pt x="34" y="26"/>
                      </a:lnTo>
                      <a:lnTo>
                        <a:pt x="33" y="25"/>
                      </a:lnTo>
                      <a:lnTo>
                        <a:pt x="32" y="24"/>
                      </a:lnTo>
                      <a:lnTo>
                        <a:pt x="32" y="21"/>
                      </a:lnTo>
                      <a:lnTo>
                        <a:pt x="29" y="24"/>
                      </a:lnTo>
                      <a:lnTo>
                        <a:pt x="28" y="25"/>
                      </a:lnTo>
                      <a:lnTo>
                        <a:pt x="26" y="25"/>
                      </a:lnTo>
                      <a:lnTo>
                        <a:pt x="24" y="25"/>
                      </a:lnTo>
                      <a:lnTo>
                        <a:pt x="22" y="24"/>
                      </a:lnTo>
                      <a:lnTo>
                        <a:pt x="21" y="21"/>
                      </a:lnTo>
                      <a:lnTo>
                        <a:pt x="20" y="19"/>
                      </a:lnTo>
                      <a:lnTo>
                        <a:pt x="17" y="22"/>
                      </a:lnTo>
                      <a:lnTo>
                        <a:pt x="15" y="24"/>
                      </a:lnTo>
                      <a:lnTo>
                        <a:pt x="12" y="25"/>
                      </a:lnTo>
                      <a:lnTo>
                        <a:pt x="10" y="26"/>
                      </a:lnTo>
                      <a:lnTo>
                        <a:pt x="6" y="25"/>
                      </a:lnTo>
                      <a:lnTo>
                        <a:pt x="3" y="22"/>
                      </a:lnTo>
                      <a:lnTo>
                        <a:pt x="2" y="19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2" y="9"/>
                      </a:lnTo>
                      <a:close/>
                      <a:moveTo>
                        <a:pt x="3" y="14"/>
                      </a:moveTo>
                      <a:lnTo>
                        <a:pt x="3" y="15"/>
                      </a:lnTo>
                      <a:lnTo>
                        <a:pt x="4" y="16"/>
                      </a:lnTo>
                      <a:lnTo>
                        <a:pt x="6" y="18"/>
                      </a:lnTo>
                      <a:lnTo>
                        <a:pt x="11" y="18"/>
                      </a:lnTo>
                      <a:lnTo>
                        <a:pt x="15" y="18"/>
                      </a:lnTo>
                      <a:lnTo>
                        <a:pt x="16" y="16"/>
                      </a:lnTo>
                      <a:lnTo>
                        <a:pt x="17" y="15"/>
                      </a:lnTo>
                      <a:lnTo>
                        <a:pt x="18" y="14"/>
                      </a:lnTo>
                      <a:lnTo>
                        <a:pt x="17" y="13"/>
                      </a:lnTo>
                      <a:lnTo>
                        <a:pt x="16" y="12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6" y="10"/>
                      </a:lnTo>
                      <a:lnTo>
                        <a:pt x="4" y="12"/>
                      </a:lnTo>
                      <a:lnTo>
                        <a:pt x="3" y="13"/>
                      </a:lnTo>
                      <a:lnTo>
                        <a:pt x="3" y="14"/>
                      </a:lnTo>
                      <a:close/>
                      <a:moveTo>
                        <a:pt x="32" y="15"/>
                      </a:moveTo>
                      <a:lnTo>
                        <a:pt x="32" y="18"/>
                      </a:lnTo>
                      <a:lnTo>
                        <a:pt x="33" y="19"/>
                      </a:lnTo>
                      <a:lnTo>
                        <a:pt x="34" y="20"/>
                      </a:lnTo>
                      <a:lnTo>
                        <a:pt x="35" y="21"/>
                      </a:lnTo>
                      <a:lnTo>
                        <a:pt x="36" y="20"/>
                      </a:lnTo>
                      <a:lnTo>
                        <a:pt x="38" y="19"/>
                      </a:lnTo>
                      <a:lnTo>
                        <a:pt x="39" y="16"/>
                      </a:lnTo>
                      <a:lnTo>
                        <a:pt x="39" y="13"/>
                      </a:lnTo>
                      <a:lnTo>
                        <a:pt x="39" y="9"/>
                      </a:lnTo>
                      <a:lnTo>
                        <a:pt x="38" y="7"/>
                      </a:lnTo>
                      <a:lnTo>
                        <a:pt x="36" y="6"/>
                      </a:lnTo>
                      <a:lnTo>
                        <a:pt x="35" y="4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3" y="6"/>
                      </a:lnTo>
                      <a:lnTo>
                        <a:pt x="32" y="7"/>
                      </a:lnTo>
                      <a:lnTo>
                        <a:pt x="32" y="9"/>
                      </a:lnTo>
                      <a:lnTo>
                        <a:pt x="32" y="12"/>
                      </a:lnTo>
                      <a:lnTo>
                        <a:pt x="32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2" name="Freeform 1864"/>
                <p:cNvSpPr>
                  <a:spLocks/>
                </p:cNvSpPr>
                <p:nvPr/>
              </p:nvSpPr>
              <p:spPr bwMode="auto">
                <a:xfrm>
                  <a:off x="1759" y="2872"/>
                  <a:ext cx="28" cy="23"/>
                </a:xfrm>
                <a:custGeom>
                  <a:avLst/>
                  <a:gdLst>
                    <a:gd name="T0" fmla="*/ 2 w 28"/>
                    <a:gd name="T1" fmla="*/ 12 h 23"/>
                    <a:gd name="T2" fmla="*/ 8 w 28"/>
                    <a:gd name="T3" fmla="*/ 12 h 23"/>
                    <a:gd name="T4" fmla="*/ 4 w 28"/>
                    <a:gd name="T5" fmla="*/ 10 h 23"/>
                    <a:gd name="T6" fmla="*/ 2 w 28"/>
                    <a:gd name="T7" fmla="*/ 7 h 23"/>
                    <a:gd name="T8" fmla="*/ 0 w 28"/>
                    <a:gd name="T9" fmla="*/ 5 h 23"/>
                    <a:gd name="T10" fmla="*/ 0 w 28"/>
                    <a:gd name="T11" fmla="*/ 3 h 23"/>
                    <a:gd name="T12" fmla="*/ 0 w 28"/>
                    <a:gd name="T13" fmla="*/ 1 h 23"/>
                    <a:gd name="T14" fmla="*/ 2 w 28"/>
                    <a:gd name="T15" fmla="*/ 0 h 23"/>
                    <a:gd name="T16" fmla="*/ 3 w 28"/>
                    <a:gd name="T17" fmla="*/ 0 h 23"/>
                    <a:gd name="T18" fmla="*/ 4 w 28"/>
                    <a:gd name="T19" fmla="*/ 0 h 23"/>
                    <a:gd name="T20" fmla="*/ 6 w 28"/>
                    <a:gd name="T21" fmla="*/ 0 h 23"/>
                    <a:gd name="T22" fmla="*/ 8 w 28"/>
                    <a:gd name="T23" fmla="*/ 0 h 23"/>
                    <a:gd name="T24" fmla="*/ 9 w 28"/>
                    <a:gd name="T25" fmla="*/ 1 h 23"/>
                    <a:gd name="T26" fmla="*/ 9 w 28"/>
                    <a:gd name="T27" fmla="*/ 3 h 23"/>
                    <a:gd name="T28" fmla="*/ 9 w 28"/>
                    <a:gd name="T29" fmla="*/ 5 h 23"/>
                    <a:gd name="T30" fmla="*/ 8 w 28"/>
                    <a:gd name="T31" fmla="*/ 6 h 23"/>
                    <a:gd name="T32" fmla="*/ 6 w 28"/>
                    <a:gd name="T33" fmla="*/ 6 h 23"/>
                    <a:gd name="T34" fmla="*/ 6 w 28"/>
                    <a:gd name="T35" fmla="*/ 7 h 23"/>
                    <a:gd name="T36" fmla="*/ 6 w 28"/>
                    <a:gd name="T37" fmla="*/ 7 h 23"/>
                    <a:gd name="T38" fmla="*/ 6 w 28"/>
                    <a:gd name="T39" fmla="*/ 7 h 23"/>
                    <a:gd name="T40" fmla="*/ 6 w 28"/>
                    <a:gd name="T41" fmla="*/ 8 h 23"/>
                    <a:gd name="T42" fmla="*/ 6 w 28"/>
                    <a:gd name="T43" fmla="*/ 10 h 23"/>
                    <a:gd name="T44" fmla="*/ 8 w 28"/>
                    <a:gd name="T45" fmla="*/ 11 h 23"/>
                    <a:gd name="T46" fmla="*/ 10 w 28"/>
                    <a:gd name="T47" fmla="*/ 11 h 23"/>
                    <a:gd name="T48" fmla="*/ 12 w 28"/>
                    <a:gd name="T49" fmla="*/ 12 h 23"/>
                    <a:gd name="T50" fmla="*/ 16 w 28"/>
                    <a:gd name="T51" fmla="*/ 12 h 23"/>
                    <a:gd name="T52" fmla="*/ 22 w 28"/>
                    <a:gd name="T53" fmla="*/ 12 h 23"/>
                    <a:gd name="T54" fmla="*/ 23 w 28"/>
                    <a:gd name="T55" fmla="*/ 12 h 23"/>
                    <a:gd name="T56" fmla="*/ 24 w 28"/>
                    <a:gd name="T57" fmla="*/ 12 h 23"/>
                    <a:gd name="T58" fmla="*/ 26 w 28"/>
                    <a:gd name="T59" fmla="*/ 12 h 23"/>
                    <a:gd name="T60" fmla="*/ 26 w 28"/>
                    <a:gd name="T61" fmla="*/ 12 h 23"/>
                    <a:gd name="T62" fmla="*/ 27 w 28"/>
                    <a:gd name="T63" fmla="*/ 11 h 23"/>
                    <a:gd name="T64" fmla="*/ 27 w 28"/>
                    <a:gd name="T65" fmla="*/ 11 h 23"/>
                    <a:gd name="T66" fmla="*/ 27 w 28"/>
                    <a:gd name="T67" fmla="*/ 10 h 23"/>
                    <a:gd name="T68" fmla="*/ 28 w 28"/>
                    <a:gd name="T69" fmla="*/ 10 h 23"/>
                    <a:gd name="T70" fmla="*/ 28 w 28"/>
                    <a:gd name="T71" fmla="*/ 23 h 23"/>
                    <a:gd name="T72" fmla="*/ 27 w 28"/>
                    <a:gd name="T73" fmla="*/ 23 h 23"/>
                    <a:gd name="T74" fmla="*/ 27 w 28"/>
                    <a:gd name="T75" fmla="*/ 22 h 23"/>
                    <a:gd name="T76" fmla="*/ 26 w 28"/>
                    <a:gd name="T77" fmla="*/ 20 h 23"/>
                    <a:gd name="T78" fmla="*/ 24 w 28"/>
                    <a:gd name="T79" fmla="*/ 20 h 23"/>
                    <a:gd name="T80" fmla="*/ 22 w 28"/>
                    <a:gd name="T81" fmla="*/ 20 h 23"/>
                    <a:gd name="T82" fmla="*/ 8 w 28"/>
                    <a:gd name="T83" fmla="*/ 20 h 23"/>
                    <a:gd name="T84" fmla="*/ 5 w 28"/>
                    <a:gd name="T85" fmla="*/ 20 h 23"/>
                    <a:gd name="T86" fmla="*/ 4 w 28"/>
                    <a:gd name="T87" fmla="*/ 20 h 23"/>
                    <a:gd name="T88" fmla="*/ 4 w 28"/>
                    <a:gd name="T89" fmla="*/ 20 h 23"/>
                    <a:gd name="T90" fmla="*/ 3 w 28"/>
                    <a:gd name="T91" fmla="*/ 20 h 23"/>
                    <a:gd name="T92" fmla="*/ 3 w 28"/>
                    <a:gd name="T93" fmla="*/ 22 h 23"/>
                    <a:gd name="T94" fmla="*/ 3 w 28"/>
                    <a:gd name="T95" fmla="*/ 23 h 23"/>
                    <a:gd name="T96" fmla="*/ 2 w 28"/>
                    <a:gd name="T97" fmla="*/ 23 h 23"/>
                    <a:gd name="T98" fmla="*/ 2 w 28"/>
                    <a:gd name="T99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8" h="23">
                      <a:moveTo>
                        <a:pt x="2" y="12"/>
                      </a:moveTo>
                      <a:lnTo>
                        <a:pt x="8" y="12"/>
                      </a:lnTo>
                      <a:lnTo>
                        <a:pt x="4" y="10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6" y="8"/>
                      </a:lnTo>
                      <a:lnTo>
                        <a:pt x="6" y="10"/>
                      </a:lnTo>
                      <a:lnTo>
                        <a:pt x="8" y="11"/>
                      </a:lnTo>
                      <a:lnTo>
                        <a:pt x="10" y="11"/>
                      </a:lnTo>
                      <a:lnTo>
                        <a:pt x="12" y="12"/>
                      </a:lnTo>
                      <a:lnTo>
                        <a:pt x="16" y="12"/>
                      </a:lnTo>
                      <a:lnTo>
                        <a:pt x="22" y="12"/>
                      </a:lnTo>
                      <a:lnTo>
                        <a:pt x="23" y="12"/>
                      </a:lnTo>
                      <a:lnTo>
                        <a:pt x="24" y="12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7" y="11"/>
                      </a:lnTo>
                      <a:lnTo>
                        <a:pt x="27" y="11"/>
                      </a:lnTo>
                      <a:lnTo>
                        <a:pt x="27" y="10"/>
                      </a:lnTo>
                      <a:lnTo>
                        <a:pt x="28" y="10"/>
                      </a:lnTo>
                      <a:lnTo>
                        <a:pt x="28" y="23"/>
                      </a:lnTo>
                      <a:lnTo>
                        <a:pt x="27" y="23"/>
                      </a:lnTo>
                      <a:lnTo>
                        <a:pt x="27" y="22"/>
                      </a:lnTo>
                      <a:lnTo>
                        <a:pt x="26" y="20"/>
                      </a:lnTo>
                      <a:lnTo>
                        <a:pt x="24" y="20"/>
                      </a:lnTo>
                      <a:lnTo>
                        <a:pt x="22" y="20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3" y="20"/>
                      </a:lnTo>
                      <a:lnTo>
                        <a:pt x="3" y="22"/>
                      </a:lnTo>
                      <a:lnTo>
                        <a:pt x="3" y="23"/>
                      </a:lnTo>
                      <a:lnTo>
                        <a:pt x="2" y="23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3" name="Freeform 1865"/>
                <p:cNvSpPr>
                  <a:spLocks noEditPoints="1"/>
                </p:cNvSpPr>
                <p:nvPr/>
              </p:nvSpPr>
              <p:spPr bwMode="auto">
                <a:xfrm>
                  <a:off x="1759" y="2842"/>
                  <a:ext cx="29" cy="26"/>
                </a:xfrm>
                <a:custGeom>
                  <a:avLst/>
                  <a:gdLst>
                    <a:gd name="T0" fmla="*/ 27 w 29"/>
                    <a:gd name="T1" fmla="*/ 15 h 26"/>
                    <a:gd name="T2" fmla="*/ 29 w 29"/>
                    <a:gd name="T3" fmla="*/ 21 h 26"/>
                    <a:gd name="T4" fmla="*/ 27 w 29"/>
                    <a:gd name="T5" fmla="*/ 25 h 26"/>
                    <a:gd name="T6" fmla="*/ 23 w 29"/>
                    <a:gd name="T7" fmla="*/ 26 h 26"/>
                    <a:gd name="T8" fmla="*/ 17 w 29"/>
                    <a:gd name="T9" fmla="*/ 24 h 26"/>
                    <a:gd name="T10" fmla="*/ 14 w 29"/>
                    <a:gd name="T11" fmla="*/ 18 h 26"/>
                    <a:gd name="T12" fmla="*/ 9 w 29"/>
                    <a:gd name="T13" fmla="*/ 12 h 26"/>
                    <a:gd name="T14" fmla="*/ 4 w 29"/>
                    <a:gd name="T15" fmla="*/ 12 h 26"/>
                    <a:gd name="T16" fmla="*/ 3 w 29"/>
                    <a:gd name="T17" fmla="*/ 13 h 26"/>
                    <a:gd name="T18" fmla="*/ 3 w 29"/>
                    <a:gd name="T19" fmla="*/ 15 h 26"/>
                    <a:gd name="T20" fmla="*/ 3 w 29"/>
                    <a:gd name="T21" fmla="*/ 19 h 26"/>
                    <a:gd name="T22" fmla="*/ 4 w 29"/>
                    <a:gd name="T23" fmla="*/ 20 h 26"/>
                    <a:gd name="T24" fmla="*/ 6 w 29"/>
                    <a:gd name="T25" fmla="*/ 19 h 26"/>
                    <a:gd name="T26" fmla="*/ 9 w 29"/>
                    <a:gd name="T27" fmla="*/ 18 h 26"/>
                    <a:gd name="T28" fmla="*/ 11 w 29"/>
                    <a:gd name="T29" fmla="*/ 19 h 26"/>
                    <a:gd name="T30" fmla="*/ 11 w 29"/>
                    <a:gd name="T31" fmla="*/ 21 h 26"/>
                    <a:gd name="T32" fmla="*/ 11 w 29"/>
                    <a:gd name="T33" fmla="*/ 25 h 26"/>
                    <a:gd name="T34" fmla="*/ 8 w 29"/>
                    <a:gd name="T35" fmla="*/ 26 h 26"/>
                    <a:gd name="T36" fmla="*/ 4 w 29"/>
                    <a:gd name="T37" fmla="*/ 25 h 26"/>
                    <a:gd name="T38" fmla="*/ 2 w 29"/>
                    <a:gd name="T39" fmla="*/ 20 h 26"/>
                    <a:gd name="T40" fmla="*/ 0 w 29"/>
                    <a:gd name="T41" fmla="*/ 13 h 26"/>
                    <a:gd name="T42" fmla="*/ 2 w 29"/>
                    <a:gd name="T43" fmla="*/ 7 h 26"/>
                    <a:gd name="T44" fmla="*/ 5 w 29"/>
                    <a:gd name="T45" fmla="*/ 5 h 26"/>
                    <a:gd name="T46" fmla="*/ 11 w 29"/>
                    <a:gd name="T47" fmla="*/ 3 h 26"/>
                    <a:gd name="T48" fmla="*/ 23 w 29"/>
                    <a:gd name="T49" fmla="*/ 3 h 26"/>
                    <a:gd name="T50" fmla="*/ 24 w 29"/>
                    <a:gd name="T51" fmla="*/ 3 h 26"/>
                    <a:gd name="T52" fmla="*/ 24 w 29"/>
                    <a:gd name="T53" fmla="*/ 2 h 26"/>
                    <a:gd name="T54" fmla="*/ 24 w 29"/>
                    <a:gd name="T55" fmla="*/ 1 h 26"/>
                    <a:gd name="T56" fmla="*/ 24 w 29"/>
                    <a:gd name="T57" fmla="*/ 0 h 26"/>
                    <a:gd name="T58" fmla="*/ 28 w 29"/>
                    <a:gd name="T59" fmla="*/ 3 h 26"/>
                    <a:gd name="T60" fmla="*/ 29 w 29"/>
                    <a:gd name="T61" fmla="*/ 7 h 26"/>
                    <a:gd name="T62" fmla="*/ 28 w 29"/>
                    <a:gd name="T63" fmla="*/ 11 h 26"/>
                    <a:gd name="T64" fmla="*/ 24 w 29"/>
                    <a:gd name="T65" fmla="*/ 12 h 26"/>
                    <a:gd name="T66" fmla="*/ 12 w 29"/>
                    <a:gd name="T67" fmla="*/ 12 h 26"/>
                    <a:gd name="T68" fmla="*/ 17 w 29"/>
                    <a:gd name="T69" fmla="*/ 18 h 26"/>
                    <a:gd name="T70" fmla="*/ 21 w 29"/>
                    <a:gd name="T71" fmla="*/ 19 h 26"/>
                    <a:gd name="T72" fmla="*/ 23 w 29"/>
                    <a:gd name="T73" fmla="*/ 18 h 26"/>
                    <a:gd name="T74" fmla="*/ 23 w 29"/>
                    <a:gd name="T75" fmla="*/ 15 h 26"/>
                    <a:gd name="T76" fmla="*/ 22 w 29"/>
                    <a:gd name="T77" fmla="*/ 1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9" h="26">
                      <a:moveTo>
                        <a:pt x="24" y="12"/>
                      </a:moveTo>
                      <a:lnTo>
                        <a:pt x="27" y="15"/>
                      </a:lnTo>
                      <a:lnTo>
                        <a:pt x="28" y="18"/>
                      </a:lnTo>
                      <a:lnTo>
                        <a:pt x="29" y="21"/>
                      </a:lnTo>
                      <a:lnTo>
                        <a:pt x="28" y="24"/>
                      </a:lnTo>
                      <a:lnTo>
                        <a:pt x="27" y="25"/>
                      </a:lnTo>
                      <a:lnTo>
                        <a:pt x="26" y="26"/>
                      </a:lnTo>
                      <a:lnTo>
                        <a:pt x="23" y="26"/>
                      </a:lnTo>
                      <a:lnTo>
                        <a:pt x="21" y="26"/>
                      </a:lnTo>
                      <a:lnTo>
                        <a:pt x="17" y="24"/>
                      </a:lnTo>
                      <a:lnTo>
                        <a:pt x="16" y="21"/>
                      </a:lnTo>
                      <a:lnTo>
                        <a:pt x="14" y="18"/>
                      </a:lnTo>
                      <a:lnTo>
                        <a:pt x="11" y="12"/>
                      </a:lnTo>
                      <a:lnTo>
                        <a:pt x="9" y="12"/>
                      </a:lnTo>
                      <a:lnTo>
                        <a:pt x="5" y="12"/>
                      </a:lnTo>
                      <a:lnTo>
                        <a:pt x="4" y="12"/>
                      </a:lnTo>
                      <a:lnTo>
                        <a:pt x="4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3" y="15"/>
                      </a:lnTo>
                      <a:lnTo>
                        <a:pt x="3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5" y="20"/>
                      </a:lnTo>
                      <a:lnTo>
                        <a:pt x="6" y="19"/>
                      </a:lnTo>
                      <a:lnTo>
                        <a:pt x="8" y="18"/>
                      </a:lnTo>
                      <a:lnTo>
                        <a:pt x="9" y="18"/>
                      </a:lnTo>
                      <a:lnTo>
                        <a:pt x="10" y="18"/>
                      </a:lnTo>
                      <a:lnTo>
                        <a:pt x="11" y="19"/>
                      </a:lnTo>
                      <a:lnTo>
                        <a:pt x="11" y="20"/>
                      </a:lnTo>
                      <a:lnTo>
                        <a:pt x="11" y="21"/>
                      </a:lnTo>
                      <a:lnTo>
                        <a:pt x="11" y="24"/>
                      </a:lnTo>
                      <a:lnTo>
                        <a:pt x="11" y="25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4" y="25"/>
                      </a:lnTo>
                      <a:lnTo>
                        <a:pt x="3" y="23"/>
                      </a:lnTo>
                      <a:lnTo>
                        <a:pt x="2" y="20"/>
                      </a:ln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7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22" y="3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4" y="3"/>
                      </a:lnTo>
                      <a:lnTo>
                        <a:pt x="24" y="3"/>
                      </a:lnTo>
                      <a:lnTo>
                        <a:pt x="24" y="2"/>
                      </a:lnTo>
                      <a:lnTo>
                        <a:pt x="24" y="2"/>
                      </a:lnTo>
                      <a:lnTo>
                        <a:pt x="24" y="1"/>
                      </a:lnTo>
                      <a:lnTo>
                        <a:pt x="23" y="1"/>
                      </a:lnTo>
                      <a:lnTo>
                        <a:pt x="24" y="0"/>
                      </a:lnTo>
                      <a:lnTo>
                        <a:pt x="27" y="1"/>
                      </a:lnTo>
                      <a:lnTo>
                        <a:pt x="28" y="3"/>
                      </a:lnTo>
                      <a:lnTo>
                        <a:pt x="28" y="5"/>
                      </a:lnTo>
                      <a:lnTo>
                        <a:pt x="29" y="7"/>
                      </a:lnTo>
                      <a:lnTo>
                        <a:pt x="28" y="8"/>
                      </a:lnTo>
                      <a:lnTo>
                        <a:pt x="28" y="11"/>
                      </a:lnTo>
                      <a:lnTo>
                        <a:pt x="26" y="12"/>
                      </a:lnTo>
                      <a:lnTo>
                        <a:pt x="24" y="12"/>
                      </a:lnTo>
                      <a:close/>
                      <a:moveTo>
                        <a:pt x="22" y="12"/>
                      </a:moveTo>
                      <a:lnTo>
                        <a:pt x="12" y="12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18"/>
                      </a:lnTo>
                      <a:lnTo>
                        <a:pt x="21" y="19"/>
                      </a:lnTo>
                      <a:lnTo>
                        <a:pt x="22" y="18"/>
                      </a:lnTo>
                      <a:lnTo>
                        <a:pt x="23" y="18"/>
                      </a:lnTo>
                      <a:lnTo>
                        <a:pt x="23" y="17"/>
                      </a:lnTo>
                      <a:lnTo>
                        <a:pt x="23" y="15"/>
                      </a:lnTo>
                      <a:lnTo>
                        <a:pt x="23" y="14"/>
                      </a:lnTo>
                      <a:lnTo>
                        <a:pt x="22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4" name="Freeform 1866"/>
                <p:cNvSpPr>
                  <a:spLocks/>
                </p:cNvSpPr>
                <p:nvPr/>
              </p:nvSpPr>
              <p:spPr bwMode="auto">
                <a:xfrm>
                  <a:off x="1747" y="2825"/>
                  <a:ext cx="40" cy="13"/>
                </a:xfrm>
                <a:custGeom>
                  <a:avLst/>
                  <a:gdLst>
                    <a:gd name="T0" fmla="*/ 0 w 40"/>
                    <a:gd name="T1" fmla="*/ 2 h 13"/>
                    <a:gd name="T2" fmla="*/ 34 w 40"/>
                    <a:gd name="T3" fmla="*/ 2 h 13"/>
                    <a:gd name="T4" fmla="*/ 36 w 40"/>
                    <a:gd name="T5" fmla="*/ 2 h 13"/>
                    <a:gd name="T6" fmla="*/ 38 w 40"/>
                    <a:gd name="T7" fmla="*/ 2 h 13"/>
                    <a:gd name="T8" fmla="*/ 39 w 40"/>
                    <a:gd name="T9" fmla="*/ 1 h 13"/>
                    <a:gd name="T10" fmla="*/ 39 w 40"/>
                    <a:gd name="T11" fmla="*/ 0 h 13"/>
                    <a:gd name="T12" fmla="*/ 40 w 40"/>
                    <a:gd name="T13" fmla="*/ 0 h 13"/>
                    <a:gd name="T14" fmla="*/ 40 w 40"/>
                    <a:gd name="T15" fmla="*/ 13 h 13"/>
                    <a:gd name="T16" fmla="*/ 39 w 40"/>
                    <a:gd name="T17" fmla="*/ 13 h 13"/>
                    <a:gd name="T18" fmla="*/ 39 w 40"/>
                    <a:gd name="T19" fmla="*/ 12 h 13"/>
                    <a:gd name="T20" fmla="*/ 38 w 40"/>
                    <a:gd name="T21" fmla="*/ 11 h 13"/>
                    <a:gd name="T22" fmla="*/ 36 w 40"/>
                    <a:gd name="T23" fmla="*/ 11 h 13"/>
                    <a:gd name="T24" fmla="*/ 34 w 40"/>
                    <a:gd name="T25" fmla="*/ 11 h 13"/>
                    <a:gd name="T26" fmla="*/ 6 w 40"/>
                    <a:gd name="T27" fmla="*/ 11 h 13"/>
                    <a:gd name="T28" fmla="*/ 4 w 40"/>
                    <a:gd name="T29" fmla="*/ 11 h 13"/>
                    <a:gd name="T30" fmla="*/ 3 w 40"/>
                    <a:gd name="T31" fmla="*/ 11 h 13"/>
                    <a:gd name="T32" fmla="*/ 2 w 40"/>
                    <a:gd name="T33" fmla="*/ 12 h 13"/>
                    <a:gd name="T34" fmla="*/ 2 w 40"/>
                    <a:gd name="T35" fmla="*/ 13 h 13"/>
                    <a:gd name="T36" fmla="*/ 0 w 40"/>
                    <a:gd name="T37" fmla="*/ 13 h 13"/>
                    <a:gd name="T38" fmla="*/ 0 w 40"/>
                    <a:gd name="T3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0" h="13">
                      <a:moveTo>
                        <a:pt x="0" y="2"/>
                      </a:moveTo>
                      <a:lnTo>
                        <a:pt x="34" y="2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39" y="1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0" y="13"/>
                      </a:lnTo>
                      <a:lnTo>
                        <a:pt x="39" y="13"/>
                      </a:lnTo>
                      <a:lnTo>
                        <a:pt x="39" y="12"/>
                      </a:lnTo>
                      <a:lnTo>
                        <a:pt x="38" y="11"/>
                      </a:lnTo>
                      <a:lnTo>
                        <a:pt x="36" y="11"/>
                      </a:lnTo>
                      <a:lnTo>
                        <a:pt x="34" y="11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3" y="11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5" name="Freeform 1867"/>
                <p:cNvSpPr>
                  <a:spLocks/>
                </p:cNvSpPr>
                <p:nvPr/>
              </p:nvSpPr>
              <p:spPr bwMode="auto">
                <a:xfrm>
                  <a:off x="1759" y="2802"/>
                  <a:ext cx="29" cy="19"/>
                </a:xfrm>
                <a:custGeom>
                  <a:avLst/>
                  <a:gdLst>
                    <a:gd name="T0" fmla="*/ 10 w 29"/>
                    <a:gd name="T1" fmla="*/ 3 h 19"/>
                    <a:gd name="T2" fmla="*/ 6 w 29"/>
                    <a:gd name="T3" fmla="*/ 5 h 19"/>
                    <a:gd name="T4" fmla="*/ 3 w 29"/>
                    <a:gd name="T5" fmla="*/ 10 h 19"/>
                    <a:gd name="T6" fmla="*/ 3 w 29"/>
                    <a:gd name="T7" fmla="*/ 12 h 19"/>
                    <a:gd name="T8" fmla="*/ 4 w 29"/>
                    <a:gd name="T9" fmla="*/ 15 h 19"/>
                    <a:gd name="T10" fmla="*/ 5 w 29"/>
                    <a:gd name="T11" fmla="*/ 15 h 19"/>
                    <a:gd name="T12" fmla="*/ 8 w 29"/>
                    <a:gd name="T13" fmla="*/ 12 h 19"/>
                    <a:gd name="T14" fmla="*/ 10 w 29"/>
                    <a:gd name="T15" fmla="*/ 9 h 19"/>
                    <a:gd name="T16" fmla="*/ 15 w 29"/>
                    <a:gd name="T17" fmla="*/ 1 h 19"/>
                    <a:gd name="T18" fmla="*/ 20 w 29"/>
                    <a:gd name="T19" fmla="*/ 0 h 19"/>
                    <a:gd name="T20" fmla="*/ 24 w 29"/>
                    <a:gd name="T21" fmla="*/ 1 h 19"/>
                    <a:gd name="T22" fmla="*/ 28 w 29"/>
                    <a:gd name="T23" fmla="*/ 5 h 19"/>
                    <a:gd name="T24" fmla="*/ 29 w 29"/>
                    <a:gd name="T25" fmla="*/ 10 h 19"/>
                    <a:gd name="T26" fmla="*/ 28 w 29"/>
                    <a:gd name="T27" fmla="*/ 16 h 19"/>
                    <a:gd name="T28" fmla="*/ 27 w 29"/>
                    <a:gd name="T29" fmla="*/ 17 h 19"/>
                    <a:gd name="T30" fmla="*/ 29 w 29"/>
                    <a:gd name="T31" fmla="*/ 18 h 19"/>
                    <a:gd name="T32" fmla="*/ 20 w 29"/>
                    <a:gd name="T33" fmla="*/ 19 h 19"/>
                    <a:gd name="T34" fmla="*/ 22 w 29"/>
                    <a:gd name="T35" fmla="*/ 17 h 19"/>
                    <a:gd name="T36" fmla="*/ 27 w 29"/>
                    <a:gd name="T37" fmla="*/ 12 h 19"/>
                    <a:gd name="T38" fmla="*/ 27 w 29"/>
                    <a:gd name="T39" fmla="*/ 9 h 19"/>
                    <a:gd name="T40" fmla="*/ 24 w 29"/>
                    <a:gd name="T41" fmla="*/ 6 h 19"/>
                    <a:gd name="T42" fmla="*/ 22 w 29"/>
                    <a:gd name="T43" fmla="*/ 6 h 19"/>
                    <a:gd name="T44" fmla="*/ 21 w 29"/>
                    <a:gd name="T45" fmla="*/ 9 h 19"/>
                    <a:gd name="T46" fmla="*/ 16 w 29"/>
                    <a:gd name="T47" fmla="*/ 15 h 19"/>
                    <a:gd name="T48" fmla="*/ 14 w 29"/>
                    <a:gd name="T49" fmla="*/ 18 h 19"/>
                    <a:gd name="T50" fmla="*/ 9 w 29"/>
                    <a:gd name="T51" fmla="*/ 19 h 19"/>
                    <a:gd name="T52" fmla="*/ 3 w 29"/>
                    <a:gd name="T53" fmla="*/ 18 h 19"/>
                    <a:gd name="T54" fmla="*/ 0 w 29"/>
                    <a:gd name="T55" fmla="*/ 11 h 19"/>
                    <a:gd name="T56" fmla="*/ 2 w 29"/>
                    <a:gd name="T57" fmla="*/ 7 h 19"/>
                    <a:gd name="T58" fmla="*/ 2 w 29"/>
                    <a:gd name="T59" fmla="*/ 5 h 19"/>
                    <a:gd name="T60" fmla="*/ 2 w 29"/>
                    <a:gd name="T61" fmla="*/ 5 h 19"/>
                    <a:gd name="T62" fmla="*/ 0 w 29"/>
                    <a:gd name="T63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9" h="19">
                      <a:moveTo>
                        <a:pt x="0" y="3"/>
                      </a:moveTo>
                      <a:lnTo>
                        <a:pt x="10" y="3"/>
                      </a:lnTo>
                      <a:lnTo>
                        <a:pt x="10" y="4"/>
                      </a:lnTo>
                      <a:lnTo>
                        <a:pt x="6" y="5"/>
                      </a:lnTo>
                      <a:lnTo>
                        <a:pt x="4" y="7"/>
                      </a:lnTo>
                      <a:lnTo>
                        <a:pt x="3" y="10"/>
                      </a:lnTo>
                      <a:lnTo>
                        <a:pt x="3" y="11"/>
                      </a:lnTo>
                      <a:lnTo>
                        <a:pt x="3" y="12"/>
                      </a:lnTo>
                      <a:lnTo>
                        <a:pt x="3" y="13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3"/>
                      </a:lnTo>
                      <a:lnTo>
                        <a:pt x="8" y="12"/>
                      </a:lnTo>
                      <a:lnTo>
                        <a:pt x="9" y="11"/>
                      </a:lnTo>
                      <a:lnTo>
                        <a:pt x="10" y="9"/>
                      </a:lnTo>
                      <a:lnTo>
                        <a:pt x="14" y="4"/>
                      </a:lnTo>
                      <a:lnTo>
                        <a:pt x="15" y="1"/>
                      </a:lnTo>
                      <a:lnTo>
                        <a:pt x="17" y="1"/>
                      </a:lnTo>
                      <a:lnTo>
                        <a:pt x="20" y="0"/>
                      </a:lnTo>
                      <a:lnTo>
                        <a:pt x="22" y="1"/>
                      </a:lnTo>
                      <a:lnTo>
                        <a:pt x="24" y="1"/>
                      </a:lnTo>
                      <a:lnTo>
                        <a:pt x="26" y="3"/>
                      </a:lnTo>
                      <a:lnTo>
                        <a:pt x="28" y="5"/>
                      </a:lnTo>
                      <a:lnTo>
                        <a:pt x="28" y="7"/>
                      </a:lnTo>
                      <a:lnTo>
                        <a:pt x="29" y="10"/>
                      </a:lnTo>
                      <a:lnTo>
                        <a:pt x="28" y="12"/>
                      </a:lnTo>
                      <a:lnTo>
                        <a:pt x="28" y="16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8" y="18"/>
                      </a:lnTo>
                      <a:lnTo>
                        <a:pt x="29" y="18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20" y="18"/>
                      </a:lnTo>
                      <a:lnTo>
                        <a:pt x="22" y="17"/>
                      </a:lnTo>
                      <a:lnTo>
                        <a:pt x="24" y="15"/>
                      </a:lnTo>
                      <a:lnTo>
                        <a:pt x="27" y="12"/>
                      </a:lnTo>
                      <a:lnTo>
                        <a:pt x="27" y="10"/>
                      </a:lnTo>
                      <a:lnTo>
                        <a:pt x="27" y="9"/>
                      </a:lnTo>
                      <a:lnTo>
                        <a:pt x="26" y="7"/>
                      </a:lnTo>
                      <a:lnTo>
                        <a:pt x="24" y="6"/>
                      </a:lnTo>
                      <a:lnTo>
                        <a:pt x="24" y="6"/>
                      </a:lnTo>
                      <a:lnTo>
                        <a:pt x="22" y="6"/>
                      </a:lnTo>
                      <a:lnTo>
                        <a:pt x="22" y="7"/>
                      </a:lnTo>
                      <a:lnTo>
                        <a:pt x="21" y="9"/>
                      </a:lnTo>
                      <a:lnTo>
                        <a:pt x="18" y="11"/>
                      </a:lnTo>
                      <a:lnTo>
                        <a:pt x="16" y="15"/>
                      </a:lnTo>
                      <a:lnTo>
                        <a:pt x="15" y="17"/>
                      </a:lnTo>
                      <a:lnTo>
                        <a:pt x="14" y="18"/>
                      </a:lnTo>
                      <a:lnTo>
                        <a:pt x="11" y="19"/>
                      </a:lnTo>
                      <a:lnTo>
                        <a:pt x="9" y="19"/>
                      </a:lnTo>
                      <a:lnTo>
                        <a:pt x="5" y="19"/>
                      </a:lnTo>
                      <a:lnTo>
                        <a:pt x="3" y="18"/>
                      </a:lnTo>
                      <a:lnTo>
                        <a:pt x="2" y="15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6" name="Freeform 1868"/>
                <p:cNvSpPr>
                  <a:spLocks/>
                </p:cNvSpPr>
                <p:nvPr/>
              </p:nvSpPr>
              <p:spPr bwMode="auto">
                <a:xfrm>
                  <a:off x="1746" y="2767"/>
                  <a:ext cx="42" cy="18"/>
                </a:xfrm>
                <a:custGeom>
                  <a:avLst/>
                  <a:gdLst>
                    <a:gd name="T0" fmla="*/ 0 w 42"/>
                    <a:gd name="T1" fmla="*/ 0 h 18"/>
                    <a:gd name="T2" fmla="*/ 42 w 42"/>
                    <a:gd name="T3" fmla="*/ 15 h 18"/>
                    <a:gd name="T4" fmla="*/ 42 w 42"/>
                    <a:gd name="T5" fmla="*/ 18 h 18"/>
                    <a:gd name="T6" fmla="*/ 0 w 42"/>
                    <a:gd name="T7" fmla="*/ 5 h 18"/>
                    <a:gd name="T8" fmla="*/ 0 w 42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8">
                      <a:moveTo>
                        <a:pt x="0" y="0"/>
                      </a:moveTo>
                      <a:lnTo>
                        <a:pt x="42" y="15"/>
                      </a:lnTo>
                      <a:lnTo>
                        <a:pt x="42" y="18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7" name="Freeform 1869"/>
                <p:cNvSpPr>
                  <a:spLocks/>
                </p:cNvSpPr>
                <p:nvPr/>
              </p:nvSpPr>
              <p:spPr bwMode="auto">
                <a:xfrm>
                  <a:off x="1747" y="2716"/>
                  <a:ext cx="40" cy="36"/>
                </a:xfrm>
                <a:custGeom>
                  <a:avLst/>
                  <a:gdLst>
                    <a:gd name="T0" fmla="*/ 0 w 40"/>
                    <a:gd name="T1" fmla="*/ 0 h 36"/>
                    <a:gd name="T2" fmla="*/ 11 w 40"/>
                    <a:gd name="T3" fmla="*/ 0 h 36"/>
                    <a:gd name="T4" fmla="*/ 11 w 40"/>
                    <a:gd name="T5" fmla="*/ 1 h 36"/>
                    <a:gd name="T6" fmla="*/ 8 w 40"/>
                    <a:gd name="T7" fmla="*/ 2 h 36"/>
                    <a:gd name="T8" fmla="*/ 5 w 40"/>
                    <a:gd name="T9" fmla="*/ 3 h 36"/>
                    <a:gd name="T10" fmla="*/ 4 w 40"/>
                    <a:gd name="T11" fmla="*/ 5 h 36"/>
                    <a:gd name="T12" fmla="*/ 3 w 40"/>
                    <a:gd name="T13" fmla="*/ 7 h 36"/>
                    <a:gd name="T14" fmla="*/ 3 w 40"/>
                    <a:gd name="T15" fmla="*/ 8 h 36"/>
                    <a:gd name="T16" fmla="*/ 3 w 40"/>
                    <a:gd name="T17" fmla="*/ 11 h 36"/>
                    <a:gd name="T18" fmla="*/ 3 w 40"/>
                    <a:gd name="T19" fmla="*/ 13 h 36"/>
                    <a:gd name="T20" fmla="*/ 33 w 40"/>
                    <a:gd name="T21" fmla="*/ 13 h 36"/>
                    <a:gd name="T22" fmla="*/ 35 w 40"/>
                    <a:gd name="T23" fmla="*/ 13 h 36"/>
                    <a:gd name="T24" fmla="*/ 36 w 40"/>
                    <a:gd name="T25" fmla="*/ 13 h 36"/>
                    <a:gd name="T26" fmla="*/ 38 w 40"/>
                    <a:gd name="T27" fmla="*/ 13 h 36"/>
                    <a:gd name="T28" fmla="*/ 38 w 40"/>
                    <a:gd name="T29" fmla="*/ 12 h 36"/>
                    <a:gd name="T30" fmla="*/ 39 w 40"/>
                    <a:gd name="T31" fmla="*/ 11 h 36"/>
                    <a:gd name="T32" fmla="*/ 39 w 40"/>
                    <a:gd name="T33" fmla="*/ 9 h 36"/>
                    <a:gd name="T34" fmla="*/ 39 w 40"/>
                    <a:gd name="T35" fmla="*/ 8 h 36"/>
                    <a:gd name="T36" fmla="*/ 40 w 40"/>
                    <a:gd name="T37" fmla="*/ 8 h 36"/>
                    <a:gd name="T38" fmla="*/ 40 w 40"/>
                    <a:gd name="T39" fmla="*/ 29 h 36"/>
                    <a:gd name="T40" fmla="*/ 39 w 40"/>
                    <a:gd name="T41" fmla="*/ 29 h 36"/>
                    <a:gd name="T42" fmla="*/ 39 w 40"/>
                    <a:gd name="T43" fmla="*/ 27 h 36"/>
                    <a:gd name="T44" fmla="*/ 39 w 40"/>
                    <a:gd name="T45" fmla="*/ 25 h 36"/>
                    <a:gd name="T46" fmla="*/ 38 w 40"/>
                    <a:gd name="T47" fmla="*/ 24 h 36"/>
                    <a:gd name="T48" fmla="*/ 38 w 40"/>
                    <a:gd name="T49" fmla="*/ 24 h 36"/>
                    <a:gd name="T50" fmla="*/ 36 w 40"/>
                    <a:gd name="T51" fmla="*/ 23 h 36"/>
                    <a:gd name="T52" fmla="*/ 35 w 40"/>
                    <a:gd name="T53" fmla="*/ 23 h 36"/>
                    <a:gd name="T54" fmla="*/ 33 w 40"/>
                    <a:gd name="T55" fmla="*/ 23 h 36"/>
                    <a:gd name="T56" fmla="*/ 3 w 40"/>
                    <a:gd name="T57" fmla="*/ 23 h 36"/>
                    <a:gd name="T58" fmla="*/ 3 w 40"/>
                    <a:gd name="T59" fmla="*/ 26 h 36"/>
                    <a:gd name="T60" fmla="*/ 3 w 40"/>
                    <a:gd name="T61" fmla="*/ 30 h 36"/>
                    <a:gd name="T62" fmla="*/ 4 w 40"/>
                    <a:gd name="T63" fmla="*/ 31 h 36"/>
                    <a:gd name="T64" fmla="*/ 8 w 40"/>
                    <a:gd name="T65" fmla="*/ 33 h 36"/>
                    <a:gd name="T66" fmla="*/ 11 w 40"/>
                    <a:gd name="T67" fmla="*/ 35 h 36"/>
                    <a:gd name="T68" fmla="*/ 11 w 40"/>
                    <a:gd name="T69" fmla="*/ 36 h 36"/>
                    <a:gd name="T70" fmla="*/ 0 w 40"/>
                    <a:gd name="T71" fmla="*/ 36 h 36"/>
                    <a:gd name="T72" fmla="*/ 0 w 40"/>
                    <a:gd name="T7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0" h="36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8" y="2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3" y="7"/>
                      </a:lnTo>
                      <a:lnTo>
                        <a:pt x="3" y="8"/>
                      </a:lnTo>
                      <a:lnTo>
                        <a:pt x="3" y="11"/>
                      </a:lnTo>
                      <a:lnTo>
                        <a:pt x="3" y="13"/>
                      </a:lnTo>
                      <a:lnTo>
                        <a:pt x="33" y="13"/>
                      </a:lnTo>
                      <a:lnTo>
                        <a:pt x="35" y="13"/>
                      </a:lnTo>
                      <a:lnTo>
                        <a:pt x="36" y="13"/>
                      </a:lnTo>
                      <a:lnTo>
                        <a:pt x="38" y="13"/>
                      </a:lnTo>
                      <a:lnTo>
                        <a:pt x="38" y="12"/>
                      </a:lnTo>
                      <a:lnTo>
                        <a:pt x="39" y="11"/>
                      </a:lnTo>
                      <a:lnTo>
                        <a:pt x="39" y="9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0" y="29"/>
                      </a:lnTo>
                      <a:lnTo>
                        <a:pt x="39" y="29"/>
                      </a:lnTo>
                      <a:lnTo>
                        <a:pt x="39" y="27"/>
                      </a:lnTo>
                      <a:lnTo>
                        <a:pt x="39" y="25"/>
                      </a:lnTo>
                      <a:lnTo>
                        <a:pt x="38" y="24"/>
                      </a:lnTo>
                      <a:lnTo>
                        <a:pt x="38" y="24"/>
                      </a:lnTo>
                      <a:lnTo>
                        <a:pt x="36" y="23"/>
                      </a:lnTo>
                      <a:lnTo>
                        <a:pt x="35" y="23"/>
                      </a:lnTo>
                      <a:lnTo>
                        <a:pt x="33" y="23"/>
                      </a:lnTo>
                      <a:lnTo>
                        <a:pt x="3" y="23"/>
                      </a:lnTo>
                      <a:lnTo>
                        <a:pt x="3" y="26"/>
                      </a:lnTo>
                      <a:lnTo>
                        <a:pt x="3" y="30"/>
                      </a:lnTo>
                      <a:lnTo>
                        <a:pt x="4" y="31"/>
                      </a:lnTo>
                      <a:lnTo>
                        <a:pt x="8" y="33"/>
                      </a:lnTo>
                      <a:lnTo>
                        <a:pt x="11" y="35"/>
                      </a:lnTo>
                      <a:lnTo>
                        <a:pt x="11" y="36"/>
                      </a:lnTo>
                      <a:lnTo>
                        <a:pt x="0" y="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8" name="Freeform 1870"/>
                <p:cNvSpPr>
                  <a:spLocks/>
                </p:cNvSpPr>
                <p:nvPr/>
              </p:nvSpPr>
              <p:spPr bwMode="auto">
                <a:xfrm>
                  <a:off x="1759" y="2667"/>
                  <a:ext cx="28" cy="44"/>
                </a:xfrm>
                <a:custGeom>
                  <a:avLst/>
                  <a:gdLst>
                    <a:gd name="T0" fmla="*/ 5 w 28"/>
                    <a:gd name="T1" fmla="*/ 33 h 44"/>
                    <a:gd name="T2" fmla="*/ 2 w 28"/>
                    <a:gd name="T3" fmla="*/ 30 h 44"/>
                    <a:gd name="T4" fmla="*/ 0 w 28"/>
                    <a:gd name="T5" fmla="*/ 26 h 44"/>
                    <a:gd name="T6" fmla="*/ 2 w 28"/>
                    <a:gd name="T7" fmla="*/ 21 h 44"/>
                    <a:gd name="T8" fmla="*/ 5 w 28"/>
                    <a:gd name="T9" fmla="*/ 19 h 44"/>
                    <a:gd name="T10" fmla="*/ 2 w 28"/>
                    <a:gd name="T11" fmla="*/ 14 h 44"/>
                    <a:gd name="T12" fmla="*/ 0 w 28"/>
                    <a:gd name="T13" fmla="*/ 9 h 44"/>
                    <a:gd name="T14" fmla="*/ 2 w 28"/>
                    <a:gd name="T15" fmla="*/ 6 h 44"/>
                    <a:gd name="T16" fmla="*/ 5 w 28"/>
                    <a:gd name="T17" fmla="*/ 3 h 44"/>
                    <a:gd name="T18" fmla="*/ 11 w 28"/>
                    <a:gd name="T19" fmla="*/ 2 h 44"/>
                    <a:gd name="T20" fmla="*/ 24 w 28"/>
                    <a:gd name="T21" fmla="*/ 2 h 44"/>
                    <a:gd name="T22" fmla="*/ 27 w 28"/>
                    <a:gd name="T23" fmla="*/ 1 h 44"/>
                    <a:gd name="T24" fmla="*/ 28 w 28"/>
                    <a:gd name="T25" fmla="*/ 0 h 44"/>
                    <a:gd name="T26" fmla="*/ 27 w 28"/>
                    <a:gd name="T27" fmla="*/ 13 h 44"/>
                    <a:gd name="T28" fmla="*/ 26 w 28"/>
                    <a:gd name="T29" fmla="*/ 10 h 44"/>
                    <a:gd name="T30" fmla="*/ 22 w 28"/>
                    <a:gd name="T31" fmla="*/ 10 h 44"/>
                    <a:gd name="T32" fmla="*/ 8 w 28"/>
                    <a:gd name="T33" fmla="*/ 10 h 44"/>
                    <a:gd name="T34" fmla="*/ 5 w 28"/>
                    <a:gd name="T35" fmla="*/ 12 h 44"/>
                    <a:gd name="T36" fmla="*/ 4 w 28"/>
                    <a:gd name="T37" fmla="*/ 13 h 44"/>
                    <a:gd name="T38" fmla="*/ 4 w 28"/>
                    <a:gd name="T39" fmla="*/ 14 h 44"/>
                    <a:gd name="T40" fmla="*/ 6 w 28"/>
                    <a:gd name="T41" fmla="*/ 16 h 44"/>
                    <a:gd name="T42" fmla="*/ 22 w 28"/>
                    <a:gd name="T43" fmla="*/ 18 h 44"/>
                    <a:gd name="T44" fmla="*/ 26 w 28"/>
                    <a:gd name="T45" fmla="*/ 18 h 44"/>
                    <a:gd name="T46" fmla="*/ 27 w 28"/>
                    <a:gd name="T47" fmla="*/ 15 h 44"/>
                    <a:gd name="T48" fmla="*/ 28 w 28"/>
                    <a:gd name="T49" fmla="*/ 28 h 44"/>
                    <a:gd name="T50" fmla="*/ 27 w 28"/>
                    <a:gd name="T51" fmla="*/ 27 h 44"/>
                    <a:gd name="T52" fmla="*/ 26 w 28"/>
                    <a:gd name="T53" fmla="*/ 26 h 44"/>
                    <a:gd name="T54" fmla="*/ 23 w 28"/>
                    <a:gd name="T55" fmla="*/ 26 h 44"/>
                    <a:gd name="T56" fmla="*/ 10 w 28"/>
                    <a:gd name="T57" fmla="*/ 26 h 44"/>
                    <a:gd name="T58" fmla="*/ 6 w 28"/>
                    <a:gd name="T59" fmla="*/ 26 h 44"/>
                    <a:gd name="T60" fmla="*/ 5 w 28"/>
                    <a:gd name="T61" fmla="*/ 27 h 44"/>
                    <a:gd name="T62" fmla="*/ 4 w 28"/>
                    <a:gd name="T63" fmla="*/ 28 h 44"/>
                    <a:gd name="T64" fmla="*/ 5 w 28"/>
                    <a:gd name="T65" fmla="*/ 31 h 44"/>
                    <a:gd name="T66" fmla="*/ 8 w 28"/>
                    <a:gd name="T67" fmla="*/ 33 h 44"/>
                    <a:gd name="T68" fmla="*/ 24 w 28"/>
                    <a:gd name="T69" fmla="*/ 33 h 44"/>
                    <a:gd name="T70" fmla="*/ 27 w 28"/>
                    <a:gd name="T71" fmla="*/ 32 h 44"/>
                    <a:gd name="T72" fmla="*/ 28 w 28"/>
                    <a:gd name="T73" fmla="*/ 31 h 44"/>
                    <a:gd name="T74" fmla="*/ 27 w 28"/>
                    <a:gd name="T75" fmla="*/ 44 h 44"/>
                    <a:gd name="T76" fmla="*/ 26 w 28"/>
                    <a:gd name="T77" fmla="*/ 42 h 44"/>
                    <a:gd name="T78" fmla="*/ 22 w 28"/>
                    <a:gd name="T79" fmla="*/ 42 h 44"/>
                    <a:gd name="T80" fmla="*/ 5 w 28"/>
                    <a:gd name="T81" fmla="*/ 42 h 44"/>
                    <a:gd name="T82" fmla="*/ 3 w 28"/>
                    <a:gd name="T83" fmla="*/ 43 h 44"/>
                    <a:gd name="T84" fmla="*/ 2 w 28"/>
                    <a:gd name="T85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8" h="44">
                      <a:moveTo>
                        <a:pt x="2" y="33"/>
                      </a:moveTo>
                      <a:lnTo>
                        <a:pt x="5" y="33"/>
                      </a:lnTo>
                      <a:lnTo>
                        <a:pt x="3" y="32"/>
                      </a:lnTo>
                      <a:lnTo>
                        <a:pt x="2" y="30"/>
                      </a:lnTo>
                      <a:lnTo>
                        <a:pt x="0" y="27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2" y="21"/>
                      </a:lnTo>
                      <a:lnTo>
                        <a:pt x="3" y="20"/>
                      </a:lnTo>
                      <a:lnTo>
                        <a:pt x="5" y="19"/>
                      </a:lnTo>
                      <a:lnTo>
                        <a:pt x="3" y="16"/>
                      </a:lnTo>
                      <a:lnTo>
                        <a:pt x="2" y="14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2" y="6"/>
                      </a:lnTo>
                      <a:lnTo>
                        <a:pt x="3" y="4"/>
                      </a:lnTo>
                      <a:lnTo>
                        <a:pt x="5" y="3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22" y="2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7" y="12"/>
                      </a:lnTo>
                      <a:lnTo>
                        <a:pt x="26" y="10"/>
                      </a:lnTo>
                      <a:lnTo>
                        <a:pt x="24" y="10"/>
                      </a:lnTo>
                      <a:lnTo>
                        <a:pt x="22" y="10"/>
                      </a:lnTo>
                      <a:lnTo>
                        <a:pt x="10" y="10"/>
                      </a:lnTo>
                      <a:lnTo>
                        <a:pt x="8" y="10"/>
                      </a:lnTo>
                      <a:lnTo>
                        <a:pt x="6" y="10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4" y="13"/>
                      </a:lnTo>
                      <a:lnTo>
                        <a:pt x="4" y="13"/>
                      </a:lnTo>
                      <a:lnTo>
                        <a:pt x="4" y="14"/>
                      </a:lnTo>
                      <a:lnTo>
                        <a:pt x="5" y="15"/>
                      </a:lnTo>
                      <a:lnTo>
                        <a:pt x="6" y="16"/>
                      </a:lnTo>
                      <a:lnTo>
                        <a:pt x="8" y="18"/>
                      </a:lnTo>
                      <a:lnTo>
                        <a:pt x="22" y="18"/>
                      </a:lnTo>
                      <a:lnTo>
                        <a:pt x="24" y="18"/>
                      </a:lnTo>
                      <a:lnTo>
                        <a:pt x="26" y="18"/>
                      </a:lnTo>
                      <a:lnTo>
                        <a:pt x="27" y="16"/>
                      </a:lnTo>
                      <a:lnTo>
                        <a:pt x="27" y="15"/>
                      </a:lnTo>
                      <a:lnTo>
                        <a:pt x="28" y="15"/>
                      </a:lnTo>
                      <a:lnTo>
                        <a:pt x="28" y="28"/>
                      </a:lnTo>
                      <a:lnTo>
                        <a:pt x="27" y="28"/>
                      </a:lnTo>
                      <a:lnTo>
                        <a:pt x="27" y="27"/>
                      </a:lnTo>
                      <a:lnTo>
                        <a:pt x="26" y="27"/>
                      </a:lnTo>
                      <a:lnTo>
                        <a:pt x="26" y="26"/>
                      </a:lnTo>
                      <a:lnTo>
                        <a:pt x="24" y="26"/>
                      </a:lnTo>
                      <a:lnTo>
                        <a:pt x="23" y="26"/>
                      </a:lnTo>
                      <a:lnTo>
                        <a:pt x="22" y="26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5" y="27"/>
                      </a:lnTo>
                      <a:lnTo>
                        <a:pt x="5" y="27"/>
                      </a:lnTo>
                      <a:lnTo>
                        <a:pt x="4" y="28"/>
                      </a:lnTo>
                      <a:lnTo>
                        <a:pt x="4" y="28"/>
                      </a:lnTo>
                      <a:lnTo>
                        <a:pt x="4" y="30"/>
                      </a:lnTo>
                      <a:lnTo>
                        <a:pt x="5" y="31"/>
                      </a:lnTo>
                      <a:lnTo>
                        <a:pt x="6" y="32"/>
                      </a:lnTo>
                      <a:lnTo>
                        <a:pt x="8" y="33"/>
                      </a:lnTo>
                      <a:lnTo>
                        <a:pt x="22" y="33"/>
                      </a:lnTo>
                      <a:lnTo>
                        <a:pt x="24" y="33"/>
                      </a:lnTo>
                      <a:lnTo>
                        <a:pt x="26" y="33"/>
                      </a:lnTo>
                      <a:lnTo>
                        <a:pt x="27" y="32"/>
                      </a:lnTo>
                      <a:lnTo>
                        <a:pt x="27" y="31"/>
                      </a:lnTo>
                      <a:lnTo>
                        <a:pt x="28" y="31"/>
                      </a:lnTo>
                      <a:lnTo>
                        <a:pt x="28" y="44"/>
                      </a:lnTo>
                      <a:lnTo>
                        <a:pt x="27" y="44"/>
                      </a:lnTo>
                      <a:lnTo>
                        <a:pt x="27" y="43"/>
                      </a:lnTo>
                      <a:lnTo>
                        <a:pt x="26" y="42"/>
                      </a:lnTo>
                      <a:lnTo>
                        <a:pt x="24" y="42"/>
                      </a:lnTo>
                      <a:lnTo>
                        <a:pt x="22" y="42"/>
                      </a:lnTo>
                      <a:lnTo>
                        <a:pt x="8" y="42"/>
                      </a:lnTo>
                      <a:lnTo>
                        <a:pt x="5" y="42"/>
                      </a:lnTo>
                      <a:lnTo>
                        <a:pt x="4" y="43"/>
                      </a:lnTo>
                      <a:lnTo>
                        <a:pt x="3" y="43"/>
                      </a:lnTo>
                      <a:lnTo>
                        <a:pt x="3" y="44"/>
                      </a:lnTo>
                      <a:lnTo>
                        <a:pt x="2" y="44"/>
                      </a:lnTo>
                      <a:lnTo>
                        <a:pt x="2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39" name="Freeform 1871"/>
                <p:cNvSpPr>
                  <a:spLocks/>
                </p:cNvSpPr>
                <p:nvPr/>
              </p:nvSpPr>
              <p:spPr bwMode="auto">
                <a:xfrm>
                  <a:off x="1759" y="2617"/>
                  <a:ext cx="28" cy="45"/>
                </a:xfrm>
                <a:custGeom>
                  <a:avLst/>
                  <a:gdLst>
                    <a:gd name="T0" fmla="*/ 5 w 28"/>
                    <a:gd name="T1" fmla="*/ 34 h 45"/>
                    <a:gd name="T2" fmla="*/ 2 w 28"/>
                    <a:gd name="T3" fmla="*/ 30 h 45"/>
                    <a:gd name="T4" fmla="*/ 0 w 28"/>
                    <a:gd name="T5" fmla="*/ 25 h 45"/>
                    <a:gd name="T6" fmla="*/ 2 w 28"/>
                    <a:gd name="T7" fmla="*/ 22 h 45"/>
                    <a:gd name="T8" fmla="*/ 5 w 28"/>
                    <a:gd name="T9" fmla="*/ 19 h 45"/>
                    <a:gd name="T10" fmla="*/ 2 w 28"/>
                    <a:gd name="T11" fmla="*/ 15 h 45"/>
                    <a:gd name="T12" fmla="*/ 0 w 28"/>
                    <a:gd name="T13" fmla="*/ 10 h 45"/>
                    <a:gd name="T14" fmla="*/ 2 w 28"/>
                    <a:gd name="T15" fmla="*/ 6 h 45"/>
                    <a:gd name="T16" fmla="*/ 5 w 28"/>
                    <a:gd name="T17" fmla="*/ 4 h 45"/>
                    <a:gd name="T18" fmla="*/ 11 w 28"/>
                    <a:gd name="T19" fmla="*/ 3 h 45"/>
                    <a:gd name="T20" fmla="*/ 24 w 28"/>
                    <a:gd name="T21" fmla="*/ 3 h 45"/>
                    <a:gd name="T22" fmla="*/ 27 w 28"/>
                    <a:gd name="T23" fmla="*/ 1 h 45"/>
                    <a:gd name="T24" fmla="*/ 28 w 28"/>
                    <a:gd name="T25" fmla="*/ 0 h 45"/>
                    <a:gd name="T26" fmla="*/ 27 w 28"/>
                    <a:gd name="T27" fmla="*/ 13 h 45"/>
                    <a:gd name="T28" fmla="*/ 26 w 28"/>
                    <a:gd name="T29" fmla="*/ 11 h 45"/>
                    <a:gd name="T30" fmla="*/ 22 w 28"/>
                    <a:gd name="T31" fmla="*/ 11 h 45"/>
                    <a:gd name="T32" fmla="*/ 8 w 28"/>
                    <a:gd name="T33" fmla="*/ 11 h 45"/>
                    <a:gd name="T34" fmla="*/ 5 w 28"/>
                    <a:gd name="T35" fmla="*/ 11 h 45"/>
                    <a:gd name="T36" fmla="*/ 4 w 28"/>
                    <a:gd name="T37" fmla="*/ 12 h 45"/>
                    <a:gd name="T38" fmla="*/ 4 w 28"/>
                    <a:gd name="T39" fmla="*/ 15 h 45"/>
                    <a:gd name="T40" fmla="*/ 6 w 28"/>
                    <a:gd name="T41" fmla="*/ 17 h 45"/>
                    <a:gd name="T42" fmla="*/ 22 w 28"/>
                    <a:gd name="T43" fmla="*/ 18 h 45"/>
                    <a:gd name="T44" fmla="*/ 26 w 28"/>
                    <a:gd name="T45" fmla="*/ 18 h 45"/>
                    <a:gd name="T46" fmla="*/ 27 w 28"/>
                    <a:gd name="T47" fmla="*/ 16 h 45"/>
                    <a:gd name="T48" fmla="*/ 28 w 28"/>
                    <a:gd name="T49" fmla="*/ 29 h 45"/>
                    <a:gd name="T50" fmla="*/ 27 w 28"/>
                    <a:gd name="T51" fmla="*/ 28 h 45"/>
                    <a:gd name="T52" fmla="*/ 26 w 28"/>
                    <a:gd name="T53" fmla="*/ 27 h 45"/>
                    <a:gd name="T54" fmla="*/ 23 w 28"/>
                    <a:gd name="T55" fmla="*/ 27 h 45"/>
                    <a:gd name="T56" fmla="*/ 10 w 28"/>
                    <a:gd name="T57" fmla="*/ 27 h 45"/>
                    <a:gd name="T58" fmla="*/ 6 w 28"/>
                    <a:gd name="T59" fmla="*/ 27 h 45"/>
                    <a:gd name="T60" fmla="*/ 5 w 28"/>
                    <a:gd name="T61" fmla="*/ 28 h 45"/>
                    <a:gd name="T62" fmla="*/ 4 w 28"/>
                    <a:gd name="T63" fmla="*/ 29 h 45"/>
                    <a:gd name="T64" fmla="*/ 5 w 28"/>
                    <a:gd name="T65" fmla="*/ 31 h 45"/>
                    <a:gd name="T66" fmla="*/ 8 w 28"/>
                    <a:gd name="T67" fmla="*/ 34 h 45"/>
                    <a:gd name="T68" fmla="*/ 24 w 28"/>
                    <a:gd name="T69" fmla="*/ 34 h 45"/>
                    <a:gd name="T70" fmla="*/ 27 w 28"/>
                    <a:gd name="T71" fmla="*/ 33 h 45"/>
                    <a:gd name="T72" fmla="*/ 28 w 28"/>
                    <a:gd name="T73" fmla="*/ 31 h 45"/>
                    <a:gd name="T74" fmla="*/ 27 w 28"/>
                    <a:gd name="T75" fmla="*/ 45 h 45"/>
                    <a:gd name="T76" fmla="*/ 26 w 28"/>
                    <a:gd name="T77" fmla="*/ 42 h 45"/>
                    <a:gd name="T78" fmla="*/ 22 w 28"/>
                    <a:gd name="T79" fmla="*/ 42 h 45"/>
                    <a:gd name="T80" fmla="*/ 5 w 28"/>
                    <a:gd name="T81" fmla="*/ 42 h 45"/>
                    <a:gd name="T82" fmla="*/ 3 w 28"/>
                    <a:gd name="T83" fmla="*/ 43 h 45"/>
                    <a:gd name="T84" fmla="*/ 2 w 28"/>
                    <a:gd name="T8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8" h="45">
                      <a:moveTo>
                        <a:pt x="2" y="34"/>
                      </a:moveTo>
                      <a:lnTo>
                        <a:pt x="5" y="34"/>
                      </a:lnTo>
                      <a:lnTo>
                        <a:pt x="3" y="31"/>
                      </a:lnTo>
                      <a:lnTo>
                        <a:pt x="2" y="30"/>
                      </a:lnTo>
                      <a:lnTo>
                        <a:pt x="0" y="28"/>
                      </a:lnTo>
                      <a:lnTo>
                        <a:pt x="0" y="25"/>
                      </a:lnTo>
                      <a:lnTo>
                        <a:pt x="0" y="23"/>
                      </a:lnTo>
                      <a:lnTo>
                        <a:pt x="2" y="22"/>
                      </a:lnTo>
                      <a:lnTo>
                        <a:pt x="3" y="21"/>
                      </a:lnTo>
                      <a:lnTo>
                        <a:pt x="5" y="19"/>
                      </a:lnTo>
                      <a:lnTo>
                        <a:pt x="3" y="17"/>
                      </a:lnTo>
                      <a:lnTo>
                        <a:pt x="2" y="15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2" y="6"/>
                      </a:ln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3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7" y="12"/>
                      </a:lnTo>
                      <a:lnTo>
                        <a:pt x="26" y="11"/>
                      </a:lnTo>
                      <a:lnTo>
                        <a:pt x="24" y="11"/>
                      </a:lnTo>
                      <a:lnTo>
                        <a:pt x="22" y="11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12"/>
                      </a:lnTo>
                      <a:lnTo>
                        <a:pt x="4" y="12"/>
                      </a:lnTo>
                      <a:lnTo>
                        <a:pt x="4" y="13"/>
                      </a:lnTo>
                      <a:lnTo>
                        <a:pt x="4" y="15"/>
                      </a:lnTo>
                      <a:lnTo>
                        <a:pt x="5" y="16"/>
                      </a:lnTo>
                      <a:lnTo>
                        <a:pt x="6" y="17"/>
                      </a:lnTo>
                      <a:lnTo>
                        <a:pt x="8" y="18"/>
                      </a:lnTo>
                      <a:lnTo>
                        <a:pt x="22" y="18"/>
                      </a:lnTo>
                      <a:lnTo>
                        <a:pt x="24" y="18"/>
                      </a:lnTo>
                      <a:lnTo>
                        <a:pt x="26" y="18"/>
                      </a:lnTo>
                      <a:lnTo>
                        <a:pt x="27" y="17"/>
                      </a:lnTo>
                      <a:lnTo>
                        <a:pt x="27" y="16"/>
                      </a:lnTo>
                      <a:lnTo>
                        <a:pt x="28" y="16"/>
                      </a:lnTo>
                      <a:lnTo>
                        <a:pt x="28" y="29"/>
                      </a:lnTo>
                      <a:lnTo>
                        <a:pt x="27" y="29"/>
                      </a:lnTo>
                      <a:lnTo>
                        <a:pt x="27" y="28"/>
                      </a:lnTo>
                      <a:lnTo>
                        <a:pt x="26" y="28"/>
                      </a:lnTo>
                      <a:lnTo>
                        <a:pt x="26" y="27"/>
                      </a:lnTo>
                      <a:lnTo>
                        <a:pt x="24" y="27"/>
                      </a:lnTo>
                      <a:lnTo>
                        <a:pt x="23" y="27"/>
                      </a:lnTo>
                      <a:lnTo>
                        <a:pt x="22" y="27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6" y="27"/>
                      </a:lnTo>
                      <a:lnTo>
                        <a:pt x="5" y="28"/>
                      </a:lnTo>
                      <a:lnTo>
                        <a:pt x="5" y="28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4" y="30"/>
                      </a:lnTo>
                      <a:lnTo>
                        <a:pt x="5" y="31"/>
                      </a:lnTo>
                      <a:lnTo>
                        <a:pt x="6" y="33"/>
                      </a:lnTo>
                      <a:lnTo>
                        <a:pt x="8" y="34"/>
                      </a:lnTo>
                      <a:lnTo>
                        <a:pt x="22" y="34"/>
                      </a:lnTo>
                      <a:lnTo>
                        <a:pt x="24" y="34"/>
                      </a:lnTo>
                      <a:lnTo>
                        <a:pt x="26" y="34"/>
                      </a:lnTo>
                      <a:lnTo>
                        <a:pt x="27" y="33"/>
                      </a:lnTo>
                      <a:lnTo>
                        <a:pt x="27" y="31"/>
                      </a:lnTo>
                      <a:lnTo>
                        <a:pt x="28" y="31"/>
                      </a:lnTo>
                      <a:lnTo>
                        <a:pt x="28" y="45"/>
                      </a:lnTo>
                      <a:lnTo>
                        <a:pt x="27" y="45"/>
                      </a:lnTo>
                      <a:lnTo>
                        <a:pt x="27" y="43"/>
                      </a:lnTo>
                      <a:lnTo>
                        <a:pt x="26" y="42"/>
                      </a:lnTo>
                      <a:lnTo>
                        <a:pt x="24" y="42"/>
                      </a:lnTo>
                      <a:lnTo>
                        <a:pt x="22" y="42"/>
                      </a:lnTo>
                      <a:lnTo>
                        <a:pt x="8" y="42"/>
                      </a:lnTo>
                      <a:lnTo>
                        <a:pt x="5" y="42"/>
                      </a:lnTo>
                      <a:lnTo>
                        <a:pt x="4" y="42"/>
                      </a:lnTo>
                      <a:lnTo>
                        <a:pt x="3" y="43"/>
                      </a:lnTo>
                      <a:lnTo>
                        <a:pt x="3" y="45"/>
                      </a:lnTo>
                      <a:lnTo>
                        <a:pt x="2" y="45"/>
                      </a:lnTo>
                      <a:lnTo>
                        <a:pt x="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0" name="Line 1872"/>
                <p:cNvSpPr>
                  <a:spLocks noChangeShapeType="1"/>
                </p:cNvSpPr>
                <p:nvPr/>
              </p:nvSpPr>
              <p:spPr bwMode="auto">
                <a:xfrm flipV="1">
                  <a:off x="3521" y="3260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1" name="Line 1873"/>
                <p:cNvSpPr>
                  <a:spLocks noChangeShapeType="1"/>
                </p:cNvSpPr>
                <p:nvPr/>
              </p:nvSpPr>
              <p:spPr bwMode="auto">
                <a:xfrm>
                  <a:off x="3521" y="3263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2" name="Line 1874"/>
                <p:cNvSpPr>
                  <a:spLocks noChangeShapeType="1"/>
                </p:cNvSpPr>
                <p:nvPr/>
              </p:nvSpPr>
              <p:spPr bwMode="auto">
                <a:xfrm flipV="1">
                  <a:off x="3551" y="3285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3" name="Line 1875"/>
                <p:cNvSpPr>
                  <a:spLocks noChangeShapeType="1"/>
                </p:cNvSpPr>
                <p:nvPr/>
              </p:nvSpPr>
              <p:spPr bwMode="auto">
                <a:xfrm>
                  <a:off x="3532" y="3260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4" name="Line 1876"/>
                <p:cNvSpPr>
                  <a:spLocks noChangeShapeType="1"/>
                </p:cNvSpPr>
                <p:nvPr/>
              </p:nvSpPr>
              <p:spPr bwMode="auto">
                <a:xfrm flipV="1">
                  <a:off x="3532" y="325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5" name="Line 1877"/>
                <p:cNvSpPr>
                  <a:spLocks noChangeShapeType="1"/>
                </p:cNvSpPr>
                <p:nvPr/>
              </p:nvSpPr>
              <p:spPr bwMode="auto">
                <a:xfrm flipV="1">
                  <a:off x="3563" y="3281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6" name="Line 1878"/>
                <p:cNvSpPr>
                  <a:spLocks noChangeShapeType="1"/>
                </p:cNvSpPr>
                <p:nvPr/>
              </p:nvSpPr>
              <p:spPr bwMode="auto">
                <a:xfrm>
                  <a:off x="3544" y="3257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7" name="Line 1879"/>
                <p:cNvSpPr>
                  <a:spLocks noChangeShapeType="1"/>
                </p:cNvSpPr>
                <p:nvPr/>
              </p:nvSpPr>
              <p:spPr bwMode="auto">
                <a:xfrm flipV="1">
                  <a:off x="3544" y="3254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8" name="Line 1880"/>
                <p:cNvSpPr>
                  <a:spLocks noChangeShapeType="1"/>
                </p:cNvSpPr>
                <p:nvPr/>
              </p:nvSpPr>
              <p:spPr bwMode="auto">
                <a:xfrm flipV="1">
                  <a:off x="3575" y="3279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49" name="Line 1881"/>
                <p:cNvSpPr>
                  <a:spLocks noChangeShapeType="1"/>
                </p:cNvSpPr>
                <p:nvPr/>
              </p:nvSpPr>
              <p:spPr bwMode="auto">
                <a:xfrm>
                  <a:off x="3555" y="3254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0" name="Line 1882"/>
                <p:cNvSpPr>
                  <a:spLocks noChangeShapeType="1"/>
                </p:cNvSpPr>
                <p:nvPr/>
              </p:nvSpPr>
              <p:spPr bwMode="auto">
                <a:xfrm flipV="1">
                  <a:off x="3555" y="3250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1" name="Line 1883"/>
                <p:cNvSpPr>
                  <a:spLocks noChangeShapeType="1"/>
                </p:cNvSpPr>
                <p:nvPr/>
              </p:nvSpPr>
              <p:spPr bwMode="auto">
                <a:xfrm flipV="1">
                  <a:off x="3586" y="3275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2" name="Line 1884"/>
                <p:cNvSpPr>
                  <a:spLocks noChangeShapeType="1"/>
                </p:cNvSpPr>
                <p:nvPr/>
              </p:nvSpPr>
              <p:spPr bwMode="auto">
                <a:xfrm>
                  <a:off x="3567" y="3250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3" name="Line 1885"/>
                <p:cNvSpPr>
                  <a:spLocks noChangeShapeType="1"/>
                </p:cNvSpPr>
                <p:nvPr/>
              </p:nvSpPr>
              <p:spPr bwMode="auto">
                <a:xfrm flipV="1">
                  <a:off x="3567" y="324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4" name="Line 1886"/>
                <p:cNvSpPr>
                  <a:spLocks noChangeShapeType="1"/>
                </p:cNvSpPr>
                <p:nvPr/>
              </p:nvSpPr>
              <p:spPr bwMode="auto">
                <a:xfrm flipV="1">
                  <a:off x="3598" y="3273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5" name="Line 1887"/>
                <p:cNvSpPr>
                  <a:spLocks noChangeShapeType="1"/>
                </p:cNvSpPr>
                <p:nvPr/>
              </p:nvSpPr>
              <p:spPr bwMode="auto">
                <a:xfrm>
                  <a:off x="3579" y="3247"/>
                  <a:ext cx="30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6" name="Line 1888"/>
                <p:cNvSpPr>
                  <a:spLocks noChangeShapeType="1"/>
                </p:cNvSpPr>
                <p:nvPr/>
              </p:nvSpPr>
              <p:spPr bwMode="auto">
                <a:xfrm flipV="1">
                  <a:off x="3579" y="3244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7" name="Line 1889"/>
                <p:cNvSpPr>
                  <a:spLocks noChangeShapeType="1"/>
                </p:cNvSpPr>
                <p:nvPr/>
              </p:nvSpPr>
              <p:spPr bwMode="auto">
                <a:xfrm flipV="1">
                  <a:off x="3609" y="3269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8" name="Line 1890"/>
                <p:cNvSpPr>
                  <a:spLocks noChangeShapeType="1"/>
                </p:cNvSpPr>
                <p:nvPr/>
              </p:nvSpPr>
              <p:spPr bwMode="auto">
                <a:xfrm>
                  <a:off x="3590" y="3244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59" name="Line 1891"/>
                <p:cNvSpPr>
                  <a:spLocks noChangeShapeType="1"/>
                </p:cNvSpPr>
                <p:nvPr/>
              </p:nvSpPr>
              <p:spPr bwMode="auto">
                <a:xfrm flipV="1">
                  <a:off x="3590" y="324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0" name="Line 1892"/>
                <p:cNvSpPr>
                  <a:spLocks noChangeShapeType="1"/>
                </p:cNvSpPr>
                <p:nvPr/>
              </p:nvSpPr>
              <p:spPr bwMode="auto">
                <a:xfrm flipV="1">
                  <a:off x="3621" y="3267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1" name="Line 1893"/>
                <p:cNvSpPr>
                  <a:spLocks noChangeShapeType="1"/>
                </p:cNvSpPr>
                <p:nvPr/>
              </p:nvSpPr>
              <p:spPr bwMode="auto">
                <a:xfrm>
                  <a:off x="3602" y="3241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2" name="Line 1894"/>
                <p:cNvSpPr>
                  <a:spLocks noChangeShapeType="1"/>
                </p:cNvSpPr>
                <p:nvPr/>
              </p:nvSpPr>
              <p:spPr bwMode="auto">
                <a:xfrm flipV="1">
                  <a:off x="3602" y="323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3" name="Line 1895"/>
                <p:cNvSpPr>
                  <a:spLocks noChangeShapeType="1"/>
                </p:cNvSpPr>
                <p:nvPr/>
              </p:nvSpPr>
              <p:spPr bwMode="auto">
                <a:xfrm flipV="1">
                  <a:off x="3633" y="3263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4" name="Line 1896"/>
                <p:cNvSpPr>
                  <a:spLocks noChangeShapeType="1"/>
                </p:cNvSpPr>
                <p:nvPr/>
              </p:nvSpPr>
              <p:spPr bwMode="auto">
                <a:xfrm>
                  <a:off x="3614" y="3238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5" name="Line 1897"/>
                <p:cNvSpPr>
                  <a:spLocks noChangeShapeType="1"/>
                </p:cNvSpPr>
                <p:nvPr/>
              </p:nvSpPr>
              <p:spPr bwMode="auto">
                <a:xfrm flipV="1">
                  <a:off x="3614" y="3235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6" name="Line 1898"/>
                <p:cNvSpPr>
                  <a:spLocks noChangeShapeType="1"/>
                </p:cNvSpPr>
                <p:nvPr/>
              </p:nvSpPr>
              <p:spPr bwMode="auto">
                <a:xfrm flipV="1">
                  <a:off x="3644" y="3261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7" name="Line 1899"/>
                <p:cNvSpPr>
                  <a:spLocks noChangeShapeType="1"/>
                </p:cNvSpPr>
                <p:nvPr/>
              </p:nvSpPr>
              <p:spPr bwMode="auto">
                <a:xfrm>
                  <a:off x="3624" y="3235"/>
                  <a:ext cx="3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8" name="Line 1900"/>
                <p:cNvSpPr>
                  <a:spLocks noChangeShapeType="1"/>
                </p:cNvSpPr>
                <p:nvPr/>
              </p:nvSpPr>
              <p:spPr bwMode="auto">
                <a:xfrm flipV="1">
                  <a:off x="3624" y="3232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69" name="Line 1901"/>
                <p:cNvSpPr>
                  <a:spLocks noChangeShapeType="1"/>
                </p:cNvSpPr>
                <p:nvPr/>
              </p:nvSpPr>
              <p:spPr bwMode="auto">
                <a:xfrm flipV="1">
                  <a:off x="3656" y="3257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0" name="Line 1902"/>
                <p:cNvSpPr>
                  <a:spLocks noChangeShapeType="1"/>
                </p:cNvSpPr>
                <p:nvPr/>
              </p:nvSpPr>
              <p:spPr bwMode="auto">
                <a:xfrm>
                  <a:off x="3636" y="3232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1" name="Line 1903"/>
                <p:cNvSpPr>
                  <a:spLocks noChangeShapeType="1"/>
                </p:cNvSpPr>
                <p:nvPr/>
              </p:nvSpPr>
              <p:spPr bwMode="auto">
                <a:xfrm flipV="1">
                  <a:off x="3636" y="3230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2" name="Line 1904"/>
                <p:cNvSpPr>
                  <a:spLocks noChangeShapeType="1"/>
                </p:cNvSpPr>
                <p:nvPr/>
              </p:nvSpPr>
              <p:spPr bwMode="auto">
                <a:xfrm flipV="1">
                  <a:off x="3668" y="3255"/>
                  <a:ext cx="10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3" name="Line 1905"/>
                <p:cNvSpPr>
                  <a:spLocks noChangeShapeType="1"/>
                </p:cNvSpPr>
                <p:nvPr/>
              </p:nvSpPr>
              <p:spPr bwMode="auto">
                <a:xfrm>
                  <a:off x="3647" y="3230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4" name="Line 1906"/>
                <p:cNvSpPr>
                  <a:spLocks noChangeShapeType="1"/>
                </p:cNvSpPr>
                <p:nvPr/>
              </p:nvSpPr>
              <p:spPr bwMode="auto">
                <a:xfrm>
                  <a:off x="3653" y="3229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5" name="Line 1907"/>
                <p:cNvSpPr>
                  <a:spLocks noChangeShapeType="1"/>
                </p:cNvSpPr>
                <p:nvPr/>
              </p:nvSpPr>
              <p:spPr bwMode="auto">
                <a:xfrm>
                  <a:off x="3665" y="3236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6" name="Line 1908"/>
                <p:cNvSpPr>
                  <a:spLocks noChangeShapeType="1"/>
                </p:cNvSpPr>
                <p:nvPr/>
              </p:nvSpPr>
              <p:spPr bwMode="auto">
                <a:xfrm>
                  <a:off x="3677" y="3244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7" name="Line 1909"/>
                <p:cNvSpPr>
                  <a:spLocks noChangeShapeType="1"/>
                </p:cNvSpPr>
                <p:nvPr/>
              </p:nvSpPr>
              <p:spPr bwMode="auto">
                <a:xfrm>
                  <a:off x="3690" y="3251"/>
                  <a:ext cx="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8" name="Line 1910"/>
                <p:cNvSpPr>
                  <a:spLocks noChangeShapeType="1"/>
                </p:cNvSpPr>
                <p:nvPr/>
              </p:nvSpPr>
              <p:spPr bwMode="auto">
                <a:xfrm flipV="1">
                  <a:off x="3647" y="322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79" name="Line 1911"/>
                <p:cNvSpPr>
                  <a:spLocks noChangeShapeType="1"/>
                </p:cNvSpPr>
                <p:nvPr/>
              </p:nvSpPr>
              <p:spPr bwMode="auto">
                <a:xfrm flipV="1">
                  <a:off x="3678" y="3251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0" name="Line 1912"/>
                <p:cNvSpPr>
                  <a:spLocks noChangeShapeType="1"/>
                </p:cNvSpPr>
                <p:nvPr/>
              </p:nvSpPr>
              <p:spPr bwMode="auto">
                <a:xfrm>
                  <a:off x="3659" y="3227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1" name="Line 1913"/>
                <p:cNvSpPr>
                  <a:spLocks noChangeShapeType="1"/>
                </p:cNvSpPr>
                <p:nvPr/>
              </p:nvSpPr>
              <p:spPr bwMode="auto">
                <a:xfrm flipV="1">
                  <a:off x="3690" y="325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2" name="Line 1914"/>
                <p:cNvSpPr>
                  <a:spLocks noChangeShapeType="1"/>
                </p:cNvSpPr>
                <p:nvPr/>
              </p:nvSpPr>
              <p:spPr bwMode="auto">
                <a:xfrm flipV="1">
                  <a:off x="3659" y="3226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3" name="Line 1915"/>
                <p:cNvSpPr>
                  <a:spLocks noChangeShapeType="1"/>
                </p:cNvSpPr>
                <p:nvPr/>
              </p:nvSpPr>
              <p:spPr bwMode="auto">
                <a:xfrm flipV="1">
                  <a:off x="3690" y="3249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4" name="Line 1916"/>
                <p:cNvSpPr>
                  <a:spLocks noChangeShapeType="1"/>
                </p:cNvSpPr>
                <p:nvPr/>
              </p:nvSpPr>
              <p:spPr bwMode="auto">
                <a:xfrm>
                  <a:off x="3671" y="3226"/>
                  <a:ext cx="30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5" name="Line 1917"/>
                <p:cNvSpPr>
                  <a:spLocks noChangeShapeType="1"/>
                </p:cNvSpPr>
                <p:nvPr/>
              </p:nvSpPr>
              <p:spPr bwMode="auto">
                <a:xfrm flipV="1">
                  <a:off x="3701" y="324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6" name="Line 1918"/>
                <p:cNvSpPr>
                  <a:spLocks noChangeShapeType="1"/>
                </p:cNvSpPr>
                <p:nvPr/>
              </p:nvSpPr>
              <p:spPr bwMode="auto">
                <a:xfrm flipV="1">
                  <a:off x="3671" y="3224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7" name="Line 1919"/>
                <p:cNvSpPr>
                  <a:spLocks noChangeShapeType="1"/>
                </p:cNvSpPr>
                <p:nvPr/>
              </p:nvSpPr>
              <p:spPr bwMode="auto">
                <a:xfrm flipV="1">
                  <a:off x="3701" y="3245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8" name="Line 1920"/>
                <p:cNvSpPr>
                  <a:spLocks noChangeShapeType="1"/>
                </p:cNvSpPr>
                <p:nvPr/>
              </p:nvSpPr>
              <p:spPr bwMode="auto">
                <a:xfrm>
                  <a:off x="3682" y="3224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89" name="Line 1921"/>
                <p:cNvSpPr>
                  <a:spLocks noChangeShapeType="1"/>
                </p:cNvSpPr>
                <p:nvPr/>
              </p:nvSpPr>
              <p:spPr bwMode="auto">
                <a:xfrm flipV="1">
                  <a:off x="3713" y="324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0" name="Line 1922"/>
                <p:cNvSpPr>
                  <a:spLocks noChangeShapeType="1"/>
                </p:cNvSpPr>
                <p:nvPr/>
              </p:nvSpPr>
              <p:spPr bwMode="auto">
                <a:xfrm flipV="1">
                  <a:off x="3682" y="3223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1" name="Line 1923"/>
                <p:cNvSpPr>
                  <a:spLocks noChangeShapeType="1"/>
                </p:cNvSpPr>
                <p:nvPr/>
              </p:nvSpPr>
              <p:spPr bwMode="auto">
                <a:xfrm flipV="1">
                  <a:off x="3713" y="3243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2" name="Line 1924"/>
                <p:cNvSpPr>
                  <a:spLocks noChangeShapeType="1"/>
                </p:cNvSpPr>
                <p:nvPr/>
              </p:nvSpPr>
              <p:spPr bwMode="auto">
                <a:xfrm>
                  <a:off x="3694" y="3223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3" name="Line 1925"/>
                <p:cNvSpPr>
                  <a:spLocks noChangeShapeType="1"/>
                </p:cNvSpPr>
                <p:nvPr/>
              </p:nvSpPr>
              <p:spPr bwMode="auto">
                <a:xfrm flipV="1">
                  <a:off x="3725" y="324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4" name="Line 1926"/>
                <p:cNvSpPr>
                  <a:spLocks noChangeShapeType="1"/>
                </p:cNvSpPr>
                <p:nvPr/>
              </p:nvSpPr>
              <p:spPr bwMode="auto">
                <a:xfrm flipV="1">
                  <a:off x="3694" y="3221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5" name="Line 1927"/>
                <p:cNvSpPr>
                  <a:spLocks noChangeShapeType="1"/>
                </p:cNvSpPr>
                <p:nvPr/>
              </p:nvSpPr>
              <p:spPr bwMode="auto">
                <a:xfrm flipV="1">
                  <a:off x="3725" y="3239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6" name="Line 1928"/>
                <p:cNvSpPr>
                  <a:spLocks noChangeShapeType="1"/>
                </p:cNvSpPr>
                <p:nvPr/>
              </p:nvSpPr>
              <p:spPr bwMode="auto">
                <a:xfrm>
                  <a:off x="3706" y="3221"/>
                  <a:ext cx="30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7" name="Line 1929"/>
                <p:cNvSpPr>
                  <a:spLocks noChangeShapeType="1"/>
                </p:cNvSpPr>
                <p:nvPr/>
              </p:nvSpPr>
              <p:spPr bwMode="auto">
                <a:xfrm flipV="1">
                  <a:off x="3736" y="323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8" name="Line 1930"/>
                <p:cNvSpPr>
                  <a:spLocks noChangeShapeType="1"/>
                </p:cNvSpPr>
                <p:nvPr/>
              </p:nvSpPr>
              <p:spPr bwMode="auto">
                <a:xfrm flipV="1">
                  <a:off x="3706" y="3220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999" name="Line 1931"/>
                <p:cNvSpPr>
                  <a:spLocks noChangeShapeType="1"/>
                </p:cNvSpPr>
                <p:nvPr/>
              </p:nvSpPr>
              <p:spPr bwMode="auto">
                <a:xfrm flipV="1">
                  <a:off x="3736" y="3237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0" name="Line 1932"/>
                <p:cNvSpPr>
                  <a:spLocks noChangeShapeType="1"/>
                </p:cNvSpPr>
                <p:nvPr/>
              </p:nvSpPr>
              <p:spPr bwMode="auto">
                <a:xfrm>
                  <a:off x="3717" y="3220"/>
                  <a:ext cx="31" cy="1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1" name="Line 1933"/>
                <p:cNvSpPr>
                  <a:spLocks noChangeShapeType="1"/>
                </p:cNvSpPr>
                <p:nvPr/>
              </p:nvSpPr>
              <p:spPr bwMode="auto">
                <a:xfrm flipV="1">
                  <a:off x="3748" y="323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2" name="Line 1934"/>
                <p:cNvSpPr>
                  <a:spLocks noChangeShapeType="1"/>
                </p:cNvSpPr>
                <p:nvPr/>
              </p:nvSpPr>
              <p:spPr bwMode="auto">
                <a:xfrm>
                  <a:off x="3717" y="3220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3" name="Line 1935"/>
                <p:cNvSpPr>
                  <a:spLocks noChangeShapeType="1"/>
                </p:cNvSpPr>
                <p:nvPr/>
              </p:nvSpPr>
              <p:spPr bwMode="auto">
                <a:xfrm flipV="1">
                  <a:off x="3748" y="3233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4" name="Line 1936"/>
                <p:cNvSpPr>
                  <a:spLocks noChangeShapeType="1"/>
                </p:cNvSpPr>
                <p:nvPr/>
              </p:nvSpPr>
              <p:spPr bwMode="auto">
                <a:xfrm>
                  <a:off x="3729" y="3220"/>
                  <a:ext cx="31" cy="1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5" name="Line 1937"/>
                <p:cNvSpPr>
                  <a:spLocks noChangeShapeType="1"/>
                </p:cNvSpPr>
                <p:nvPr/>
              </p:nvSpPr>
              <p:spPr bwMode="auto">
                <a:xfrm flipV="1">
                  <a:off x="3760" y="323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6" name="Line 1938"/>
                <p:cNvSpPr>
                  <a:spLocks noChangeShapeType="1"/>
                </p:cNvSpPr>
                <p:nvPr/>
              </p:nvSpPr>
              <p:spPr bwMode="auto">
                <a:xfrm>
                  <a:off x="3729" y="3220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7" name="Line 1939"/>
                <p:cNvSpPr>
                  <a:spLocks noChangeShapeType="1"/>
                </p:cNvSpPr>
                <p:nvPr/>
              </p:nvSpPr>
              <p:spPr bwMode="auto">
                <a:xfrm flipV="1">
                  <a:off x="3760" y="3231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8" name="Line 1940"/>
                <p:cNvSpPr>
                  <a:spLocks noChangeShapeType="1"/>
                </p:cNvSpPr>
                <p:nvPr/>
              </p:nvSpPr>
              <p:spPr bwMode="auto">
                <a:xfrm>
                  <a:off x="3740" y="3221"/>
                  <a:ext cx="31" cy="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09" name="Line 1941"/>
                <p:cNvSpPr>
                  <a:spLocks noChangeShapeType="1"/>
                </p:cNvSpPr>
                <p:nvPr/>
              </p:nvSpPr>
              <p:spPr bwMode="auto">
                <a:xfrm flipV="1">
                  <a:off x="3771" y="323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0" name="Line 1942"/>
                <p:cNvSpPr>
                  <a:spLocks noChangeShapeType="1"/>
                </p:cNvSpPr>
                <p:nvPr/>
              </p:nvSpPr>
              <p:spPr bwMode="auto">
                <a:xfrm>
                  <a:off x="3740" y="3221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1" name="Line 1943"/>
                <p:cNvSpPr>
                  <a:spLocks noChangeShapeType="1"/>
                </p:cNvSpPr>
                <p:nvPr/>
              </p:nvSpPr>
              <p:spPr bwMode="auto">
                <a:xfrm flipV="1">
                  <a:off x="3771" y="3227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2" name="Line 1944"/>
                <p:cNvSpPr>
                  <a:spLocks noChangeShapeType="1"/>
                </p:cNvSpPr>
                <p:nvPr/>
              </p:nvSpPr>
              <p:spPr bwMode="auto">
                <a:xfrm>
                  <a:off x="3752" y="3223"/>
                  <a:ext cx="3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3" name="Line 1945"/>
                <p:cNvSpPr>
                  <a:spLocks noChangeShapeType="1"/>
                </p:cNvSpPr>
                <p:nvPr/>
              </p:nvSpPr>
              <p:spPr bwMode="auto">
                <a:xfrm flipV="1">
                  <a:off x="3783" y="322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4" name="Line 1946"/>
                <p:cNvSpPr>
                  <a:spLocks noChangeShapeType="1"/>
                </p:cNvSpPr>
                <p:nvPr/>
              </p:nvSpPr>
              <p:spPr bwMode="auto">
                <a:xfrm>
                  <a:off x="3752" y="3223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5" name="Line 1947"/>
                <p:cNvSpPr>
                  <a:spLocks noChangeShapeType="1"/>
                </p:cNvSpPr>
                <p:nvPr/>
              </p:nvSpPr>
              <p:spPr bwMode="auto">
                <a:xfrm flipV="1">
                  <a:off x="3783" y="3225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6" name="Line 1948"/>
                <p:cNvSpPr>
                  <a:spLocks noChangeShapeType="1"/>
                </p:cNvSpPr>
                <p:nvPr/>
              </p:nvSpPr>
              <p:spPr bwMode="auto">
                <a:xfrm>
                  <a:off x="3764" y="3224"/>
                  <a:ext cx="3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7" name="Line 1949"/>
                <p:cNvSpPr>
                  <a:spLocks noChangeShapeType="1"/>
                </p:cNvSpPr>
                <p:nvPr/>
              </p:nvSpPr>
              <p:spPr bwMode="auto">
                <a:xfrm flipV="1">
                  <a:off x="3794" y="322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8" name="Line 1950"/>
                <p:cNvSpPr>
                  <a:spLocks noChangeShapeType="1"/>
                </p:cNvSpPr>
                <p:nvPr/>
              </p:nvSpPr>
              <p:spPr bwMode="auto">
                <a:xfrm flipV="1">
                  <a:off x="3764" y="3223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19" name="Line 1951"/>
                <p:cNvSpPr>
                  <a:spLocks noChangeShapeType="1"/>
                </p:cNvSpPr>
                <p:nvPr/>
              </p:nvSpPr>
              <p:spPr bwMode="auto">
                <a:xfrm flipV="1">
                  <a:off x="3794" y="3221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0" name="Line 1952"/>
                <p:cNvSpPr>
                  <a:spLocks noChangeShapeType="1"/>
                </p:cNvSpPr>
                <p:nvPr/>
              </p:nvSpPr>
              <p:spPr bwMode="auto">
                <a:xfrm flipV="1">
                  <a:off x="3775" y="3221"/>
                  <a:ext cx="3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1" name="Line 1953"/>
                <p:cNvSpPr>
                  <a:spLocks noChangeShapeType="1"/>
                </p:cNvSpPr>
                <p:nvPr/>
              </p:nvSpPr>
              <p:spPr bwMode="auto">
                <a:xfrm flipV="1">
                  <a:off x="3806" y="322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2" name="Line 1954"/>
                <p:cNvSpPr>
                  <a:spLocks noChangeShapeType="1"/>
                </p:cNvSpPr>
                <p:nvPr/>
              </p:nvSpPr>
              <p:spPr bwMode="auto">
                <a:xfrm flipV="1">
                  <a:off x="3775" y="321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3" name="Line 1955"/>
                <p:cNvSpPr>
                  <a:spLocks noChangeShapeType="1"/>
                </p:cNvSpPr>
                <p:nvPr/>
              </p:nvSpPr>
              <p:spPr bwMode="auto">
                <a:xfrm flipV="1">
                  <a:off x="3806" y="321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4" name="Line 1956"/>
                <p:cNvSpPr>
                  <a:spLocks noChangeShapeType="1"/>
                </p:cNvSpPr>
                <p:nvPr/>
              </p:nvSpPr>
              <p:spPr bwMode="auto">
                <a:xfrm>
                  <a:off x="3787" y="3218"/>
                  <a:ext cx="3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5" name="Line 1957"/>
                <p:cNvSpPr>
                  <a:spLocks noChangeShapeType="1"/>
                </p:cNvSpPr>
                <p:nvPr/>
              </p:nvSpPr>
              <p:spPr bwMode="auto">
                <a:xfrm flipV="1">
                  <a:off x="3818" y="321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6" name="Line 1958"/>
                <p:cNvSpPr>
                  <a:spLocks noChangeShapeType="1"/>
                </p:cNvSpPr>
                <p:nvPr/>
              </p:nvSpPr>
              <p:spPr bwMode="auto">
                <a:xfrm flipV="1">
                  <a:off x="3787" y="3206"/>
                  <a:ext cx="12" cy="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7" name="Line 1959"/>
                <p:cNvSpPr>
                  <a:spLocks noChangeShapeType="1"/>
                </p:cNvSpPr>
                <p:nvPr/>
              </p:nvSpPr>
              <p:spPr bwMode="auto">
                <a:xfrm flipV="1">
                  <a:off x="3818" y="3215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8" name="Line 1960"/>
                <p:cNvSpPr>
                  <a:spLocks noChangeShapeType="1"/>
                </p:cNvSpPr>
                <p:nvPr/>
              </p:nvSpPr>
              <p:spPr bwMode="auto">
                <a:xfrm>
                  <a:off x="3799" y="3206"/>
                  <a:ext cx="30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29" name="Line 1961"/>
                <p:cNvSpPr>
                  <a:spLocks noChangeShapeType="1"/>
                </p:cNvSpPr>
                <p:nvPr/>
              </p:nvSpPr>
              <p:spPr bwMode="auto">
                <a:xfrm>
                  <a:off x="3809" y="318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0" name="Line 1962"/>
                <p:cNvSpPr>
                  <a:spLocks noChangeShapeType="1"/>
                </p:cNvSpPr>
                <p:nvPr/>
              </p:nvSpPr>
              <p:spPr bwMode="auto">
                <a:xfrm>
                  <a:off x="3818" y="3200"/>
                  <a:ext cx="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1" name="Line 1963"/>
                <p:cNvSpPr>
                  <a:spLocks noChangeShapeType="1"/>
                </p:cNvSpPr>
                <p:nvPr/>
              </p:nvSpPr>
              <p:spPr bwMode="auto">
                <a:xfrm>
                  <a:off x="3826" y="3212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2" name="Line 1964"/>
                <p:cNvSpPr>
                  <a:spLocks noChangeShapeType="1"/>
                </p:cNvSpPr>
                <p:nvPr/>
              </p:nvSpPr>
              <p:spPr bwMode="auto">
                <a:xfrm flipV="1">
                  <a:off x="3799" y="3188"/>
                  <a:ext cx="10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3" name="Line 1965"/>
                <p:cNvSpPr>
                  <a:spLocks noChangeShapeType="1"/>
                </p:cNvSpPr>
                <p:nvPr/>
              </p:nvSpPr>
              <p:spPr bwMode="auto">
                <a:xfrm flipV="1">
                  <a:off x="3829" y="3212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4" name="Line 1966"/>
                <p:cNvSpPr>
                  <a:spLocks noChangeShapeType="1"/>
                </p:cNvSpPr>
                <p:nvPr/>
              </p:nvSpPr>
              <p:spPr bwMode="auto">
                <a:xfrm>
                  <a:off x="3809" y="3188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5" name="Line 1967"/>
                <p:cNvSpPr>
                  <a:spLocks noChangeShapeType="1"/>
                </p:cNvSpPr>
                <p:nvPr/>
              </p:nvSpPr>
              <p:spPr bwMode="auto">
                <a:xfrm flipV="1">
                  <a:off x="3809" y="3170"/>
                  <a:ext cx="12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6" name="Line 1968"/>
                <p:cNvSpPr>
                  <a:spLocks noChangeShapeType="1"/>
                </p:cNvSpPr>
                <p:nvPr/>
              </p:nvSpPr>
              <p:spPr bwMode="auto">
                <a:xfrm flipV="1">
                  <a:off x="3841" y="3209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7" name="Line 1969"/>
                <p:cNvSpPr>
                  <a:spLocks noChangeShapeType="1"/>
                </p:cNvSpPr>
                <p:nvPr/>
              </p:nvSpPr>
              <p:spPr bwMode="auto">
                <a:xfrm>
                  <a:off x="3821" y="3170"/>
                  <a:ext cx="32" cy="3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8" name="Line 1970"/>
                <p:cNvSpPr>
                  <a:spLocks noChangeShapeType="1"/>
                </p:cNvSpPr>
                <p:nvPr/>
              </p:nvSpPr>
              <p:spPr bwMode="auto">
                <a:xfrm flipV="1">
                  <a:off x="3821" y="3159"/>
                  <a:ext cx="11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39" name="Line 1971"/>
                <p:cNvSpPr>
                  <a:spLocks noChangeShapeType="1"/>
                </p:cNvSpPr>
                <p:nvPr/>
              </p:nvSpPr>
              <p:spPr bwMode="auto">
                <a:xfrm flipV="1">
                  <a:off x="3853" y="3206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0" name="Line 1972"/>
                <p:cNvSpPr>
                  <a:spLocks noChangeShapeType="1"/>
                </p:cNvSpPr>
                <p:nvPr/>
              </p:nvSpPr>
              <p:spPr bwMode="auto">
                <a:xfrm>
                  <a:off x="3832" y="3159"/>
                  <a:ext cx="31" cy="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1" name="Line 1973"/>
                <p:cNvSpPr>
                  <a:spLocks noChangeShapeType="1"/>
                </p:cNvSpPr>
                <p:nvPr/>
              </p:nvSpPr>
              <p:spPr bwMode="auto">
                <a:xfrm flipV="1">
                  <a:off x="3832" y="3154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2" name="Line 1974"/>
                <p:cNvSpPr>
                  <a:spLocks noChangeShapeType="1"/>
                </p:cNvSpPr>
                <p:nvPr/>
              </p:nvSpPr>
              <p:spPr bwMode="auto">
                <a:xfrm flipV="1">
                  <a:off x="3863" y="320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3" name="Line 1975"/>
                <p:cNvSpPr>
                  <a:spLocks noChangeShapeType="1"/>
                </p:cNvSpPr>
                <p:nvPr/>
              </p:nvSpPr>
              <p:spPr bwMode="auto">
                <a:xfrm>
                  <a:off x="3844" y="3154"/>
                  <a:ext cx="31" cy="4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4" name="Line 1976"/>
                <p:cNvSpPr>
                  <a:spLocks noChangeShapeType="1"/>
                </p:cNvSpPr>
                <p:nvPr/>
              </p:nvSpPr>
              <p:spPr bwMode="auto">
                <a:xfrm flipV="1">
                  <a:off x="3844" y="3153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5" name="Line 1977"/>
                <p:cNvSpPr>
                  <a:spLocks noChangeShapeType="1"/>
                </p:cNvSpPr>
                <p:nvPr/>
              </p:nvSpPr>
              <p:spPr bwMode="auto">
                <a:xfrm flipV="1">
                  <a:off x="3875" y="3200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6" name="Line 1978"/>
                <p:cNvSpPr>
                  <a:spLocks noChangeShapeType="1"/>
                </p:cNvSpPr>
                <p:nvPr/>
              </p:nvSpPr>
              <p:spPr bwMode="auto">
                <a:xfrm>
                  <a:off x="3856" y="3153"/>
                  <a:ext cx="30" cy="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7" name="Line 1979"/>
                <p:cNvSpPr>
                  <a:spLocks noChangeShapeType="1"/>
                </p:cNvSpPr>
                <p:nvPr/>
              </p:nvSpPr>
              <p:spPr bwMode="auto">
                <a:xfrm>
                  <a:off x="3856" y="3153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8" name="Line 1980"/>
                <p:cNvSpPr>
                  <a:spLocks noChangeShapeType="1"/>
                </p:cNvSpPr>
                <p:nvPr/>
              </p:nvSpPr>
              <p:spPr bwMode="auto">
                <a:xfrm flipV="1">
                  <a:off x="3886" y="319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49" name="Line 1981"/>
                <p:cNvSpPr>
                  <a:spLocks noChangeShapeType="1"/>
                </p:cNvSpPr>
                <p:nvPr/>
              </p:nvSpPr>
              <p:spPr bwMode="auto">
                <a:xfrm>
                  <a:off x="3867" y="3154"/>
                  <a:ext cx="31" cy="4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0" name="Line 1982"/>
                <p:cNvSpPr>
                  <a:spLocks noChangeShapeType="1"/>
                </p:cNvSpPr>
                <p:nvPr/>
              </p:nvSpPr>
              <p:spPr bwMode="auto">
                <a:xfrm>
                  <a:off x="3867" y="3154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1" name="Line 1983"/>
                <p:cNvSpPr>
                  <a:spLocks noChangeShapeType="1"/>
                </p:cNvSpPr>
                <p:nvPr/>
              </p:nvSpPr>
              <p:spPr bwMode="auto">
                <a:xfrm flipV="1">
                  <a:off x="3898" y="3194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2" name="Line 1984"/>
                <p:cNvSpPr>
                  <a:spLocks noChangeShapeType="1"/>
                </p:cNvSpPr>
                <p:nvPr/>
              </p:nvSpPr>
              <p:spPr bwMode="auto">
                <a:xfrm>
                  <a:off x="3879" y="3155"/>
                  <a:ext cx="31" cy="3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3" name="Line 1985"/>
                <p:cNvSpPr>
                  <a:spLocks noChangeShapeType="1"/>
                </p:cNvSpPr>
                <p:nvPr/>
              </p:nvSpPr>
              <p:spPr bwMode="auto">
                <a:xfrm>
                  <a:off x="3879" y="3155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4" name="Line 1986"/>
                <p:cNvSpPr>
                  <a:spLocks noChangeShapeType="1"/>
                </p:cNvSpPr>
                <p:nvPr/>
              </p:nvSpPr>
              <p:spPr bwMode="auto">
                <a:xfrm flipV="1">
                  <a:off x="3910" y="3191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5" name="Line 1987"/>
                <p:cNvSpPr>
                  <a:spLocks noChangeShapeType="1"/>
                </p:cNvSpPr>
                <p:nvPr/>
              </p:nvSpPr>
              <p:spPr bwMode="auto">
                <a:xfrm>
                  <a:off x="3891" y="3155"/>
                  <a:ext cx="30" cy="3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6" name="Line 1988"/>
                <p:cNvSpPr>
                  <a:spLocks noChangeShapeType="1"/>
                </p:cNvSpPr>
                <p:nvPr/>
              </p:nvSpPr>
              <p:spPr bwMode="auto">
                <a:xfrm>
                  <a:off x="3891" y="3155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7" name="Line 1989"/>
                <p:cNvSpPr>
                  <a:spLocks noChangeShapeType="1"/>
                </p:cNvSpPr>
                <p:nvPr/>
              </p:nvSpPr>
              <p:spPr bwMode="auto">
                <a:xfrm flipV="1">
                  <a:off x="3921" y="318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8" name="Line 1990"/>
                <p:cNvSpPr>
                  <a:spLocks noChangeShapeType="1"/>
                </p:cNvSpPr>
                <p:nvPr/>
              </p:nvSpPr>
              <p:spPr bwMode="auto">
                <a:xfrm>
                  <a:off x="3902" y="3155"/>
                  <a:ext cx="31" cy="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59" name="Line 1991"/>
                <p:cNvSpPr>
                  <a:spLocks noChangeShapeType="1"/>
                </p:cNvSpPr>
                <p:nvPr/>
              </p:nvSpPr>
              <p:spPr bwMode="auto">
                <a:xfrm>
                  <a:off x="3902" y="3155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0" name="Line 1992"/>
                <p:cNvSpPr>
                  <a:spLocks noChangeShapeType="1"/>
                </p:cNvSpPr>
                <p:nvPr/>
              </p:nvSpPr>
              <p:spPr bwMode="auto">
                <a:xfrm flipV="1">
                  <a:off x="3933" y="3185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1" name="Line 1993"/>
                <p:cNvSpPr>
                  <a:spLocks noChangeShapeType="1"/>
                </p:cNvSpPr>
                <p:nvPr/>
              </p:nvSpPr>
              <p:spPr bwMode="auto">
                <a:xfrm>
                  <a:off x="3914" y="3155"/>
                  <a:ext cx="31" cy="3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2" name="Line 1994"/>
                <p:cNvSpPr>
                  <a:spLocks noChangeShapeType="1"/>
                </p:cNvSpPr>
                <p:nvPr/>
              </p:nvSpPr>
              <p:spPr bwMode="auto">
                <a:xfrm flipV="1">
                  <a:off x="3914" y="3154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3" name="Line 1995"/>
                <p:cNvSpPr>
                  <a:spLocks noChangeShapeType="1"/>
                </p:cNvSpPr>
                <p:nvPr/>
              </p:nvSpPr>
              <p:spPr bwMode="auto">
                <a:xfrm flipV="1">
                  <a:off x="3945" y="3182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4" name="Line 1996"/>
                <p:cNvSpPr>
                  <a:spLocks noChangeShapeType="1"/>
                </p:cNvSpPr>
                <p:nvPr/>
              </p:nvSpPr>
              <p:spPr bwMode="auto">
                <a:xfrm>
                  <a:off x="3925" y="3154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5" name="Line 1997"/>
                <p:cNvSpPr>
                  <a:spLocks noChangeShapeType="1"/>
                </p:cNvSpPr>
                <p:nvPr/>
              </p:nvSpPr>
              <p:spPr bwMode="auto">
                <a:xfrm flipV="1">
                  <a:off x="3925" y="3153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6" name="Line 1998"/>
                <p:cNvSpPr>
                  <a:spLocks noChangeShapeType="1"/>
                </p:cNvSpPr>
                <p:nvPr/>
              </p:nvSpPr>
              <p:spPr bwMode="auto">
                <a:xfrm flipV="1">
                  <a:off x="3956" y="3179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7" name="Line 1999"/>
                <p:cNvSpPr>
                  <a:spLocks noChangeShapeType="1"/>
                </p:cNvSpPr>
                <p:nvPr/>
              </p:nvSpPr>
              <p:spPr bwMode="auto">
                <a:xfrm>
                  <a:off x="3937" y="3153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8" name="Line 2000"/>
                <p:cNvSpPr>
                  <a:spLocks noChangeShapeType="1"/>
                </p:cNvSpPr>
                <p:nvPr/>
              </p:nvSpPr>
              <p:spPr bwMode="auto">
                <a:xfrm flipV="1">
                  <a:off x="3937" y="3151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69" name="Line 2001"/>
                <p:cNvSpPr>
                  <a:spLocks noChangeShapeType="1"/>
                </p:cNvSpPr>
                <p:nvPr/>
              </p:nvSpPr>
              <p:spPr bwMode="auto">
                <a:xfrm flipV="1">
                  <a:off x="3968" y="3176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0" name="Line 2002"/>
                <p:cNvSpPr>
                  <a:spLocks noChangeShapeType="1"/>
                </p:cNvSpPr>
                <p:nvPr/>
              </p:nvSpPr>
              <p:spPr bwMode="auto">
                <a:xfrm>
                  <a:off x="3949" y="3151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1" name="Line 2003"/>
                <p:cNvSpPr>
                  <a:spLocks noChangeShapeType="1"/>
                </p:cNvSpPr>
                <p:nvPr/>
              </p:nvSpPr>
              <p:spPr bwMode="auto">
                <a:xfrm flipV="1">
                  <a:off x="3949" y="3148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2" name="Line 2004"/>
                <p:cNvSpPr>
                  <a:spLocks noChangeShapeType="1"/>
                </p:cNvSpPr>
                <p:nvPr/>
              </p:nvSpPr>
              <p:spPr bwMode="auto">
                <a:xfrm flipV="1">
                  <a:off x="3979" y="317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3" name="Line 2005"/>
                <p:cNvSpPr>
                  <a:spLocks noChangeShapeType="1"/>
                </p:cNvSpPr>
                <p:nvPr/>
              </p:nvSpPr>
              <p:spPr bwMode="auto">
                <a:xfrm>
                  <a:off x="3959" y="3148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4" name="Line 2006"/>
                <p:cNvSpPr>
                  <a:spLocks noChangeShapeType="1"/>
                </p:cNvSpPr>
                <p:nvPr/>
              </p:nvSpPr>
              <p:spPr bwMode="auto">
                <a:xfrm>
                  <a:off x="3965" y="3147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5" name="Line 2007"/>
                <p:cNvSpPr>
                  <a:spLocks noChangeShapeType="1"/>
                </p:cNvSpPr>
                <p:nvPr/>
              </p:nvSpPr>
              <p:spPr bwMode="auto">
                <a:xfrm>
                  <a:off x="3977" y="3154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6" name="Line 2008"/>
                <p:cNvSpPr>
                  <a:spLocks noChangeShapeType="1"/>
                </p:cNvSpPr>
                <p:nvPr/>
              </p:nvSpPr>
              <p:spPr bwMode="auto">
                <a:xfrm>
                  <a:off x="3989" y="3163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7" name="Line 2009"/>
                <p:cNvSpPr>
                  <a:spLocks noChangeShapeType="1"/>
                </p:cNvSpPr>
                <p:nvPr/>
              </p:nvSpPr>
              <p:spPr bwMode="auto">
                <a:xfrm>
                  <a:off x="4003" y="3170"/>
                  <a:ext cx="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8" name="Line 2010"/>
                <p:cNvSpPr>
                  <a:spLocks noChangeShapeType="1"/>
                </p:cNvSpPr>
                <p:nvPr/>
              </p:nvSpPr>
              <p:spPr bwMode="auto">
                <a:xfrm flipV="1">
                  <a:off x="3959" y="3146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79" name="Line 2011"/>
                <p:cNvSpPr>
                  <a:spLocks noChangeShapeType="1"/>
                </p:cNvSpPr>
                <p:nvPr/>
              </p:nvSpPr>
              <p:spPr bwMode="auto">
                <a:xfrm flipV="1">
                  <a:off x="3991" y="3170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0" name="Line 2012"/>
                <p:cNvSpPr>
                  <a:spLocks noChangeShapeType="1"/>
                </p:cNvSpPr>
                <p:nvPr/>
              </p:nvSpPr>
              <p:spPr bwMode="auto">
                <a:xfrm>
                  <a:off x="3971" y="3146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1" name="Line 2013"/>
                <p:cNvSpPr>
                  <a:spLocks noChangeShapeType="1"/>
                </p:cNvSpPr>
                <p:nvPr/>
              </p:nvSpPr>
              <p:spPr bwMode="auto">
                <a:xfrm flipV="1">
                  <a:off x="4003" y="316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2" name="Line 2014"/>
                <p:cNvSpPr>
                  <a:spLocks noChangeShapeType="1"/>
                </p:cNvSpPr>
                <p:nvPr/>
              </p:nvSpPr>
              <p:spPr bwMode="auto">
                <a:xfrm flipV="1">
                  <a:off x="3971" y="314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3" name="Line 2015"/>
                <p:cNvSpPr>
                  <a:spLocks noChangeShapeType="1"/>
                </p:cNvSpPr>
                <p:nvPr/>
              </p:nvSpPr>
              <p:spPr bwMode="auto">
                <a:xfrm flipV="1">
                  <a:off x="4003" y="3167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4" name="Line 2016"/>
                <p:cNvSpPr>
                  <a:spLocks noChangeShapeType="1"/>
                </p:cNvSpPr>
                <p:nvPr/>
              </p:nvSpPr>
              <p:spPr bwMode="auto">
                <a:xfrm>
                  <a:off x="3983" y="3143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5" name="Line 2017"/>
                <p:cNvSpPr>
                  <a:spLocks noChangeShapeType="1"/>
                </p:cNvSpPr>
                <p:nvPr/>
              </p:nvSpPr>
              <p:spPr bwMode="auto">
                <a:xfrm flipV="1">
                  <a:off x="4013" y="316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6" name="Line 2018"/>
                <p:cNvSpPr>
                  <a:spLocks noChangeShapeType="1"/>
                </p:cNvSpPr>
                <p:nvPr/>
              </p:nvSpPr>
              <p:spPr bwMode="auto">
                <a:xfrm flipV="1">
                  <a:off x="3983" y="3141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7087" name="Line 2019"/>
                <p:cNvSpPr>
                  <a:spLocks noChangeShapeType="1"/>
                </p:cNvSpPr>
                <p:nvPr/>
              </p:nvSpPr>
              <p:spPr bwMode="auto">
                <a:xfrm flipV="1">
                  <a:off x="4013" y="3164"/>
                  <a:ext cx="1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5" name="Group 2221"/>
              <p:cNvGrpSpPr>
                <a:grpSpLocks/>
              </p:cNvGrpSpPr>
              <p:nvPr/>
            </p:nvGrpSpPr>
            <p:grpSpPr bwMode="auto">
              <a:xfrm>
                <a:off x="5491163" y="4862513"/>
                <a:ext cx="1065213" cy="414337"/>
                <a:chOff x="3459" y="3063"/>
                <a:chExt cx="671" cy="261"/>
              </a:xfrm>
            </p:grpSpPr>
            <p:sp>
              <p:nvSpPr>
                <p:cNvPr id="746688" name="Line 2021"/>
                <p:cNvSpPr>
                  <a:spLocks noChangeShapeType="1"/>
                </p:cNvSpPr>
                <p:nvPr/>
              </p:nvSpPr>
              <p:spPr bwMode="auto">
                <a:xfrm>
                  <a:off x="3994" y="3141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9" name="Line 2022"/>
                <p:cNvSpPr>
                  <a:spLocks noChangeShapeType="1"/>
                </p:cNvSpPr>
                <p:nvPr/>
              </p:nvSpPr>
              <p:spPr bwMode="auto">
                <a:xfrm flipV="1">
                  <a:off x="4026" y="3163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0" name="Line 2023"/>
                <p:cNvSpPr>
                  <a:spLocks noChangeShapeType="1"/>
                </p:cNvSpPr>
                <p:nvPr/>
              </p:nvSpPr>
              <p:spPr bwMode="auto">
                <a:xfrm flipV="1">
                  <a:off x="3994" y="3139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1" name="Line 2024"/>
                <p:cNvSpPr>
                  <a:spLocks noChangeShapeType="1"/>
                </p:cNvSpPr>
                <p:nvPr/>
              </p:nvSpPr>
              <p:spPr bwMode="auto">
                <a:xfrm flipV="1">
                  <a:off x="4026" y="316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2" name="Line 2025"/>
                <p:cNvSpPr>
                  <a:spLocks noChangeShapeType="1"/>
                </p:cNvSpPr>
                <p:nvPr/>
              </p:nvSpPr>
              <p:spPr bwMode="auto">
                <a:xfrm>
                  <a:off x="4006" y="3139"/>
                  <a:ext cx="32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3" name="Line 2026"/>
                <p:cNvSpPr>
                  <a:spLocks noChangeShapeType="1"/>
                </p:cNvSpPr>
                <p:nvPr/>
              </p:nvSpPr>
              <p:spPr bwMode="auto">
                <a:xfrm flipV="1">
                  <a:off x="4038" y="316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4" name="Line 2027"/>
                <p:cNvSpPr>
                  <a:spLocks noChangeShapeType="1"/>
                </p:cNvSpPr>
                <p:nvPr/>
              </p:nvSpPr>
              <p:spPr bwMode="auto">
                <a:xfrm flipV="1">
                  <a:off x="4006" y="3135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5" name="Line 2028"/>
                <p:cNvSpPr>
                  <a:spLocks noChangeShapeType="1"/>
                </p:cNvSpPr>
                <p:nvPr/>
              </p:nvSpPr>
              <p:spPr bwMode="auto">
                <a:xfrm flipV="1">
                  <a:off x="4038" y="3158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6" name="Line 2029"/>
                <p:cNvSpPr>
                  <a:spLocks noChangeShapeType="1"/>
                </p:cNvSpPr>
                <p:nvPr/>
              </p:nvSpPr>
              <p:spPr bwMode="auto">
                <a:xfrm>
                  <a:off x="4017" y="3135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7" name="Line 2030"/>
                <p:cNvSpPr>
                  <a:spLocks noChangeShapeType="1"/>
                </p:cNvSpPr>
                <p:nvPr/>
              </p:nvSpPr>
              <p:spPr bwMode="auto">
                <a:xfrm flipV="1">
                  <a:off x="4048" y="315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8" name="Line 2031"/>
                <p:cNvSpPr>
                  <a:spLocks noChangeShapeType="1"/>
                </p:cNvSpPr>
                <p:nvPr/>
              </p:nvSpPr>
              <p:spPr bwMode="auto">
                <a:xfrm flipV="1">
                  <a:off x="4017" y="3133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99" name="Line 2032"/>
                <p:cNvSpPr>
                  <a:spLocks noChangeShapeType="1"/>
                </p:cNvSpPr>
                <p:nvPr/>
              </p:nvSpPr>
              <p:spPr bwMode="auto">
                <a:xfrm flipV="1">
                  <a:off x="4048" y="3155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0" name="Line 2033"/>
                <p:cNvSpPr>
                  <a:spLocks noChangeShapeType="1"/>
                </p:cNvSpPr>
                <p:nvPr/>
              </p:nvSpPr>
              <p:spPr bwMode="auto">
                <a:xfrm>
                  <a:off x="4029" y="3133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1" name="Line 2034"/>
                <p:cNvSpPr>
                  <a:spLocks noChangeShapeType="1"/>
                </p:cNvSpPr>
                <p:nvPr/>
              </p:nvSpPr>
              <p:spPr bwMode="auto">
                <a:xfrm flipV="1">
                  <a:off x="4060" y="315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2" name="Line 2035"/>
                <p:cNvSpPr>
                  <a:spLocks noChangeShapeType="1"/>
                </p:cNvSpPr>
                <p:nvPr/>
              </p:nvSpPr>
              <p:spPr bwMode="auto">
                <a:xfrm flipV="1">
                  <a:off x="4029" y="3129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3" name="Line 2036"/>
                <p:cNvSpPr>
                  <a:spLocks noChangeShapeType="1"/>
                </p:cNvSpPr>
                <p:nvPr/>
              </p:nvSpPr>
              <p:spPr bwMode="auto">
                <a:xfrm flipV="1">
                  <a:off x="4060" y="3152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4" name="Line 2037"/>
                <p:cNvSpPr>
                  <a:spLocks noChangeShapeType="1"/>
                </p:cNvSpPr>
                <p:nvPr/>
              </p:nvSpPr>
              <p:spPr bwMode="auto">
                <a:xfrm>
                  <a:off x="4041" y="3129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5" name="Line 2038"/>
                <p:cNvSpPr>
                  <a:spLocks noChangeShapeType="1"/>
                </p:cNvSpPr>
                <p:nvPr/>
              </p:nvSpPr>
              <p:spPr bwMode="auto">
                <a:xfrm flipV="1">
                  <a:off x="4071" y="315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6" name="Line 2039"/>
                <p:cNvSpPr>
                  <a:spLocks noChangeShapeType="1"/>
                </p:cNvSpPr>
                <p:nvPr/>
              </p:nvSpPr>
              <p:spPr bwMode="auto">
                <a:xfrm flipV="1">
                  <a:off x="4041" y="3125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7" name="Line 2040"/>
                <p:cNvSpPr>
                  <a:spLocks noChangeShapeType="1"/>
                </p:cNvSpPr>
                <p:nvPr/>
              </p:nvSpPr>
              <p:spPr bwMode="auto">
                <a:xfrm flipV="1">
                  <a:off x="4072" y="3149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8" name="Line 2041"/>
                <p:cNvSpPr>
                  <a:spLocks noChangeShapeType="1"/>
                </p:cNvSpPr>
                <p:nvPr/>
              </p:nvSpPr>
              <p:spPr bwMode="auto">
                <a:xfrm>
                  <a:off x="4052" y="3125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09" name="Line 2042"/>
                <p:cNvSpPr>
                  <a:spLocks noChangeShapeType="1"/>
                </p:cNvSpPr>
                <p:nvPr/>
              </p:nvSpPr>
              <p:spPr bwMode="auto">
                <a:xfrm flipV="1">
                  <a:off x="4083" y="314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0" name="Line 2043"/>
                <p:cNvSpPr>
                  <a:spLocks noChangeShapeType="1"/>
                </p:cNvSpPr>
                <p:nvPr/>
              </p:nvSpPr>
              <p:spPr bwMode="auto">
                <a:xfrm flipV="1">
                  <a:off x="4052" y="3123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1" name="Line 2044"/>
                <p:cNvSpPr>
                  <a:spLocks noChangeShapeType="1"/>
                </p:cNvSpPr>
                <p:nvPr/>
              </p:nvSpPr>
              <p:spPr bwMode="auto">
                <a:xfrm flipV="1">
                  <a:off x="4083" y="3146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2" name="Line 2045"/>
                <p:cNvSpPr>
                  <a:spLocks noChangeShapeType="1"/>
                </p:cNvSpPr>
                <p:nvPr/>
              </p:nvSpPr>
              <p:spPr bwMode="auto">
                <a:xfrm>
                  <a:off x="4064" y="3123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3" name="Line 2046"/>
                <p:cNvSpPr>
                  <a:spLocks noChangeShapeType="1"/>
                </p:cNvSpPr>
                <p:nvPr/>
              </p:nvSpPr>
              <p:spPr bwMode="auto">
                <a:xfrm flipV="1">
                  <a:off x="4095" y="314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4" name="Line 2047"/>
                <p:cNvSpPr>
                  <a:spLocks noChangeShapeType="1"/>
                </p:cNvSpPr>
                <p:nvPr/>
              </p:nvSpPr>
              <p:spPr bwMode="auto">
                <a:xfrm flipV="1">
                  <a:off x="4064" y="3119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5" name="Line 2048"/>
                <p:cNvSpPr>
                  <a:spLocks noChangeShapeType="1"/>
                </p:cNvSpPr>
                <p:nvPr/>
              </p:nvSpPr>
              <p:spPr bwMode="auto">
                <a:xfrm flipV="1">
                  <a:off x="4095" y="3143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6" name="Line 2049"/>
                <p:cNvSpPr>
                  <a:spLocks noChangeShapeType="1"/>
                </p:cNvSpPr>
                <p:nvPr/>
              </p:nvSpPr>
              <p:spPr bwMode="auto">
                <a:xfrm>
                  <a:off x="4076" y="3119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7" name="Line 2050"/>
                <p:cNvSpPr>
                  <a:spLocks noChangeShapeType="1"/>
                </p:cNvSpPr>
                <p:nvPr/>
              </p:nvSpPr>
              <p:spPr bwMode="auto">
                <a:xfrm flipV="1">
                  <a:off x="4106" y="314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8" name="Line 2051"/>
                <p:cNvSpPr>
                  <a:spLocks noChangeShapeType="1"/>
                </p:cNvSpPr>
                <p:nvPr/>
              </p:nvSpPr>
              <p:spPr bwMode="auto">
                <a:xfrm flipV="1">
                  <a:off x="4076" y="3116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19" name="Line 2052"/>
                <p:cNvSpPr>
                  <a:spLocks noChangeShapeType="1"/>
                </p:cNvSpPr>
                <p:nvPr/>
              </p:nvSpPr>
              <p:spPr bwMode="auto">
                <a:xfrm flipV="1">
                  <a:off x="4106" y="3140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0" name="Line 2053"/>
                <p:cNvSpPr>
                  <a:spLocks noChangeShapeType="1"/>
                </p:cNvSpPr>
                <p:nvPr/>
              </p:nvSpPr>
              <p:spPr bwMode="auto">
                <a:xfrm>
                  <a:off x="4087" y="3116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1" name="Line 2054"/>
                <p:cNvSpPr>
                  <a:spLocks noChangeShapeType="1"/>
                </p:cNvSpPr>
                <p:nvPr/>
              </p:nvSpPr>
              <p:spPr bwMode="auto">
                <a:xfrm flipV="1">
                  <a:off x="4118" y="313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2" name="Line 2055"/>
                <p:cNvSpPr>
                  <a:spLocks noChangeShapeType="1"/>
                </p:cNvSpPr>
                <p:nvPr/>
              </p:nvSpPr>
              <p:spPr bwMode="auto">
                <a:xfrm flipV="1">
                  <a:off x="4087" y="311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3" name="Line 2056"/>
                <p:cNvSpPr>
                  <a:spLocks noChangeShapeType="1"/>
                </p:cNvSpPr>
                <p:nvPr/>
              </p:nvSpPr>
              <p:spPr bwMode="auto">
                <a:xfrm flipV="1">
                  <a:off x="4118" y="313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4" name="Line 2057"/>
                <p:cNvSpPr>
                  <a:spLocks noChangeShapeType="1"/>
                </p:cNvSpPr>
                <p:nvPr/>
              </p:nvSpPr>
              <p:spPr bwMode="auto">
                <a:xfrm>
                  <a:off x="4099" y="3113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5" name="Line 2058"/>
                <p:cNvSpPr>
                  <a:spLocks noChangeShapeType="1"/>
                </p:cNvSpPr>
                <p:nvPr/>
              </p:nvSpPr>
              <p:spPr bwMode="auto">
                <a:xfrm flipV="1">
                  <a:off x="3490" y="3236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6" name="Line 2059"/>
                <p:cNvSpPr>
                  <a:spLocks noChangeShapeType="1"/>
                </p:cNvSpPr>
                <p:nvPr/>
              </p:nvSpPr>
              <p:spPr bwMode="auto">
                <a:xfrm>
                  <a:off x="3490" y="3239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7" name="Line 2060"/>
                <p:cNvSpPr>
                  <a:spLocks noChangeShapeType="1"/>
                </p:cNvSpPr>
                <p:nvPr/>
              </p:nvSpPr>
              <p:spPr bwMode="auto">
                <a:xfrm>
                  <a:off x="3501" y="3236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8" name="Line 2061"/>
                <p:cNvSpPr>
                  <a:spLocks noChangeShapeType="1"/>
                </p:cNvSpPr>
                <p:nvPr/>
              </p:nvSpPr>
              <p:spPr bwMode="auto">
                <a:xfrm flipV="1">
                  <a:off x="3501" y="3232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29" name="Line 2062"/>
                <p:cNvSpPr>
                  <a:spLocks noChangeShapeType="1"/>
                </p:cNvSpPr>
                <p:nvPr/>
              </p:nvSpPr>
              <p:spPr bwMode="auto">
                <a:xfrm>
                  <a:off x="3513" y="3232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0" name="Line 2063"/>
                <p:cNvSpPr>
                  <a:spLocks noChangeShapeType="1"/>
                </p:cNvSpPr>
                <p:nvPr/>
              </p:nvSpPr>
              <p:spPr bwMode="auto">
                <a:xfrm flipV="1">
                  <a:off x="3513" y="3227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1" name="Line 2064"/>
                <p:cNvSpPr>
                  <a:spLocks noChangeShapeType="1"/>
                </p:cNvSpPr>
                <p:nvPr/>
              </p:nvSpPr>
              <p:spPr bwMode="auto">
                <a:xfrm>
                  <a:off x="3525" y="3227"/>
                  <a:ext cx="30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2" name="Line 2065"/>
                <p:cNvSpPr>
                  <a:spLocks noChangeShapeType="1"/>
                </p:cNvSpPr>
                <p:nvPr/>
              </p:nvSpPr>
              <p:spPr bwMode="auto">
                <a:xfrm flipV="1">
                  <a:off x="3525" y="3224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3" name="Line 2066"/>
                <p:cNvSpPr>
                  <a:spLocks noChangeShapeType="1"/>
                </p:cNvSpPr>
                <p:nvPr/>
              </p:nvSpPr>
              <p:spPr bwMode="auto">
                <a:xfrm>
                  <a:off x="3536" y="3224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4" name="Line 2067"/>
                <p:cNvSpPr>
                  <a:spLocks noChangeShapeType="1"/>
                </p:cNvSpPr>
                <p:nvPr/>
              </p:nvSpPr>
              <p:spPr bwMode="auto">
                <a:xfrm flipV="1">
                  <a:off x="3536" y="3220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5" name="Line 2068"/>
                <p:cNvSpPr>
                  <a:spLocks noChangeShapeType="1"/>
                </p:cNvSpPr>
                <p:nvPr/>
              </p:nvSpPr>
              <p:spPr bwMode="auto">
                <a:xfrm>
                  <a:off x="3548" y="3220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6" name="Line 2069"/>
                <p:cNvSpPr>
                  <a:spLocks noChangeShapeType="1"/>
                </p:cNvSpPr>
                <p:nvPr/>
              </p:nvSpPr>
              <p:spPr bwMode="auto">
                <a:xfrm flipV="1">
                  <a:off x="3548" y="3215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7" name="Line 2070"/>
                <p:cNvSpPr>
                  <a:spLocks noChangeShapeType="1"/>
                </p:cNvSpPr>
                <p:nvPr/>
              </p:nvSpPr>
              <p:spPr bwMode="auto">
                <a:xfrm>
                  <a:off x="3560" y="3215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8" name="Line 2071"/>
                <p:cNvSpPr>
                  <a:spLocks noChangeShapeType="1"/>
                </p:cNvSpPr>
                <p:nvPr/>
              </p:nvSpPr>
              <p:spPr bwMode="auto">
                <a:xfrm flipV="1">
                  <a:off x="3560" y="3213"/>
                  <a:ext cx="10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39" name="Line 2072"/>
                <p:cNvSpPr>
                  <a:spLocks noChangeShapeType="1"/>
                </p:cNvSpPr>
                <p:nvPr/>
              </p:nvSpPr>
              <p:spPr bwMode="auto">
                <a:xfrm>
                  <a:off x="3570" y="3213"/>
                  <a:ext cx="32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0" name="Line 2073"/>
                <p:cNvSpPr>
                  <a:spLocks noChangeShapeType="1"/>
                </p:cNvSpPr>
                <p:nvPr/>
              </p:nvSpPr>
              <p:spPr bwMode="auto">
                <a:xfrm flipV="1">
                  <a:off x="3570" y="3209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1" name="Line 2074"/>
                <p:cNvSpPr>
                  <a:spLocks noChangeShapeType="1"/>
                </p:cNvSpPr>
                <p:nvPr/>
              </p:nvSpPr>
              <p:spPr bwMode="auto">
                <a:xfrm>
                  <a:off x="3582" y="3209"/>
                  <a:ext cx="32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2" name="Line 2075"/>
                <p:cNvSpPr>
                  <a:spLocks noChangeShapeType="1"/>
                </p:cNvSpPr>
                <p:nvPr/>
              </p:nvSpPr>
              <p:spPr bwMode="auto">
                <a:xfrm flipV="1">
                  <a:off x="3582" y="3208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3" name="Line 2076"/>
                <p:cNvSpPr>
                  <a:spLocks noChangeShapeType="1"/>
                </p:cNvSpPr>
                <p:nvPr/>
              </p:nvSpPr>
              <p:spPr bwMode="auto">
                <a:xfrm>
                  <a:off x="3593" y="3208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4" name="Line 2077"/>
                <p:cNvSpPr>
                  <a:spLocks noChangeShapeType="1"/>
                </p:cNvSpPr>
                <p:nvPr/>
              </p:nvSpPr>
              <p:spPr bwMode="auto">
                <a:xfrm flipV="1">
                  <a:off x="3593" y="3206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5" name="Line 2078"/>
                <p:cNvSpPr>
                  <a:spLocks noChangeShapeType="1"/>
                </p:cNvSpPr>
                <p:nvPr/>
              </p:nvSpPr>
              <p:spPr bwMode="auto">
                <a:xfrm>
                  <a:off x="3605" y="3206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6" name="Line 2079"/>
                <p:cNvSpPr>
                  <a:spLocks noChangeShapeType="1"/>
                </p:cNvSpPr>
                <p:nvPr/>
              </p:nvSpPr>
              <p:spPr bwMode="auto">
                <a:xfrm flipV="1">
                  <a:off x="3605" y="3205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7" name="Line 2080"/>
                <p:cNvSpPr>
                  <a:spLocks noChangeShapeType="1"/>
                </p:cNvSpPr>
                <p:nvPr/>
              </p:nvSpPr>
              <p:spPr bwMode="auto">
                <a:xfrm>
                  <a:off x="3617" y="3205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8" name="Line 2081"/>
                <p:cNvSpPr>
                  <a:spLocks noChangeShapeType="1"/>
                </p:cNvSpPr>
                <p:nvPr/>
              </p:nvSpPr>
              <p:spPr bwMode="auto">
                <a:xfrm>
                  <a:off x="3622" y="320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49" name="Line 2082"/>
                <p:cNvSpPr>
                  <a:spLocks noChangeShapeType="1"/>
                </p:cNvSpPr>
                <p:nvPr/>
              </p:nvSpPr>
              <p:spPr bwMode="auto">
                <a:xfrm>
                  <a:off x="3634" y="3213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0" name="Line 2083"/>
                <p:cNvSpPr>
                  <a:spLocks noChangeShapeType="1"/>
                </p:cNvSpPr>
                <p:nvPr/>
              </p:nvSpPr>
              <p:spPr bwMode="auto">
                <a:xfrm>
                  <a:off x="3645" y="3223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1" name="Line 2084"/>
                <p:cNvSpPr>
                  <a:spLocks noChangeShapeType="1"/>
                </p:cNvSpPr>
                <p:nvPr/>
              </p:nvSpPr>
              <p:spPr bwMode="auto">
                <a:xfrm>
                  <a:off x="3617" y="3205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2" name="Line 2085"/>
                <p:cNvSpPr>
                  <a:spLocks noChangeShapeType="1"/>
                </p:cNvSpPr>
                <p:nvPr/>
              </p:nvSpPr>
              <p:spPr bwMode="auto">
                <a:xfrm>
                  <a:off x="3628" y="3205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3" name="Line 2086"/>
                <p:cNvSpPr>
                  <a:spLocks noChangeShapeType="1"/>
                </p:cNvSpPr>
                <p:nvPr/>
              </p:nvSpPr>
              <p:spPr bwMode="auto">
                <a:xfrm>
                  <a:off x="3628" y="3205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4" name="Line 2087"/>
                <p:cNvSpPr>
                  <a:spLocks noChangeShapeType="1"/>
                </p:cNvSpPr>
                <p:nvPr/>
              </p:nvSpPr>
              <p:spPr bwMode="auto">
                <a:xfrm>
                  <a:off x="3640" y="3205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5" name="Line 2088"/>
                <p:cNvSpPr>
                  <a:spLocks noChangeShapeType="1"/>
                </p:cNvSpPr>
                <p:nvPr/>
              </p:nvSpPr>
              <p:spPr bwMode="auto">
                <a:xfrm>
                  <a:off x="3640" y="3205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6" name="Line 2089"/>
                <p:cNvSpPr>
                  <a:spLocks noChangeShapeType="1"/>
                </p:cNvSpPr>
                <p:nvPr/>
              </p:nvSpPr>
              <p:spPr bwMode="auto">
                <a:xfrm>
                  <a:off x="3652" y="3206"/>
                  <a:ext cx="30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7" name="Line 2090"/>
                <p:cNvSpPr>
                  <a:spLocks noChangeShapeType="1"/>
                </p:cNvSpPr>
                <p:nvPr/>
              </p:nvSpPr>
              <p:spPr bwMode="auto">
                <a:xfrm>
                  <a:off x="3652" y="3206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8" name="Line 2091"/>
                <p:cNvSpPr>
                  <a:spLocks noChangeShapeType="1"/>
                </p:cNvSpPr>
                <p:nvPr/>
              </p:nvSpPr>
              <p:spPr bwMode="auto">
                <a:xfrm>
                  <a:off x="3663" y="3208"/>
                  <a:ext cx="31" cy="1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59" name="Line 2092"/>
                <p:cNvSpPr>
                  <a:spLocks noChangeShapeType="1"/>
                </p:cNvSpPr>
                <p:nvPr/>
              </p:nvSpPr>
              <p:spPr bwMode="auto">
                <a:xfrm>
                  <a:off x="3663" y="320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0" name="Line 2093"/>
                <p:cNvSpPr>
                  <a:spLocks noChangeShapeType="1"/>
                </p:cNvSpPr>
                <p:nvPr/>
              </p:nvSpPr>
              <p:spPr bwMode="auto">
                <a:xfrm>
                  <a:off x="3675" y="3213"/>
                  <a:ext cx="31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1" name="Line 2094"/>
                <p:cNvSpPr>
                  <a:spLocks noChangeShapeType="1"/>
                </p:cNvSpPr>
                <p:nvPr/>
              </p:nvSpPr>
              <p:spPr bwMode="auto">
                <a:xfrm>
                  <a:off x="3699" y="3220"/>
                  <a:ext cx="18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2" name="Line 2095"/>
                <p:cNvSpPr>
                  <a:spLocks noChangeShapeType="1"/>
                </p:cNvSpPr>
                <p:nvPr/>
              </p:nvSpPr>
              <p:spPr bwMode="auto">
                <a:xfrm>
                  <a:off x="3719" y="324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3" name="Line 2096"/>
                <p:cNvSpPr>
                  <a:spLocks noChangeShapeType="1"/>
                </p:cNvSpPr>
                <p:nvPr/>
              </p:nvSpPr>
              <p:spPr bwMode="auto">
                <a:xfrm>
                  <a:off x="3717" y="3244"/>
                  <a:ext cx="3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4" name="Line 2097"/>
                <p:cNvSpPr>
                  <a:spLocks noChangeShapeType="1"/>
                </p:cNvSpPr>
                <p:nvPr/>
              </p:nvSpPr>
              <p:spPr bwMode="auto">
                <a:xfrm flipV="1">
                  <a:off x="3720" y="3241"/>
                  <a:ext cx="10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5" name="Line 2098"/>
                <p:cNvSpPr>
                  <a:spLocks noChangeShapeType="1"/>
                </p:cNvSpPr>
                <p:nvPr/>
              </p:nvSpPr>
              <p:spPr bwMode="auto">
                <a:xfrm>
                  <a:off x="3723" y="324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6" name="Line 2099"/>
                <p:cNvSpPr>
                  <a:spLocks noChangeShapeType="1"/>
                </p:cNvSpPr>
                <p:nvPr/>
              </p:nvSpPr>
              <p:spPr bwMode="auto">
                <a:xfrm>
                  <a:off x="3737" y="3250"/>
                  <a:ext cx="4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7" name="Line 2100"/>
                <p:cNvSpPr>
                  <a:spLocks noChangeShapeType="1"/>
                </p:cNvSpPr>
                <p:nvPr/>
              </p:nvSpPr>
              <p:spPr bwMode="auto">
                <a:xfrm>
                  <a:off x="3720" y="3249"/>
                  <a:ext cx="12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8" name="Line 2101"/>
                <p:cNvSpPr>
                  <a:spLocks noChangeShapeType="1"/>
                </p:cNvSpPr>
                <p:nvPr/>
              </p:nvSpPr>
              <p:spPr bwMode="auto">
                <a:xfrm flipV="1">
                  <a:off x="3732" y="3235"/>
                  <a:ext cx="2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69" name="Line 2102"/>
                <p:cNvSpPr>
                  <a:spLocks noChangeShapeType="1"/>
                </p:cNvSpPr>
                <p:nvPr/>
              </p:nvSpPr>
              <p:spPr bwMode="auto">
                <a:xfrm>
                  <a:off x="3741" y="3250"/>
                  <a:ext cx="5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0" name="Line 2103"/>
                <p:cNvSpPr>
                  <a:spLocks noChangeShapeType="1"/>
                </p:cNvSpPr>
                <p:nvPr/>
              </p:nvSpPr>
              <p:spPr bwMode="auto">
                <a:xfrm>
                  <a:off x="3755" y="3249"/>
                  <a:ext cx="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1" name="Line 2104"/>
                <p:cNvSpPr>
                  <a:spLocks noChangeShapeType="1"/>
                </p:cNvSpPr>
                <p:nvPr/>
              </p:nvSpPr>
              <p:spPr bwMode="auto">
                <a:xfrm>
                  <a:off x="3732" y="3260"/>
                  <a:ext cx="13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2" name="Line 2105"/>
                <p:cNvSpPr>
                  <a:spLocks noChangeShapeType="1"/>
                </p:cNvSpPr>
                <p:nvPr/>
              </p:nvSpPr>
              <p:spPr bwMode="auto">
                <a:xfrm flipV="1">
                  <a:off x="3745" y="3231"/>
                  <a:ext cx="24" cy="3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3" name="Line 2106"/>
                <p:cNvSpPr>
                  <a:spLocks noChangeShapeType="1"/>
                </p:cNvSpPr>
                <p:nvPr/>
              </p:nvSpPr>
              <p:spPr bwMode="auto">
                <a:xfrm flipV="1">
                  <a:off x="3755" y="3247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4" name="Line 2107"/>
                <p:cNvSpPr>
                  <a:spLocks noChangeShapeType="1"/>
                </p:cNvSpPr>
                <p:nvPr/>
              </p:nvSpPr>
              <p:spPr bwMode="auto">
                <a:xfrm flipV="1">
                  <a:off x="3745" y="3255"/>
                  <a:ext cx="10" cy="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5" name="Line 2108"/>
                <p:cNvSpPr>
                  <a:spLocks noChangeShapeType="1"/>
                </p:cNvSpPr>
                <p:nvPr/>
              </p:nvSpPr>
              <p:spPr bwMode="auto">
                <a:xfrm flipV="1">
                  <a:off x="3755" y="3229"/>
                  <a:ext cx="2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6" name="Line 2109"/>
                <p:cNvSpPr>
                  <a:spLocks noChangeShapeType="1"/>
                </p:cNvSpPr>
                <p:nvPr/>
              </p:nvSpPr>
              <p:spPr bwMode="auto">
                <a:xfrm flipV="1">
                  <a:off x="3766" y="322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7" name="Line 2110"/>
                <p:cNvSpPr>
                  <a:spLocks noChangeShapeType="1"/>
                </p:cNvSpPr>
                <p:nvPr/>
              </p:nvSpPr>
              <p:spPr bwMode="auto">
                <a:xfrm flipV="1">
                  <a:off x="3767" y="3206"/>
                  <a:ext cx="32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8" name="Line 2111"/>
                <p:cNvSpPr>
                  <a:spLocks noChangeShapeType="1"/>
                </p:cNvSpPr>
                <p:nvPr/>
              </p:nvSpPr>
              <p:spPr bwMode="auto">
                <a:xfrm>
                  <a:off x="3795" y="3177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79" name="Line 2112"/>
                <p:cNvSpPr>
                  <a:spLocks noChangeShapeType="1"/>
                </p:cNvSpPr>
                <p:nvPr/>
              </p:nvSpPr>
              <p:spPr bwMode="auto">
                <a:xfrm>
                  <a:off x="3807" y="3185"/>
                  <a:ext cx="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0" name="Line 2113"/>
                <p:cNvSpPr>
                  <a:spLocks noChangeShapeType="1"/>
                </p:cNvSpPr>
                <p:nvPr/>
              </p:nvSpPr>
              <p:spPr bwMode="auto">
                <a:xfrm flipV="1">
                  <a:off x="3767" y="3164"/>
                  <a:ext cx="11" cy="5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1" name="Line 2114"/>
                <p:cNvSpPr>
                  <a:spLocks noChangeShapeType="1"/>
                </p:cNvSpPr>
                <p:nvPr/>
              </p:nvSpPr>
              <p:spPr bwMode="auto">
                <a:xfrm>
                  <a:off x="3778" y="3164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2" name="Line 2115"/>
                <p:cNvSpPr>
                  <a:spLocks noChangeShapeType="1"/>
                </p:cNvSpPr>
                <p:nvPr/>
              </p:nvSpPr>
              <p:spPr bwMode="auto">
                <a:xfrm flipV="1">
                  <a:off x="3778" y="3107"/>
                  <a:ext cx="12" cy="5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3" name="Line 2116"/>
                <p:cNvSpPr>
                  <a:spLocks noChangeShapeType="1"/>
                </p:cNvSpPr>
                <p:nvPr/>
              </p:nvSpPr>
              <p:spPr bwMode="auto">
                <a:xfrm>
                  <a:off x="3790" y="3107"/>
                  <a:ext cx="31" cy="6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4" name="Line 2117"/>
                <p:cNvSpPr>
                  <a:spLocks noChangeShapeType="1"/>
                </p:cNvSpPr>
                <p:nvPr/>
              </p:nvSpPr>
              <p:spPr bwMode="auto">
                <a:xfrm>
                  <a:off x="3795" y="309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5" name="Line 2118"/>
                <p:cNvSpPr>
                  <a:spLocks noChangeShapeType="1"/>
                </p:cNvSpPr>
                <p:nvPr/>
              </p:nvSpPr>
              <p:spPr bwMode="auto">
                <a:xfrm>
                  <a:off x="3808" y="3098"/>
                  <a:ext cx="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6" name="Line 2119"/>
                <p:cNvSpPr>
                  <a:spLocks noChangeShapeType="1"/>
                </p:cNvSpPr>
                <p:nvPr/>
              </p:nvSpPr>
              <p:spPr bwMode="auto">
                <a:xfrm flipV="1">
                  <a:off x="3790" y="3072"/>
                  <a:ext cx="12" cy="3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7" name="Line 2120"/>
                <p:cNvSpPr>
                  <a:spLocks noChangeShapeType="1"/>
                </p:cNvSpPr>
                <p:nvPr/>
              </p:nvSpPr>
              <p:spPr bwMode="auto">
                <a:xfrm>
                  <a:off x="3802" y="3072"/>
                  <a:ext cx="30" cy="8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8" name="Line 2121"/>
                <p:cNvSpPr>
                  <a:spLocks noChangeShapeType="1"/>
                </p:cNvSpPr>
                <p:nvPr/>
              </p:nvSpPr>
              <p:spPr bwMode="auto">
                <a:xfrm>
                  <a:off x="3811" y="3098"/>
                  <a:ext cx="4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89" name="Line 2122"/>
                <p:cNvSpPr>
                  <a:spLocks noChangeShapeType="1"/>
                </p:cNvSpPr>
                <p:nvPr/>
              </p:nvSpPr>
              <p:spPr bwMode="auto">
                <a:xfrm>
                  <a:off x="3825" y="3097"/>
                  <a:ext cx="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0" name="Line 2123"/>
                <p:cNvSpPr>
                  <a:spLocks noChangeShapeType="1"/>
                </p:cNvSpPr>
                <p:nvPr/>
              </p:nvSpPr>
              <p:spPr bwMode="auto">
                <a:xfrm flipV="1">
                  <a:off x="3802" y="3063"/>
                  <a:ext cx="1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1" name="Line 2124"/>
                <p:cNvSpPr>
                  <a:spLocks noChangeShapeType="1"/>
                </p:cNvSpPr>
                <p:nvPr/>
              </p:nvSpPr>
              <p:spPr bwMode="auto">
                <a:xfrm>
                  <a:off x="3813" y="3063"/>
                  <a:ext cx="31" cy="9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2" name="Line 2125"/>
                <p:cNvSpPr>
                  <a:spLocks noChangeShapeType="1"/>
                </p:cNvSpPr>
                <p:nvPr/>
              </p:nvSpPr>
              <p:spPr bwMode="auto">
                <a:xfrm flipV="1">
                  <a:off x="3825" y="3094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3" name="Line 2126"/>
                <p:cNvSpPr>
                  <a:spLocks noChangeShapeType="1"/>
                </p:cNvSpPr>
                <p:nvPr/>
              </p:nvSpPr>
              <p:spPr bwMode="auto">
                <a:xfrm>
                  <a:off x="3813" y="3063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4" name="Line 2127"/>
                <p:cNvSpPr>
                  <a:spLocks noChangeShapeType="1"/>
                </p:cNvSpPr>
                <p:nvPr/>
              </p:nvSpPr>
              <p:spPr bwMode="auto">
                <a:xfrm>
                  <a:off x="3825" y="3068"/>
                  <a:ext cx="31" cy="8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5" name="Line 2128"/>
                <p:cNvSpPr>
                  <a:spLocks noChangeShapeType="1"/>
                </p:cNvSpPr>
                <p:nvPr/>
              </p:nvSpPr>
              <p:spPr bwMode="auto">
                <a:xfrm flipV="1">
                  <a:off x="3833" y="3088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6" name="Line 2129"/>
                <p:cNvSpPr>
                  <a:spLocks noChangeShapeType="1"/>
                </p:cNvSpPr>
                <p:nvPr/>
              </p:nvSpPr>
              <p:spPr bwMode="auto">
                <a:xfrm>
                  <a:off x="3825" y="3068"/>
                  <a:ext cx="12" cy="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7" name="Line 2130"/>
                <p:cNvSpPr>
                  <a:spLocks noChangeShapeType="1"/>
                </p:cNvSpPr>
                <p:nvPr/>
              </p:nvSpPr>
              <p:spPr bwMode="auto">
                <a:xfrm>
                  <a:off x="3837" y="3078"/>
                  <a:ext cx="30" cy="7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8" name="Line 2131"/>
                <p:cNvSpPr>
                  <a:spLocks noChangeShapeType="1"/>
                </p:cNvSpPr>
                <p:nvPr/>
              </p:nvSpPr>
              <p:spPr bwMode="auto">
                <a:xfrm flipV="1">
                  <a:off x="3838" y="3081"/>
                  <a:ext cx="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799" name="Line 2132"/>
                <p:cNvSpPr>
                  <a:spLocks noChangeShapeType="1"/>
                </p:cNvSpPr>
                <p:nvPr/>
              </p:nvSpPr>
              <p:spPr bwMode="auto">
                <a:xfrm>
                  <a:off x="3837" y="3078"/>
                  <a:ext cx="11" cy="1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0" name="Line 2133"/>
                <p:cNvSpPr>
                  <a:spLocks noChangeShapeType="1"/>
                </p:cNvSpPr>
                <p:nvPr/>
              </p:nvSpPr>
              <p:spPr bwMode="auto">
                <a:xfrm>
                  <a:off x="3848" y="3091"/>
                  <a:ext cx="31" cy="6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1" name="Line 2134"/>
                <p:cNvSpPr>
                  <a:spLocks noChangeShapeType="1"/>
                </p:cNvSpPr>
                <p:nvPr/>
              </p:nvSpPr>
              <p:spPr bwMode="auto">
                <a:xfrm>
                  <a:off x="3848" y="3091"/>
                  <a:ext cx="12" cy="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2" name="Line 2135"/>
                <p:cNvSpPr>
                  <a:spLocks noChangeShapeType="1"/>
                </p:cNvSpPr>
                <p:nvPr/>
              </p:nvSpPr>
              <p:spPr bwMode="auto">
                <a:xfrm>
                  <a:off x="3860" y="3101"/>
                  <a:ext cx="31" cy="5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3" name="Line 2136"/>
                <p:cNvSpPr>
                  <a:spLocks noChangeShapeType="1"/>
                </p:cNvSpPr>
                <p:nvPr/>
              </p:nvSpPr>
              <p:spPr bwMode="auto">
                <a:xfrm>
                  <a:off x="3860" y="3101"/>
                  <a:ext cx="11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4" name="Line 2137"/>
                <p:cNvSpPr>
                  <a:spLocks noChangeShapeType="1"/>
                </p:cNvSpPr>
                <p:nvPr/>
              </p:nvSpPr>
              <p:spPr bwMode="auto">
                <a:xfrm>
                  <a:off x="3871" y="3109"/>
                  <a:ext cx="31" cy="4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5" name="Line 2138"/>
                <p:cNvSpPr>
                  <a:spLocks noChangeShapeType="1"/>
                </p:cNvSpPr>
                <p:nvPr/>
              </p:nvSpPr>
              <p:spPr bwMode="auto">
                <a:xfrm>
                  <a:off x="3871" y="3109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6" name="Line 2139"/>
                <p:cNvSpPr>
                  <a:spLocks noChangeShapeType="1"/>
                </p:cNvSpPr>
                <p:nvPr/>
              </p:nvSpPr>
              <p:spPr bwMode="auto">
                <a:xfrm>
                  <a:off x="3883" y="3115"/>
                  <a:ext cx="31" cy="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7" name="Line 2140"/>
                <p:cNvSpPr>
                  <a:spLocks noChangeShapeType="1"/>
                </p:cNvSpPr>
                <p:nvPr/>
              </p:nvSpPr>
              <p:spPr bwMode="auto">
                <a:xfrm>
                  <a:off x="3883" y="3115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8" name="Line 2141"/>
                <p:cNvSpPr>
                  <a:spLocks noChangeShapeType="1"/>
                </p:cNvSpPr>
                <p:nvPr/>
              </p:nvSpPr>
              <p:spPr bwMode="auto">
                <a:xfrm>
                  <a:off x="3895" y="3119"/>
                  <a:ext cx="30" cy="3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09" name="Line 2142"/>
                <p:cNvSpPr>
                  <a:spLocks noChangeShapeType="1"/>
                </p:cNvSpPr>
                <p:nvPr/>
              </p:nvSpPr>
              <p:spPr bwMode="auto">
                <a:xfrm>
                  <a:off x="3895" y="3119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0" name="Line 2143"/>
                <p:cNvSpPr>
                  <a:spLocks noChangeShapeType="1"/>
                </p:cNvSpPr>
                <p:nvPr/>
              </p:nvSpPr>
              <p:spPr bwMode="auto">
                <a:xfrm>
                  <a:off x="3905" y="3122"/>
                  <a:ext cx="32" cy="3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1" name="Line 2144"/>
                <p:cNvSpPr>
                  <a:spLocks noChangeShapeType="1"/>
                </p:cNvSpPr>
                <p:nvPr/>
              </p:nvSpPr>
              <p:spPr bwMode="auto">
                <a:xfrm>
                  <a:off x="3905" y="3122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2" name="Line 2145"/>
                <p:cNvSpPr>
                  <a:spLocks noChangeShapeType="1"/>
                </p:cNvSpPr>
                <p:nvPr/>
              </p:nvSpPr>
              <p:spPr bwMode="auto">
                <a:xfrm>
                  <a:off x="3917" y="3123"/>
                  <a:ext cx="32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3" name="Line 2146"/>
                <p:cNvSpPr>
                  <a:spLocks noChangeShapeType="1"/>
                </p:cNvSpPr>
                <p:nvPr/>
              </p:nvSpPr>
              <p:spPr bwMode="auto">
                <a:xfrm>
                  <a:off x="3917" y="3123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4" name="Line 2147"/>
                <p:cNvSpPr>
                  <a:spLocks noChangeShapeType="1"/>
                </p:cNvSpPr>
                <p:nvPr/>
              </p:nvSpPr>
              <p:spPr bwMode="auto">
                <a:xfrm>
                  <a:off x="3929" y="3123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5" name="Line 2148"/>
                <p:cNvSpPr>
                  <a:spLocks noChangeShapeType="1"/>
                </p:cNvSpPr>
                <p:nvPr/>
              </p:nvSpPr>
              <p:spPr bwMode="auto">
                <a:xfrm>
                  <a:off x="3934" y="312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6" name="Line 2149"/>
                <p:cNvSpPr>
                  <a:spLocks noChangeShapeType="1"/>
                </p:cNvSpPr>
                <p:nvPr/>
              </p:nvSpPr>
              <p:spPr bwMode="auto">
                <a:xfrm>
                  <a:off x="3946" y="3131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7" name="Line 2150"/>
                <p:cNvSpPr>
                  <a:spLocks noChangeShapeType="1"/>
                </p:cNvSpPr>
                <p:nvPr/>
              </p:nvSpPr>
              <p:spPr bwMode="auto">
                <a:xfrm>
                  <a:off x="3957" y="3141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8" name="Line 2151"/>
                <p:cNvSpPr>
                  <a:spLocks noChangeShapeType="1"/>
                </p:cNvSpPr>
                <p:nvPr/>
              </p:nvSpPr>
              <p:spPr bwMode="auto">
                <a:xfrm>
                  <a:off x="3929" y="3123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19" name="Line 2152"/>
                <p:cNvSpPr>
                  <a:spLocks noChangeShapeType="1"/>
                </p:cNvSpPr>
                <p:nvPr/>
              </p:nvSpPr>
              <p:spPr bwMode="auto">
                <a:xfrm>
                  <a:off x="3940" y="3123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0" name="Line 2153"/>
                <p:cNvSpPr>
                  <a:spLocks noChangeShapeType="1"/>
                </p:cNvSpPr>
                <p:nvPr/>
              </p:nvSpPr>
              <p:spPr bwMode="auto">
                <a:xfrm flipV="1">
                  <a:off x="3940" y="3122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1" name="Line 2154"/>
                <p:cNvSpPr>
                  <a:spLocks noChangeShapeType="1"/>
                </p:cNvSpPr>
                <p:nvPr/>
              </p:nvSpPr>
              <p:spPr bwMode="auto">
                <a:xfrm>
                  <a:off x="3952" y="3122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2" name="Line 2155"/>
                <p:cNvSpPr>
                  <a:spLocks noChangeShapeType="1"/>
                </p:cNvSpPr>
                <p:nvPr/>
              </p:nvSpPr>
              <p:spPr bwMode="auto">
                <a:xfrm flipV="1">
                  <a:off x="3952" y="3121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3" name="Line 2156"/>
                <p:cNvSpPr>
                  <a:spLocks noChangeShapeType="1"/>
                </p:cNvSpPr>
                <p:nvPr/>
              </p:nvSpPr>
              <p:spPr bwMode="auto">
                <a:xfrm>
                  <a:off x="3963" y="3121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4" name="Line 2157"/>
                <p:cNvSpPr>
                  <a:spLocks noChangeShapeType="1"/>
                </p:cNvSpPr>
                <p:nvPr/>
              </p:nvSpPr>
              <p:spPr bwMode="auto">
                <a:xfrm flipV="1">
                  <a:off x="3963" y="311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5" name="Line 2158"/>
                <p:cNvSpPr>
                  <a:spLocks noChangeShapeType="1"/>
                </p:cNvSpPr>
                <p:nvPr/>
              </p:nvSpPr>
              <p:spPr bwMode="auto">
                <a:xfrm>
                  <a:off x="3975" y="3118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6" name="Line 2159"/>
                <p:cNvSpPr>
                  <a:spLocks noChangeShapeType="1"/>
                </p:cNvSpPr>
                <p:nvPr/>
              </p:nvSpPr>
              <p:spPr bwMode="auto">
                <a:xfrm flipV="1">
                  <a:off x="3975" y="3116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7" name="Line 2160"/>
                <p:cNvSpPr>
                  <a:spLocks noChangeShapeType="1"/>
                </p:cNvSpPr>
                <p:nvPr/>
              </p:nvSpPr>
              <p:spPr bwMode="auto">
                <a:xfrm>
                  <a:off x="3987" y="3116"/>
                  <a:ext cx="30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8" name="Line 2161"/>
                <p:cNvSpPr>
                  <a:spLocks noChangeShapeType="1"/>
                </p:cNvSpPr>
                <p:nvPr/>
              </p:nvSpPr>
              <p:spPr bwMode="auto">
                <a:xfrm flipV="1">
                  <a:off x="3987" y="3112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29" name="Line 2162"/>
                <p:cNvSpPr>
                  <a:spLocks noChangeShapeType="1"/>
                </p:cNvSpPr>
                <p:nvPr/>
              </p:nvSpPr>
              <p:spPr bwMode="auto">
                <a:xfrm>
                  <a:off x="3998" y="3112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0" name="Line 2163"/>
                <p:cNvSpPr>
                  <a:spLocks noChangeShapeType="1"/>
                </p:cNvSpPr>
                <p:nvPr/>
              </p:nvSpPr>
              <p:spPr bwMode="auto">
                <a:xfrm flipV="1">
                  <a:off x="3998" y="3109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1" name="Line 2164"/>
                <p:cNvSpPr>
                  <a:spLocks noChangeShapeType="1"/>
                </p:cNvSpPr>
                <p:nvPr/>
              </p:nvSpPr>
              <p:spPr bwMode="auto">
                <a:xfrm>
                  <a:off x="4010" y="3109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2" name="Line 2165"/>
                <p:cNvSpPr>
                  <a:spLocks noChangeShapeType="1"/>
                </p:cNvSpPr>
                <p:nvPr/>
              </p:nvSpPr>
              <p:spPr bwMode="auto">
                <a:xfrm flipV="1">
                  <a:off x="4010" y="3104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3" name="Line 2166"/>
                <p:cNvSpPr>
                  <a:spLocks noChangeShapeType="1"/>
                </p:cNvSpPr>
                <p:nvPr/>
              </p:nvSpPr>
              <p:spPr bwMode="auto">
                <a:xfrm>
                  <a:off x="4022" y="3104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4" name="Line 2167"/>
                <p:cNvSpPr>
                  <a:spLocks noChangeShapeType="1"/>
                </p:cNvSpPr>
                <p:nvPr/>
              </p:nvSpPr>
              <p:spPr bwMode="auto">
                <a:xfrm flipV="1">
                  <a:off x="4022" y="3100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5" name="Line 2168"/>
                <p:cNvSpPr>
                  <a:spLocks noChangeShapeType="1"/>
                </p:cNvSpPr>
                <p:nvPr/>
              </p:nvSpPr>
              <p:spPr bwMode="auto">
                <a:xfrm>
                  <a:off x="4033" y="3100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6" name="Line 2169"/>
                <p:cNvSpPr>
                  <a:spLocks noChangeShapeType="1"/>
                </p:cNvSpPr>
                <p:nvPr/>
              </p:nvSpPr>
              <p:spPr bwMode="auto">
                <a:xfrm flipV="1">
                  <a:off x="4033" y="309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7" name="Line 2170"/>
                <p:cNvSpPr>
                  <a:spLocks noChangeShapeType="1"/>
                </p:cNvSpPr>
                <p:nvPr/>
              </p:nvSpPr>
              <p:spPr bwMode="auto">
                <a:xfrm>
                  <a:off x="4045" y="3097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8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4045" y="3093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39" name="Line 2172"/>
                <p:cNvSpPr>
                  <a:spLocks noChangeShapeType="1"/>
                </p:cNvSpPr>
                <p:nvPr/>
              </p:nvSpPr>
              <p:spPr bwMode="auto">
                <a:xfrm>
                  <a:off x="4056" y="3093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0" name="Line 2173"/>
                <p:cNvSpPr>
                  <a:spLocks noChangeShapeType="1"/>
                </p:cNvSpPr>
                <p:nvPr/>
              </p:nvSpPr>
              <p:spPr bwMode="auto">
                <a:xfrm flipV="1">
                  <a:off x="4056" y="3089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1" name="Line 2174"/>
                <p:cNvSpPr>
                  <a:spLocks noChangeShapeType="1"/>
                </p:cNvSpPr>
                <p:nvPr/>
              </p:nvSpPr>
              <p:spPr bwMode="auto">
                <a:xfrm>
                  <a:off x="4068" y="3089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2" name="Line 2175"/>
                <p:cNvSpPr>
                  <a:spLocks noChangeShapeType="1"/>
                </p:cNvSpPr>
                <p:nvPr/>
              </p:nvSpPr>
              <p:spPr bwMode="auto">
                <a:xfrm flipV="1">
                  <a:off x="3459" y="321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3" name="Line 2176"/>
                <p:cNvSpPr>
                  <a:spLocks noChangeShapeType="1"/>
                </p:cNvSpPr>
                <p:nvPr/>
              </p:nvSpPr>
              <p:spPr bwMode="auto">
                <a:xfrm>
                  <a:off x="3459" y="3214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4" name="Line 2177"/>
                <p:cNvSpPr>
                  <a:spLocks noChangeShapeType="1"/>
                </p:cNvSpPr>
                <p:nvPr/>
              </p:nvSpPr>
              <p:spPr bwMode="auto">
                <a:xfrm>
                  <a:off x="3471" y="3211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5" name="Line 2178"/>
                <p:cNvSpPr>
                  <a:spLocks noChangeShapeType="1"/>
                </p:cNvSpPr>
                <p:nvPr/>
              </p:nvSpPr>
              <p:spPr bwMode="auto">
                <a:xfrm flipV="1">
                  <a:off x="3471" y="3207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6" name="Line 2179"/>
                <p:cNvSpPr>
                  <a:spLocks noChangeShapeType="1"/>
                </p:cNvSpPr>
                <p:nvPr/>
              </p:nvSpPr>
              <p:spPr bwMode="auto">
                <a:xfrm>
                  <a:off x="3482" y="3207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7" name="Line 2180"/>
                <p:cNvSpPr>
                  <a:spLocks noChangeShapeType="1"/>
                </p:cNvSpPr>
                <p:nvPr/>
              </p:nvSpPr>
              <p:spPr bwMode="auto">
                <a:xfrm flipV="1">
                  <a:off x="3482" y="3202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8" name="Line 2181"/>
                <p:cNvSpPr>
                  <a:spLocks noChangeShapeType="1"/>
                </p:cNvSpPr>
                <p:nvPr/>
              </p:nvSpPr>
              <p:spPr bwMode="auto">
                <a:xfrm>
                  <a:off x="3494" y="3202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49" name="Line 2182"/>
                <p:cNvSpPr>
                  <a:spLocks noChangeShapeType="1"/>
                </p:cNvSpPr>
                <p:nvPr/>
              </p:nvSpPr>
              <p:spPr bwMode="auto">
                <a:xfrm flipV="1">
                  <a:off x="3494" y="3196"/>
                  <a:ext cx="10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0" name="Line 2183"/>
                <p:cNvSpPr>
                  <a:spLocks noChangeShapeType="1"/>
                </p:cNvSpPr>
                <p:nvPr/>
              </p:nvSpPr>
              <p:spPr bwMode="auto">
                <a:xfrm>
                  <a:off x="3504" y="3196"/>
                  <a:ext cx="32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1" name="Line 2184"/>
                <p:cNvSpPr>
                  <a:spLocks noChangeShapeType="1"/>
                </p:cNvSpPr>
                <p:nvPr/>
              </p:nvSpPr>
              <p:spPr bwMode="auto">
                <a:xfrm flipV="1">
                  <a:off x="3504" y="3191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2" name="Line 2185"/>
                <p:cNvSpPr>
                  <a:spLocks noChangeShapeType="1"/>
                </p:cNvSpPr>
                <p:nvPr/>
              </p:nvSpPr>
              <p:spPr bwMode="auto">
                <a:xfrm>
                  <a:off x="3516" y="3191"/>
                  <a:ext cx="32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3" name="Line 2186"/>
                <p:cNvSpPr>
                  <a:spLocks noChangeShapeType="1"/>
                </p:cNvSpPr>
                <p:nvPr/>
              </p:nvSpPr>
              <p:spPr bwMode="auto">
                <a:xfrm flipV="1">
                  <a:off x="3516" y="3187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4" name="Line 2187"/>
                <p:cNvSpPr>
                  <a:spLocks noChangeShapeType="1"/>
                </p:cNvSpPr>
                <p:nvPr/>
              </p:nvSpPr>
              <p:spPr bwMode="auto">
                <a:xfrm>
                  <a:off x="3528" y="3187"/>
                  <a:ext cx="32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5" name="Line 2188"/>
                <p:cNvSpPr>
                  <a:spLocks noChangeShapeType="1"/>
                </p:cNvSpPr>
                <p:nvPr/>
              </p:nvSpPr>
              <p:spPr bwMode="auto">
                <a:xfrm flipV="1">
                  <a:off x="3528" y="3183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6" name="Line 2189"/>
                <p:cNvSpPr>
                  <a:spLocks noChangeShapeType="1"/>
                </p:cNvSpPr>
                <p:nvPr/>
              </p:nvSpPr>
              <p:spPr bwMode="auto">
                <a:xfrm>
                  <a:off x="3539" y="3183"/>
                  <a:ext cx="31" cy="3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7" name="Line 2190"/>
                <p:cNvSpPr>
                  <a:spLocks noChangeShapeType="1"/>
                </p:cNvSpPr>
                <p:nvPr/>
              </p:nvSpPr>
              <p:spPr bwMode="auto">
                <a:xfrm flipV="1">
                  <a:off x="3539" y="3181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8" name="Line 2191"/>
                <p:cNvSpPr>
                  <a:spLocks noChangeShapeType="1"/>
                </p:cNvSpPr>
                <p:nvPr/>
              </p:nvSpPr>
              <p:spPr bwMode="auto">
                <a:xfrm>
                  <a:off x="3551" y="3181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59" name="Line 2192"/>
                <p:cNvSpPr>
                  <a:spLocks noChangeShapeType="1"/>
                </p:cNvSpPr>
                <p:nvPr/>
              </p:nvSpPr>
              <p:spPr bwMode="auto">
                <a:xfrm flipV="1">
                  <a:off x="3551" y="3179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0" name="Line 2193"/>
                <p:cNvSpPr>
                  <a:spLocks noChangeShapeType="1"/>
                </p:cNvSpPr>
                <p:nvPr/>
              </p:nvSpPr>
              <p:spPr bwMode="auto">
                <a:xfrm>
                  <a:off x="3563" y="3179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1" name="Line 2194"/>
                <p:cNvSpPr>
                  <a:spLocks noChangeShapeType="1"/>
                </p:cNvSpPr>
                <p:nvPr/>
              </p:nvSpPr>
              <p:spPr bwMode="auto">
                <a:xfrm>
                  <a:off x="3563" y="3179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2" name="Line 2195"/>
                <p:cNvSpPr>
                  <a:spLocks noChangeShapeType="1"/>
                </p:cNvSpPr>
                <p:nvPr/>
              </p:nvSpPr>
              <p:spPr bwMode="auto">
                <a:xfrm>
                  <a:off x="3574" y="3179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3" name="Line 2196"/>
                <p:cNvSpPr>
                  <a:spLocks noChangeShapeType="1"/>
                </p:cNvSpPr>
                <p:nvPr/>
              </p:nvSpPr>
              <p:spPr bwMode="auto">
                <a:xfrm>
                  <a:off x="3574" y="3179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4" name="Line 2197"/>
                <p:cNvSpPr>
                  <a:spLocks noChangeShapeType="1"/>
                </p:cNvSpPr>
                <p:nvPr/>
              </p:nvSpPr>
              <p:spPr bwMode="auto">
                <a:xfrm>
                  <a:off x="3586" y="3179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5" name="Line 2198"/>
                <p:cNvSpPr>
                  <a:spLocks noChangeShapeType="1"/>
                </p:cNvSpPr>
                <p:nvPr/>
              </p:nvSpPr>
              <p:spPr bwMode="auto">
                <a:xfrm>
                  <a:off x="3592" y="3181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6" name="Line 2199"/>
                <p:cNvSpPr>
                  <a:spLocks noChangeShapeType="1"/>
                </p:cNvSpPr>
                <p:nvPr/>
              </p:nvSpPr>
              <p:spPr bwMode="auto">
                <a:xfrm>
                  <a:off x="3603" y="318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7" name="Line 2200"/>
                <p:cNvSpPr>
                  <a:spLocks noChangeShapeType="1"/>
                </p:cNvSpPr>
                <p:nvPr/>
              </p:nvSpPr>
              <p:spPr bwMode="auto">
                <a:xfrm>
                  <a:off x="3615" y="3199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8" name="Line 2201"/>
                <p:cNvSpPr>
                  <a:spLocks noChangeShapeType="1"/>
                </p:cNvSpPr>
                <p:nvPr/>
              </p:nvSpPr>
              <p:spPr bwMode="auto">
                <a:xfrm>
                  <a:off x="3586" y="3179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69" name="Line 2202"/>
                <p:cNvSpPr>
                  <a:spLocks noChangeShapeType="1"/>
                </p:cNvSpPr>
                <p:nvPr/>
              </p:nvSpPr>
              <p:spPr bwMode="auto">
                <a:xfrm>
                  <a:off x="3597" y="3182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0" name="Line 2203"/>
                <p:cNvSpPr>
                  <a:spLocks noChangeShapeType="1"/>
                </p:cNvSpPr>
                <p:nvPr/>
              </p:nvSpPr>
              <p:spPr bwMode="auto">
                <a:xfrm>
                  <a:off x="3597" y="3182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1" name="Line 2204"/>
                <p:cNvSpPr>
                  <a:spLocks noChangeShapeType="1"/>
                </p:cNvSpPr>
                <p:nvPr/>
              </p:nvSpPr>
              <p:spPr bwMode="auto">
                <a:xfrm>
                  <a:off x="3609" y="3184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2" name="Line 2205"/>
                <p:cNvSpPr>
                  <a:spLocks noChangeShapeType="1"/>
                </p:cNvSpPr>
                <p:nvPr/>
              </p:nvSpPr>
              <p:spPr bwMode="auto">
                <a:xfrm>
                  <a:off x="3609" y="3184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3" name="Line 2206"/>
                <p:cNvSpPr>
                  <a:spLocks noChangeShapeType="1"/>
                </p:cNvSpPr>
                <p:nvPr/>
              </p:nvSpPr>
              <p:spPr bwMode="auto">
                <a:xfrm>
                  <a:off x="3621" y="3190"/>
                  <a:ext cx="31" cy="1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4" name="Line 2207"/>
                <p:cNvSpPr>
                  <a:spLocks noChangeShapeType="1"/>
                </p:cNvSpPr>
                <p:nvPr/>
              </p:nvSpPr>
              <p:spPr bwMode="auto">
                <a:xfrm>
                  <a:off x="3642" y="3201"/>
                  <a:ext cx="21" cy="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5" name="Line 2208"/>
                <p:cNvSpPr>
                  <a:spLocks noChangeShapeType="1"/>
                </p:cNvSpPr>
                <p:nvPr/>
              </p:nvSpPr>
              <p:spPr bwMode="auto">
                <a:xfrm>
                  <a:off x="3675" y="3256"/>
                  <a:ext cx="3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6" name="Line 2209"/>
                <p:cNvSpPr>
                  <a:spLocks noChangeShapeType="1"/>
                </p:cNvSpPr>
                <p:nvPr/>
              </p:nvSpPr>
              <p:spPr bwMode="auto">
                <a:xfrm flipV="1">
                  <a:off x="3678" y="3251"/>
                  <a:ext cx="14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7" name="Line 2210"/>
                <p:cNvSpPr>
                  <a:spLocks noChangeShapeType="1"/>
                </p:cNvSpPr>
                <p:nvPr/>
              </p:nvSpPr>
              <p:spPr bwMode="auto">
                <a:xfrm>
                  <a:off x="3712" y="324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8" name="Line 2211"/>
                <p:cNvSpPr>
                  <a:spLocks noChangeShapeType="1"/>
                </p:cNvSpPr>
                <p:nvPr/>
              </p:nvSpPr>
              <p:spPr bwMode="auto">
                <a:xfrm>
                  <a:off x="3678" y="3262"/>
                  <a:ext cx="1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79" name="Line 2212"/>
                <p:cNvSpPr>
                  <a:spLocks noChangeShapeType="1"/>
                </p:cNvSpPr>
                <p:nvPr/>
              </p:nvSpPr>
              <p:spPr bwMode="auto">
                <a:xfrm flipV="1">
                  <a:off x="3690" y="3249"/>
                  <a:ext cx="30" cy="3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0" name="Line 2213"/>
                <p:cNvSpPr>
                  <a:spLocks noChangeShapeType="1"/>
                </p:cNvSpPr>
                <p:nvPr/>
              </p:nvSpPr>
              <p:spPr bwMode="auto">
                <a:xfrm>
                  <a:off x="3690" y="328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1" name="Line 2214"/>
                <p:cNvSpPr>
                  <a:spLocks noChangeShapeType="1"/>
                </p:cNvSpPr>
                <p:nvPr/>
              </p:nvSpPr>
              <p:spPr bwMode="auto">
                <a:xfrm>
                  <a:off x="3705" y="3292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2" name="Line 2215"/>
                <p:cNvSpPr>
                  <a:spLocks noChangeShapeType="1"/>
                </p:cNvSpPr>
                <p:nvPr/>
              </p:nvSpPr>
              <p:spPr bwMode="auto">
                <a:xfrm>
                  <a:off x="3690" y="3287"/>
                  <a:ext cx="1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3" name="Line 2216"/>
                <p:cNvSpPr>
                  <a:spLocks noChangeShapeType="1"/>
                </p:cNvSpPr>
                <p:nvPr/>
              </p:nvSpPr>
              <p:spPr bwMode="auto">
                <a:xfrm flipV="1">
                  <a:off x="3701" y="3260"/>
                  <a:ext cx="31" cy="5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4" name="Line 2217"/>
                <p:cNvSpPr>
                  <a:spLocks noChangeShapeType="1"/>
                </p:cNvSpPr>
                <p:nvPr/>
              </p:nvSpPr>
              <p:spPr bwMode="auto">
                <a:xfrm>
                  <a:off x="3711" y="3295"/>
                  <a:ext cx="5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5" name="Line 2218"/>
                <p:cNvSpPr>
                  <a:spLocks noChangeShapeType="1"/>
                </p:cNvSpPr>
                <p:nvPr/>
              </p:nvSpPr>
              <p:spPr bwMode="auto">
                <a:xfrm>
                  <a:off x="3725" y="3295"/>
                  <a:ext cx="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6" name="Line 2219"/>
                <p:cNvSpPr>
                  <a:spLocks noChangeShapeType="1"/>
                </p:cNvSpPr>
                <p:nvPr/>
              </p:nvSpPr>
              <p:spPr bwMode="auto">
                <a:xfrm>
                  <a:off x="3701" y="3310"/>
                  <a:ext cx="12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887" name="Line 2220"/>
                <p:cNvSpPr>
                  <a:spLocks noChangeShapeType="1"/>
                </p:cNvSpPr>
                <p:nvPr/>
              </p:nvSpPr>
              <p:spPr bwMode="auto">
                <a:xfrm flipV="1">
                  <a:off x="3713" y="3265"/>
                  <a:ext cx="32" cy="5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2422"/>
              <p:cNvGrpSpPr>
                <a:grpSpLocks/>
              </p:cNvGrpSpPr>
              <p:nvPr/>
            </p:nvGrpSpPr>
            <p:grpSpPr bwMode="auto">
              <a:xfrm>
                <a:off x="5391150" y="4549775"/>
                <a:ext cx="1066800" cy="793750"/>
                <a:chOff x="3396" y="2866"/>
                <a:chExt cx="672" cy="500"/>
              </a:xfrm>
            </p:grpSpPr>
            <p:sp>
              <p:nvSpPr>
                <p:cNvPr id="746488" name="Line 2222"/>
                <p:cNvSpPr>
                  <a:spLocks noChangeShapeType="1"/>
                </p:cNvSpPr>
                <p:nvPr/>
              </p:nvSpPr>
              <p:spPr bwMode="auto">
                <a:xfrm flipV="1">
                  <a:off x="3729" y="3291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9" name="Line 2223"/>
                <p:cNvSpPr>
                  <a:spLocks noChangeShapeType="1"/>
                </p:cNvSpPr>
                <p:nvPr/>
              </p:nvSpPr>
              <p:spPr bwMode="auto">
                <a:xfrm flipV="1">
                  <a:off x="3713" y="3308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0" name="Line 2224"/>
                <p:cNvSpPr>
                  <a:spLocks noChangeShapeType="1"/>
                </p:cNvSpPr>
                <p:nvPr/>
              </p:nvSpPr>
              <p:spPr bwMode="auto">
                <a:xfrm flipV="1">
                  <a:off x="3724" y="3255"/>
                  <a:ext cx="31" cy="5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1" name="Line 2225"/>
                <p:cNvSpPr>
                  <a:spLocks noChangeShapeType="1"/>
                </p:cNvSpPr>
                <p:nvPr/>
              </p:nvSpPr>
              <p:spPr bwMode="auto">
                <a:xfrm flipV="1">
                  <a:off x="3764" y="3220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2" name="Line 2226"/>
                <p:cNvSpPr>
                  <a:spLocks noChangeShapeType="1"/>
                </p:cNvSpPr>
                <p:nvPr/>
              </p:nvSpPr>
              <p:spPr bwMode="auto">
                <a:xfrm>
                  <a:off x="3740" y="320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3" name="Line 2227"/>
                <p:cNvSpPr>
                  <a:spLocks noChangeShapeType="1"/>
                </p:cNvSpPr>
                <p:nvPr/>
              </p:nvSpPr>
              <p:spPr bwMode="auto">
                <a:xfrm>
                  <a:off x="3751" y="321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4" name="Line 2228"/>
                <p:cNvSpPr>
                  <a:spLocks noChangeShapeType="1"/>
                </p:cNvSpPr>
                <p:nvPr/>
              </p:nvSpPr>
              <p:spPr bwMode="auto">
                <a:xfrm flipV="1">
                  <a:off x="3738" y="3140"/>
                  <a:ext cx="10" cy="8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5" name="Line 2229"/>
                <p:cNvSpPr>
                  <a:spLocks noChangeShapeType="1"/>
                </p:cNvSpPr>
                <p:nvPr/>
              </p:nvSpPr>
              <p:spPr bwMode="auto">
                <a:xfrm>
                  <a:off x="3748" y="3140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6" name="Line 2230"/>
                <p:cNvSpPr>
                  <a:spLocks noChangeShapeType="1"/>
                </p:cNvSpPr>
                <p:nvPr/>
              </p:nvSpPr>
              <p:spPr bwMode="auto">
                <a:xfrm>
                  <a:off x="3748" y="314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7" name="Line 2231"/>
                <p:cNvSpPr>
                  <a:spLocks noChangeShapeType="1"/>
                </p:cNvSpPr>
                <p:nvPr/>
              </p:nvSpPr>
              <p:spPr bwMode="auto">
                <a:xfrm>
                  <a:off x="3759" y="3148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8" name="Line 2232"/>
                <p:cNvSpPr>
                  <a:spLocks noChangeShapeType="1"/>
                </p:cNvSpPr>
                <p:nvPr/>
              </p:nvSpPr>
              <p:spPr bwMode="auto">
                <a:xfrm>
                  <a:off x="3771" y="315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99" name="Line 2233"/>
                <p:cNvSpPr>
                  <a:spLocks noChangeShapeType="1"/>
                </p:cNvSpPr>
                <p:nvPr/>
              </p:nvSpPr>
              <p:spPr bwMode="auto">
                <a:xfrm>
                  <a:off x="3755" y="307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0" name="Line 2234"/>
                <p:cNvSpPr>
                  <a:spLocks noChangeShapeType="1"/>
                </p:cNvSpPr>
                <p:nvPr/>
              </p:nvSpPr>
              <p:spPr bwMode="auto">
                <a:xfrm>
                  <a:off x="3767" y="3077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1" name="Line 2235"/>
                <p:cNvSpPr>
                  <a:spLocks noChangeShapeType="1"/>
                </p:cNvSpPr>
                <p:nvPr/>
              </p:nvSpPr>
              <p:spPr bwMode="auto">
                <a:xfrm>
                  <a:off x="3779" y="3086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2" name="Line 2236"/>
                <p:cNvSpPr>
                  <a:spLocks noChangeShapeType="1"/>
                </p:cNvSpPr>
                <p:nvPr/>
              </p:nvSpPr>
              <p:spPr bwMode="auto">
                <a:xfrm flipV="1">
                  <a:off x="3748" y="3035"/>
                  <a:ext cx="11" cy="10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3" name="Line 2237"/>
                <p:cNvSpPr>
                  <a:spLocks noChangeShapeType="1"/>
                </p:cNvSpPr>
                <p:nvPr/>
              </p:nvSpPr>
              <p:spPr bwMode="auto">
                <a:xfrm>
                  <a:off x="3759" y="3035"/>
                  <a:ext cx="31" cy="7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4" name="Line 2238"/>
                <p:cNvSpPr>
                  <a:spLocks noChangeShapeType="1"/>
                </p:cNvSpPr>
                <p:nvPr/>
              </p:nvSpPr>
              <p:spPr bwMode="auto">
                <a:xfrm>
                  <a:off x="3782" y="308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5" name="Line 2239"/>
                <p:cNvSpPr>
                  <a:spLocks noChangeShapeType="1"/>
                </p:cNvSpPr>
                <p:nvPr/>
              </p:nvSpPr>
              <p:spPr bwMode="auto">
                <a:xfrm>
                  <a:off x="3766" y="3000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6" name="Line 2240"/>
                <p:cNvSpPr>
                  <a:spLocks noChangeShapeType="1"/>
                </p:cNvSpPr>
                <p:nvPr/>
              </p:nvSpPr>
              <p:spPr bwMode="auto">
                <a:xfrm>
                  <a:off x="3779" y="300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7" name="Line 2241"/>
                <p:cNvSpPr>
                  <a:spLocks noChangeShapeType="1"/>
                </p:cNvSpPr>
                <p:nvPr/>
              </p:nvSpPr>
              <p:spPr bwMode="auto">
                <a:xfrm flipV="1">
                  <a:off x="3759" y="2972"/>
                  <a:ext cx="12" cy="6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8" name="Line 2242"/>
                <p:cNvSpPr>
                  <a:spLocks noChangeShapeType="1"/>
                </p:cNvSpPr>
                <p:nvPr/>
              </p:nvSpPr>
              <p:spPr bwMode="auto">
                <a:xfrm>
                  <a:off x="3771" y="2972"/>
                  <a:ext cx="31" cy="10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09" name="Line 2243"/>
                <p:cNvSpPr>
                  <a:spLocks noChangeShapeType="1"/>
                </p:cNvSpPr>
                <p:nvPr/>
              </p:nvSpPr>
              <p:spPr bwMode="auto">
                <a:xfrm>
                  <a:off x="3782" y="3008"/>
                  <a:ext cx="5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0" name="Line 2244"/>
                <p:cNvSpPr>
                  <a:spLocks noChangeShapeType="1"/>
                </p:cNvSpPr>
                <p:nvPr/>
              </p:nvSpPr>
              <p:spPr bwMode="auto">
                <a:xfrm>
                  <a:off x="3796" y="3008"/>
                  <a:ext cx="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1" name="Line 2245"/>
                <p:cNvSpPr>
                  <a:spLocks noChangeShapeType="1"/>
                </p:cNvSpPr>
                <p:nvPr/>
              </p:nvSpPr>
              <p:spPr bwMode="auto">
                <a:xfrm flipV="1">
                  <a:off x="3771" y="2956"/>
                  <a:ext cx="12" cy="1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2" name="Line 2246"/>
                <p:cNvSpPr>
                  <a:spLocks noChangeShapeType="1"/>
                </p:cNvSpPr>
                <p:nvPr/>
              </p:nvSpPr>
              <p:spPr bwMode="auto">
                <a:xfrm>
                  <a:off x="3783" y="2956"/>
                  <a:ext cx="30" cy="10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3" name="Line 2247"/>
                <p:cNvSpPr>
                  <a:spLocks noChangeShapeType="1"/>
                </p:cNvSpPr>
                <p:nvPr/>
              </p:nvSpPr>
              <p:spPr bwMode="auto">
                <a:xfrm flipV="1">
                  <a:off x="3797" y="3004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4" name="Line 2248"/>
                <p:cNvSpPr>
                  <a:spLocks noChangeShapeType="1"/>
                </p:cNvSpPr>
                <p:nvPr/>
              </p:nvSpPr>
              <p:spPr bwMode="auto">
                <a:xfrm>
                  <a:off x="3783" y="2956"/>
                  <a:ext cx="11" cy="1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5" name="Line 2249"/>
                <p:cNvSpPr>
                  <a:spLocks noChangeShapeType="1"/>
                </p:cNvSpPr>
                <p:nvPr/>
              </p:nvSpPr>
              <p:spPr bwMode="auto">
                <a:xfrm>
                  <a:off x="3794" y="2969"/>
                  <a:ext cx="31" cy="9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6" name="Line 2250"/>
                <p:cNvSpPr>
                  <a:spLocks noChangeShapeType="1"/>
                </p:cNvSpPr>
                <p:nvPr/>
              </p:nvSpPr>
              <p:spPr bwMode="auto">
                <a:xfrm flipV="1">
                  <a:off x="3803" y="2996"/>
                  <a:ext cx="0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7" name="Line 2251"/>
                <p:cNvSpPr>
                  <a:spLocks noChangeShapeType="1"/>
                </p:cNvSpPr>
                <p:nvPr/>
              </p:nvSpPr>
              <p:spPr bwMode="auto">
                <a:xfrm>
                  <a:off x="3794" y="2969"/>
                  <a:ext cx="1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8" name="Line 2252"/>
                <p:cNvSpPr>
                  <a:spLocks noChangeShapeType="1"/>
                </p:cNvSpPr>
                <p:nvPr/>
              </p:nvSpPr>
              <p:spPr bwMode="auto">
                <a:xfrm>
                  <a:off x="3806" y="2992"/>
                  <a:ext cx="31" cy="8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19" name="Line 2253"/>
                <p:cNvSpPr>
                  <a:spLocks noChangeShapeType="1"/>
                </p:cNvSpPr>
                <p:nvPr/>
              </p:nvSpPr>
              <p:spPr bwMode="auto">
                <a:xfrm flipV="1">
                  <a:off x="3838" y="3076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0" name="Line 2254"/>
                <p:cNvSpPr>
                  <a:spLocks noChangeShapeType="1"/>
                </p:cNvSpPr>
                <p:nvPr/>
              </p:nvSpPr>
              <p:spPr bwMode="auto">
                <a:xfrm>
                  <a:off x="3806" y="2992"/>
                  <a:ext cx="1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1" name="Line 2255"/>
                <p:cNvSpPr>
                  <a:spLocks noChangeShapeType="1"/>
                </p:cNvSpPr>
                <p:nvPr/>
              </p:nvSpPr>
              <p:spPr bwMode="auto">
                <a:xfrm>
                  <a:off x="3817" y="3017"/>
                  <a:ext cx="31" cy="7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2" name="Line 2256"/>
                <p:cNvSpPr>
                  <a:spLocks noChangeShapeType="1"/>
                </p:cNvSpPr>
                <p:nvPr/>
              </p:nvSpPr>
              <p:spPr bwMode="auto">
                <a:xfrm>
                  <a:off x="3838" y="3059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3" name="Line 2257"/>
                <p:cNvSpPr>
                  <a:spLocks noChangeShapeType="1"/>
                </p:cNvSpPr>
                <p:nvPr/>
              </p:nvSpPr>
              <p:spPr bwMode="auto">
                <a:xfrm>
                  <a:off x="3817" y="3017"/>
                  <a:ext cx="1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4" name="Line 2258"/>
                <p:cNvSpPr>
                  <a:spLocks noChangeShapeType="1"/>
                </p:cNvSpPr>
                <p:nvPr/>
              </p:nvSpPr>
              <p:spPr bwMode="auto">
                <a:xfrm>
                  <a:off x="3829" y="3040"/>
                  <a:ext cx="31" cy="6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5" name="Line 2259"/>
                <p:cNvSpPr>
                  <a:spLocks noChangeShapeType="1"/>
                </p:cNvSpPr>
                <p:nvPr/>
              </p:nvSpPr>
              <p:spPr bwMode="auto">
                <a:xfrm>
                  <a:off x="3835" y="3050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6" name="Line 2260"/>
                <p:cNvSpPr>
                  <a:spLocks noChangeShapeType="1"/>
                </p:cNvSpPr>
                <p:nvPr/>
              </p:nvSpPr>
              <p:spPr bwMode="auto">
                <a:xfrm>
                  <a:off x="3829" y="3040"/>
                  <a:ext cx="12" cy="1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7" name="Line 2261"/>
                <p:cNvSpPr>
                  <a:spLocks noChangeShapeType="1"/>
                </p:cNvSpPr>
                <p:nvPr/>
              </p:nvSpPr>
              <p:spPr bwMode="auto">
                <a:xfrm>
                  <a:off x="3841" y="3057"/>
                  <a:ext cx="30" cy="5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8" name="Line 2262"/>
                <p:cNvSpPr>
                  <a:spLocks noChangeShapeType="1"/>
                </p:cNvSpPr>
                <p:nvPr/>
              </p:nvSpPr>
              <p:spPr bwMode="auto">
                <a:xfrm>
                  <a:off x="3841" y="3057"/>
                  <a:ext cx="10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29" name="Line 2263"/>
                <p:cNvSpPr>
                  <a:spLocks noChangeShapeType="1"/>
                </p:cNvSpPr>
                <p:nvPr/>
              </p:nvSpPr>
              <p:spPr bwMode="auto">
                <a:xfrm>
                  <a:off x="3851" y="3071"/>
                  <a:ext cx="32" cy="4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0" name="Line 2264"/>
                <p:cNvSpPr>
                  <a:spLocks noChangeShapeType="1"/>
                </p:cNvSpPr>
                <p:nvPr/>
              </p:nvSpPr>
              <p:spPr bwMode="auto">
                <a:xfrm>
                  <a:off x="3851" y="3071"/>
                  <a:ext cx="12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1" name="Line 2265"/>
                <p:cNvSpPr>
                  <a:spLocks noChangeShapeType="1"/>
                </p:cNvSpPr>
                <p:nvPr/>
              </p:nvSpPr>
              <p:spPr bwMode="auto">
                <a:xfrm>
                  <a:off x="3863" y="3082"/>
                  <a:ext cx="32" cy="3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2" name="Line 2266"/>
                <p:cNvSpPr>
                  <a:spLocks noChangeShapeType="1"/>
                </p:cNvSpPr>
                <p:nvPr/>
              </p:nvSpPr>
              <p:spPr bwMode="auto">
                <a:xfrm>
                  <a:off x="3863" y="3082"/>
                  <a:ext cx="12" cy="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3" name="Line 2267"/>
                <p:cNvSpPr>
                  <a:spLocks noChangeShapeType="1"/>
                </p:cNvSpPr>
                <p:nvPr/>
              </p:nvSpPr>
              <p:spPr bwMode="auto">
                <a:xfrm>
                  <a:off x="3875" y="3089"/>
                  <a:ext cx="30" cy="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4" name="Line 2268"/>
                <p:cNvSpPr>
                  <a:spLocks noChangeShapeType="1"/>
                </p:cNvSpPr>
                <p:nvPr/>
              </p:nvSpPr>
              <p:spPr bwMode="auto">
                <a:xfrm>
                  <a:off x="3875" y="3089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5" name="Line 2269"/>
                <p:cNvSpPr>
                  <a:spLocks noChangeShapeType="1"/>
                </p:cNvSpPr>
                <p:nvPr/>
              </p:nvSpPr>
              <p:spPr bwMode="auto">
                <a:xfrm>
                  <a:off x="3886" y="3095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6" name="Line 2270"/>
                <p:cNvSpPr>
                  <a:spLocks noChangeShapeType="1"/>
                </p:cNvSpPr>
                <p:nvPr/>
              </p:nvSpPr>
              <p:spPr bwMode="auto">
                <a:xfrm>
                  <a:off x="3886" y="3095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7" name="Line 2271"/>
                <p:cNvSpPr>
                  <a:spLocks noChangeShapeType="1"/>
                </p:cNvSpPr>
                <p:nvPr/>
              </p:nvSpPr>
              <p:spPr bwMode="auto">
                <a:xfrm>
                  <a:off x="3898" y="3098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8" name="Line 2272"/>
                <p:cNvSpPr>
                  <a:spLocks noChangeShapeType="1"/>
                </p:cNvSpPr>
                <p:nvPr/>
              </p:nvSpPr>
              <p:spPr bwMode="auto">
                <a:xfrm>
                  <a:off x="3904" y="3099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39" name="Line 2273"/>
                <p:cNvSpPr>
                  <a:spLocks noChangeShapeType="1"/>
                </p:cNvSpPr>
                <p:nvPr/>
              </p:nvSpPr>
              <p:spPr bwMode="auto">
                <a:xfrm>
                  <a:off x="3915" y="3107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0" name="Line 2274"/>
                <p:cNvSpPr>
                  <a:spLocks noChangeShapeType="1"/>
                </p:cNvSpPr>
                <p:nvPr/>
              </p:nvSpPr>
              <p:spPr bwMode="auto">
                <a:xfrm>
                  <a:off x="3927" y="3117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1" name="Line 2275"/>
                <p:cNvSpPr>
                  <a:spLocks noChangeShapeType="1"/>
                </p:cNvSpPr>
                <p:nvPr/>
              </p:nvSpPr>
              <p:spPr bwMode="auto">
                <a:xfrm>
                  <a:off x="3898" y="3098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2" name="Line 2276"/>
                <p:cNvSpPr>
                  <a:spLocks noChangeShapeType="1"/>
                </p:cNvSpPr>
                <p:nvPr/>
              </p:nvSpPr>
              <p:spPr bwMode="auto">
                <a:xfrm>
                  <a:off x="3909" y="3100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3" name="Line 2277"/>
                <p:cNvSpPr>
                  <a:spLocks noChangeShapeType="1"/>
                </p:cNvSpPr>
                <p:nvPr/>
              </p:nvSpPr>
              <p:spPr bwMode="auto">
                <a:xfrm>
                  <a:off x="3909" y="3100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4" name="Line 2278"/>
                <p:cNvSpPr>
                  <a:spLocks noChangeShapeType="1"/>
                </p:cNvSpPr>
                <p:nvPr/>
              </p:nvSpPr>
              <p:spPr bwMode="auto">
                <a:xfrm>
                  <a:off x="3921" y="3100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5" name="Line 2279"/>
                <p:cNvSpPr>
                  <a:spLocks noChangeShapeType="1"/>
                </p:cNvSpPr>
                <p:nvPr/>
              </p:nvSpPr>
              <p:spPr bwMode="auto">
                <a:xfrm>
                  <a:off x="3921" y="3100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6" name="Line 2280"/>
                <p:cNvSpPr>
                  <a:spLocks noChangeShapeType="1"/>
                </p:cNvSpPr>
                <p:nvPr/>
              </p:nvSpPr>
              <p:spPr bwMode="auto">
                <a:xfrm>
                  <a:off x="3933" y="3100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7" name="Line 2281"/>
                <p:cNvSpPr>
                  <a:spLocks noChangeShapeType="1"/>
                </p:cNvSpPr>
                <p:nvPr/>
              </p:nvSpPr>
              <p:spPr bwMode="auto">
                <a:xfrm flipV="1">
                  <a:off x="3933" y="3099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8" name="Line 2282"/>
                <p:cNvSpPr>
                  <a:spLocks noChangeShapeType="1"/>
                </p:cNvSpPr>
                <p:nvPr/>
              </p:nvSpPr>
              <p:spPr bwMode="auto">
                <a:xfrm>
                  <a:off x="3944" y="3099"/>
                  <a:ext cx="31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49" name="Line 2283"/>
                <p:cNvSpPr>
                  <a:spLocks noChangeShapeType="1"/>
                </p:cNvSpPr>
                <p:nvPr/>
              </p:nvSpPr>
              <p:spPr bwMode="auto">
                <a:xfrm flipV="1">
                  <a:off x="3944" y="3097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0" name="Line 2284"/>
                <p:cNvSpPr>
                  <a:spLocks noChangeShapeType="1"/>
                </p:cNvSpPr>
                <p:nvPr/>
              </p:nvSpPr>
              <p:spPr bwMode="auto">
                <a:xfrm>
                  <a:off x="3956" y="3097"/>
                  <a:ext cx="31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1" name="Line 2285"/>
                <p:cNvSpPr>
                  <a:spLocks noChangeShapeType="1"/>
                </p:cNvSpPr>
                <p:nvPr/>
              </p:nvSpPr>
              <p:spPr bwMode="auto">
                <a:xfrm flipV="1">
                  <a:off x="3956" y="3093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2" name="Line 2286"/>
                <p:cNvSpPr>
                  <a:spLocks noChangeShapeType="1"/>
                </p:cNvSpPr>
                <p:nvPr/>
              </p:nvSpPr>
              <p:spPr bwMode="auto">
                <a:xfrm>
                  <a:off x="3968" y="3093"/>
                  <a:ext cx="30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3" name="Line 2287"/>
                <p:cNvSpPr>
                  <a:spLocks noChangeShapeType="1"/>
                </p:cNvSpPr>
                <p:nvPr/>
              </p:nvSpPr>
              <p:spPr bwMode="auto">
                <a:xfrm flipV="1">
                  <a:off x="3968" y="3088"/>
                  <a:ext cx="1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4" name="Line 2288"/>
                <p:cNvSpPr>
                  <a:spLocks noChangeShapeType="1"/>
                </p:cNvSpPr>
                <p:nvPr/>
              </p:nvSpPr>
              <p:spPr bwMode="auto">
                <a:xfrm>
                  <a:off x="3979" y="3088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5" name="Line 2289"/>
                <p:cNvSpPr>
                  <a:spLocks noChangeShapeType="1"/>
                </p:cNvSpPr>
                <p:nvPr/>
              </p:nvSpPr>
              <p:spPr bwMode="auto">
                <a:xfrm flipV="1">
                  <a:off x="3979" y="3083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6" name="Line 2290"/>
                <p:cNvSpPr>
                  <a:spLocks noChangeShapeType="1"/>
                </p:cNvSpPr>
                <p:nvPr/>
              </p:nvSpPr>
              <p:spPr bwMode="auto">
                <a:xfrm>
                  <a:off x="3991" y="3083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7" name="Line 2291"/>
                <p:cNvSpPr>
                  <a:spLocks noChangeShapeType="1"/>
                </p:cNvSpPr>
                <p:nvPr/>
              </p:nvSpPr>
              <p:spPr bwMode="auto">
                <a:xfrm flipV="1">
                  <a:off x="3991" y="3077"/>
                  <a:ext cx="10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8" name="Line 2292"/>
                <p:cNvSpPr>
                  <a:spLocks noChangeShapeType="1"/>
                </p:cNvSpPr>
                <p:nvPr/>
              </p:nvSpPr>
              <p:spPr bwMode="auto">
                <a:xfrm>
                  <a:off x="4001" y="3077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59" name="Line 2293"/>
                <p:cNvSpPr>
                  <a:spLocks noChangeShapeType="1"/>
                </p:cNvSpPr>
                <p:nvPr/>
              </p:nvSpPr>
              <p:spPr bwMode="auto">
                <a:xfrm flipV="1">
                  <a:off x="4001" y="3072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0" name="Line 2294"/>
                <p:cNvSpPr>
                  <a:spLocks noChangeShapeType="1"/>
                </p:cNvSpPr>
                <p:nvPr/>
              </p:nvSpPr>
              <p:spPr bwMode="auto">
                <a:xfrm>
                  <a:off x="4013" y="3072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1" name="Line 2295"/>
                <p:cNvSpPr>
                  <a:spLocks noChangeShapeType="1"/>
                </p:cNvSpPr>
                <p:nvPr/>
              </p:nvSpPr>
              <p:spPr bwMode="auto">
                <a:xfrm flipV="1">
                  <a:off x="4013" y="3069"/>
                  <a:ext cx="1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2" name="Line 2296"/>
                <p:cNvSpPr>
                  <a:spLocks noChangeShapeType="1"/>
                </p:cNvSpPr>
                <p:nvPr/>
              </p:nvSpPr>
              <p:spPr bwMode="auto">
                <a:xfrm>
                  <a:off x="4026" y="3069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3" name="Line 2297"/>
                <p:cNvSpPr>
                  <a:spLocks noChangeShapeType="1"/>
                </p:cNvSpPr>
                <p:nvPr/>
              </p:nvSpPr>
              <p:spPr bwMode="auto">
                <a:xfrm flipV="1">
                  <a:off x="4026" y="3065"/>
                  <a:ext cx="10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4" name="Line 2298"/>
                <p:cNvSpPr>
                  <a:spLocks noChangeShapeType="1"/>
                </p:cNvSpPr>
                <p:nvPr/>
              </p:nvSpPr>
              <p:spPr bwMode="auto">
                <a:xfrm>
                  <a:off x="4036" y="3065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5" name="Line 2299"/>
                <p:cNvSpPr>
                  <a:spLocks noChangeShapeType="1"/>
                </p:cNvSpPr>
                <p:nvPr/>
              </p:nvSpPr>
              <p:spPr bwMode="auto">
                <a:xfrm flipV="1">
                  <a:off x="3427" y="3185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6" name="Line 2300"/>
                <p:cNvSpPr>
                  <a:spLocks noChangeShapeType="1"/>
                </p:cNvSpPr>
                <p:nvPr/>
              </p:nvSpPr>
              <p:spPr bwMode="auto">
                <a:xfrm>
                  <a:off x="3427" y="3190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7" name="Line 2301"/>
                <p:cNvSpPr>
                  <a:spLocks noChangeShapeType="1"/>
                </p:cNvSpPr>
                <p:nvPr/>
              </p:nvSpPr>
              <p:spPr bwMode="auto">
                <a:xfrm>
                  <a:off x="3439" y="3185"/>
                  <a:ext cx="3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8" name="Line 2302"/>
                <p:cNvSpPr>
                  <a:spLocks noChangeShapeType="1"/>
                </p:cNvSpPr>
                <p:nvPr/>
              </p:nvSpPr>
              <p:spPr bwMode="auto">
                <a:xfrm flipV="1">
                  <a:off x="3439" y="3182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69" name="Line 2303"/>
                <p:cNvSpPr>
                  <a:spLocks noChangeShapeType="1"/>
                </p:cNvSpPr>
                <p:nvPr/>
              </p:nvSpPr>
              <p:spPr bwMode="auto">
                <a:xfrm>
                  <a:off x="3450" y="3182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0" name="Line 2304"/>
                <p:cNvSpPr>
                  <a:spLocks noChangeShapeType="1"/>
                </p:cNvSpPr>
                <p:nvPr/>
              </p:nvSpPr>
              <p:spPr bwMode="auto">
                <a:xfrm flipV="1">
                  <a:off x="3450" y="3176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1" name="Line 2305"/>
                <p:cNvSpPr>
                  <a:spLocks noChangeShapeType="1"/>
                </p:cNvSpPr>
                <p:nvPr/>
              </p:nvSpPr>
              <p:spPr bwMode="auto">
                <a:xfrm>
                  <a:off x="3462" y="3176"/>
                  <a:ext cx="3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2" name="Line 2306"/>
                <p:cNvSpPr>
                  <a:spLocks noChangeShapeType="1"/>
                </p:cNvSpPr>
                <p:nvPr/>
              </p:nvSpPr>
              <p:spPr bwMode="auto">
                <a:xfrm flipV="1">
                  <a:off x="3462" y="3170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3" name="Line 2307"/>
                <p:cNvSpPr>
                  <a:spLocks noChangeShapeType="1"/>
                </p:cNvSpPr>
                <p:nvPr/>
              </p:nvSpPr>
              <p:spPr bwMode="auto">
                <a:xfrm>
                  <a:off x="3474" y="3170"/>
                  <a:ext cx="30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4" name="Line 2308"/>
                <p:cNvSpPr>
                  <a:spLocks noChangeShapeType="1"/>
                </p:cNvSpPr>
                <p:nvPr/>
              </p:nvSpPr>
              <p:spPr bwMode="auto">
                <a:xfrm flipV="1">
                  <a:off x="3474" y="3164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5" name="Line 2309"/>
                <p:cNvSpPr>
                  <a:spLocks noChangeShapeType="1"/>
                </p:cNvSpPr>
                <p:nvPr/>
              </p:nvSpPr>
              <p:spPr bwMode="auto">
                <a:xfrm>
                  <a:off x="3485" y="3164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6" name="Line 2310"/>
                <p:cNvSpPr>
                  <a:spLocks noChangeShapeType="1"/>
                </p:cNvSpPr>
                <p:nvPr/>
              </p:nvSpPr>
              <p:spPr bwMode="auto">
                <a:xfrm flipV="1">
                  <a:off x="3485" y="3159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7" name="Line 2311"/>
                <p:cNvSpPr>
                  <a:spLocks noChangeShapeType="1"/>
                </p:cNvSpPr>
                <p:nvPr/>
              </p:nvSpPr>
              <p:spPr bwMode="auto">
                <a:xfrm>
                  <a:off x="3497" y="3159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8" name="Line 2312"/>
                <p:cNvSpPr>
                  <a:spLocks noChangeShapeType="1"/>
                </p:cNvSpPr>
                <p:nvPr/>
              </p:nvSpPr>
              <p:spPr bwMode="auto">
                <a:xfrm flipV="1">
                  <a:off x="3497" y="3155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79" name="Line 2313"/>
                <p:cNvSpPr>
                  <a:spLocks noChangeShapeType="1"/>
                </p:cNvSpPr>
                <p:nvPr/>
              </p:nvSpPr>
              <p:spPr bwMode="auto">
                <a:xfrm>
                  <a:off x="3509" y="3155"/>
                  <a:ext cx="30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0" name="Line 2314"/>
                <p:cNvSpPr>
                  <a:spLocks noChangeShapeType="1"/>
                </p:cNvSpPr>
                <p:nvPr/>
              </p:nvSpPr>
              <p:spPr bwMode="auto">
                <a:xfrm flipV="1">
                  <a:off x="3509" y="3153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1" name="Line 2315"/>
                <p:cNvSpPr>
                  <a:spLocks noChangeShapeType="1"/>
                </p:cNvSpPr>
                <p:nvPr/>
              </p:nvSpPr>
              <p:spPr bwMode="auto">
                <a:xfrm>
                  <a:off x="3520" y="3153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2" name="Line 2316"/>
                <p:cNvSpPr>
                  <a:spLocks noChangeShapeType="1"/>
                </p:cNvSpPr>
                <p:nvPr/>
              </p:nvSpPr>
              <p:spPr bwMode="auto">
                <a:xfrm flipV="1">
                  <a:off x="3520" y="3152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3" name="Line 2317"/>
                <p:cNvSpPr>
                  <a:spLocks noChangeShapeType="1"/>
                </p:cNvSpPr>
                <p:nvPr/>
              </p:nvSpPr>
              <p:spPr bwMode="auto">
                <a:xfrm>
                  <a:off x="3532" y="3152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4" name="Line 2318"/>
                <p:cNvSpPr>
                  <a:spLocks noChangeShapeType="1"/>
                </p:cNvSpPr>
                <p:nvPr/>
              </p:nvSpPr>
              <p:spPr bwMode="auto">
                <a:xfrm>
                  <a:off x="3532" y="3152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5" name="Line 2319"/>
                <p:cNvSpPr>
                  <a:spLocks noChangeShapeType="1"/>
                </p:cNvSpPr>
                <p:nvPr/>
              </p:nvSpPr>
              <p:spPr bwMode="auto">
                <a:xfrm>
                  <a:off x="3543" y="3153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6" name="Line 2320"/>
                <p:cNvSpPr>
                  <a:spLocks noChangeShapeType="1"/>
                </p:cNvSpPr>
                <p:nvPr/>
              </p:nvSpPr>
              <p:spPr bwMode="auto">
                <a:xfrm>
                  <a:off x="3543" y="3153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7" name="Line 2321"/>
                <p:cNvSpPr>
                  <a:spLocks noChangeShapeType="1"/>
                </p:cNvSpPr>
                <p:nvPr/>
              </p:nvSpPr>
              <p:spPr bwMode="auto">
                <a:xfrm>
                  <a:off x="3555" y="3154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8" name="Line 2322"/>
                <p:cNvSpPr>
                  <a:spLocks noChangeShapeType="1"/>
                </p:cNvSpPr>
                <p:nvPr/>
              </p:nvSpPr>
              <p:spPr bwMode="auto">
                <a:xfrm>
                  <a:off x="3561" y="315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89" name="Line 2323"/>
                <p:cNvSpPr>
                  <a:spLocks noChangeShapeType="1"/>
                </p:cNvSpPr>
                <p:nvPr/>
              </p:nvSpPr>
              <p:spPr bwMode="auto">
                <a:xfrm>
                  <a:off x="3573" y="3165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0" name="Line 2324"/>
                <p:cNvSpPr>
                  <a:spLocks noChangeShapeType="1"/>
                </p:cNvSpPr>
                <p:nvPr/>
              </p:nvSpPr>
              <p:spPr bwMode="auto">
                <a:xfrm>
                  <a:off x="3584" y="3175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1" name="Line 2325"/>
                <p:cNvSpPr>
                  <a:spLocks noChangeShapeType="1"/>
                </p:cNvSpPr>
                <p:nvPr/>
              </p:nvSpPr>
              <p:spPr bwMode="auto">
                <a:xfrm>
                  <a:off x="3555" y="3154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2" name="Line 2326"/>
                <p:cNvSpPr>
                  <a:spLocks noChangeShapeType="1"/>
                </p:cNvSpPr>
                <p:nvPr/>
              </p:nvSpPr>
              <p:spPr bwMode="auto">
                <a:xfrm>
                  <a:off x="3567" y="3158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3" name="Line 2327"/>
                <p:cNvSpPr>
                  <a:spLocks noChangeShapeType="1"/>
                </p:cNvSpPr>
                <p:nvPr/>
              </p:nvSpPr>
              <p:spPr bwMode="auto">
                <a:xfrm>
                  <a:off x="3567" y="3158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4" name="Line 2328"/>
                <p:cNvSpPr>
                  <a:spLocks noChangeShapeType="1"/>
                </p:cNvSpPr>
                <p:nvPr/>
              </p:nvSpPr>
              <p:spPr bwMode="auto">
                <a:xfrm>
                  <a:off x="3578" y="3164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5" name="Line 2329"/>
                <p:cNvSpPr>
                  <a:spLocks noChangeShapeType="1"/>
                </p:cNvSpPr>
                <p:nvPr/>
              </p:nvSpPr>
              <p:spPr bwMode="auto">
                <a:xfrm>
                  <a:off x="3594" y="3175"/>
                  <a:ext cx="27" cy="1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6" name="Line 2330"/>
                <p:cNvSpPr>
                  <a:spLocks noChangeShapeType="1"/>
                </p:cNvSpPr>
                <p:nvPr/>
              </p:nvSpPr>
              <p:spPr bwMode="auto">
                <a:xfrm>
                  <a:off x="3645" y="3269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7" name="Line 2331"/>
                <p:cNvSpPr>
                  <a:spLocks noChangeShapeType="1"/>
                </p:cNvSpPr>
                <p:nvPr/>
              </p:nvSpPr>
              <p:spPr bwMode="auto">
                <a:xfrm>
                  <a:off x="3642" y="3265"/>
                  <a:ext cx="5" cy="1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8" name="Line 2332"/>
                <p:cNvSpPr>
                  <a:spLocks noChangeShapeType="1"/>
                </p:cNvSpPr>
                <p:nvPr/>
              </p:nvSpPr>
              <p:spPr bwMode="auto">
                <a:xfrm flipV="1">
                  <a:off x="3647" y="3262"/>
                  <a:ext cx="31" cy="1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599" name="Line 2333"/>
                <p:cNvSpPr>
                  <a:spLocks noChangeShapeType="1"/>
                </p:cNvSpPr>
                <p:nvPr/>
              </p:nvSpPr>
              <p:spPr bwMode="auto">
                <a:xfrm>
                  <a:off x="3654" y="3274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0" name="Line 2334"/>
                <p:cNvSpPr>
                  <a:spLocks noChangeShapeType="1"/>
                </p:cNvSpPr>
                <p:nvPr/>
              </p:nvSpPr>
              <p:spPr bwMode="auto">
                <a:xfrm>
                  <a:off x="3668" y="328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1" name="Line 2335"/>
                <p:cNvSpPr>
                  <a:spLocks noChangeShapeType="1"/>
                </p:cNvSpPr>
                <p:nvPr/>
              </p:nvSpPr>
              <p:spPr bwMode="auto">
                <a:xfrm>
                  <a:off x="3681" y="328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2" name="Line 2336"/>
                <p:cNvSpPr>
                  <a:spLocks noChangeShapeType="1"/>
                </p:cNvSpPr>
                <p:nvPr/>
              </p:nvSpPr>
              <p:spPr bwMode="auto">
                <a:xfrm>
                  <a:off x="3647" y="3278"/>
                  <a:ext cx="12" cy="3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3" name="Line 2337"/>
                <p:cNvSpPr>
                  <a:spLocks noChangeShapeType="1"/>
                </p:cNvSpPr>
                <p:nvPr/>
              </p:nvSpPr>
              <p:spPr bwMode="auto">
                <a:xfrm flipV="1">
                  <a:off x="3659" y="3287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4" name="Line 2338"/>
                <p:cNvSpPr>
                  <a:spLocks noChangeShapeType="1"/>
                </p:cNvSpPr>
                <p:nvPr/>
              </p:nvSpPr>
              <p:spPr bwMode="auto">
                <a:xfrm>
                  <a:off x="3665" y="3331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5" name="Line 2339"/>
                <p:cNvSpPr>
                  <a:spLocks noChangeShapeType="1"/>
                </p:cNvSpPr>
                <p:nvPr/>
              </p:nvSpPr>
              <p:spPr bwMode="auto">
                <a:xfrm>
                  <a:off x="3678" y="3337"/>
                  <a:ext cx="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6" name="Line 2340"/>
                <p:cNvSpPr>
                  <a:spLocks noChangeShapeType="1"/>
                </p:cNvSpPr>
                <p:nvPr/>
              </p:nvSpPr>
              <p:spPr bwMode="auto">
                <a:xfrm>
                  <a:off x="3688" y="3289"/>
                  <a:ext cx="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7" name="Line 2341"/>
                <p:cNvSpPr>
                  <a:spLocks noChangeShapeType="1"/>
                </p:cNvSpPr>
                <p:nvPr/>
              </p:nvSpPr>
              <p:spPr bwMode="auto">
                <a:xfrm>
                  <a:off x="3659" y="3314"/>
                  <a:ext cx="11" cy="3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8" name="Line 2342"/>
                <p:cNvSpPr>
                  <a:spLocks noChangeShapeType="1"/>
                </p:cNvSpPr>
                <p:nvPr/>
              </p:nvSpPr>
              <p:spPr bwMode="auto">
                <a:xfrm flipV="1">
                  <a:off x="3670" y="3310"/>
                  <a:ext cx="31" cy="3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09" name="Line 2343"/>
                <p:cNvSpPr>
                  <a:spLocks noChangeShapeType="1"/>
                </p:cNvSpPr>
                <p:nvPr/>
              </p:nvSpPr>
              <p:spPr bwMode="auto">
                <a:xfrm>
                  <a:off x="3680" y="333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0" name="Line 2344"/>
                <p:cNvSpPr>
                  <a:spLocks noChangeShapeType="1"/>
                </p:cNvSpPr>
                <p:nvPr/>
              </p:nvSpPr>
              <p:spPr bwMode="auto">
                <a:xfrm>
                  <a:off x="3694" y="333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1" name="Line 2345"/>
                <p:cNvSpPr>
                  <a:spLocks noChangeShapeType="1"/>
                </p:cNvSpPr>
                <p:nvPr/>
              </p:nvSpPr>
              <p:spPr bwMode="auto">
                <a:xfrm>
                  <a:off x="3670" y="3346"/>
                  <a:ext cx="12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2" name="Line 2346"/>
                <p:cNvSpPr>
                  <a:spLocks noChangeShapeType="1"/>
                </p:cNvSpPr>
                <p:nvPr/>
              </p:nvSpPr>
              <p:spPr bwMode="auto">
                <a:xfrm flipV="1">
                  <a:off x="3682" y="3324"/>
                  <a:ext cx="31" cy="4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3" name="Line 2347"/>
                <p:cNvSpPr>
                  <a:spLocks noChangeShapeType="1"/>
                </p:cNvSpPr>
                <p:nvPr/>
              </p:nvSpPr>
              <p:spPr bwMode="auto">
                <a:xfrm>
                  <a:off x="3711" y="3184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4" name="Line 2348"/>
                <p:cNvSpPr>
                  <a:spLocks noChangeShapeType="1"/>
                </p:cNvSpPr>
                <p:nvPr/>
              </p:nvSpPr>
              <p:spPr bwMode="auto">
                <a:xfrm>
                  <a:off x="3722" y="3194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5" name="Line 2349"/>
                <p:cNvSpPr>
                  <a:spLocks noChangeShapeType="1"/>
                </p:cNvSpPr>
                <p:nvPr/>
              </p:nvSpPr>
              <p:spPr bwMode="auto">
                <a:xfrm>
                  <a:off x="3732" y="3203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6" name="Line 2350"/>
                <p:cNvSpPr>
                  <a:spLocks noChangeShapeType="1"/>
                </p:cNvSpPr>
                <p:nvPr/>
              </p:nvSpPr>
              <p:spPr bwMode="auto">
                <a:xfrm flipV="1">
                  <a:off x="3708" y="3116"/>
                  <a:ext cx="9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7" name="Line 2351"/>
                <p:cNvSpPr>
                  <a:spLocks noChangeShapeType="1"/>
                </p:cNvSpPr>
                <p:nvPr/>
              </p:nvSpPr>
              <p:spPr bwMode="auto">
                <a:xfrm>
                  <a:off x="3717" y="3116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8" name="Line 2352"/>
                <p:cNvSpPr>
                  <a:spLocks noChangeShapeType="1"/>
                </p:cNvSpPr>
                <p:nvPr/>
              </p:nvSpPr>
              <p:spPr bwMode="auto">
                <a:xfrm>
                  <a:off x="3719" y="3118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19" name="Line 2353"/>
                <p:cNvSpPr>
                  <a:spLocks noChangeShapeType="1"/>
                </p:cNvSpPr>
                <p:nvPr/>
              </p:nvSpPr>
              <p:spPr bwMode="auto">
                <a:xfrm>
                  <a:off x="3731" y="3127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0" name="Line 2354"/>
                <p:cNvSpPr>
                  <a:spLocks noChangeShapeType="1"/>
                </p:cNvSpPr>
                <p:nvPr/>
              </p:nvSpPr>
              <p:spPr bwMode="auto">
                <a:xfrm>
                  <a:off x="3742" y="3135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1" name="Line 2355"/>
                <p:cNvSpPr>
                  <a:spLocks noChangeShapeType="1"/>
                </p:cNvSpPr>
                <p:nvPr/>
              </p:nvSpPr>
              <p:spPr bwMode="auto">
                <a:xfrm>
                  <a:off x="3722" y="3047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2" name="Line 2356"/>
                <p:cNvSpPr>
                  <a:spLocks noChangeShapeType="1"/>
                </p:cNvSpPr>
                <p:nvPr/>
              </p:nvSpPr>
              <p:spPr bwMode="auto">
                <a:xfrm>
                  <a:off x="3734" y="305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3" name="Line 2357"/>
                <p:cNvSpPr>
                  <a:spLocks noChangeShapeType="1"/>
                </p:cNvSpPr>
                <p:nvPr/>
              </p:nvSpPr>
              <p:spPr bwMode="auto">
                <a:xfrm>
                  <a:off x="3746" y="3063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4" name="Line 2358"/>
                <p:cNvSpPr>
                  <a:spLocks noChangeShapeType="1"/>
                </p:cNvSpPr>
                <p:nvPr/>
              </p:nvSpPr>
              <p:spPr bwMode="auto">
                <a:xfrm>
                  <a:off x="3728" y="2978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5" name="Line 2359"/>
                <p:cNvSpPr>
                  <a:spLocks noChangeShapeType="1"/>
                </p:cNvSpPr>
                <p:nvPr/>
              </p:nvSpPr>
              <p:spPr bwMode="auto">
                <a:xfrm flipV="1">
                  <a:off x="3717" y="2972"/>
                  <a:ext cx="12" cy="14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6" name="Line 2360"/>
                <p:cNvSpPr>
                  <a:spLocks noChangeShapeType="1"/>
                </p:cNvSpPr>
                <p:nvPr/>
              </p:nvSpPr>
              <p:spPr bwMode="auto">
                <a:xfrm>
                  <a:off x="3729" y="2972"/>
                  <a:ext cx="30" cy="6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7" name="Line 2361"/>
                <p:cNvSpPr>
                  <a:spLocks noChangeShapeType="1"/>
                </p:cNvSpPr>
                <p:nvPr/>
              </p:nvSpPr>
              <p:spPr bwMode="auto">
                <a:xfrm>
                  <a:off x="3734" y="2981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8" name="Line 2362"/>
                <p:cNvSpPr>
                  <a:spLocks noChangeShapeType="1"/>
                </p:cNvSpPr>
                <p:nvPr/>
              </p:nvSpPr>
              <p:spPr bwMode="auto">
                <a:xfrm>
                  <a:off x="3746" y="2988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29" name="Line 2363"/>
                <p:cNvSpPr>
                  <a:spLocks noChangeShapeType="1"/>
                </p:cNvSpPr>
                <p:nvPr/>
              </p:nvSpPr>
              <p:spPr bwMode="auto">
                <a:xfrm>
                  <a:off x="3759" y="2996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0" name="Line 2364"/>
                <p:cNvSpPr>
                  <a:spLocks noChangeShapeType="1"/>
                </p:cNvSpPr>
                <p:nvPr/>
              </p:nvSpPr>
              <p:spPr bwMode="auto">
                <a:xfrm>
                  <a:off x="3737" y="290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1" name="Line 2365"/>
                <p:cNvSpPr>
                  <a:spLocks noChangeShapeType="1"/>
                </p:cNvSpPr>
                <p:nvPr/>
              </p:nvSpPr>
              <p:spPr bwMode="auto">
                <a:xfrm>
                  <a:off x="3749" y="2915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2" name="Line 2366"/>
                <p:cNvSpPr>
                  <a:spLocks noChangeShapeType="1"/>
                </p:cNvSpPr>
                <p:nvPr/>
              </p:nvSpPr>
              <p:spPr bwMode="auto">
                <a:xfrm flipV="1">
                  <a:off x="3729" y="2886"/>
                  <a:ext cx="11" cy="8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3" name="Line 2367"/>
                <p:cNvSpPr>
                  <a:spLocks noChangeShapeType="1"/>
                </p:cNvSpPr>
                <p:nvPr/>
              </p:nvSpPr>
              <p:spPr bwMode="auto">
                <a:xfrm>
                  <a:off x="3740" y="2886"/>
                  <a:ext cx="31" cy="8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4" name="Line 2368"/>
                <p:cNvSpPr>
                  <a:spLocks noChangeShapeType="1"/>
                </p:cNvSpPr>
                <p:nvPr/>
              </p:nvSpPr>
              <p:spPr bwMode="auto">
                <a:xfrm>
                  <a:off x="3752" y="2916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5" name="Line 2369"/>
                <p:cNvSpPr>
                  <a:spLocks noChangeShapeType="1"/>
                </p:cNvSpPr>
                <p:nvPr/>
              </p:nvSpPr>
              <p:spPr bwMode="auto">
                <a:xfrm>
                  <a:off x="3766" y="2919"/>
                  <a:ext cx="4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6" name="Line 2370"/>
                <p:cNvSpPr>
                  <a:spLocks noChangeShapeType="1"/>
                </p:cNvSpPr>
                <p:nvPr/>
              </p:nvSpPr>
              <p:spPr bwMode="auto">
                <a:xfrm flipV="1">
                  <a:off x="3740" y="2866"/>
                  <a:ext cx="12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7" name="Line 2371"/>
                <p:cNvSpPr>
                  <a:spLocks noChangeShapeType="1"/>
                </p:cNvSpPr>
                <p:nvPr/>
              </p:nvSpPr>
              <p:spPr bwMode="auto">
                <a:xfrm>
                  <a:off x="3752" y="2866"/>
                  <a:ext cx="31" cy="9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8" name="Line 2372"/>
                <p:cNvSpPr>
                  <a:spLocks noChangeShapeType="1"/>
                </p:cNvSpPr>
                <p:nvPr/>
              </p:nvSpPr>
              <p:spPr bwMode="auto">
                <a:xfrm flipV="1">
                  <a:off x="3770" y="2914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39" name="Line 2373"/>
                <p:cNvSpPr>
                  <a:spLocks noChangeShapeType="1"/>
                </p:cNvSpPr>
                <p:nvPr/>
              </p:nvSpPr>
              <p:spPr bwMode="auto">
                <a:xfrm>
                  <a:off x="3752" y="2866"/>
                  <a:ext cx="11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0" name="Line 2374"/>
                <p:cNvSpPr>
                  <a:spLocks noChangeShapeType="1"/>
                </p:cNvSpPr>
                <p:nvPr/>
              </p:nvSpPr>
              <p:spPr bwMode="auto">
                <a:xfrm>
                  <a:off x="3763" y="2884"/>
                  <a:ext cx="31" cy="8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1" name="Line 2375"/>
                <p:cNvSpPr>
                  <a:spLocks noChangeShapeType="1"/>
                </p:cNvSpPr>
                <p:nvPr/>
              </p:nvSpPr>
              <p:spPr bwMode="auto">
                <a:xfrm flipV="1">
                  <a:off x="3805" y="2988"/>
                  <a:ext cx="0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2" name="Line 2376"/>
                <p:cNvSpPr>
                  <a:spLocks noChangeShapeType="1"/>
                </p:cNvSpPr>
                <p:nvPr/>
              </p:nvSpPr>
              <p:spPr bwMode="auto">
                <a:xfrm>
                  <a:off x="3783" y="2939"/>
                  <a:ext cx="23" cy="5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3" name="Line 2377"/>
                <p:cNvSpPr>
                  <a:spLocks noChangeShapeType="1"/>
                </p:cNvSpPr>
                <p:nvPr/>
              </p:nvSpPr>
              <p:spPr bwMode="auto">
                <a:xfrm>
                  <a:off x="3803" y="2987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4" name="Line 2378"/>
                <p:cNvSpPr>
                  <a:spLocks noChangeShapeType="1"/>
                </p:cNvSpPr>
                <p:nvPr/>
              </p:nvSpPr>
              <p:spPr bwMode="auto">
                <a:xfrm>
                  <a:off x="3837" y="3052"/>
                  <a:ext cx="14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5" name="Line 2379"/>
                <p:cNvSpPr>
                  <a:spLocks noChangeShapeType="1"/>
                </p:cNvSpPr>
                <p:nvPr/>
              </p:nvSpPr>
              <p:spPr bwMode="auto">
                <a:xfrm>
                  <a:off x="3837" y="3053"/>
                  <a:ext cx="26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6" name="Line 2380"/>
                <p:cNvSpPr>
                  <a:spLocks noChangeShapeType="1"/>
                </p:cNvSpPr>
                <p:nvPr/>
              </p:nvSpPr>
              <p:spPr bwMode="auto">
                <a:xfrm>
                  <a:off x="3836" y="3051"/>
                  <a:ext cx="8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7" name="Line 2381"/>
                <p:cNvSpPr>
                  <a:spLocks noChangeShapeType="1"/>
                </p:cNvSpPr>
                <p:nvPr/>
              </p:nvSpPr>
              <p:spPr bwMode="auto">
                <a:xfrm>
                  <a:off x="3844" y="3059"/>
                  <a:ext cx="31" cy="3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8" name="Line 2382"/>
                <p:cNvSpPr>
                  <a:spLocks noChangeShapeType="1"/>
                </p:cNvSpPr>
                <p:nvPr/>
              </p:nvSpPr>
              <p:spPr bwMode="auto">
                <a:xfrm>
                  <a:off x="3844" y="3059"/>
                  <a:ext cx="1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49" name="Line 2383"/>
                <p:cNvSpPr>
                  <a:spLocks noChangeShapeType="1"/>
                </p:cNvSpPr>
                <p:nvPr/>
              </p:nvSpPr>
              <p:spPr bwMode="auto">
                <a:xfrm>
                  <a:off x="3855" y="3068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0" name="Line 2384"/>
                <p:cNvSpPr>
                  <a:spLocks noChangeShapeType="1"/>
                </p:cNvSpPr>
                <p:nvPr/>
              </p:nvSpPr>
              <p:spPr bwMode="auto">
                <a:xfrm>
                  <a:off x="3855" y="3068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1" name="Line 2385"/>
                <p:cNvSpPr>
                  <a:spLocks noChangeShapeType="1"/>
                </p:cNvSpPr>
                <p:nvPr/>
              </p:nvSpPr>
              <p:spPr bwMode="auto">
                <a:xfrm>
                  <a:off x="3867" y="3072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2" name="Line 2386"/>
                <p:cNvSpPr>
                  <a:spLocks noChangeShapeType="1"/>
                </p:cNvSpPr>
                <p:nvPr/>
              </p:nvSpPr>
              <p:spPr bwMode="auto">
                <a:xfrm>
                  <a:off x="3873" y="307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3" name="Line 2387"/>
                <p:cNvSpPr>
                  <a:spLocks noChangeShapeType="1"/>
                </p:cNvSpPr>
                <p:nvPr/>
              </p:nvSpPr>
              <p:spPr bwMode="auto">
                <a:xfrm>
                  <a:off x="3885" y="3083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4" name="Line 2388"/>
                <p:cNvSpPr>
                  <a:spLocks noChangeShapeType="1"/>
                </p:cNvSpPr>
                <p:nvPr/>
              </p:nvSpPr>
              <p:spPr bwMode="auto">
                <a:xfrm>
                  <a:off x="3896" y="3093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5" name="Line 2389"/>
                <p:cNvSpPr>
                  <a:spLocks noChangeShapeType="1"/>
                </p:cNvSpPr>
                <p:nvPr/>
              </p:nvSpPr>
              <p:spPr bwMode="auto">
                <a:xfrm>
                  <a:off x="3867" y="3072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6" name="Line 2390"/>
                <p:cNvSpPr>
                  <a:spLocks noChangeShapeType="1"/>
                </p:cNvSpPr>
                <p:nvPr/>
              </p:nvSpPr>
              <p:spPr bwMode="auto">
                <a:xfrm>
                  <a:off x="3879" y="3076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7" name="Line 2391"/>
                <p:cNvSpPr>
                  <a:spLocks noChangeShapeType="1"/>
                </p:cNvSpPr>
                <p:nvPr/>
              </p:nvSpPr>
              <p:spPr bwMode="auto">
                <a:xfrm>
                  <a:off x="3879" y="3076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8" name="Line 2392"/>
                <p:cNvSpPr>
                  <a:spLocks noChangeShapeType="1"/>
                </p:cNvSpPr>
                <p:nvPr/>
              </p:nvSpPr>
              <p:spPr bwMode="auto">
                <a:xfrm>
                  <a:off x="3890" y="3078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59" name="Line 2393"/>
                <p:cNvSpPr>
                  <a:spLocks noChangeShapeType="1"/>
                </p:cNvSpPr>
                <p:nvPr/>
              </p:nvSpPr>
              <p:spPr bwMode="auto">
                <a:xfrm>
                  <a:off x="3890" y="3078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0" name="Line 2394"/>
                <p:cNvSpPr>
                  <a:spLocks noChangeShapeType="1"/>
                </p:cNvSpPr>
                <p:nvPr/>
              </p:nvSpPr>
              <p:spPr bwMode="auto">
                <a:xfrm>
                  <a:off x="3902" y="3080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1" name="Line 2395"/>
                <p:cNvSpPr>
                  <a:spLocks noChangeShapeType="1"/>
                </p:cNvSpPr>
                <p:nvPr/>
              </p:nvSpPr>
              <p:spPr bwMode="auto">
                <a:xfrm flipV="1">
                  <a:off x="3902" y="3078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2" name="Line 2396"/>
                <p:cNvSpPr>
                  <a:spLocks noChangeShapeType="1"/>
                </p:cNvSpPr>
                <p:nvPr/>
              </p:nvSpPr>
              <p:spPr bwMode="auto">
                <a:xfrm>
                  <a:off x="3914" y="3078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3" name="Line 2397"/>
                <p:cNvSpPr>
                  <a:spLocks noChangeShapeType="1"/>
                </p:cNvSpPr>
                <p:nvPr/>
              </p:nvSpPr>
              <p:spPr bwMode="auto">
                <a:xfrm flipV="1">
                  <a:off x="3914" y="3076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4" name="Line 2398"/>
                <p:cNvSpPr>
                  <a:spLocks noChangeShapeType="1"/>
                </p:cNvSpPr>
                <p:nvPr/>
              </p:nvSpPr>
              <p:spPr bwMode="auto">
                <a:xfrm>
                  <a:off x="3925" y="3076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5" name="Line 2399"/>
                <p:cNvSpPr>
                  <a:spLocks noChangeShapeType="1"/>
                </p:cNvSpPr>
                <p:nvPr/>
              </p:nvSpPr>
              <p:spPr bwMode="auto">
                <a:xfrm flipV="1">
                  <a:off x="3925" y="3072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6" name="Line 2400"/>
                <p:cNvSpPr>
                  <a:spLocks noChangeShapeType="1"/>
                </p:cNvSpPr>
                <p:nvPr/>
              </p:nvSpPr>
              <p:spPr bwMode="auto">
                <a:xfrm>
                  <a:off x="3937" y="3072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7" name="Line 2401"/>
                <p:cNvSpPr>
                  <a:spLocks noChangeShapeType="1"/>
                </p:cNvSpPr>
                <p:nvPr/>
              </p:nvSpPr>
              <p:spPr bwMode="auto">
                <a:xfrm flipV="1">
                  <a:off x="3937" y="3068"/>
                  <a:ext cx="10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8" name="Line 2402"/>
                <p:cNvSpPr>
                  <a:spLocks noChangeShapeType="1"/>
                </p:cNvSpPr>
                <p:nvPr/>
              </p:nvSpPr>
              <p:spPr bwMode="auto">
                <a:xfrm>
                  <a:off x="3947" y="3068"/>
                  <a:ext cx="32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69" name="Line 2403"/>
                <p:cNvSpPr>
                  <a:spLocks noChangeShapeType="1"/>
                </p:cNvSpPr>
                <p:nvPr/>
              </p:nvSpPr>
              <p:spPr bwMode="auto">
                <a:xfrm flipV="1">
                  <a:off x="3947" y="3062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0" name="Line 2404"/>
                <p:cNvSpPr>
                  <a:spLocks noChangeShapeType="1"/>
                </p:cNvSpPr>
                <p:nvPr/>
              </p:nvSpPr>
              <p:spPr bwMode="auto">
                <a:xfrm>
                  <a:off x="3959" y="3062"/>
                  <a:ext cx="32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1" name="Line 2405"/>
                <p:cNvSpPr>
                  <a:spLocks noChangeShapeType="1"/>
                </p:cNvSpPr>
                <p:nvPr/>
              </p:nvSpPr>
              <p:spPr bwMode="auto">
                <a:xfrm flipV="1">
                  <a:off x="3959" y="3056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2" name="Line 2406"/>
                <p:cNvSpPr>
                  <a:spLocks noChangeShapeType="1"/>
                </p:cNvSpPr>
                <p:nvPr/>
              </p:nvSpPr>
              <p:spPr bwMode="auto">
                <a:xfrm>
                  <a:off x="3971" y="3056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3" name="Line 2407"/>
                <p:cNvSpPr>
                  <a:spLocks noChangeShapeType="1"/>
                </p:cNvSpPr>
                <p:nvPr/>
              </p:nvSpPr>
              <p:spPr bwMode="auto">
                <a:xfrm flipV="1">
                  <a:off x="3971" y="3050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4" name="Line 2408"/>
                <p:cNvSpPr>
                  <a:spLocks noChangeShapeType="1"/>
                </p:cNvSpPr>
                <p:nvPr/>
              </p:nvSpPr>
              <p:spPr bwMode="auto">
                <a:xfrm>
                  <a:off x="3982" y="3050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5" name="Line 2409"/>
                <p:cNvSpPr>
                  <a:spLocks noChangeShapeType="1"/>
                </p:cNvSpPr>
                <p:nvPr/>
              </p:nvSpPr>
              <p:spPr bwMode="auto">
                <a:xfrm flipV="1">
                  <a:off x="3982" y="3045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6" name="Line 2410"/>
                <p:cNvSpPr>
                  <a:spLocks noChangeShapeType="1"/>
                </p:cNvSpPr>
                <p:nvPr/>
              </p:nvSpPr>
              <p:spPr bwMode="auto">
                <a:xfrm>
                  <a:off x="3994" y="3045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7" name="Line 2411"/>
                <p:cNvSpPr>
                  <a:spLocks noChangeShapeType="1"/>
                </p:cNvSpPr>
                <p:nvPr/>
              </p:nvSpPr>
              <p:spPr bwMode="auto">
                <a:xfrm flipV="1">
                  <a:off x="3994" y="3041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8" name="Line 2412"/>
                <p:cNvSpPr>
                  <a:spLocks noChangeShapeType="1"/>
                </p:cNvSpPr>
                <p:nvPr/>
              </p:nvSpPr>
              <p:spPr bwMode="auto">
                <a:xfrm>
                  <a:off x="4006" y="3041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79" name="Line 2413"/>
                <p:cNvSpPr>
                  <a:spLocks noChangeShapeType="1"/>
                </p:cNvSpPr>
                <p:nvPr/>
              </p:nvSpPr>
              <p:spPr bwMode="auto">
                <a:xfrm flipV="1">
                  <a:off x="3396" y="3161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0" name="Line 2414"/>
                <p:cNvSpPr>
                  <a:spLocks noChangeShapeType="1"/>
                </p:cNvSpPr>
                <p:nvPr/>
              </p:nvSpPr>
              <p:spPr bwMode="auto">
                <a:xfrm>
                  <a:off x="3396" y="3165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1" name="Line 2415"/>
                <p:cNvSpPr>
                  <a:spLocks noChangeShapeType="1"/>
                </p:cNvSpPr>
                <p:nvPr/>
              </p:nvSpPr>
              <p:spPr bwMode="auto">
                <a:xfrm>
                  <a:off x="3408" y="3161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2" name="Line 2416"/>
                <p:cNvSpPr>
                  <a:spLocks noChangeShapeType="1"/>
                </p:cNvSpPr>
                <p:nvPr/>
              </p:nvSpPr>
              <p:spPr bwMode="auto">
                <a:xfrm flipV="1">
                  <a:off x="3408" y="3157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3" name="Line 2417"/>
                <p:cNvSpPr>
                  <a:spLocks noChangeShapeType="1"/>
                </p:cNvSpPr>
                <p:nvPr/>
              </p:nvSpPr>
              <p:spPr bwMode="auto">
                <a:xfrm>
                  <a:off x="3420" y="3157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4" name="Line 2418"/>
                <p:cNvSpPr>
                  <a:spLocks noChangeShapeType="1"/>
                </p:cNvSpPr>
                <p:nvPr/>
              </p:nvSpPr>
              <p:spPr bwMode="auto">
                <a:xfrm flipV="1">
                  <a:off x="3420" y="3151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5" name="Line 2419"/>
                <p:cNvSpPr>
                  <a:spLocks noChangeShapeType="1"/>
                </p:cNvSpPr>
                <p:nvPr/>
              </p:nvSpPr>
              <p:spPr bwMode="auto">
                <a:xfrm>
                  <a:off x="3431" y="3151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6" name="Line 2420"/>
                <p:cNvSpPr>
                  <a:spLocks noChangeShapeType="1"/>
                </p:cNvSpPr>
                <p:nvPr/>
              </p:nvSpPr>
              <p:spPr bwMode="auto">
                <a:xfrm flipV="1">
                  <a:off x="3431" y="3145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687" name="Line 2421"/>
                <p:cNvSpPr>
                  <a:spLocks noChangeShapeType="1"/>
                </p:cNvSpPr>
                <p:nvPr/>
              </p:nvSpPr>
              <p:spPr bwMode="auto">
                <a:xfrm>
                  <a:off x="3443" y="3145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7" name="Group 2623"/>
              <p:cNvGrpSpPr>
                <a:grpSpLocks/>
              </p:cNvGrpSpPr>
              <p:nvPr/>
            </p:nvGrpSpPr>
            <p:grpSpPr bwMode="auto">
              <a:xfrm>
                <a:off x="5294313" y="4468813"/>
                <a:ext cx="1065213" cy="876300"/>
                <a:chOff x="3335" y="2815"/>
                <a:chExt cx="671" cy="552"/>
              </a:xfrm>
            </p:grpSpPr>
            <p:sp>
              <p:nvSpPr>
                <p:cNvPr id="746288" name="Line 2423"/>
                <p:cNvSpPr>
                  <a:spLocks noChangeShapeType="1"/>
                </p:cNvSpPr>
                <p:nvPr/>
              </p:nvSpPr>
              <p:spPr bwMode="auto">
                <a:xfrm flipV="1">
                  <a:off x="3443" y="3139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9" name="Line 2424"/>
                <p:cNvSpPr>
                  <a:spLocks noChangeShapeType="1"/>
                </p:cNvSpPr>
                <p:nvPr/>
              </p:nvSpPr>
              <p:spPr bwMode="auto">
                <a:xfrm>
                  <a:off x="3455" y="3139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0" name="Line 2425"/>
                <p:cNvSpPr>
                  <a:spLocks noChangeShapeType="1"/>
                </p:cNvSpPr>
                <p:nvPr/>
              </p:nvSpPr>
              <p:spPr bwMode="auto">
                <a:xfrm flipV="1">
                  <a:off x="3455" y="3133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1" name="Line 2426"/>
                <p:cNvSpPr>
                  <a:spLocks noChangeShapeType="1"/>
                </p:cNvSpPr>
                <p:nvPr/>
              </p:nvSpPr>
              <p:spPr bwMode="auto">
                <a:xfrm>
                  <a:off x="3466" y="3133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2" name="Line 2427"/>
                <p:cNvSpPr>
                  <a:spLocks noChangeShapeType="1"/>
                </p:cNvSpPr>
                <p:nvPr/>
              </p:nvSpPr>
              <p:spPr bwMode="auto">
                <a:xfrm flipV="1">
                  <a:off x="3466" y="3129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3" name="Line 2428"/>
                <p:cNvSpPr>
                  <a:spLocks noChangeShapeType="1"/>
                </p:cNvSpPr>
                <p:nvPr/>
              </p:nvSpPr>
              <p:spPr bwMode="auto">
                <a:xfrm>
                  <a:off x="3478" y="3129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4" name="Line 2429"/>
                <p:cNvSpPr>
                  <a:spLocks noChangeShapeType="1"/>
                </p:cNvSpPr>
                <p:nvPr/>
              </p:nvSpPr>
              <p:spPr bwMode="auto">
                <a:xfrm flipV="1">
                  <a:off x="3478" y="3127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5" name="Line 2430"/>
                <p:cNvSpPr>
                  <a:spLocks noChangeShapeType="1"/>
                </p:cNvSpPr>
                <p:nvPr/>
              </p:nvSpPr>
              <p:spPr bwMode="auto">
                <a:xfrm>
                  <a:off x="3489" y="3127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6" name="Line 2431"/>
                <p:cNvSpPr>
                  <a:spLocks noChangeShapeType="1"/>
                </p:cNvSpPr>
                <p:nvPr/>
              </p:nvSpPr>
              <p:spPr bwMode="auto">
                <a:xfrm>
                  <a:off x="3489" y="3127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7" name="Line 2432"/>
                <p:cNvSpPr>
                  <a:spLocks noChangeShapeType="1"/>
                </p:cNvSpPr>
                <p:nvPr/>
              </p:nvSpPr>
              <p:spPr bwMode="auto">
                <a:xfrm>
                  <a:off x="3501" y="3127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8" name="Line 2433"/>
                <p:cNvSpPr>
                  <a:spLocks noChangeShapeType="1"/>
                </p:cNvSpPr>
                <p:nvPr/>
              </p:nvSpPr>
              <p:spPr bwMode="auto">
                <a:xfrm>
                  <a:off x="3501" y="3127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99" name="Line 2434"/>
                <p:cNvSpPr>
                  <a:spLocks noChangeShapeType="1"/>
                </p:cNvSpPr>
                <p:nvPr/>
              </p:nvSpPr>
              <p:spPr bwMode="auto">
                <a:xfrm>
                  <a:off x="3513" y="3128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0" name="Line 2435"/>
                <p:cNvSpPr>
                  <a:spLocks noChangeShapeType="1"/>
                </p:cNvSpPr>
                <p:nvPr/>
              </p:nvSpPr>
              <p:spPr bwMode="auto">
                <a:xfrm>
                  <a:off x="3513" y="3128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1" name="Line 2436"/>
                <p:cNvSpPr>
                  <a:spLocks noChangeShapeType="1"/>
                </p:cNvSpPr>
                <p:nvPr/>
              </p:nvSpPr>
              <p:spPr bwMode="auto">
                <a:xfrm>
                  <a:off x="3524" y="3130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2" name="Line 2437"/>
                <p:cNvSpPr>
                  <a:spLocks noChangeShapeType="1"/>
                </p:cNvSpPr>
                <p:nvPr/>
              </p:nvSpPr>
              <p:spPr bwMode="auto">
                <a:xfrm>
                  <a:off x="3530" y="3133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3" name="Line 2438"/>
                <p:cNvSpPr>
                  <a:spLocks noChangeShapeType="1"/>
                </p:cNvSpPr>
                <p:nvPr/>
              </p:nvSpPr>
              <p:spPr bwMode="auto">
                <a:xfrm>
                  <a:off x="3542" y="3141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4" name="Line 2439"/>
                <p:cNvSpPr>
                  <a:spLocks noChangeShapeType="1"/>
                </p:cNvSpPr>
                <p:nvPr/>
              </p:nvSpPr>
              <p:spPr bwMode="auto">
                <a:xfrm>
                  <a:off x="3552" y="3149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5" name="Line 2440"/>
                <p:cNvSpPr>
                  <a:spLocks noChangeShapeType="1"/>
                </p:cNvSpPr>
                <p:nvPr/>
              </p:nvSpPr>
              <p:spPr bwMode="auto">
                <a:xfrm>
                  <a:off x="3524" y="3130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6" name="Line 2441"/>
                <p:cNvSpPr>
                  <a:spLocks noChangeShapeType="1"/>
                </p:cNvSpPr>
                <p:nvPr/>
              </p:nvSpPr>
              <p:spPr bwMode="auto">
                <a:xfrm>
                  <a:off x="3536" y="3134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7" name="Line 2442"/>
                <p:cNvSpPr>
                  <a:spLocks noChangeShapeType="1"/>
                </p:cNvSpPr>
                <p:nvPr/>
              </p:nvSpPr>
              <p:spPr bwMode="auto">
                <a:xfrm>
                  <a:off x="3536" y="3134"/>
                  <a:ext cx="12" cy="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8" name="Line 2443"/>
                <p:cNvSpPr>
                  <a:spLocks noChangeShapeType="1"/>
                </p:cNvSpPr>
                <p:nvPr/>
              </p:nvSpPr>
              <p:spPr bwMode="auto">
                <a:xfrm>
                  <a:off x="3548" y="3141"/>
                  <a:ext cx="30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09" name="Line 2444"/>
                <p:cNvSpPr>
                  <a:spLocks noChangeShapeType="1"/>
                </p:cNvSpPr>
                <p:nvPr/>
              </p:nvSpPr>
              <p:spPr bwMode="auto">
                <a:xfrm>
                  <a:off x="3639" y="3265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0" name="Line 2445"/>
                <p:cNvSpPr>
                  <a:spLocks noChangeShapeType="1"/>
                </p:cNvSpPr>
                <p:nvPr/>
              </p:nvSpPr>
              <p:spPr bwMode="auto">
                <a:xfrm>
                  <a:off x="3620" y="3269"/>
                  <a:ext cx="27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1" name="Line 2446"/>
                <p:cNvSpPr>
                  <a:spLocks noChangeShapeType="1"/>
                </p:cNvSpPr>
                <p:nvPr/>
              </p:nvSpPr>
              <p:spPr bwMode="auto">
                <a:xfrm>
                  <a:off x="3628" y="3308"/>
                  <a:ext cx="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2" name="Line 2447"/>
                <p:cNvSpPr>
                  <a:spLocks noChangeShapeType="1"/>
                </p:cNvSpPr>
                <p:nvPr/>
              </p:nvSpPr>
              <p:spPr bwMode="auto">
                <a:xfrm>
                  <a:off x="3617" y="3271"/>
                  <a:ext cx="11" cy="3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3" name="Line 2448"/>
                <p:cNvSpPr>
                  <a:spLocks noChangeShapeType="1"/>
                </p:cNvSpPr>
                <p:nvPr/>
              </p:nvSpPr>
              <p:spPr bwMode="auto">
                <a:xfrm>
                  <a:off x="3628" y="3308"/>
                  <a:ext cx="3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4" name="Line 2449"/>
                <p:cNvSpPr>
                  <a:spLocks noChangeShapeType="1"/>
                </p:cNvSpPr>
                <p:nvPr/>
              </p:nvSpPr>
              <p:spPr bwMode="auto">
                <a:xfrm>
                  <a:off x="3628" y="3309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5" name="Line 2450"/>
                <p:cNvSpPr>
                  <a:spLocks noChangeShapeType="1"/>
                </p:cNvSpPr>
                <p:nvPr/>
              </p:nvSpPr>
              <p:spPr bwMode="auto">
                <a:xfrm>
                  <a:off x="3640" y="3316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6" name="Line 2451"/>
                <p:cNvSpPr>
                  <a:spLocks noChangeShapeType="1"/>
                </p:cNvSpPr>
                <p:nvPr/>
              </p:nvSpPr>
              <p:spPr bwMode="auto">
                <a:xfrm>
                  <a:off x="3653" y="3324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7" name="Line 2452"/>
                <p:cNvSpPr>
                  <a:spLocks noChangeShapeType="1"/>
                </p:cNvSpPr>
                <p:nvPr/>
              </p:nvSpPr>
              <p:spPr bwMode="auto">
                <a:xfrm>
                  <a:off x="3628" y="3308"/>
                  <a:ext cx="12" cy="3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8" name="Line 2453"/>
                <p:cNvSpPr>
                  <a:spLocks noChangeShapeType="1"/>
                </p:cNvSpPr>
                <p:nvPr/>
              </p:nvSpPr>
              <p:spPr bwMode="auto">
                <a:xfrm>
                  <a:off x="3640" y="3345"/>
                  <a:ext cx="3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19" name="Line 2454"/>
                <p:cNvSpPr>
                  <a:spLocks noChangeShapeType="1"/>
                </p:cNvSpPr>
                <p:nvPr/>
              </p:nvSpPr>
              <p:spPr bwMode="auto">
                <a:xfrm>
                  <a:off x="3640" y="3345"/>
                  <a:ext cx="1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0" name="Line 2455"/>
                <p:cNvSpPr>
                  <a:spLocks noChangeShapeType="1"/>
                </p:cNvSpPr>
                <p:nvPr/>
              </p:nvSpPr>
              <p:spPr bwMode="auto">
                <a:xfrm flipV="1">
                  <a:off x="3651" y="3366"/>
                  <a:ext cx="3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1" name="Line 2456"/>
                <p:cNvSpPr>
                  <a:spLocks noChangeShapeType="1"/>
                </p:cNvSpPr>
                <p:nvPr/>
              </p:nvSpPr>
              <p:spPr bwMode="auto">
                <a:xfrm>
                  <a:off x="3681" y="3160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2" name="Line 2457"/>
                <p:cNvSpPr>
                  <a:spLocks noChangeShapeType="1"/>
                </p:cNvSpPr>
                <p:nvPr/>
              </p:nvSpPr>
              <p:spPr bwMode="auto">
                <a:xfrm>
                  <a:off x="3692" y="3169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3" name="Line 2458"/>
                <p:cNvSpPr>
                  <a:spLocks noChangeShapeType="1"/>
                </p:cNvSpPr>
                <p:nvPr/>
              </p:nvSpPr>
              <p:spPr bwMode="auto">
                <a:xfrm>
                  <a:off x="3704" y="317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4" name="Line 2459"/>
                <p:cNvSpPr>
                  <a:spLocks noChangeShapeType="1"/>
                </p:cNvSpPr>
                <p:nvPr/>
              </p:nvSpPr>
              <p:spPr bwMode="auto">
                <a:xfrm>
                  <a:off x="3686" y="3092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5" name="Line 2460"/>
                <p:cNvSpPr>
                  <a:spLocks noChangeShapeType="1"/>
                </p:cNvSpPr>
                <p:nvPr/>
              </p:nvSpPr>
              <p:spPr bwMode="auto">
                <a:xfrm>
                  <a:off x="3698" y="3100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6" name="Line 2461"/>
                <p:cNvSpPr>
                  <a:spLocks noChangeShapeType="1"/>
                </p:cNvSpPr>
                <p:nvPr/>
              </p:nvSpPr>
              <p:spPr bwMode="auto">
                <a:xfrm>
                  <a:off x="3708" y="311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7" name="Line 2462"/>
                <p:cNvSpPr>
                  <a:spLocks noChangeShapeType="1"/>
                </p:cNvSpPr>
                <p:nvPr/>
              </p:nvSpPr>
              <p:spPr bwMode="auto">
                <a:xfrm flipV="1">
                  <a:off x="3677" y="3092"/>
                  <a:ext cx="9" cy="1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8" name="Line 2463"/>
                <p:cNvSpPr>
                  <a:spLocks noChangeShapeType="1"/>
                </p:cNvSpPr>
                <p:nvPr/>
              </p:nvSpPr>
              <p:spPr bwMode="auto">
                <a:xfrm>
                  <a:off x="3686" y="3092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29" name="Line 2464"/>
                <p:cNvSpPr>
                  <a:spLocks noChangeShapeType="1"/>
                </p:cNvSpPr>
                <p:nvPr/>
              </p:nvSpPr>
              <p:spPr bwMode="auto">
                <a:xfrm>
                  <a:off x="3690" y="3023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0" name="Line 2465"/>
                <p:cNvSpPr>
                  <a:spLocks noChangeShapeType="1"/>
                </p:cNvSpPr>
                <p:nvPr/>
              </p:nvSpPr>
              <p:spPr bwMode="auto">
                <a:xfrm>
                  <a:off x="3702" y="303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1" name="Line 2466"/>
                <p:cNvSpPr>
                  <a:spLocks noChangeShapeType="1"/>
                </p:cNvSpPr>
                <p:nvPr/>
              </p:nvSpPr>
              <p:spPr bwMode="auto">
                <a:xfrm>
                  <a:off x="3713" y="3041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2" name="Line 2467"/>
                <p:cNvSpPr>
                  <a:spLocks noChangeShapeType="1"/>
                </p:cNvSpPr>
                <p:nvPr/>
              </p:nvSpPr>
              <p:spPr bwMode="auto">
                <a:xfrm>
                  <a:off x="3695" y="2954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3" name="Line 2468"/>
                <p:cNvSpPr>
                  <a:spLocks noChangeShapeType="1"/>
                </p:cNvSpPr>
                <p:nvPr/>
              </p:nvSpPr>
              <p:spPr bwMode="auto">
                <a:xfrm>
                  <a:off x="3707" y="2962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4" name="Line 2469"/>
                <p:cNvSpPr>
                  <a:spLocks noChangeShapeType="1"/>
                </p:cNvSpPr>
                <p:nvPr/>
              </p:nvSpPr>
              <p:spPr bwMode="auto">
                <a:xfrm>
                  <a:off x="3718" y="2970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5" name="Line 2470"/>
                <p:cNvSpPr>
                  <a:spLocks noChangeShapeType="1"/>
                </p:cNvSpPr>
                <p:nvPr/>
              </p:nvSpPr>
              <p:spPr bwMode="auto">
                <a:xfrm flipV="1">
                  <a:off x="3686" y="2933"/>
                  <a:ext cx="12" cy="15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6" name="Line 2471"/>
                <p:cNvSpPr>
                  <a:spLocks noChangeShapeType="1"/>
                </p:cNvSpPr>
                <p:nvPr/>
              </p:nvSpPr>
              <p:spPr bwMode="auto">
                <a:xfrm>
                  <a:off x="3698" y="2933"/>
                  <a:ext cx="31" cy="3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7" name="Line 2472"/>
                <p:cNvSpPr>
                  <a:spLocks noChangeShapeType="1"/>
                </p:cNvSpPr>
                <p:nvPr/>
              </p:nvSpPr>
              <p:spPr bwMode="auto">
                <a:xfrm>
                  <a:off x="3704" y="2885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8" name="Line 2473"/>
                <p:cNvSpPr>
                  <a:spLocks noChangeShapeType="1"/>
                </p:cNvSpPr>
                <p:nvPr/>
              </p:nvSpPr>
              <p:spPr bwMode="auto">
                <a:xfrm>
                  <a:off x="3716" y="2894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39" name="Line 2474"/>
                <p:cNvSpPr>
                  <a:spLocks noChangeShapeType="1"/>
                </p:cNvSpPr>
                <p:nvPr/>
              </p:nvSpPr>
              <p:spPr bwMode="auto">
                <a:xfrm>
                  <a:off x="3728" y="2901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0" name="Line 2475"/>
                <p:cNvSpPr>
                  <a:spLocks noChangeShapeType="1"/>
                </p:cNvSpPr>
                <p:nvPr/>
              </p:nvSpPr>
              <p:spPr bwMode="auto">
                <a:xfrm flipV="1">
                  <a:off x="3698" y="2838"/>
                  <a:ext cx="10" cy="9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1" name="Line 2476"/>
                <p:cNvSpPr>
                  <a:spLocks noChangeShapeType="1"/>
                </p:cNvSpPr>
                <p:nvPr/>
              </p:nvSpPr>
              <p:spPr bwMode="auto">
                <a:xfrm>
                  <a:off x="3708" y="2838"/>
                  <a:ext cx="32" cy="4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2" name="Line 2477"/>
                <p:cNvSpPr>
                  <a:spLocks noChangeShapeType="1"/>
                </p:cNvSpPr>
                <p:nvPr/>
              </p:nvSpPr>
              <p:spPr bwMode="auto">
                <a:xfrm flipV="1">
                  <a:off x="3708" y="2815"/>
                  <a:ext cx="1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3" name="Line 2478"/>
                <p:cNvSpPr>
                  <a:spLocks noChangeShapeType="1"/>
                </p:cNvSpPr>
                <p:nvPr/>
              </p:nvSpPr>
              <p:spPr bwMode="auto">
                <a:xfrm>
                  <a:off x="3720" y="2815"/>
                  <a:ext cx="32" cy="5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4" name="Line 2479"/>
                <p:cNvSpPr>
                  <a:spLocks noChangeShapeType="1"/>
                </p:cNvSpPr>
                <p:nvPr/>
              </p:nvSpPr>
              <p:spPr bwMode="auto">
                <a:xfrm>
                  <a:off x="3836" y="3051"/>
                  <a:ext cx="19" cy="1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5" name="Line 2480"/>
                <p:cNvSpPr>
                  <a:spLocks noChangeShapeType="1"/>
                </p:cNvSpPr>
                <p:nvPr/>
              </p:nvSpPr>
              <p:spPr bwMode="auto">
                <a:xfrm>
                  <a:off x="3833" y="304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6" name="Line 2481"/>
                <p:cNvSpPr>
                  <a:spLocks noChangeShapeType="1"/>
                </p:cNvSpPr>
                <p:nvPr/>
              </p:nvSpPr>
              <p:spPr bwMode="auto">
                <a:xfrm>
                  <a:off x="3836" y="3048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7" name="Line 2482"/>
                <p:cNvSpPr>
                  <a:spLocks noChangeShapeType="1"/>
                </p:cNvSpPr>
                <p:nvPr/>
              </p:nvSpPr>
              <p:spPr bwMode="auto">
                <a:xfrm>
                  <a:off x="3842" y="3051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8" name="Line 2483"/>
                <p:cNvSpPr>
                  <a:spLocks noChangeShapeType="1"/>
                </p:cNvSpPr>
                <p:nvPr/>
              </p:nvSpPr>
              <p:spPr bwMode="auto">
                <a:xfrm>
                  <a:off x="3854" y="305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49" name="Line 2484"/>
                <p:cNvSpPr>
                  <a:spLocks noChangeShapeType="1"/>
                </p:cNvSpPr>
                <p:nvPr/>
              </p:nvSpPr>
              <p:spPr bwMode="auto">
                <a:xfrm>
                  <a:off x="3865" y="3069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0" name="Line 2485"/>
                <p:cNvSpPr>
                  <a:spLocks noChangeShapeType="1"/>
                </p:cNvSpPr>
                <p:nvPr/>
              </p:nvSpPr>
              <p:spPr bwMode="auto">
                <a:xfrm>
                  <a:off x="3836" y="304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1" name="Line 2486"/>
                <p:cNvSpPr>
                  <a:spLocks noChangeShapeType="1"/>
                </p:cNvSpPr>
                <p:nvPr/>
              </p:nvSpPr>
              <p:spPr bwMode="auto">
                <a:xfrm>
                  <a:off x="3848" y="3053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2" name="Line 2487"/>
                <p:cNvSpPr>
                  <a:spLocks noChangeShapeType="1"/>
                </p:cNvSpPr>
                <p:nvPr/>
              </p:nvSpPr>
              <p:spPr bwMode="auto">
                <a:xfrm>
                  <a:off x="3848" y="305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3" name="Line 2488"/>
                <p:cNvSpPr>
                  <a:spLocks noChangeShapeType="1"/>
                </p:cNvSpPr>
                <p:nvPr/>
              </p:nvSpPr>
              <p:spPr bwMode="auto">
                <a:xfrm>
                  <a:off x="3860" y="3056"/>
                  <a:ext cx="30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4" name="Line 2489"/>
                <p:cNvSpPr>
                  <a:spLocks noChangeShapeType="1"/>
                </p:cNvSpPr>
                <p:nvPr/>
              </p:nvSpPr>
              <p:spPr bwMode="auto">
                <a:xfrm>
                  <a:off x="3860" y="3056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5" name="Line 2490"/>
                <p:cNvSpPr>
                  <a:spLocks noChangeShapeType="1"/>
                </p:cNvSpPr>
                <p:nvPr/>
              </p:nvSpPr>
              <p:spPr bwMode="auto">
                <a:xfrm>
                  <a:off x="3871" y="3056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6" name="Line 2491"/>
                <p:cNvSpPr>
                  <a:spLocks noChangeShapeType="1"/>
                </p:cNvSpPr>
                <p:nvPr/>
              </p:nvSpPr>
              <p:spPr bwMode="auto">
                <a:xfrm>
                  <a:off x="3871" y="3056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7" name="Line 2492"/>
                <p:cNvSpPr>
                  <a:spLocks noChangeShapeType="1"/>
                </p:cNvSpPr>
                <p:nvPr/>
              </p:nvSpPr>
              <p:spPr bwMode="auto">
                <a:xfrm>
                  <a:off x="3883" y="3056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8" name="Line 2493"/>
                <p:cNvSpPr>
                  <a:spLocks noChangeShapeType="1"/>
                </p:cNvSpPr>
                <p:nvPr/>
              </p:nvSpPr>
              <p:spPr bwMode="auto">
                <a:xfrm flipV="1">
                  <a:off x="3883" y="3053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59" name="Line 2494"/>
                <p:cNvSpPr>
                  <a:spLocks noChangeShapeType="1"/>
                </p:cNvSpPr>
                <p:nvPr/>
              </p:nvSpPr>
              <p:spPr bwMode="auto">
                <a:xfrm>
                  <a:off x="3893" y="3053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0" name="Line 2495"/>
                <p:cNvSpPr>
                  <a:spLocks noChangeShapeType="1"/>
                </p:cNvSpPr>
                <p:nvPr/>
              </p:nvSpPr>
              <p:spPr bwMode="auto">
                <a:xfrm flipV="1">
                  <a:off x="3893" y="3050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1" name="Line 2496"/>
                <p:cNvSpPr>
                  <a:spLocks noChangeShapeType="1"/>
                </p:cNvSpPr>
                <p:nvPr/>
              </p:nvSpPr>
              <p:spPr bwMode="auto">
                <a:xfrm>
                  <a:off x="3905" y="3050"/>
                  <a:ext cx="32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2" name="Line 2497"/>
                <p:cNvSpPr>
                  <a:spLocks noChangeShapeType="1"/>
                </p:cNvSpPr>
                <p:nvPr/>
              </p:nvSpPr>
              <p:spPr bwMode="auto">
                <a:xfrm flipV="1">
                  <a:off x="3905" y="3045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3" name="Line 2498"/>
                <p:cNvSpPr>
                  <a:spLocks noChangeShapeType="1"/>
                </p:cNvSpPr>
                <p:nvPr/>
              </p:nvSpPr>
              <p:spPr bwMode="auto">
                <a:xfrm>
                  <a:off x="3917" y="3045"/>
                  <a:ext cx="30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4" name="Line 2499"/>
                <p:cNvSpPr>
                  <a:spLocks noChangeShapeType="1"/>
                </p:cNvSpPr>
                <p:nvPr/>
              </p:nvSpPr>
              <p:spPr bwMode="auto">
                <a:xfrm flipV="1">
                  <a:off x="3917" y="3038"/>
                  <a:ext cx="11" cy="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5" name="Line 2500"/>
                <p:cNvSpPr>
                  <a:spLocks noChangeShapeType="1"/>
                </p:cNvSpPr>
                <p:nvPr/>
              </p:nvSpPr>
              <p:spPr bwMode="auto">
                <a:xfrm>
                  <a:off x="3928" y="3038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6" name="Line 2501"/>
                <p:cNvSpPr>
                  <a:spLocks noChangeShapeType="1"/>
                </p:cNvSpPr>
                <p:nvPr/>
              </p:nvSpPr>
              <p:spPr bwMode="auto">
                <a:xfrm flipV="1">
                  <a:off x="3928" y="3032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7" name="Line 2502"/>
                <p:cNvSpPr>
                  <a:spLocks noChangeShapeType="1"/>
                </p:cNvSpPr>
                <p:nvPr/>
              </p:nvSpPr>
              <p:spPr bwMode="auto">
                <a:xfrm>
                  <a:off x="3940" y="3032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8" name="Line 2503"/>
                <p:cNvSpPr>
                  <a:spLocks noChangeShapeType="1"/>
                </p:cNvSpPr>
                <p:nvPr/>
              </p:nvSpPr>
              <p:spPr bwMode="auto">
                <a:xfrm flipV="1">
                  <a:off x="3940" y="3026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69" name="Line 2504"/>
                <p:cNvSpPr>
                  <a:spLocks noChangeShapeType="1"/>
                </p:cNvSpPr>
                <p:nvPr/>
              </p:nvSpPr>
              <p:spPr bwMode="auto">
                <a:xfrm>
                  <a:off x="3952" y="3026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0" name="Line 2505"/>
                <p:cNvSpPr>
                  <a:spLocks noChangeShapeType="1"/>
                </p:cNvSpPr>
                <p:nvPr/>
              </p:nvSpPr>
              <p:spPr bwMode="auto">
                <a:xfrm flipV="1">
                  <a:off x="3952" y="3021"/>
                  <a:ext cx="1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1" name="Line 2506"/>
                <p:cNvSpPr>
                  <a:spLocks noChangeShapeType="1"/>
                </p:cNvSpPr>
                <p:nvPr/>
              </p:nvSpPr>
              <p:spPr bwMode="auto">
                <a:xfrm>
                  <a:off x="3963" y="3021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2" name="Line 2507"/>
                <p:cNvSpPr>
                  <a:spLocks noChangeShapeType="1"/>
                </p:cNvSpPr>
                <p:nvPr/>
              </p:nvSpPr>
              <p:spPr bwMode="auto">
                <a:xfrm flipV="1">
                  <a:off x="3963" y="3017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3" name="Line 2508"/>
                <p:cNvSpPr>
                  <a:spLocks noChangeShapeType="1"/>
                </p:cNvSpPr>
                <p:nvPr/>
              </p:nvSpPr>
              <p:spPr bwMode="auto">
                <a:xfrm>
                  <a:off x="3975" y="3017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4" name="Line 2509"/>
                <p:cNvSpPr>
                  <a:spLocks noChangeShapeType="1"/>
                </p:cNvSpPr>
                <p:nvPr/>
              </p:nvSpPr>
              <p:spPr bwMode="auto">
                <a:xfrm flipV="1">
                  <a:off x="3366" y="3137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5" name="Line 2510"/>
                <p:cNvSpPr>
                  <a:spLocks noChangeShapeType="1"/>
                </p:cNvSpPr>
                <p:nvPr/>
              </p:nvSpPr>
              <p:spPr bwMode="auto">
                <a:xfrm>
                  <a:off x="3366" y="3141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6" name="Line 2511"/>
                <p:cNvSpPr>
                  <a:spLocks noChangeShapeType="1"/>
                </p:cNvSpPr>
                <p:nvPr/>
              </p:nvSpPr>
              <p:spPr bwMode="auto">
                <a:xfrm>
                  <a:off x="3377" y="3137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7" name="Line 2512"/>
                <p:cNvSpPr>
                  <a:spLocks noChangeShapeType="1"/>
                </p:cNvSpPr>
                <p:nvPr/>
              </p:nvSpPr>
              <p:spPr bwMode="auto">
                <a:xfrm flipV="1">
                  <a:off x="3377" y="3133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8" name="Line 2513"/>
                <p:cNvSpPr>
                  <a:spLocks noChangeShapeType="1"/>
                </p:cNvSpPr>
                <p:nvPr/>
              </p:nvSpPr>
              <p:spPr bwMode="auto">
                <a:xfrm>
                  <a:off x="3389" y="3133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79" name="Line 2514"/>
                <p:cNvSpPr>
                  <a:spLocks noChangeShapeType="1"/>
                </p:cNvSpPr>
                <p:nvPr/>
              </p:nvSpPr>
              <p:spPr bwMode="auto">
                <a:xfrm flipV="1">
                  <a:off x="3389" y="312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0" name="Line 2515"/>
                <p:cNvSpPr>
                  <a:spLocks noChangeShapeType="1"/>
                </p:cNvSpPr>
                <p:nvPr/>
              </p:nvSpPr>
              <p:spPr bwMode="auto">
                <a:xfrm>
                  <a:off x="3401" y="3128"/>
                  <a:ext cx="30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1" name="Line 2516"/>
                <p:cNvSpPr>
                  <a:spLocks noChangeShapeType="1"/>
                </p:cNvSpPr>
                <p:nvPr/>
              </p:nvSpPr>
              <p:spPr bwMode="auto">
                <a:xfrm flipV="1">
                  <a:off x="3401" y="3122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2" name="Line 2517"/>
                <p:cNvSpPr>
                  <a:spLocks noChangeShapeType="1"/>
                </p:cNvSpPr>
                <p:nvPr/>
              </p:nvSpPr>
              <p:spPr bwMode="auto">
                <a:xfrm>
                  <a:off x="3412" y="3122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3" name="Line 2518"/>
                <p:cNvSpPr>
                  <a:spLocks noChangeShapeType="1"/>
                </p:cNvSpPr>
                <p:nvPr/>
              </p:nvSpPr>
              <p:spPr bwMode="auto">
                <a:xfrm flipV="1">
                  <a:off x="3412" y="3116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4" name="Line 2519"/>
                <p:cNvSpPr>
                  <a:spLocks noChangeShapeType="1"/>
                </p:cNvSpPr>
                <p:nvPr/>
              </p:nvSpPr>
              <p:spPr bwMode="auto">
                <a:xfrm>
                  <a:off x="3424" y="3116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5" name="Line 2520"/>
                <p:cNvSpPr>
                  <a:spLocks noChangeShapeType="1"/>
                </p:cNvSpPr>
                <p:nvPr/>
              </p:nvSpPr>
              <p:spPr bwMode="auto">
                <a:xfrm flipV="1">
                  <a:off x="3424" y="3110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6" name="Line 2521"/>
                <p:cNvSpPr>
                  <a:spLocks noChangeShapeType="1"/>
                </p:cNvSpPr>
                <p:nvPr/>
              </p:nvSpPr>
              <p:spPr bwMode="auto">
                <a:xfrm>
                  <a:off x="3435" y="3110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7" name="Line 2522"/>
                <p:cNvSpPr>
                  <a:spLocks noChangeShapeType="1"/>
                </p:cNvSpPr>
                <p:nvPr/>
              </p:nvSpPr>
              <p:spPr bwMode="auto">
                <a:xfrm flipV="1">
                  <a:off x="3435" y="3106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8" name="Line 2523"/>
                <p:cNvSpPr>
                  <a:spLocks noChangeShapeType="1"/>
                </p:cNvSpPr>
                <p:nvPr/>
              </p:nvSpPr>
              <p:spPr bwMode="auto">
                <a:xfrm>
                  <a:off x="3447" y="3106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89" name="Line 2524"/>
                <p:cNvSpPr>
                  <a:spLocks noChangeShapeType="1"/>
                </p:cNvSpPr>
                <p:nvPr/>
              </p:nvSpPr>
              <p:spPr bwMode="auto">
                <a:xfrm flipV="1">
                  <a:off x="3447" y="3104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0" name="Line 2525"/>
                <p:cNvSpPr>
                  <a:spLocks noChangeShapeType="1"/>
                </p:cNvSpPr>
                <p:nvPr/>
              </p:nvSpPr>
              <p:spPr bwMode="auto">
                <a:xfrm>
                  <a:off x="3459" y="3104"/>
                  <a:ext cx="30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1" name="Line 2526"/>
                <p:cNvSpPr>
                  <a:spLocks noChangeShapeType="1"/>
                </p:cNvSpPr>
                <p:nvPr/>
              </p:nvSpPr>
              <p:spPr bwMode="auto">
                <a:xfrm>
                  <a:off x="3459" y="3104"/>
                  <a:ext cx="1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2" name="Line 2527"/>
                <p:cNvSpPr>
                  <a:spLocks noChangeShapeType="1"/>
                </p:cNvSpPr>
                <p:nvPr/>
              </p:nvSpPr>
              <p:spPr bwMode="auto">
                <a:xfrm>
                  <a:off x="3469" y="3104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3" name="Line 2528"/>
                <p:cNvSpPr>
                  <a:spLocks noChangeShapeType="1"/>
                </p:cNvSpPr>
                <p:nvPr/>
              </p:nvSpPr>
              <p:spPr bwMode="auto">
                <a:xfrm>
                  <a:off x="3469" y="3104"/>
                  <a:ext cx="1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4" name="Line 2529"/>
                <p:cNvSpPr>
                  <a:spLocks noChangeShapeType="1"/>
                </p:cNvSpPr>
                <p:nvPr/>
              </p:nvSpPr>
              <p:spPr bwMode="auto">
                <a:xfrm>
                  <a:off x="3482" y="3104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5" name="Line 2530"/>
                <p:cNvSpPr>
                  <a:spLocks noChangeShapeType="1"/>
                </p:cNvSpPr>
                <p:nvPr/>
              </p:nvSpPr>
              <p:spPr bwMode="auto">
                <a:xfrm>
                  <a:off x="3482" y="3104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6" name="Line 2531"/>
                <p:cNvSpPr>
                  <a:spLocks noChangeShapeType="1"/>
                </p:cNvSpPr>
                <p:nvPr/>
              </p:nvSpPr>
              <p:spPr bwMode="auto">
                <a:xfrm>
                  <a:off x="3494" y="3106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7" name="Line 2532"/>
                <p:cNvSpPr>
                  <a:spLocks noChangeShapeType="1"/>
                </p:cNvSpPr>
                <p:nvPr/>
              </p:nvSpPr>
              <p:spPr bwMode="auto">
                <a:xfrm>
                  <a:off x="3498" y="3107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8" name="Line 2533"/>
                <p:cNvSpPr>
                  <a:spLocks noChangeShapeType="1"/>
                </p:cNvSpPr>
                <p:nvPr/>
              </p:nvSpPr>
              <p:spPr bwMode="auto">
                <a:xfrm>
                  <a:off x="3509" y="3117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399" name="Line 2534"/>
                <p:cNvSpPr>
                  <a:spLocks noChangeShapeType="1"/>
                </p:cNvSpPr>
                <p:nvPr/>
              </p:nvSpPr>
              <p:spPr bwMode="auto">
                <a:xfrm>
                  <a:off x="3521" y="3125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0" name="Line 2535"/>
                <p:cNvSpPr>
                  <a:spLocks noChangeShapeType="1"/>
                </p:cNvSpPr>
                <p:nvPr/>
              </p:nvSpPr>
              <p:spPr bwMode="auto">
                <a:xfrm>
                  <a:off x="3494" y="3106"/>
                  <a:ext cx="10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1" name="Line 2536"/>
                <p:cNvSpPr>
                  <a:spLocks noChangeShapeType="1"/>
                </p:cNvSpPr>
                <p:nvPr/>
              </p:nvSpPr>
              <p:spPr bwMode="auto">
                <a:xfrm>
                  <a:off x="3504" y="3110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2" name="Line 2537"/>
                <p:cNvSpPr>
                  <a:spLocks noChangeShapeType="1"/>
                </p:cNvSpPr>
                <p:nvPr/>
              </p:nvSpPr>
              <p:spPr bwMode="auto">
                <a:xfrm>
                  <a:off x="3504" y="3110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3" name="Line 2538"/>
                <p:cNvSpPr>
                  <a:spLocks noChangeShapeType="1"/>
                </p:cNvSpPr>
                <p:nvPr/>
              </p:nvSpPr>
              <p:spPr bwMode="auto">
                <a:xfrm>
                  <a:off x="3516" y="3116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4" name="Line 2539"/>
                <p:cNvSpPr>
                  <a:spLocks noChangeShapeType="1"/>
                </p:cNvSpPr>
                <p:nvPr/>
              </p:nvSpPr>
              <p:spPr bwMode="auto">
                <a:xfrm>
                  <a:off x="3516" y="3116"/>
                  <a:ext cx="11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5" name="Line 2540"/>
                <p:cNvSpPr>
                  <a:spLocks noChangeShapeType="1"/>
                </p:cNvSpPr>
                <p:nvPr/>
              </p:nvSpPr>
              <p:spPr bwMode="auto">
                <a:xfrm>
                  <a:off x="3527" y="3124"/>
                  <a:ext cx="24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6" name="Line 2541"/>
                <p:cNvSpPr>
                  <a:spLocks noChangeShapeType="1"/>
                </p:cNvSpPr>
                <p:nvPr/>
              </p:nvSpPr>
              <p:spPr bwMode="auto">
                <a:xfrm>
                  <a:off x="3604" y="3274"/>
                  <a:ext cx="24" cy="3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7" name="Line 2542"/>
                <p:cNvSpPr>
                  <a:spLocks noChangeShapeType="1"/>
                </p:cNvSpPr>
                <p:nvPr/>
              </p:nvSpPr>
              <p:spPr bwMode="auto">
                <a:xfrm>
                  <a:off x="3603" y="3283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8" name="Line 2543"/>
                <p:cNvSpPr>
                  <a:spLocks noChangeShapeType="1"/>
                </p:cNvSpPr>
                <p:nvPr/>
              </p:nvSpPr>
              <p:spPr bwMode="auto">
                <a:xfrm>
                  <a:off x="3612" y="3293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09" name="Line 2544"/>
                <p:cNvSpPr>
                  <a:spLocks noChangeShapeType="1"/>
                </p:cNvSpPr>
                <p:nvPr/>
              </p:nvSpPr>
              <p:spPr bwMode="auto">
                <a:xfrm>
                  <a:off x="3623" y="3303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0" name="Line 2545"/>
                <p:cNvSpPr>
                  <a:spLocks noChangeShapeType="1"/>
                </p:cNvSpPr>
                <p:nvPr/>
              </p:nvSpPr>
              <p:spPr bwMode="auto">
                <a:xfrm>
                  <a:off x="3600" y="3275"/>
                  <a:ext cx="9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1" name="Line 2546"/>
                <p:cNvSpPr>
                  <a:spLocks noChangeShapeType="1"/>
                </p:cNvSpPr>
                <p:nvPr/>
              </p:nvSpPr>
              <p:spPr bwMode="auto">
                <a:xfrm>
                  <a:off x="3609" y="3298"/>
                  <a:ext cx="31" cy="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2" name="Line 2547"/>
                <p:cNvSpPr>
                  <a:spLocks noChangeShapeType="1"/>
                </p:cNvSpPr>
                <p:nvPr/>
              </p:nvSpPr>
              <p:spPr bwMode="auto">
                <a:xfrm>
                  <a:off x="3609" y="3298"/>
                  <a:ext cx="1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3" name="Line 2548"/>
                <p:cNvSpPr>
                  <a:spLocks noChangeShapeType="1"/>
                </p:cNvSpPr>
                <p:nvPr/>
              </p:nvSpPr>
              <p:spPr bwMode="auto">
                <a:xfrm>
                  <a:off x="3620" y="3318"/>
                  <a:ext cx="31" cy="4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4" name="Line 2549"/>
                <p:cNvSpPr>
                  <a:spLocks noChangeShapeType="1"/>
                </p:cNvSpPr>
                <p:nvPr/>
              </p:nvSpPr>
              <p:spPr bwMode="auto">
                <a:xfrm>
                  <a:off x="3650" y="3136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5" name="Line 2550"/>
                <p:cNvSpPr>
                  <a:spLocks noChangeShapeType="1"/>
                </p:cNvSpPr>
                <p:nvPr/>
              </p:nvSpPr>
              <p:spPr bwMode="auto">
                <a:xfrm>
                  <a:off x="3662" y="3145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6" name="Line 2551"/>
                <p:cNvSpPr>
                  <a:spLocks noChangeShapeType="1"/>
                </p:cNvSpPr>
                <p:nvPr/>
              </p:nvSpPr>
              <p:spPr bwMode="auto">
                <a:xfrm>
                  <a:off x="3672" y="3154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7" name="Line 2552"/>
                <p:cNvSpPr>
                  <a:spLocks noChangeShapeType="1"/>
                </p:cNvSpPr>
                <p:nvPr/>
              </p:nvSpPr>
              <p:spPr bwMode="auto">
                <a:xfrm>
                  <a:off x="3654" y="306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8" name="Line 2553"/>
                <p:cNvSpPr>
                  <a:spLocks noChangeShapeType="1"/>
                </p:cNvSpPr>
                <p:nvPr/>
              </p:nvSpPr>
              <p:spPr bwMode="auto">
                <a:xfrm>
                  <a:off x="3666" y="3076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19" name="Line 2554"/>
                <p:cNvSpPr>
                  <a:spLocks noChangeShapeType="1"/>
                </p:cNvSpPr>
                <p:nvPr/>
              </p:nvSpPr>
              <p:spPr bwMode="auto">
                <a:xfrm>
                  <a:off x="3677" y="3086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0" name="Line 2555"/>
                <p:cNvSpPr>
                  <a:spLocks noChangeShapeType="1"/>
                </p:cNvSpPr>
                <p:nvPr/>
              </p:nvSpPr>
              <p:spPr bwMode="auto">
                <a:xfrm flipV="1">
                  <a:off x="3644" y="3068"/>
                  <a:ext cx="10" cy="1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1" name="Line 2556"/>
                <p:cNvSpPr>
                  <a:spLocks noChangeShapeType="1"/>
                </p:cNvSpPr>
                <p:nvPr/>
              </p:nvSpPr>
              <p:spPr bwMode="auto">
                <a:xfrm>
                  <a:off x="3654" y="3068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2" name="Line 2557"/>
                <p:cNvSpPr>
                  <a:spLocks noChangeShapeType="1"/>
                </p:cNvSpPr>
                <p:nvPr/>
              </p:nvSpPr>
              <p:spPr bwMode="auto">
                <a:xfrm>
                  <a:off x="3660" y="299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3" name="Line 2558"/>
                <p:cNvSpPr>
                  <a:spLocks noChangeShapeType="1"/>
                </p:cNvSpPr>
                <p:nvPr/>
              </p:nvSpPr>
              <p:spPr bwMode="auto">
                <a:xfrm>
                  <a:off x="3671" y="3006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4" name="Line 2559"/>
                <p:cNvSpPr>
                  <a:spLocks noChangeShapeType="1"/>
                </p:cNvSpPr>
                <p:nvPr/>
              </p:nvSpPr>
              <p:spPr bwMode="auto">
                <a:xfrm>
                  <a:off x="3683" y="3016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5" name="Line 2560"/>
                <p:cNvSpPr>
                  <a:spLocks noChangeShapeType="1"/>
                </p:cNvSpPr>
                <p:nvPr/>
              </p:nvSpPr>
              <p:spPr bwMode="auto">
                <a:xfrm>
                  <a:off x="3666" y="293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6" name="Line 2561"/>
                <p:cNvSpPr>
                  <a:spLocks noChangeShapeType="1"/>
                </p:cNvSpPr>
                <p:nvPr/>
              </p:nvSpPr>
              <p:spPr bwMode="auto">
                <a:xfrm>
                  <a:off x="3677" y="2939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7" name="Line 2562"/>
                <p:cNvSpPr>
                  <a:spLocks noChangeShapeType="1"/>
                </p:cNvSpPr>
                <p:nvPr/>
              </p:nvSpPr>
              <p:spPr bwMode="auto">
                <a:xfrm>
                  <a:off x="3688" y="2948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8" name="Line 2563"/>
                <p:cNvSpPr>
                  <a:spLocks noChangeShapeType="1"/>
                </p:cNvSpPr>
                <p:nvPr/>
              </p:nvSpPr>
              <p:spPr bwMode="auto">
                <a:xfrm flipV="1">
                  <a:off x="3654" y="2924"/>
                  <a:ext cx="12" cy="14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29" name="Line 2564"/>
                <p:cNvSpPr>
                  <a:spLocks noChangeShapeType="1"/>
                </p:cNvSpPr>
                <p:nvPr/>
              </p:nvSpPr>
              <p:spPr bwMode="auto">
                <a:xfrm>
                  <a:off x="3666" y="2924"/>
                  <a:ext cx="3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0" name="Line 2565"/>
                <p:cNvSpPr>
                  <a:spLocks noChangeShapeType="1"/>
                </p:cNvSpPr>
                <p:nvPr/>
              </p:nvSpPr>
              <p:spPr bwMode="auto">
                <a:xfrm>
                  <a:off x="3675" y="2860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1" name="Line 2566"/>
                <p:cNvSpPr>
                  <a:spLocks noChangeShapeType="1"/>
                </p:cNvSpPr>
                <p:nvPr/>
              </p:nvSpPr>
              <p:spPr bwMode="auto">
                <a:xfrm>
                  <a:off x="3686" y="286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2" name="Line 2567"/>
                <p:cNvSpPr>
                  <a:spLocks noChangeShapeType="1"/>
                </p:cNvSpPr>
                <p:nvPr/>
              </p:nvSpPr>
              <p:spPr bwMode="auto">
                <a:xfrm>
                  <a:off x="3696" y="2879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3" name="Line 2568"/>
                <p:cNvSpPr>
                  <a:spLocks noChangeShapeType="1"/>
                </p:cNvSpPr>
                <p:nvPr/>
              </p:nvSpPr>
              <p:spPr bwMode="auto">
                <a:xfrm flipV="1">
                  <a:off x="3666" y="2837"/>
                  <a:ext cx="12" cy="8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4" name="Line 2569"/>
                <p:cNvSpPr>
                  <a:spLocks noChangeShapeType="1"/>
                </p:cNvSpPr>
                <p:nvPr/>
              </p:nvSpPr>
              <p:spPr bwMode="auto">
                <a:xfrm>
                  <a:off x="3678" y="2837"/>
                  <a:ext cx="3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5" name="Line 2570"/>
                <p:cNvSpPr>
                  <a:spLocks noChangeShapeType="1"/>
                </p:cNvSpPr>
                <p:nvPr/>
              </p:nvSpPr>
              <p:spPr bwMode="auto">
                <a:xfrm flipV="1">
                  <a:off x="3678" y="2817"/>
                  <a:ext cx="1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6" name="Line 2571"/>
                <p:cNvSpPr>
                  <a:spLocks noChangeShapeType="1"/>
                </p:cNvSpPr>
                <p:nvPr/>
              </p:nvSpPr>
              <p:spPr bwMode="auto">
                <a:xfrm flipV="1">
                  <a:off x="3689" y="2815"/>
                  <a:ext cx="3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7" name="Line 2572"/>
                <p:cNvSpPr>
                  <a:spLocks noChangeShapeType="1"/>
                </p:cNvSpPr>
                <p:nvPr/>
              </p:nvSpPr>
              <p:spPr bwMode="auto">
                <a:xfrm>
                  <a:off x="3832" y="3045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8" name="Line 2573"/>
                <p:cNvSpPr>
                  <a:spLocks noChangeShapeType="1"/>
                </p:cNvSpPr>
                <p:nvPr/>
              </p:nvSpPr>
              <p:spPr bwMode="auto">
                <a:xfrm>
                  <a:off x="3829" y="3040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39" name="Line 2574"/>
                <p:cNvSpPr>
                  <a:spLocks noChangeShapeType="1"/>
                </p:cNvSpPr>
                <p:nvPr/>
              </p:nvSpPr>
              <p:spPr bwMode="auto">
                <a:xfrm>
                  <a:off x="3841" y="3048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0" name="Line 2575"/>
                <p:cNvSpPr>
                  <a:spLocks noChangeShapeType="1"/>
                </p:cNvSpPr>
                <p:nvPr/>
              </p:nvSpPr>
              <p:spPr bwMode="auto">
                <a:xfrm>
                  <a:off x="3826" y="3035"/>
                  <a:ext cx="22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1" name="Line 2576"/>
                <p:cNvSpPr>
                  <a:spLocks noChangeShapeType="1"/>
                </p:cNvSpPr>
                <p:nvPr/>
              </p:nvSpPr>
              <p:spPr bwMode="auto">
                <a:xfrm>
                  <a:off x="3823" y="3029"/>
                  <a:ext cx="6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2" name="Line 2577"/>
                <p:cNvSpPr>
                  <a:spLocks noChangeShapeType="1"/>
                </p:cNvSpPr>
                <p:nvPr/>
              </p:nvSpPr>
              <p:spPr bwMode="auto">
                <a:xfrm>
                  <a:off x="3829" y="3030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3" name="Line 2578"/>
                <p:cNvSpPr>
                  <a:spLocks noChangeShapeType="1"/>
                </p:cNvSpPr>
                <p:nvPr/>
              </p:nvSpPr>
              <p:spPr bwMode="auto">
                <a:xfrm>
                  <a:off x="3829" y="3030"/>
                  <a:ext cx="1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4" name="Line 2579"/>
                <p:cNvSpPr>
                  <a:spLocks noChangeShapeType="1"/>
                </p:cNvSpPr>
                <p:nvPr/>
              </p:nvSpPr>
              <p:spPr bwMode="auto">
                <a:xfrm>
                  <a:off x="3839" y="3030"/>
                  <a:ext cx="3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5" name="Line 2580"/>
                <p:cNvSpPr>
                  <a:spLocks noChangeShapeType="1"/>
                </p:cNvSpPr>
                <p:nvPr/>
              </p:nvSpPr>
              <p:spPr bwMode="auto">
                <a:xfrm>
                  <a:off x="3839" y="3030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6" name="Line 2581"/>
                <p:cNvSpPr>
                  <a:spLocks noChangeShapeType="1"/>
                </p:cNvSpPr>
                <p:nvPr/>
              </p:nvSpPr>
              <p:spPr bwMode="auto">
                <a:xfrm>
                  <a:off x="3851" y="3030"/>
                  <a:ext cx="3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7" name="Line 2582"/>
                <p:cNvSpPr>
                  <a:spLocks noChangeShapeType="1"/>
                </p:cNvSpPr>
                <p:nvPr/>
              </p:nvSpPr>
              <p:spPr bwMode="auto">
                <a:xfrm flipV="1">
                  <a:off x="3851" y="3028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8" name="Line 2583"/>
                <p:cNvSpPr>
                  <a:spLocks noChangeShapeType="1"/>
                </p:cNvSpPr>
                <p:nvPr/>
              </p:nvSpPr>
              <p:spPr bwMode="auto">
                <a:xfrm>
                  <a:off x="3863" y="3028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49" name="Line 2584"/>
                <p:cNvSpPr>
                  <a:spLocks noChangeShapeType="1"/>
                </p:cNvSpPr>
                <p:nvPr/>
              </p:nvSpPr>
              <p:spPr bwMode="auto">
                <a:xfrm flipV="1">
                  <a:off x="3863" y="3024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0" name="Line 2585"/>
                <p:cNvSpPr>
                  <a:spLocks noChangeShapeType="1"/>
                </p:cNvSpPr>
                <p:nvPr/>
              </p:nvSpPr>
              <p:spPr bwMode="auto">
                <a:xfrm>
                  <a:off x="3874" y="3024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1" name="Line 2586"/>
                <p:cNvSpPr>
                  <a:spLocks noChangeShapeType="1"/>
                </p:cNvSpPr>
                <p:nvPr/>
              </p:nvSpPr>
              <p:spPr bwMode="auto">
                <a:xfrm flipV="1">
                  <a:off x="3874" y="3018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2" name="Line 2587"/>
                <p:cNvSpPr>
                  <a:spLocks noChangeShapeType="1"/>
                </p:cNvSpPr>
                <p:nvPr/>
              </p:nvSpPr>
              <p:spPr bwMode="auto">
                <a:xfrm>
                  <a:off x="3886" y="3018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3" name="Line 2588"/>
                <p:cNvSpPr>
                  <a:spLocks noChangeShapeType="1"/>
                </p:cNvSpPr>
                <p:nvPr/>
              </p:nvSpPr>
              <p:spPr bwMode="auto">
                <a:xfrm flipV="1">
                  <a:off x="3886" y="3012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4" name="Line 2589"/>
                <p:cNvSpPr>
                  <a:spLocks noChangeShapeType="1"/>
                </p:cNvSpPr>
                <p:nvPr/>
              </p:nvSpPr>
              <p:spPr bwMode="auto">
                <a:xfrm>
                  <a:off x="3898" y="3012"/>
                  <a:ext cx="30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5" name="Line 2590"/>
                <p:cNvSpPr>
                  <a:spLocks noChangeShapeType="1"/>
                </p:cNvSpPr>
                <p:nvPr/>
              </p:nvSpPr>
              <p:spPr bwMode="auto">
                <a:xfrm flipV="1">
                  <a:off x="3898" y="3006"/>
                  <a:ext cx="1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6" name="Line 2591"/>
                <p:cNvSpPr>
                  <a:spLocks noChangeShapeType="1"/>
                </p:cNvSpPr>
                <p:nvPr/>
              </p:nvSpPr>
              <p:spPr bwMode="auto">
                <a:xfrm>
                  <a:off x="3909" y="3006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7" name="Line 2592"/>
                <p:cNvSpPr>
                  <a:spLocks noChangeShapeType="1"/>
                </p:cNvSpPr>
                <p:nvPr/>
              </p:nvSpPr>
              <p:spPr bwMode="auto">
                <a:xfrm flipV="1">
                  <a:off x="3909" y="3002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8" name="Line 2593"/>
                <p:cNvSpPr>
                  <a:spLocks noChangeShapeType="1"/>
                </p:cNvSpPr>
                <p:nvPr/>
              </p:nvSpPr>
              <p:spPr bwMode="auto">
                <a:xfrm>
                  <a:off x="3921" y="3002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59" name="Line 2594"/>
                <p:cNvSpPr>
                  <a:spLocks noChangeShapeType="1"/>
                </p:cNvSpPr>
                <p:nvPr/>
              </p:nvSpPr>
              <p:spPr bwMode="auto">
                <a:xfrm flipV="1">
                  <a:off x="3921" y="2997"/>
                  <a:ext cx="1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0" name="Line 2595"/>
                <p:cNvSpPr>
                  <a:spLocks noChangeShapeType="1"/>
                </p:cNvSpPr>
                <p:nvPr/>
              </p:nvSpPr>
              <p:spPr bwMode="auto">
                <a:xfrm>
                  <a:off x="3932" y="2997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1" name="Line 2596"/>
                <p:cNvSpPr>
                  <a:spLocks noChangeShapeType="1"/>
                </p:cNvSpPr>
                <p:nvPr/>
              </p:nvSpPr>
              <p:spPr bwMode="auto">
                <a:xfrm flipV="1">
                  <a:off x="3932" y="2993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2" name="Line 2597"/>
                <p:cNvSpPr>
                  <a:spLocks noChangeShapeType="1"/>
                </p:cNvSpPr>
                <p:nvPr/>
              </p:nvSpPr>
              <p:spPr bwMode="auto">
                <a:xfrm>
                  <a:off x="3944" y="2993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3" name="Line 2598"/>
                <p:cNvSpPr>
                  <a:spLocks noChangeShapeType="1"/>
                </p:cNvSpPr>
                <p:nvPr/>
              </p:nvSpPr>
              <p:spPr bwMode="auto">
                <a:xfrm flipV="1">
                  <a:off x="3335" y="3113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4" name="Line 2599"/>
                <p:cNvSpPr>
                  <a:spLocks noChangeShapeType="1"/>
                </p:cNvSpPr>
                <p:nvPr/>
              </p:nvSpPr>
              <p:spPr bwMode="auto">
                <a:xfrm>
                  <a:off x="3335" y="3117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5" name="Line 2600"/>
                <p:cNvSpPr>
                  <a:spLocks noChangeShapeType="1"/>
                </p:cNvSpPr>
                <p:nvPr/>
              </p:nvSpPr>
              <p:spPr bwMode="auto">
                <a:xfrm>
                  <a:off x="3347" y="3113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6" name="Line 2601"/>
                <p:cNvSpPr>
                  <a:spLocks noChangeShapeType="1"/>
                </p:cNvSpPr>
                <p:nvPr/>
              </p:nvSpPr>
              <p:spPr bwMode="auto">
                <a:xfrm flipV="1">
                  <a:off x="3347" y="3110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7" name="Line 2602"/>
                <p:cNvSpPr>
                  <a:spLocks noChangeShapeType="1"/>
                </p:cNvSpPr>
                <p:nvPr/>
              </p:nvSpPr>
              <p:spPr bwMode="auto">
                <a:xfrm>
                  <a:off x="3358" y="3110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8" name="Line 2603"/>
                <p:cNvSpPr>
                  <a:spLocks noChangeShapeType="1"/>
                </p:cNvSpPr>
                <p:nvPr/>
              </p:nvSpPr>
              <p:spPr bwMode="auto">
                <a:xfrm flipV="1">
                  <a:off x="3358" y="3105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69" name="Line 2604"/>
                <p:cNvSpPr>
                  <a:spLocks noChangeShapeType="1"/>
                </p:cNvSpPr>
                <p:nvPr/>
              </p:nvSpPr>
              <p:spPr bwMode="auto">
                <a:xfrm>
                  <a:off x="3370" y="3105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0" name="Line 2605"/>
                <p:cNvSpPr>
                  <a:spLocks noChangeShapeType="1"/>
                </p:cNvSpPr>
                <p:nvPr/>
              </p:nvSpPr>
              <p:spPr bwMode="auto">
                <a:xfrm flipV="1">
                  <a:off x="3370" y="3100"/>
                  <a:ext cx="1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1" name="Line 2606"/>
                <p:cNvSpPr>
                  <a:spLocks noChangeShapeType="1"/>
                </p:cNvSpPr>
                <p:nvPr/>
              </p:nvSpPr>
              <p:spPr bwMode="auto">
                <a:xfrm>
                  <a:off x="3381" y="3100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2" name="Line 2607"/>
                <p:cNvSpPr>
                  <a:spLocks noChangeShapeType="1"/>
                </p:cNvSpPr>
                <p:nvPr/>
              </p:nvSpPr>
              <p:spPr bwMode="auto">
                <a:xfrm flipV="1">
                  <a:off x="3381" y="3094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3" name="Line 2608"/>
                <p:cNvSpPr>
                  <a:spLocks noChangeShapeType="1"/>
                </p:cNvSpPr>
                <p:nvPr/>
              </p:nvSpPr>
              <p:spPr bwMode="auto">
                <a:xfrm>
                  <a:off x="3393" y="3094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4" name="Line 2609"/>
                <p:cNvSpPr>
                  <a:spLocks noChangeShapeType="1"/>
                </p:cNvSpPr>
                <p:nvPr/>
              </p:nvSpPr>
              <p:spPr bwMode="auto">
                <a:xfrm flipV="1">
                  <a:off x="3393" y="3089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5" name="Line 2610"/>
                <p:cNvSpPr>
                  <a:spLocks noChangeShapeType="1"/>
                </p:cNvSpPr>
                <p:nvPr/>
              </p:nvSpPr>
              <p:spPr bwMode="auto">
                <a:xfrm>
                  <a:off x="3405" y="3089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6" name="Line 2611"/>
                <p:cNvSpPr>
                  <a:spLocks noChangeShapeType="1"/>
                </p:cNvSpPr>
                <p:nvPr/>
              </p:nvSpPr>
              <p:spPr bwMode="auto">
                <a:xfrm flipV="1">
                  <a:off x="3405" y="3087"/>
                  <a:ext cx="10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7" name="Line 2612"/>
                <p:cNvSpPr>
                  <a:spLocks noChangeShapeType="1"/>
                </p:cNvSpPr>
                <p:nvPr/>
              </p:nvSpPr>
              <p:spPr bwMode="auto">
                <a:xfrm>
                  <a:off x="3415" y="3087"/>
                  <a:ext cx="32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8" name="Line 2613"/>
                <p:cNvSpPr>
                  <a:spLocks noChangeShapeType="1"/>
                </p:cNvSpPr>
                <p:nvPr/>
              </p:nvSpPr>
              <p:spPr bwMode="auto">
                <a:xfrm flipV="1">
                  <a:off x="3415" y="3084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79" name="Line 2614"/>
                <p:cNvSpPr>
                  <a:spLocks noChangeShapeType="1"/>
                </p:cNvSpPr>
                <p:nvPr/>
              </p:nvSpPr>
              <p:spPr bwMode="auto">
                <a:xfrm>
                  <a:off x="3427" y="3084"/>
                  <a:ext cx="32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0" name="Line 2615"/>
                <p:cNvSpPr>
                  <a:spLocks noChangeShapeType="1"/>
                </p:cNvSpPr>
                <p:nvPr/>
              </p:nvSpPr>
              <p:spPr bwMode="auto">
                <a:xfrm flipV="1">
                  <a:off x="3427" y="3082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1" name="Line 2616"/>
                <p:cNvSpPr>
                  <a:spLocks noChangeShapeType="1"/>
                </p:cNvSpPr>
                <p:nvPr/>
              </p:nvSpPr>
              <p:spPr bwMode="auto">
                <a:xfrm>
                  <a:off x="3439" y="3082"/>
                  <a:ext cx="30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2" name="Line 2617"/>
                <p:cNvSpPr>
                  <a:spLocks noChangeShapeType="1"/>
                </p:cNvSpPr>
                <p:nvPr/>
              </p:nvSpPr>
              <p:spPr bwMode="auto">
                <a:xfrm>
                  <a:off x="3439" y="3082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3" name="Line 2618"/>
                <p:cNvSpPr>
                  <a:spLocks noChangeShapeType="1"/>
                </p:cNvSpPr>
                <p:nvPr/>
              </p:nvSpPr>
              <p:spPr bwMode="auto">
                <a:xfrm>
                  <a:off x="3450" y="3082"/>
                  <a:ext cx="32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4" name="Line 2619"/>
                <p:cNvSpPr>
                  <a:spLocks noChangeShapeType="1"/>
                </p:cNvSpPr>
                <p:nvPr/>
              </p:nvSpPr>
              <p:spPr bwMode="auto">
                <a:xfrm>
                  <a:off x="3450" y="3082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5" name="Line 2620"/>
                <p:cNvSpPr>
                  <a:spLocks noChangeShapeType="1"/>
                </p:cNvSpPr>
                <p:nvPr/>
              </p:nvSpPr>
              <p:spPr bwMode="auto">
                <a:xfrm>
                  <a:off x="3462" y="3083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6" name="Line 2621"/>
                <p:cNvSpPr>
                  <a:spLocks noChangeShapeType="1"/>
                </p:cNvSpPr>
                <p:nvPr/>
              </p:nvSpPr>
              <p:spPr bwMode="auto">
                <a:xfrm>
                  <a:off x="3468" y="3083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487" name="Line 2622"/>
                <p:cNvSpPr>
                  <a:spLocks noChangeShapeType="1"/>
                </p:cNvSpPr>
                <p:nvPr/>
              </p:nvSpPr>
              <p:spPr bwMode="auto">
                <a:xfrm>
                  <a:off x="3479" y="309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8" name="Group 2824"/>
              <p:cNvGrpSpPr>
                <a:grpSpLocks/>
              </p:cNvGrpSpPr>
              <p:nvPr/>
            </p:nvGrpSpPr>
            <p:grpSpPr bwMode="auto">
              <a:xfrm>
                <a:off x="5195888" y="4471988"/>
                <a:ext cx="1065213" cy="763587"/>
                <a:chOff x="3273" y="2817"/>
                <a:chExt cx="671" cy="481"/>
              </a:xfrm>
            </p:grpSpPr>
            <p:sp>
              <p:nvSpPr>
                <p:cNvPr id="746088" name="Line 2624"/>
                <p:cNvSpPr>
                  <a:spLocks noChangeShapeType="1"/>
                </p:cNvSpPr>
                <p:nvPr/>
              </p:nvSpPr>
              <p:spPr bwMode="auto">
                <a:xfrm>
                  <a:off x="3491" y="3101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9" name="Line 2625"/>
                <p:cNvSpPr>
                  <a:spLocks noChangeShapeType="1"/>
                </p:cNvSpPr>
                <p:nvPr/>
              </p:nvSpPr>
              <p:spPr bwMode="auto">
                <a:xfrm>
                  <a:off x="3462" y="3083"/>
                  <a:ext cx="1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0" name="Line 2626"/>
                <p:cNvSpPr>
                  <a:spLocks noChangeShapeType="1"/>
                </p:cNvSpPr>
                <p:nvPr/>
              </p:nvSpPr>
              <p:spPr bwMode="auto">
                <a:xfrm>
                  <a:off x="3473" y="3084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1" name="Line 2627"/>
                <p:cNvSpPr>
                  <a:spLocks noChangeShapeType="1"/>
                </p:cNvSpPr>
                <p:nvPr/>
              </p:nvSpPr>
              <p:spPr bwMode="auto">
                <a:xfrm>
                  <a:off x="3473" y="3084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2" name="Line 2628"/>
                <p:cNvSpPr>
                  <a:spLocks noChangeShapeType="1"/>
                </p:cNvSpPr>
                <p:nvPr/>
              </p:nvSpPr>
              <p:spPr bwMode="auto">
                <a:xfrm>
                  <a:off x="3485" y="3088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3" name="Line 2629"/>
                <p:cNvSpPr>
                  <a:spLocks noChangeShapeType="1"/>
                </p:cNvSpPr>
                <p:nvPr/>
              </p:nvSpPr>
              <p:spPr bwMode="auto">
                <a:xfrm>
                  <a:off x="3485" y="308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4" name="Line 2630"/>
                <p:cNvSpPr>
                  <a:spLocks noChangeShapeType="1"/>
                </p:cNvSpPr>
                <p:nvPr/>
              </p:nvSpPr>
              <p:spPr bwMode="auto">
                <a:xfrm>
                  <a:off x="3497" y="3093"/>
                  <a:ext cx="30" cy="3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5" name="Line 2631"/>
                <p:cNvSpPr>
                  <a:spLocks noChangeShapeType="1"/>
                </p:cNvSpPr>
                <p:nvPr/>
              </p:nvSpPr>
              <p:spPr bwMode="auto">
                <a:xfrm>
                  <a:off x="3497" y="3093"/>
                  <a:ext cx="11" cy="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6" name="Line 2632"/>
                <p:cNvSpPr>
                  <a:spLocks noChangeShapeType="1"/>
                </p:cNvSpPr>
                <p:nvPr/>
              </p:nvSpPr>
              <p:spPr bwMode="auto">
                <a:xfrm>
                  <a:off x="3508" y="3100"/>
                  <a:ext cx="25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7" name="Line 2633"/>
                <p:cNvSpPr>
                  <a:spLocks noChangeShapeType="1"/>
                </p:cNvSpPr>
                <p:nvPr/>
              </p:nvSpPr>
              <p:spPr bwMode="auto">
                <a:xfrm>
                  <a:off x="3508" y="3100"/>
                  <a:ext cx="12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8" name="Line 2634"/>
                <p:cNvSpPr>
                  <a:spLocks noChangeShapeType="1"/>
                </p:cNvSpPr>
                <p:nvPr/>
              </p:nvSpPr>
              <p:spPr bwMode="auto">
                <a:xfrm>
                  <a:off x="3520" y="3111"/>
                  <a:ext cx="14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99" name="Line 2635"/>
                <p:cNvSpPr>
                  <a:spLocks noChangeShapeType="1"/>
                </p:cNvSpPr>
                <p:nvPr/>
              </p:nvSpPr>
              <p:spPr bwMode="auto">
                <a:xfrm>
                  <a:off x="3520" y="3111"/>
                  <a:ext cx="12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0" name="Line 2636"/>
                <p:cNvSpPr>
                  <a:spLocks noChangeShapeType="1"/>
                </p:cNvSpPr>
                <p:nvPr/>
              </p:nvSpPr>
              <p:spPr bwMode="auto">
                <a:xfrm>
                  <a:off x="3532" y="3125"/>
                  <a:ext cx="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1" name="Line 2637"/>
                <p:cNvSpPr>
                  <a:spLocks noChangeShapeType="1"/>
                </p:cNvSpPr>
                <p:nvPr/>
              </p:nvSpPr>
              <p:spPr bwMode="auto">
                <a:xfrm>
                  <a:off x="3600" y="3277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2" name="Line 2638"/>
                <p:cNvSpPr>
                  <a:spLocks noChangeShapeType="1"/>
                </p:cNvSpPr>
                <p:nvPr/>
              </p:nvSpPr>
              <p:spPr bwMode="auto">
                <a:xfrm>
                  <a:off x="3600" y="3275"/>
                  <a:ext cx="9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3" name="Line 2639"/>
                <p:cNvSpPr>
                  <a:spLocks noChangeShapeType="1"/>
                </p:cNvSpPr>
                <p:nvPr/>
              </p:nvSpPr>
              <p:spPr bwMode="auto">
                <a:xfrm flipV="1">
                  <a:off x="3606" y="3148"/>
                  <a:ext cx="6" cy="3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4" name="Line 2640"/>
                <p:cNvSpPr>
                  <a:spLocks noChangeShapeType="1"/>
                </p:cNvSpPr>
                <p:nvPr/>
              </p:nvSpPr>
              <p:spPr bwMode="auto">
                <a:xfrm>
                  <a:off x="3612" y="3148"/>
                  <a:ext cx="26" cy="5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5" name="Line 2641"/>
                <p:cNvSpPr>
                  <a:spLocks noChangeShapeType="1"/>
                </p:cNvSpPr>
                <p:nvPr/>
              </p:nvSpPr>
              <p:spPr bwMode="auto">
                <a:xfrm>
                  <a:off x="3616" y="311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6" name="Line 2642"/>
                <p:cNvSpPr>
                  <a:spLocks noChangeShapeType="1"/>
                </p:cNvSpPr>
                <p:nvPr/>
              </p:nvSpPr>
              <p:spPr bwMode="auto">
                <a:xfrm>
                  <a:off x="3628" y="3121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7" name="Line 2643"/>
                <p:cNvSpPr>
                  <a:spLocks noChangeShapeType="1"/>
                </p:cNvSpPr>
                <p:nvPr/>
              </p:nvSpPr>
              <p:spPr bwMode="auto">
                <a:xfrm>
                  <a:off x="3639" y="312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8" name="Line 2644"/>
                <p:cNvSpPr>
                  <a:spLocks noChangeShapeType="1"/>
                </p:cNvSpPr>
                <p:nvPr/>
              </p:nvSpPr>
              <p:spPr bwMode="auto">
                <a:xfrm>
                  <a:off x="3624" y="3042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09" name="Line 2645"/>
                <p:cNvSpPr>
                  <a:spLocks noChangeShapeType="1"/>
                </p:cNvSpPr>
                <p:nvPr/>
              </p:nvSpPr>
              <p:spPr bwMode="auto">
                <a:xfrm>
                  <a:off x="3635" y="3052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0" name="Line 2646"/>
                <p:cNvSpPr>
                  <a:spLocks noChangeShapeType="1"/>
                </p:cNvSpPr>
                <p:nvPr/>
              </p:nvSpPr>
              <p:spPr bwMode="auto">
                <a:xfrm>
                  <a:off x="3646" y="3060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1" name="Line 2647"/>
                <p:cNvSpPr>
                  <a:spLocks noChangeShapeType="1"/>
                </p:cNvSpPr>
                <p:nvPr/>
              </p:nvSpPr>
              <p:spPr bwMode="auto">
                <a:xfrm flipV="1">
                  <a:off x="3612" y="3042"/>
                  <a:ext cx="12" cy="10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2" name="Line 2648"/>
                <p:cNvSpPr>
                  <a:spLocks noChangeShapeType="1"/>
                </p:cNvSpPr>
                <p:nvPr/>
              </p:nvSpPr>
              <p:spPr bwMode="auto">
                <a:xfrm>
                  <a:off x="3624" y="3042"/>
                  <a:ext cx="30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3" name="Line 2649"/>
                <p:cNvSpPr>
                  <a:spLocks noChangeShapeType="1"/>
                </p:cNvSpPr>
                <p:nvPr/>
              </p:nvSpPr>
              <p:spPr bwMode="auto">
                <a:xfrm>
                  <a:off x="3632" y="2974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4" name="Line 2650"/>
                <p:cNvSpPr>
                  <a:spLocks noChangeShapeType="1"/>
                </p:cNvSpPr>
                <p:nvPr/>
              </p:nvSpPr>
              <p:spPr bwMode="auto">
                <a:xfrm>
                  <a:off x="3642" y="2984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5" name="Line 2651"/>
                <p:cNvSpPr>
                  <a:spLocks noChangeShapeType="1"/>
                </p:cNvSpPr>
                <p:nvPr/>
              </p:nvSpPr>
              <p:spPr bwMode="auto">
                <a:xfrm>
                  <a:off x="3653" y="2992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6" name="Line 2652"/>
                <p:cNvSpPr>
                  <a:spLocks noChangeShapeType="1"/>
                </p:cNvSpPr>
                <p:nvPr/>
              </p:nvSpPr>
              <p:spPr bwMode="auto">
                <a:xfrm>
                  <a:off x="3662" y="2926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7" name="Line 2653"/>
                <p:cNvSpPr>
                  <a:spLocks noChangeShapeType="1"/>
                </p:cNvSpPr>
                <p:nvPr/>
              </p:nvSpPr>
              <p:spPr bwMode="auto">
                <a:xfrm flipV="1">
                  <a:off x="3624" y="2938"/>
                  <a:ext cx="11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8" name="Line 2654"/>
                <p:cNvSpPr>
                  <a:spLocks noChangeShapeType="1"/>
                </p:cNvSpPr>
                <p:nvPr/>
              </p:nvSpPr>
              <p:spPr bwMode="auto">
                <a:xfrm flipV="1">
                  <a:off x="3635" y="2924"/>
                  <a:ext cx="31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19" name="Line 2655"/>
                <p:cNvSpPr>
                  <a:spLocks noChangeShapeType="1"/>
                </p:cNvSpPr>
                <p:nvPr/>
              </p:nvSpPr>
              <p:spPr bwMode="auto">
                <a:xfrm>
                  <a:off x="3641" y="2903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0" name="Line 2656"/>
                <p:cNvSpPr>
                  <a:spLocks noChangeShapeType="1"/>
                </p:cNvSpPr>
                <p:nvPr/>
              </p:nvSpPr>
              <p:spPr bwMode="auto">
                <a:xfrm>
                  <a:off x="3651" y="2914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1" name="Line 2657"/>
                <p:cNvSpPr>
                  <a:spLocks noChangeShapeType="1"/>
                </p:cNvSpPr>
                <p:nvPr/>
              </p:nvSpPr>
              <p:spPr bwMode="auto">
                <a:xfrm>
                  <a:off x="3660" y="2925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2" name="Line 2658"/>
                <p:cNvSpPr>
                  <a:spLocks noChangeShapeType="1"/>
                </p:cNvSpPr>
                <p:nvPr/>
              </p:nvSpPr>
              <p:spPr bwMode="auto">
                <a:xfrm>
                  <a:off x="3668" y="2850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3" name="Line 2659"/>
                <p:cNvSpPr>
                  <a:spLocks noChangeShapeType="1"/>
                </p:cNvSpPr>
                <p:nvPr/>
              </p:nvSpPr>
              <p:spPr bwMode="auto">
                <a:xfrm flipV="1">
                  <a:off x="3635" y="2875"/>
                  <a:ext cx="12" cy="6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4" name="Line 2660"/>
                <p:cNvSpPr>
                  <a:spLocks noChangeShapeType="1"/>
                </p:cNvSpPr>
                <p:nvPr/>
              </p:nvSpPr>
              <p:spPr bwMode="auto">
                <a:xfrm flipV="1">
                  <a:off x="3647" y="2837"/>
                  <a:ext cx="31" cy="3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5" name="Line 2661"/>
                <p:cNvSpPr>
                  <a:spLocks noChangeShapeType="1"/>
                </p:cNvSpPr>
                <p:nvPr/>
              </p:nvSpPr>
              <p:spPr bwMode="auto">
                <a:xfrm flipV="1">
                  <a:off x="3668" y="2844"/>
                  <a:ext cx="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6" name="Line 2662"/>
                <p:cNvSpPr>
                  <a:spLocks noChangeShapeType="1"/>
                </p:cNvSpPr>
                <p:nvPr/>
              </p:nvSpPr>
              <p:spPr bwMode="auto">
                <a:xfrm flipV="1">
                  <a:off x="3647" y="2860"/>
                  <a:ext cx="11" cy="1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7" name="Line 2663"/>
                <p:cNvSpPr>
                  <a:spLocks noChangeShapeType="1"/>
                </p:cNvSpPr>
                <p:nvPr/>
              </p:nvSpPr>
              <p:spPr bwMode="auto">
                <a:xfrm flipV="1">
                  <a:off x="3658" y="2817"/>
                  <a:ext cx="31" cy="4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8" name="Line 2664"/>
                <p:cNvSpPr>
                  <a:spLocks noChangeShapeType="1"/>
                </p:cNvSpPr>
                <p:nvPr/>
              </p:nvSpPr>
              <p:spPr bwMode="auto">
                <a:xfrm>
                  <a:off x="3819" y="3022"/>
                  <a:ext cx="10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29" name="Line 2665"/>
                <p:cNvSpPr>
                  <a:spLocks noChangeShapeType="1"/>
                </p:cNvSpPr>
                <p:nvPr/>
              </p:nvSpPr>
              <p:spPr bwMode="auto">
                <a:xfrm>
                  <a:off x="3811" y="3005"/>
                  <a:ext cx="28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0" name="Line 2666"/>
                <p:cNvSpPr>
                  <a:spLocks noChangeShapeType="1"/>
                </p:cNvSpPr>
                <p:nvPr/>
              </p:nvSpPr>
              <p:spPr bwMode="auto">
                <a:xfrm flipV="1">
                  <a:off x="3811" y="3002"/>
                  <a:ext cx="9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1" name="Line 2667"/>
                <p:cNvSpPr>
                  <a:spLocks noChangeShapeType="1"/>
                </p:cNvSpPr>
                <p:nvPr/>
              </p:nvSpPr>
              <p:spPr bwMode="auto">
                <a:xfrm>
                  <a:off x="3820" y="3002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2" name="Line 2668"/>
                <p:cNvSpPr>
                  <a:spLocks noChangeShapeType="1"/>
                </p:cNvSpPr>
                <p:nvPr/>
              </p:nvSpPr>
              <p:spPr bwMode="auto">
                <a:xfrm flipV="1">
                  <a:off x="3820" y="2999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3" name="Line 2669"/>
                <p:cNvSpPr>
                  <a:spLocks noChangeShapeType="1"/>
                </p:cNvSpPr>
                <p:nvPr/>
              </p:nvSpPr>
              <p:spPr bwMode="auto">
                <a:xfrm>
                  <a:off x="3832" y="2999"/>
                  <a:ext cx="31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4" name="Line 2670"/>
                <p:cNvSpPr>
                  <a:spLocks noChangeShapeType="1"/>
                </p:cNvSpPr>
                <p:nvPr/>
              </p:nvSpPr>
              <p:spPr bwMode="auto">
                <a:xfrm flipV="1">
                  <a:off x="3832" y="2996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5" name="Line 2671"/>
                <p:cNvSpPr>
                  <a:spLocks noChangeShapeType="1"/>
                </p:cNvSpPr>
                <p:nvPr/>
              </p:nvSpPr>
              <p:spPr bwMode="auto">
                <a:xfrm>
                  <a:off x="3843" y="2996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6" name="Line 2672"/>
                <p:cNvSpPr>
                  <a:spLocks noChangeShapeType="1"/>
                </p:cNvSpPr>
                <p:nvPr/>
              </p:nvSpPr>
              <p:spPr bwMode="auto">
                <a:xfrm flipV="1">
                  <a:off x="3843" y="2991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7" name="Line 2673"/>
                <p:cNvSpPr>
                  <a:spLocks noChangeShapeType="1"/>
                </p:cNvSpPr>
                <p:nvPr/>
              </p:nvSpPr>
              <p:spPr bwMode="auto">
                <a:xfrm>
                  <a:off x="3855" y="2991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8" name="Line 2674"/>
                <p:cNvSpPr>
                  <a:spLocks noChangeShapeType="1"/>
                </p:cNvSpPr>
                <p:nvPr/>
              </p:nvSpPr>
              <p:spPr bwMode="auto">
                <a:xfrm flipV="1">
                  <a:off x="3855" y="2986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39" name="Line 2675"/>
                <p:cNvSpPr>
                  <a:spLocks noChangeShapeType="1"/>
                </p:cNvSpPr>
                <p:nvPr/>
              </p:nvSpPr>
              <p:spPr bwMode="auto">
                <a:xfrm>
                  <a:off x="3867" y="2986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0" name="Line 2676"/>
                <p:cNvSpPr>
                  <a:spLocks noChangeShapeType="1"/>
                </p:cNvSpPr>
                <p:nvPr/>
              </p:nvSpPr>
              <p:spPr bwMode="auto">
                <a:xfrm flipV="1">
                  <a:off x="3867" y="2981"/>
                  <a:ext cx="1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1" name="Line 2677"/>
                <p:cNvSpPr>
                  <a:spLocks noChangeShapeType="1"/>
                </p:cNvSpPr>
                <p:nvPr/>
              </p:nvSpPr>
              <p:spPr bwMode="auto">
                <a:xfrm>
                  <a:off x="3878" y="2981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2" name="Line 2678"/>
                <p:cNvSpPr>
                  <a:spLocks noChangeShapeType="1"/>
                </p:cNvSpPr>
                <p:nvPr/>
              </p:nvSpPr>
              <p:spPr bwMode="auto">
                <a:xfrm flipV="1">
                  <a:off x="3878" y="2976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3" name="Line 2679"/>
                <p:cNvSpPr>
                  <a:spLocks noChangeShapeType="1"/>
                </p:cNvSpPr>
                <p:nvPr/>
              </p:nvSpPr>
              <p:spPr bwMode="auto">
                <a:xfrm>
                  <a:off x="3890" y="2976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4" name="Line 2680"/>
                <p:cNvSpPr>
                  <a:spLocks noChangeShapeType="1"/>
                </p:cNvSpPr>
                <p:nvPr/>
              </p:nvSpPr>
              <p:spPr bwMode="auto">
                <a:xfrm flipV="1">
                  <a:off x="3890" y="2972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5" name="Line 2681"/>
                <p:cNvSpPr>
                  <a:spLocks noChangeShapeType="1"/>
                </p:cNvSpPr>
                <p:nvPr/>
              </p:nvSpPr>
              <p:spPr bwMode="auto">
                <a:xfrm>
                  <a:off x="3902" y="2972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6" name="Line 2682"/>
                <p:cNvSpPr>
                  <a:spLocks noChangeShapeType="1"/>
                </p:cNvSpPr>
                <p:nvPr/>
              </p:nvSpPr>
              <p:spPr bwMode="auto">
                <a:xfrm flipV="1">
                  <a:off x="3902" y="2968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7" name="Line 2683"/>
                <p:cNvSpPr>
                  <a:spLocks noChangeShapeType="1"/>
                </p:cNvSpPr>
                <p:nvPr/>
              </p:nvSpPr>
              <p:spPr bwMode="auto">
                <a:xfrm>
                  <a:off x="3913" y="2968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8" name="Line 2684"/>
                <p:cNvSpPr>
                  <a:spLocks noChangeShapeType="1"/>
                </p:cNvSpPr>
                <p:nvPr/>
              </p:nvSpPr>
              <p:spPr bwMode="auto">
                <a:xfrm flipV="1">
                  <a:off x="3304" y="309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49" name="Line 2685"/>
                <p:cNvSpPr>
                  <a:spLocks noChangeShapeType="1"/>
                </p:cNvSpPr>
                <p:nvPr/>
              </p:nvSpPr>
              <p:spPr bwMode="auto">
                <a:xfrm>
                  <a:off x="3304" y="3094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0" name="Line 2686"/>
                <p:cNvSpPr>
                  <a:spLocks noChangeShapeType="1"/>
                </p:cNvSpPr>
                <p:nvPr/>
              </p:nvSpPr>
              <p:spPr bwMode="auto">
                <a:xfrm>
                  <a:off x="3316" y="3091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1" name="Line 2687"/>
                <p:cNvSpPr>
                  <a:spLocks noChangeShapeType="1"/>
                </p:cNvSpPr>
                <p:nvPr/>
              </p:nvSpPr>
              <p:spPr bwMode="auto">
                <a:xfrm flipV="1">
                  <a:off x="3316" y="3087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2" name="Line 2688"/>
                <p:cNvSpPr>
                  <a:spLocks noChangeShapeType="1"/>
                </p:cNvSpPr>
                <p:nvPr/>
              </p:nvSpPr>
              <p:spPr bwMode="auto">
                <a:xfrm>
                  <a:off x="3327" y="3087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3" name="Line 2689"/>
                <p:cNvSpPr>
                  <a:spLocks noChangeShapeType="1"/>
                </p:cNvSpPr>
                <p:nvPr/>
              </p:nvSpPr>
              <p:spPr bwMode="auto">
                <a:xfrm flipV="1">
                  <a:off x="3327" y="3083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4" name="Line 2690"/>
                <p:cNvSpPr>
                  <a:spLocks noChangeShapeType="1"/>
                </p:cNvSpPr>
                <p:nvPr/>
              </p:nvSpPr>
              <p:spPr bwMode="auto">
                <a:xfrm>
                  <a:off x="3339" y="3083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5" name="Line 2691"/>
                <p:cNvSpPr>
                  <a:spLocks noChangeShapeType="1"/>
                </p:cNvSpPr>
                <p:nvPr/>
              </p:nvSpPr>
              <p:spPr bwMode="auto">
                <a:xfrm flipV="1">
                  <a:off x="3339" y="307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6" name="Line 2692"/>
                <p:cNvSpPr>
                  <a:spLocks noChangeShapeType="1"/>
                </p:cNvSpPr>
                <p:nvPr/>
              </p:nvSpPr>
              <p:spPr bwMode="auto">
                <a:xfrm>
                  <a:off x="3351" y="3078"/>
                  <a:ext cx="30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7" name="Line 2693"/>
                <p:cNvSpPr>
                  <a:spLocks noChangeShapeType="1"/>
                </p:cNvSpPr>
                <p:nvPr/>
              </p:nvSpPr>
              <p:spPr bwMode="auto">
                <a:xfrm flipV="1">
                  <a:off x="3351" y="3075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8" name="Line 2694"/>
                <p:cNvSpPr>
                  <a:spLocks noChangeShapeType="1"/>
                </p:cNvSpPr>
                <p:nvPr/>
              </p:nvSpPr>
              <p:spPr bwMode="auto">
                <a:xfrm>
                  <a:off x="3361" y="3075"/>
                  <a:ext cx="32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59" name="Line 2695"/>
                <p:cNvSpPr>
                  <a:spLocks noChangeShapeType="1"/>
                </p:cNvSpPr>
                <p:nvPr/>
              </p:nvSpPr>
              <p:spPr bwMode="auto">
                <a:xfrm flipV="1">
                  <a:off x="3361" y="3070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0" name="Line 2696"/>
                <p:cNvSpPr>
                  <a:spLocks noChangeShapeType="1"/>
                </p:cNvSpPr>
                <p:nvPr/>
              </p:nvSpPr>
              <p:spPr bwMode="auto">
                <a:xfrm>
                  <a:off x="3373" y="3070"/>
                  <a:ext cx="32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1" name="Line 2697"/>
                <p:cNvSpPr>
                  <a:spLocks noChangeShapeType="1"/>
                </p:cNvSpPr>
                <p:nvPr/>
              </p:nvSpPr>
              <p:spPr bwMode="auto">
                <a:xfrm flipV="1">
                  <a:off x="3373" y="3068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2" name="Line 2698"/>
                <p:cNvSpPr>
                  <a:spLocks noChangeShapeType="1"/>
                </p:cNvSpPr>
                <p:nvPr/>
              </p:nvSpPr>
              <p:spPr bwMode="auto">
                <a:xfrm>
                  <a:off x="3385" y="3068"/>
                  <a:ext cx="30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3" name="Line 2699"/>
                <p:cNvSpPr>
                  <a:spLocks noChangeShapeType="1"/>
                </p:cNvSpPr>
                <p:nvPr/>
              </p:nvSpPr>
              <p:spPr bwMode="auto">
                <a:xfrm flipV="1">
                  <a:off x="3385" y="3064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4" name="Line 2700"/>
                <p:cNvSpPr>
                  <a:spLocks noChangeShapeType="1"/>
                </p:cNvSpPr>
                <p:nvPr/>
              </p:nvSpPr>
              <p:spPr bwMode="auto">
                <a:xfrm>
                  <a:off x="3396" y="3064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5" name="Line 2701"/>
                <p:cNvSpPr>
                  <a:spLocks noChangeShapeType="1"/>
                </p:cNvSpPr>
                <p:nvPr/>
              </p:nvSpPr>
              <p:spPr bwMode="auto">
                <a:xfrm flipV="1">
                  <a:off x="3396" y="3063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6" name="Line 2702"/>
                <p:cNvSpPr>
                  <a:spLocks noChangeShapeType="1"/>
                </p:cNvSpPr>
                <p:nvPr/>
              </p:nvSpPr>
              <p:spPr bwMode="auto">
                <a:xfrm>
                  <a:off x="3408" y="3063"/>
                  <a:ext cx="31" cy="1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7" name="Line 2703"/>
                <p:cNvSpPr>
                  <a:spLocks noChangeShapeType="1"/>
                </p:cNvSpPr>
                <p:nvPr/>
              </p:nvSpPr>
              <p:spPr bwMode="auto">
                <a:xfrm flipV="1">
                  <a:off x="3408" y="3060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8" name="Line 2704"/>
                <p:cNvSpPr>
                  <a:spLocks noChangeShapeType="1"/>
                </p:cNvSpPr>
                <p:nvPr/>
              </p:nvSpPr>
              <p:spPr bwMode="auto">
                <a:xfrm>
                  <a:off x="3419" y="3060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69" name="Line 2705"/>
                <p:cNvSpPr>
                  <a:spLocks noChangeShapeType="1"/>
                </p:cNvSpPr>
                <p:nvPr/>
              </p:nvSpPr>
              <p:spPr bwMode="auto">
                <a:xfrm flipV="1">
                  <a:off x="3419" y="3059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0" name="Line 2706"/>
                <p:cNvSpPr>
                  <a:spLocks noChangeShapeType="1"/>
                </p:cNvSpPr>
                <p:nvPr/>
              </p:nvSpPr>
              <p:spPr bwMode="auto">
                <a:xfrm>
                  <a:off x="3431" y="3059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1" name="Line 2707"/>
                <p:cNvSpPr>
                  <a:spLocks noChangeShapeType="1"/>
                </p:cNvSpPr>
                <p:nvPr/>
              </p:nvSpPr>
              <p:spPr bwMode="auto">
                <a:xfrm>
                  <a:off x="3437" y="3059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2" name="Line 2708"/>
                <p:cNvSpPr>
                  <a:spLocks noChangeShapeType="1"/>
                </p:cNvSpPr>
                <p:nvPr/>
              </p:nvSpPr>
              <p:spPr bwMode="auto">
                <a:xfrm>
                  <a:off x="3449" y="3068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3" name="Line 2709"/>
                <p:cNvSpPr>
                  <a:spLocks noChangeShapeType="1"/>
                </p:cNvSpPr>
                <p:nvPr/>
              </p:nvSpPr>
              <p:spPr bwMode="auto">
                <a:xfrm>
                  <a:off x="3460" y="3077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4" name="Line 2710"/>
                <p:cNvSpPr>
                  <a:spLocks noChangeShapeType="1"/>
                </p:cNvSpPr>
                <p:nvPr/>
              </p:nvSpPr>
              <p:spPr bwMode="auto">
                <a:xfrm>
                  <a:off x="3431" y="3059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5" name="Line 2711"/>
                <p:cNvSpPr>
                  <a:spLocks noChangeShapeType="1"/>
                </p:cNvSpPr>
                <p:nvPr/>
              </p:nvSpPr>
              <p:spPr bwMode="auto">
                <a:xfrm>
                  <a:off x="3443" y="3059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6" name="Line 2712"/>
                <p:cNvSpPr>
                  <a:spLocks noChangeShapeType="1"/>
                </p:cNvSpPr>
                <p:nvPr/>
              </p:nvSpPr>
              <p:spPr bwMode="auto">
                <a:xfrm>
                  <a:off x="3443" y="3059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7" name="Line 2713"/>
                <p:cNvSpPr>
                  <a:spLocks noChangeShapeType="1"/>
                </p:cNvSpPr>
                <p:nvPr/>
              </p:nvSpPr>
              <p:spPr bwMode="auto">
                <a:xfrm>
                  <a:off x="3454" y="3059"/>
                  <a:ext cx="31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8" name="Line 2714"/>
                <p:cNvSpPr>
                  <a:spLocks noChangeShapeType="1"/>
                </p:cNvSpPr>
                <p:nvPr/>
              </p:nvSpPr>
              <p:spPr bwMode="auto">
                <a:xfrm>
                  <a:off x="3454" y="3059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79" name="Line 2715"/>
                <p:cNvSpPr>
                  <a:spLocks noChangeShapeType="1"/>
                </p:cNvSpPr>
                <p:nvPr/>
              </p:nvSpPr>
              <p:spPr bwMode="auto">
                <a:xfrm>
                  <a:off x="3466" y="3060"/>
                  <a:ext cx="31" cy="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0" name="Line 2716"/>
                <p:cNvSpPr>
                  <a:spLocks noChangeShapeType="1"/>
                </p:cNvSpPr>
                <p:nvPr/>
              </p:nvSpPr>
              <p:spPr bwMode="auto">
                <a:xfrm>
                  <a:off x="3466" y="3060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1" name="Line 2717"/>
                <p:cNvSpPr>
                  <a:spLocks noChangeShapeType="1"/>
                </p:cNvSpPr>
                <p:nvPr/>
              </p:nvSpPr>
              <p:spPr bwMode="auto">
                <a:xfrm>
                  <a:off x="3478" y="3063"/>
                  <a:ext cx="30" cy="3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2" name="Line 2718"/>
                <p:cNvSpPr>
                  <a:spLocks noChangeShapeType="1"/>
                </p:cNvSpPr>
                <p:nvPr/>
              </p:nvSpPr>
              <p:spPr bwMode="auto">
                <a:xfrm>
                  <a:off x="3478" y="3063"/>
                  <a:ext cx="1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3" name="Line 2719"/>
                <p:cNvSpPr>
                  <a:spLocks noChangeShapeType="1"/>
                </p:cNvSpPr>
                <p:nvPr/>
              </p:nvSpPr>
              <p:spPr bwMode="auto">
                <a:xfrm>
                  <a:off x="3489" y="3068"/>
                  <a:ext cx="31" cy="4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4" name="Line 2720"/>
                <p:cNvSpPr>
                  <a:spLocks noChangeShapeType="1"/>
                </p:cNvSpPr>
                <p:nvPr/>
              </p:nvSpPr>
              <p:spPr bwMode="auto">
                <a:xfrm>
                  <a:off x="3489" y="3068"/>
                  <a:ext cx="12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5" name="Line 2721"/>
                <p:cNvSpPr>
                  <a:spLocks noChangeShapeType="1"/>
                </p:cNvSpPr>
                <p:nvPr/>
              </p:nvSpPr>
              <p:spPr bwMode="auto">
                <a:xfrm>
                  <a:off x="3501" y="3074"/>
                  <a:ext cx="31" cy="5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6" name="Line 2722"/>
                <p:cNvSpPr>
                  <a:spLocks noChangeShapeType="1"/>
                </p:cNvSpPr>
                <p:nvPr/>
              </p:nvSpPr>
              <p:spPr bwMode="auto">
                <a:xfrm>
                  <a:off x="3533" y="3124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7" name="Line 2723"/>
                <p:cNvSpPr>
                  <a:spLocks noChangeShapeType="1"/>
                </p:cNvSpPr>
                <p:nvPr/>
              </p:nvSpPr>
              <p:spPr bwMode="auto">
                <a:xfrm>
                  <a:off x="3501" y="3074"/>
                  <a:ext cx="11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8" name="Line 2724"/>
                <p:cNvSpPr>
                  <a:spLocks noChangeShapeType="1"/>
                </p:cNvSpPr>
                <p:nvPr/>
              </p:nvSpPr>
              <p:spPr bwMode="auto">
                <a:xfrm>
                  <a:off x="3512" y="3082"/>
                  <a:ext cx="26" cy="5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89" name="Line 2725"/>
                <p:cNvSpPr>
                  <a:spLocks noChangeShapeType="1"/>
                </p:cNvSpPr>
                <p:nvPr/>
              </p:nvSpPr>
              <p:spPr bwMode="auto">
                <a:xfrm>
                  <a:off x="3531" y="3110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0" name="Line 2726"/>
                <p:cNvSpPr>
                  <a:spLocks noChangeShapeType="1"/>
                </p:cNvSpPr>
                <p:nvPr/>
              </p:nvSpPr>
              <p:spPr bwMode="auto">
                <a:xfrm>
                  <a:off x="3512" y="3082"/>
                  <a:ext cx="12" cy="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1" name="Line 2727"/>
                <p:cNvSpPr>
                  <a:spLocks noChangeShapeType="1"/>
                </p:cNvSpPr>
                <p:nvPr/>
              </p:nvSpPr>
              <p:spPr bwMode="auto">
                <a:xfrm>
                  <a:off x="3524" y="3092"/>
                  <a:ext cx="19" cy="4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2" name="Line 2728"/>
                <p:cNvSpPr>
                  <a:spLocks noChangeShapeType="1"/>
                </p:cNvSpPr>
                <p:nvPr/>
              </p:nvSpPr>
              <p:spPr bwMode="auto">
                <a:xfrm flipV="1">
                  <a:off x="3531" y="3105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3" name="Line 2729"/>
                <p:cNvSpPr>
                  <a:spLocks noChangeShapeType="1"/>
                </p:cNvSpPr>
                <p:nvPr/>
              </p:nvSpPr>
              <p:spPr bwMode="auto">
                <a:xfrm>
                  <a:off x="3524" y="3092"/>
                  <a:ext cx="12" cy="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4" name="Line 2730"/>
                <p:cNvSpPr>
                  <a:spLocks noChangeShapeType="1"/>
                </p:cNvSpPr>
                <p:nvPr/>
              </p:nvSpPr>
              <p:spPr bwMode="auto">
                <a:xfrm>
                  <a:off x="3536" y="3104"/>
                  <a:ext cx="13" cy="3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5" name="Line 2731"/>
                <p:cNvSpPr>
                  <a:spLocks noChangeShapeType="1"/>
                </p:cNvSpPr>
                <p:nvPr/>
              </p:nvSpPr>
              <p:spPr bwMode="auto">
                <a:xfrm>
                  <a:off x="3536" y="3104"/>
                  <a:ext cx="10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6" name="Line 2732"/>
                <p:cNvSpPr>
                  <a:spLocks noChangeShapeType="1"/>
                </p:cNvSpPr>
                <p:nvPr/>
              </p:nvSpPr>
              <p:spPr bwMode="auto">
                <a:xfrm>
                  <a:off x="3546" y="3115"/>
                  <a:ext cx="11" cy="3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7" name="Line 2733"/>
                <p:cNvSpPr>
                  <a:spLocks noChangeShapeType="1"/>
                </p:cNvSpPr>
                <p:nvPr/>
              </p:nvSpPr>
              <p:spPr bwMode="auto">
                <a:xfrm>
                  <a:off x="3546" y="3115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8" name="Line 2734"/>
                <p:cNvSpPr>
                  <a:spLocks noChangeShapeType="1"/>
                </p:cNvSpPr>
                <p:nvPr/>
              </p:nvSpPr>
              <p:spPr bwMode="auto">
                <a:xfrm>
                  <a:off x="3558" y="3119"/>
                  <a:ext cx="11" cy="3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199" name="Line 2735"/>
                <p:cNvSpPr>
                  <a:spLocks noChangeShapeType="1"/>
                </p:cNvSpPr>
                <p:nvPr/>
              </p:nvSpPr>
              <p:spPr bwMode="auto">
                <a:xfrm flipV="1">
                  <a:off x="3558" y="3110"/>
                  <a:ext cx="1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0" name="Line 2736"/>
                <p:cNvSpPr>
                  <a:spLocks noChangeShapeType="1"/>
                </p:cNvSpPr>
                <p:nvPr/>
              </p:nvSpPr>
              <p:spPr bwMode="auto">
                <a:xfrm>
                  <a:off x="3570" y="3110"/>
                  <a:ext cx="18" cy="6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1" name="Line 2737"/>
                <p:cNvSpPr>
                  <a:spLocks noChangeShapeType="1"/>
                </p:cNvSpPr>
                <p:nvPr/>
              </p:nvSpPr>
              <p:spPr bwMode="auto">
                <a:xfrm>
                  <a:off x="3576" y="309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2" name="Line 2738"/>
                <p:cNvSpPr>
                  <a:spLocks noChangeShapeType="1"/>
                </p:cNvSpPr>
                <p:nvPr/>
              </p:nvSpPr>
              <p:spPr bwMode="auto">
                <a:xfrm flipV="1">
                  <a:off x="3570" y="3075"/>
                  <a:ext cx="11" cy="3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3" name="Line 2739"/>
                <p:cNvSpPr>
                  <a:spLocks noChangeShapeType="1"/>
                </p:cNvSpPr>
                <p:nvPr/>
              </p:nvSpPr>
              <p:spPr bwMode="auto">
                <a:xfrm>
                  <a:off x="3581" y="3075"/>
                  <a:ext cx="31" cy="7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4" name="Line 2740"/>
                <p:cNvSpPr>
                  <a:spLocks noChangeShapeType="1"/>
                </p:cNvSpPr>
                <p:nvPr/>
              </p:nvSpPr>
              <p:spPr bwMode="auto">
                <a:xfrm>
                  <a:off x="3591" y="309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5" name="Line 2741"/>
                <p:cNvSpPr>
                  <a:spLocks noChangeShapeType="1"/>
                </p:cNvSpPr>
                <p:nvPr/>
              </p:nvSpPr>
              <p:spPr bwMode="auto">
                <a:xfrm>
                  <a:off x="3603" y="3104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6" name="Line 2742"/>
                <p:cNvSpPr>
                  <a:spLocks noChangeShapeType="1"/>
                </p:cNvSpPr>
                <p:nvPr/>
              </p:nvSpPr>
              <p:spPr bwMode="auto">
                <a:xfrm>
                  <a:off x="3615" y="3112"/>
                  <a:ext cx="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7" name="Line 2743"/>
                <p:cNvSpPr>
                  <a:spLocks noChangeShapeType="1"/>
                </p:cNvSpPr>
                <p:nvPr/>
              </p:nvSpPr>
              <p:spPr bwMode="auto">
                <a:xfrm>
                  <a:off x="3593" y="3018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8" name="Line 2744"/>
                <p:cNvSpPr>
                  <a:spLocks noChangeShapeType="1"/>
                </p:cNvSpPr>
                <p:nvPr/>
              </p:nvSpPr>
              <p:spPr bwMode="auto">
                <a:xfrm>
                  <a:off x="3605" y="3027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09" name="Line 2745"/>
                <p:cNvSpPr>
                  <a:spLocks noChangeShapeType="1"/>
                </p:cNvSpPr>
                <p:nvPr/>
              </p:nvSpPr>
              <p:spPr bwMode="auto">
                <a:xfrm>
                  <a:off x="3616" y="3036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0" name="Line 2746"/>
                <p:cNvSpPr>
                  <a:spLocks noChangeShapeType="1"/>
                </p:cNvSpPr>
                <p:nvPr/>
              </p:nvSpPr>
              <p:spPr bwMode="auto">
                <a:xfrm flipV="1">
                  <a:off x="3581" y="3018"/>
                  <a:ext cx="12" cy="5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1" name="Line 2747"/>
                <p:cNvSpPr>
                  <a:spLocks noChangeShapeType="1"/>
                </p:cNvSpPr>
                <p:nvPr/>
              </p:nvSpPr>
              <p:spPr bwMode="auto">
                <a:xfrm>
                  <a:off x="3593" y="3018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2" name="Line 2748"/>
                <p:cNvSpPr>
                  <a:spLocks noChangeShapeType="1"/>
                </p:cNvSpPr>
                <p:nvPr/>
              </p:nvSpPr>
              <p:spPr bwMode="auto">
                <a:xfrm>
                  <a:off x="3614" y="2955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3" name="Line 2749"/>
                <p:cNvSpPr>
                  <a:spLocks noChangeShapeType="1"/>
                </p:cNvSpPr>
                <p:nvPr/>
              </p:nvSpPr>
              <p:spPr bwMode="auto">
                <a:xfrm>
                  <a:off x="3623" y="2966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4" name="Line 2750"/>
                <p:cNvSpPr>
                  <a:spLocks noChangeShapeType="1"/>
                </p:cNvSpPr>
                <p:nvPr/>
              </p:nvSpPr>
              <p:spPr bwMode="auto">
                <a:xfrm flipV="1">
                  <a:off x="3593" y="2962"/>
                  <a:ext cx="11" cy="5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5" name="Line 2751"/>
                <p:cNvSpPr>
                  <a:spLocks noChangeShapeType="1"/>
                </p:cNvSpPr>
                <p:nvPr/>
              </p:nvSpPr>
              <p:spPr bwMode="auto">
                <a:xfrm flipV="1">
                  <a:off x="3604" y="2938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6" name="Line 2752"/>
                <p:cNvSpPr>
                  <a:spLocks noChangeShapeType="1"/>
                </p:cNvSpPr>
                <p:nvPr/>
              </p:nvSpPr>
              <p:spPr bwMode="auto">
                <a:xfrm>
                  <a:off x="3610" y="2948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7" name="Line 2753"/>
                <p:cNvSpPr>
                  <a:spLocks noChangeShapeType="1"/>
                </p:cNvSpPr>
                <p:nvPr/>
              </p:nvSpPr>
              <p:spPr bwMode="auto">
                <a:xfrm>
                  <a:off x="3636" y="2894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8" name="Line 2754"/>
                <p:cNvSpPr>
                  <a:spLocks noChangeShapeType="1"/>
                </p:cNvSpPr>
                <p:nvPr/>
              </p:nvSpPr>
              <p:spPr bwMode="auto">
                <a:xfrm flipV="1">
                  <a:off x="3604" y="2927"/>
                  <a:ext cx="12" cy="3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19" name="Line 2755"/>
                <p:cNvSpPr>
                  <a:spLocks noChangeShapeType="1"/>
                </p:cNvSpPr>
                <p:nvPr/>
              </p:nvSpPr>
              <p:spPr bwMode="auto">
                <a:xfrm flipV="1">
                  <a:off x="3616" y="2875"/>
                  <a:ext cx="31" cy="5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0" name="Line 2756"/>
                <p:cNvSpPr>
                  <a:spLocks noChangeShapeType="1"/>
                </p:cNvSpPr>
                <p:nvPr/>
              </p:nvSpPr>
              <p:spPr bwMode="auto">
                <a:xfrm>
                  <a:off x="3801" y="2984"/>
                  <a:ext cx="19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1" name="Line 2757"/>
                <p:cNvSpPr>
                  <a:spLocks noChangeShapeType="1"/>
                </p:cNvSpPr>
                <p:nvPr/>
              </p:nvSpPr>
              <p:spPr bwMode="auto">
                <a:xfrm flipV="1">
                  <a:off x="3796" y="2970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2" name="Line 2758"/>
                <p:cNvSpPr>
                  <a:spLocks noChangeShapeType="1"/>
                </p:cNvSpPr>
                <p:nvPr/>
              </p:nvSpPr>
              <p:spPr bwMode="auto">
                <a:xfrm>
                  <a:off x="3801" y="2970"/>
                  <a:ext cx="31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3" name="Line 2759"/>
                <p:cNvSpPr>
                  <a:spLocks noChangeShapeType="1"/>
                </p:cNvSpPr>
                <p:nvPr/>
              </p:nvSpPr>
              <p:spPr bwMode="auto">
                <a:xfrm flipV="1">
                  <a:off x="3801" y="296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4" name="Line 2760"/>
                <p:cNvSpPr>
                  <a:spLocks noChangeShapeType="1"/>
                </p:cNvSpPr>
                <p:nvPr/>
              </p:nvSpPr>
              <p:spPr bwMode="auto">
                <a:xfrm>
                  <a:off x="3813" y="2967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5" name="Line 2761"/>
                <p:cNvSpPr>
                  <a:spLocks noChangeShapeType="1"/>
                </p:cNvSpPr>
                <p:nvPr/>
              </p:nvSpPr>
              <p:spPr bwMode="auto">
                <a:xfrm flipV="1">
                  <a:off x="3813" y="2963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6" name="Line 2762"/>
                <p:cNvSpPr>
                  <a:spLocks noChangeShapeType="1"/>
                </p:cNvSpPr>
                <p:nvPr/>
              </p:nvSpPr>
              <p:spPr bwMode="auto">
                <a:xfrm>
                  <a:off x="3824" y="2963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7" name="Line 2763"/>
                <p:cNvSpPr>
                  <a:spLocks noChangeShapeType="1"/>
                </p:cNvSpPr>
                <p:nvPr/>
              </p:nvSpPr>
              <p:spPr bwMode="auto">
                <a:xfrm flipV="1">
                  <a:off x="3824" y="2958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8" name="Line 2764"/>
                <p:cNvSpPr>
                  <a:spLocks noChangeShapeType="1"/>
                </p:cNvSpPr>
                <p:nvPr/>
              </p:nvSpPr>
              <p:spPr bwMode="auto">
                <a:xfrm>
                  <a:off x="3836" y="2958"/>
                  <a:ext cx="31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29" name="Line 2765"/>
                <p:cNvSpPr>
                  <a:spLocks noChangeShapeType="1"/>
                </p:cNvSpPr>
                <p:nvPr/>
              </p:nvSpPr>
              <p:spPr bwMode="auto">
                <a:xfrm flipV="1">
                  <a:off x="3836" y="2955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0" name="Line 2766"/>
                <p:cNvSpPr>
                  <a:spLocks noChangeShapeType="1"/>
                </p:cNvSpPr>
                <p:nvPr/>
              </p:nvSpPr>
              <p:spPr bwMode="auto">
                <a:xfrm>
                  <a:off x="3848" y="2955"/>
                  <a:ext cx="30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1" name="Line 2767"/>
                <p:cNvSpPr>
                  <a:spLocks noChangeShapeType="1"/>
                </p:cNvSpPr>
                <p:nvPr/>
              </p:nvSpPr>
              <p:spPr bwMode="auto">
                <a:xfrm flipV="1">
                  <a:off x="3848" y="2951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2" name="Line 2768"/>
                <p:cNvSpPr>
                  <a:spLocks noChangeShapeType="1"/>
                </p:cNvSpPr>
                <p:nvPr/>
              </p:nvSpPr>
              <p:spPr bwMode="auto">
                <a:xfrm>
                  <a:off x="3859" y="2951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3" name="Line 2769"/>
                <p:cNvSpPr>
                  <a:spLocks noChangeShapeType="1"/>
                </p:cNvSpPr>
                <p:nvPr/>
              </p:nvSpPr>
              <p:spPr bwMode="auto">
                <a:xfrm flipV="1">
                  <a:off x="3859" y="294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4" name="Line 2770"/>
                <p:cNvSpPr>
                  <a:spLocks noChangeShapeType="1"/>
                </p:cNvSpPr>
                <p:nvPr/>
              </p:nvSpPr>
              <p:spPr bwMode="auto">
                <a:xfrm>
                  <a:off x="3871" y="2948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5" name="Line 2771"/>
                <p:cNvSpPr>
                  <a:spLocks noChangeShapeType="1"/>
                </p:cNvSpPr>
                <p:nvPr/>
              </p:nvSpPr>
              <p:spPr bwMode="auto">
                <a:xfrm flipV="1">
                  <a:off x="3871" y="2944"/>
                  <a:ext cx="10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6" name="Line 2772"/>
                <p:cNvSpPr>
                  <a:spLocks noChangeShapeType="1"/>
                </p:cNvSpPr>
                <p:nvPr/>
              </p:nvSpPr>
              <p:spPr bwMode="auto">
                <a:xfrm>
                  <a:off x="3881" y="2944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7" name="Line 2773"/>
                <p:cNvSpPr>
                  <a:spLocks noChangeShapeType="1"/>
                </p:cNvSpPr>
                <p:nvPr/>
              </p:nvSpPr>
              <p:spPr bwMode="auto">
                <a:xfrm flipV="1">
                  <a:off x="3273" y="3066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8" name="Line 2774"/>
                <p:cNvSpPr>
                  <a:spLocks noChangeShapeType="1"/>
                </p:cNvSpPr>
                <p:nvPr/>
              </p:nvSpPr>
              <p:spPr bwMode="auto">
                <a:xfrm>
                  <a:off x="3273" y="3070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39" name="Line 2775"/>
                <p:cNvSpPr>
                  <a:spLocks noChangeShapeType="1"/>
                </p:cNvSpPr>
                <p:nvPr/>
              </p:nvSpPr>
              <p:spPr bwMode="auto">
                <a:xfrm>
                  <a:off x="3285" y="3066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0" name="Line 2776"/>
                <p:cNvSpPr>
                  <a:spLocks noChangeShapeType="1"/>
                </p:cNvSpPr>
                <p:nvPr/>
              </p:nvSpPr>
              <p:spPr bwMode="auto">
                <a:xfrm flipV="1">
                  <a:off x="3285" y="306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1" name="Line 2777"/>
                <p:cNvSpPr>
                  <a:spLocks noChangeShapeType="1"/>
                </p:cNvSpPr>
                <p:nvPr/>
              </p:nvSpPr>
              <p:spPr bwMode="auto">
                <a:xfrm>
                  <a:off x="3297" y="3063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2" name="Line 2778"/>
                <p:cNvSpPr>
                  <a:spLocks noChangeShapeType="1"/>
                </p:cNvSpPr>
                <p:nvPr/>
              </p:nvSpPr>
              <p:spPr bwMode="auto">
                <a:xfrm flipV="1">
                  <a:off x="3297" y="3060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3" name="Line 2779"/>
                <p:cNvSpPr>
                  <a:spLocks noChangeShapeType="1"/>
                </p:cNvSpPr>
                <p:nvPr/>
              </p:nvSpPr>
              <p:spPr bwMode="auto">
                <a:xfrm>
                  <a:off x="3307" y="3060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4" name="Line 2780"/>
                <p:cNvSpPr>
                  <a:spLocks noChangeShapeType="1"/>
                </p:cNvSpPr>
                <p:nvPr/>
              </p:nvSpPr>
              <p:spPr bwMode="auto">
                <a:xfrm flipV="1">
                  <a:off x="3307" y="305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5" name="Line 2781"/>
                <p:cNvSpPr>
                  <a:spLocks noChangeShapeType="1"/>
                </p:cNvSpPr>
                <p:nvPr/>
              </p:nvSpPr>
              <p:spPr bwMode="auto">
                <a:xfrm>
                  <a:off x="3319" y="3057"/>
                  <a:ext cx="32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6" name="Line 2782"/>
                <p:cNvSpPr>
                  <a:spLocks noChangeShapeType="1"/>
                </p:cNvSpPr>
                <p:nvPr/>
              </p:nvSpPr>
              <p:spPr bwMode="auto">
                <a:xfrm flipV="1">
                  <a:off x="3319" y="3053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7" name="Line 2783"/>
                <p:cNvSpPr>
                  <a:spLocks noChangeShapeType="1"/>
                </p:cNvSpPr>
                <p:nvPr/>
              </p:nvSpPr>
              <p:spPr bwMode="auto">
                <a:xfrm>
                  <a:off x="3330" y="3053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8" name="Line 2784"/>
                <p:cNvSpPr>
                  <a:spLocks noChangeShapeType="1"/>
                </p:cNvSpPr>
                <p:nvPr/>
              </p:nvSpPr>
              <p:spPr bwMode="auto">
                <a:xfrm flipV="1">
                  <a:off x="3330" y="3050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49" name="Line 2785"/>
                <p:cNvSpPr>
                  <a:spLocks noChangeShapeType="1"/>
                </p:cNvSpPr>
                <p:nvPr/>
              </p:nvSpPr>
              <p:spPr bwMode="auto">
                <a:xfrm>
                  <a:off x="3342" y="3050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0" name="Line 2786"/>
                <p:cNvSpPr>
                  <a:spLocks noChangeShapeType="1"/>
                </p:cNvSpPr>
                <p:nvPr/>
              </p:nvSpPr>
              <p:spPr bwMode="auto">
                <a:xfrm flipV="1">
                  <a:off x="3342" y="304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1" name="Line 2787"/>
                <p:cNvSpPr>
                  <a:spLocks noChangeShapeType="1"/>
                </p:cNvSpPr>
                <p:nvPr/>
              </p:nvSpPr>
              <p:spPr bwMode="auto">
                <a:xfrm>
                  <a:off x="3354" y="3047"/>
                  <a:ext cx="31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2" name="Line 2788"/>
                <p:cNvSpPr>
                  <a:spLocks noChangeShapeType="1"/>
                </p:cNvSpPr>
                <p:nvPr/>
              </p:nvSpPr>
              <p:spPr bwMode="auto">
                <a:xfrm flipV="1">
                  <a:off x="3354" y="3044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3" name="Line 2789"/>
                <p:cNvSpPr>
                  <a:spLocks noChangeShapeType="1"/>
                </p:cNvSpPr>
                <p:nvPr/>
              </p:nvSpPr>
              <p:spPr bwMode="auto">
                <a:xfrm>
                  <a:off x="3365" y="3044"/>
                  <a:ext cx="3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4" name="Line 2790"/>
                <p:cNvSpPr>
                  <a:spLocks noChangeShapeType="1"/>
                </p:cNvSpPr>
                <p:nvPr/>
              </p:nvSpPr>
              <p:spPr bwMode="auto">
                <a:xfrm flipV="1">
                  <a:off x="3365" y="304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5" name="Line 2791"/>
                <p:cNvSpPr>
                  <a:spLocks noChangeShapeType="1"/>
                </p:cNvSpPr>
                <p:nvPr/>
              </p:nvSpPr>
              <p:spPr bwMode="auto">
                <a:xfrm>
                  <a:off x="3377" y="3041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6" name="Line 2792"/>
                <p:cNvSpPr>
                  <a:spLocks noChangeShapeType="1"/>
                </p:cNvSpPr>
                <p:nvPr/>
              </p:nvSpPr>
              <p:spPr bwMode="auto">
                <a:xfrm flipV="1">
                  <a:off x="3377" y="3039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7" name="Line 2793"/>
                <p:cNvSpPr>
                  <a:spLocks noChangeShapeType="1"/>
                </p:cNvSpPr>
                <p:nvPr/>
              </p:nvSpPr>
              <p:spPr bwMode="auto">
                <a:xfrm>
                  <a:off x="3389" y="3039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8" name="Line 2794"/>
                <p:cNvSpPr>
                  <a:spLocks noChangeShapeType="1"/>
                </p:cNvSpPr>
                <p:nvPr/>
              </p:nvSpPr>
              <p:spPr bwMode="auto">
                <a:xfrm flipV="1">
                  <a:off x="3389" y="3036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59" name="Line 2795"/>
                <p:cNvSpPr>
                  <a:spLocks noChangeShapeType="1"/>
                </p:cNvSpPr>
                <p:nvPr/>
              </p:nvSpPr>
              <p:spPr bwMode="auto">
                <a:xfrm>
                  <a:off x="3400" y="3036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0" name="Line 2796"/>
                <p:cNvSpPr>
                  <a:spLocks noChangeShapeType="1"/>
                </p:cNvSpPr>
                <p:nvPr/>
              </p:nvSpPr>
              <p:spPr bwMode="auto">
                <a:xfrm>
                  <a:off x="3406" y="3035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1" name="Line 2797"/>
                <p:cNvSpPr>
                  <a:spLocks noChangeShapeType="1"/>
                </p:cNvSpPr>
                <p:nvPr/>
              </p:nvSpPr>
              <p:spPr bwMode="auto">
                <a:xfrm>
                  <a:off x="3418" y="3044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2" name="Line 2798"/>
                <p:cNvSpPr>
                  <a:spLocks noChangeShapeType="1"/>
                </p:cNvSpPr>
                <p:nvPr/>
              </p:nvSpPr>
              <p:spPr bwMode="auto">
                <a:xfrm>
                  <a:off x="3429" y="3053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3" name="Line 2799"/>
                <p:cNvSpPr>
                  <a:spLocks noChangeShapeType="1"/>
                </p:cNvSpPr>
                <p:nvPr/>
              </p:nvSpPr>
              <p:spPr bwMode="auto">
                <a:xfrm flipV="1">
                  <a:off x="3400" y="3034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4" name="Line 2800"/>
                <p:cNvSpPr>
                  <a:spLocks noChangeShapeType="1"/>
                </p:cNvSpPr>
                <p:nvPr/>
              </p:nvSpPr>
              <p:spPr bwMode="auto">
                <a:xfrm>
                  <a:off x="3412" y="3034"/>
                  <a:ext cx="31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5" name="Line 2801"/>
                <p:cNvSpPr>
                  <a:spLocks noChangeShapeType="1"/>
                </p:cNvSpPr>
                <p:nvPr/>
              </p:nvSpPr>
              <p:spPr bwMode="auto">
                <a:xfrm flipV="1">
                  <a:off x="3412" y="3032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6" name="Line 2802"/>
                <p:cNvSpPr>
                  <a:spLocks noChangeShapeType="1"/>
                </p:cNvSpPr>
                <p:nvPr/>
              </p:nvSpPr>
              <p:spPr bwMode="auto">
                <a:xfrm>
                  <a:off x="3424" y="3032"/>
                  <a:ext cx="30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7" name="Line 2803"/>
                <p:cNvSpPr>
                  <a:spLocks noChangeShapeType="1"/>
                </p:cNvSpPr>
                <p:nvPr/>
              </p:nvSpPr>
              <p:spPr bwMode="auto">
                <a:xfrm flipV="1">
                  <a:off x="3424" y="3030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8" name="Line 2804"/>
                <p:cNvSpPr>
                  <a:spLocks noChangeShapeType="1"/>
                </p:cNvSpPr>
                <p:nvPr/>
              </p:nvSpPr>
              <p:spPr bwMode="auto">
                <a:xfrm>
                  <a:off x="3435" y="3030"/>
                  <a:ext cx="31" cy="3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69" name="Line 2805"/>
                <p:cNvSpPr>
                  <a:spLocks noChangeShapeType="1"/>
                </p:cNvSpPr>
                <p:nvPr/>
              </p:nvSpPr>
              <p:spPr bwMode="auto">
                <a:xfrm flipV="1">
                  <a:off x="3435" y="3028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0" name="Line 2806"/>
                <p:cNvSpPr>
                  <a:spLocks noChangeShapeType="1"/>
                </p:cNvSpPr>
                <p:nvPr/>
              </p:nvSpPr>
              <p:spPr bwMode="auto">
                <a:xfrm>
                  <a:off x="3447" y="3028"/>
                  <a:ext cx="31" cy="3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1" name="Line 2807"/>
                <p:cNvSpPr>
                  <a:spLocks noChangeShapeType="1"/>
                </p:cNvSpPr>
                <p:nvPr/>
              </p:nvSpPr>
              <p:spPr bwMode="auto">
                <a:xfrm>
                  <a:off x="3447" y="3028"/>
                  <a:ext cx="1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2" name="Line 2808"/>
                <p:cNvSpPr>
                  <a:spLocks noChangeShapeType="1"/>
                </p:cNvSpPr>
                <p:nvPr/>
              </p:nvSpPr>
              <p:spPr bwMode="auto">
                <a:xfrm>
                  <a:off x="3457" y="3028"/>
                  <a:ext cx="32" cy="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3" name="Line 2809"/>
                <p:cNvSpPr>
                  <a:spLocks noChangeShapeType="1"/>
                </p:cNvSpPr>
                <p:nvPr/>
              </p:nvSpPr>
              <p:spPr bwMode="auto">
                <a:xfrm flipV="1">
                  <a:off x="3457" y="3027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4" name="Line 2810"/>
                <p:cNvSpPr>
                  <a:spLocks noChangeShapeType="1"/>
                </p:cNvSpPr>
                <p:nvPr/>
              </p:nvSpPr>
              <p:spPr bwMode="auto">
                <a:xfrm>
                  <a:off x="3469" y="3027"/>
                  <a:ext cx="32" cy="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5" name="Line 2811"/>
                <p:cNvSpPr>
                  <a:spLocks noChangeShapeType="1"/>
                </p:cNvSpPr>
                <p:nvPr/>
              </p:nvSpPr>
              <p:spPr bwMode="auto">
                <a:xfrm>
                  <a:off x="3469" y="3027"/>
                  <a:ext cx="1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6" name="Line 2812"/>
                <p:cNvSpPr>
                  <a:spLocks noChangeShapeType="1"/>
                </p:cNvSpPr>
                <p:nvPr/>
              </p:nvSpPr>
              <p:spPr bwMode="auto">
                <a:xfrm>
                  <a:off x="3482" y="3027"/>
                  <a:ext cx="30" cy="5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7" name="Line 2813"/>
                <p:cNvSpPr>
                  <a:spLocks noChangeShapeType="1"/>
                </p:cNvSpPr>
                <p:nvPr/>
              </p:nvSpPr>
              <p:spPr bwMode="auto">
                <a:xfrm>
                  <a:off x="3482" y="3027"/>
                  <a:ext cx="1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8" name="Line 2814"/>
                <p:cNvSpPr>
                  <a:spLocks noChangeShapeType="1"/>
                </p:cNvSpPr>
                <p:nvPr/>
              </p:nvSpPr>
              <p:spPr bwMode="auto">
                <a:xfrm>
                  <a:off x="3492" y="3028"/>
                  <a:ext cx="32" cy="6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79" name="Line 2815"/>
                <p:cNvSpPr>
                  <a:spLocks noChangeShapeType="1"/>
                </p:cNvSpPr>
                <p:nvPr/>
              </p:nvSpPr>
              <p:spPr bwMode="auto">
                <a:xfrm flipV="1">
                  <a:off x="3533" y="3100"/>
                  <a:ext cx="0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0" name="Line 2816"/>
                <p:cNvSpPr>
                  <a:spLocks noChangeShapeType="1"/>
                </p:cNvSpPr>
                <p:nvPr/>
              </p:nvSpPr>
              <p:spPr bwMode="auto">
                <a:xfrm>
                  <a:off x="3492" y="3028"/>
                  <a:ext cx="1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1" name="Line 2817"/>
                <p:cNvSpPr>
                  <a:spLocks noChangeShapeType="1"/>
                </p:cNvSpPr>
                <p:nvPr/>
              </p:nvSpPr>
              <p:spPr bwMode="auto">
                <a:xfrm>
                  <a:off x="3504" y="3029"/>
                  <a:ext cx="32" cy="7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2" name="Line 2818"/>
                <p:cNvSpPr>
                  <a:spLocks noChangeShapeType="1"/>
                </p:cNvSpPr>
                <p:nvPr/>
              </p:nvSpPr>
              <p:spPr bwMode="auto">
                <a:xfrm flipV="1">
                  <a:off x="3533" y="3097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3" name="Line 2819"/>
                <p:cNvSpPr>
                  <a:spLocks noChangeShapeType="1"/>
                </p:cNvSpPr>
                <p:nvPr/>
              </p:nvSpPr>
              <p:spPr bwMode="auto">
                <a:xfrm>
                  <a:off x="3504" y="3029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4" name="Line 2820"/>
                <p:cNvSpPr>
                  <a:spLocks noChangeShapeType="1"/>
                </p:cNvSpPr>
                <p:nvPr/>
              </p:nvSpPr>
              <p:spPr bwMode="auto">
                <a:xfrm>
                  <a:off x="3516" y="3029"/>
                  <a:ext cx="30" cy="8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5" name="Line 2821"/>
                <p:cNvSpPr>
                  <a:spLocks noChangeShapeType="1"/>
                </p:cNvSpPr>
                <p:nvPr/>
              </p:nvSpPr>
              <p:spPr bwMode="auto">
                <a:xfrm flipV="1">
                  <a:off x="3539" y="3088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6" name="Line 2822"/>
                <p:cNvSpPr>
                  <a:spLocks noChangeShapeType="1"/>
                </p:cNvSpPr>
                <p:nvPr/>
              </p:nvSpPr>
              <p:spPr bwMode="auto">
                <a:xfrm>
                  <a:off x="3516" y="3029"/>
                  <a:ext cx="1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287" name="Line 2823"/>
                <p:cNvSpPr>
                  <a:spLocks noChangeShapeType="1"/>
                </p:cNvSpPr>
                <p:nvPr/>
              </p:nvSpPr>
              <p:spPr bwMode="auto">
                <a:xfrm>
                  <a:off x="3527" y="3029"/>
                  <a:ext cx="31" cy="9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9" name="Group 3025"/>
              <p:cNvGrpSpPr>
                <a:grpSpLocks/>
              </p:cNvGrpSpPr>
              <p:nvPr/>
            </p:nvGrpSpPr>
            <p:grpSpPr bwMode="auto">
              <a:xfrm>
                <a:off x="5113338" y="4575175"/>
                <a:ext cx="1047750" cy="563562"/>
                <a:chOff x="3221" y="2882"/>
                <a:chExt cx="660" cy="355"/>
              </a:xfrm>
            </p:grpSpPr>
            <p:sp>
              <p:nvSpPr>
                <p:cNvPr id="745888" name="Line 2825"/>
                <p:cNvSpPr>
                  <a:spLocks noChangeShapeType="1"/>
                </p:cNvSpPr>
                <p:nvPr/>
              </p:nvSpPr>
              <p:spPr bwMode="auto">
                <a:xfrm>
                  <a:off x="3546" y="3086"/>
                  <a:ext cx="5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9" name="Line 2826"/>
                <p:cNvSpPr>
                  <a:spLocks noChangeShapeType="1"/>
                </p:cNvSpPr>
                <p:nvPr/>
              </p:nvSpPr>
              <p:spPr bwMode="auto">
                <a:xfrm>
                  <a:off x="3561" y="3084"/>
                  <a:ext cx="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0" name="Line 2827"/>
                <p:cNvSpPr>
                  <a:spLocks noChangeShapeType="1"/>
                </p:cNvSpPr>
                <p:nvPr/>
              </p:nvSpPr>
              <p:spPr bwMode="auto">
                <a:xfrm flipV="1">
                  <a:off x="3527" y="3024"/>
                  <a:ext cx="1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1" name="Line 2828"/>
                <p:cNvSpPr>
                  <a:spLocks noChangeShapeType="1"/>
                </p:cNvSpPr>
                <p:nvPr/>
              </p:nvSpPr>
              <p:spPr bwMode="auto">
                <a:xfrm>
                  <a:off x="3539" y="3024"/>
                  <a:ext cx="31" cy="8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2" name="Line 2829"/>
                <p:cNvSpPr>
                  <a:spLocks noChangeShapeType="1"/>
                </p:cNvSpPr>
                <p:nvPr/>
              </p:nvSpPr>
              <p:spPr bwMode="auto">
                <a:xfrm>
                  <a:off x="3561" y="3084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3" name="Line 2830"/>
                <p:cNvSpPr>
                  <a:spLocks noChangeShapeType="1"/>
                </p:cNvSpPr>
                <p:nvPr/>
              </p:nvSpPr>
              <p:spPr bwMode="auto">
                <a:xfrm>
                  <a:off x="3574" y="3089"/>
                  <a:ext cx="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4" name="Line 2831"/>
                <p:cNvSpPr>
                  <a:spLocks noChangeShapeType="1"/>
                </p:cNvSpPr>
                <p:nvPr/>
              </p:nvSpPr>
              <p:spPr bwMode="auto">
                <a:xfrm flipV="1">
                  <a:off x="3539" y="3012"/>
                  <a:ext cx="11" cy="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5" name="Line 2832"/>
                <p:cNvSpPr>
                  <a:spLocks noChangeShapeType="1"/>
                </p:cNvSpPr>
                <p:nvPr/>
              </p:nvSpPr>
              <p:spPr bwMode="auto">
                <a:xfrm>
                  <a:off x="3550" y="3012"/>
                  <a:ext cx="31" cy="6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6" name="Line 2833"/>
                <p:cNvSpPr>
                  <a:spLocks noChangeShapeType="1"/>
                </p:cNvSpPr>
                <p:nvPr/>
              </p:nvSpPr>
              <p:spPr bwMode="auto">
                <a:xfrm>
                  <a:off x="3562" y="2994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7" name="Line 2834"/>
                <p:cNvSpPr>
                  <a:spLocks noChangeShapeType="1"/>
                </p:cNvSpPr>
                <p:nvPr/>
              </p:nvSpPr>
              <p:spPr bwMode="auto">
                <a:xfrm>
                  <a:off x="3574" y="3003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8" name="Line 2835"/>
                <p:cNvSpPr>
                  <a:spLocks noChangeShapeType="1"/>
                </p:cNvSpPr>
                <p:nvPr/>
              </p:nvSpPr>
              <p:spPr bwMode="auto">
                <a:xfrm>
                  <a:off x="3585" y="3012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99" name="Line 2836"/>
                <p:cNvSpPr>
                  <a:spLocks noChangeShapeType="1"/>
                </p:cNvSpPr>
                <p:nvPr/>
              </p:nvSpPr>
              <p:spPr bwMode="auto">
                <a:xfrm flipV="1">
                  <a:off x="3550" y="2994"/>
                  <a:ext cx="12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0" name="Line 2837"/>
                <p:cNvSpPr>
                  <a:spLocks noChangeShapeType="1"/>
                </p:cNvSpPr>
                <p:nvPr/>
              </p:nvSpPr>
              <p:spPr bwMode="auto">
                <a:xfrm>
                  <a:off x="3562" y="2994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1" name="Line 2838"/>
                <p:cNvSpPr>
                  <a:spLocks noChangeShapeType="1"/>
                </p:cNvSpPr>
                <p:nvPr/>
              </p:nvSpPr>
              <p:spPr bwMode="auto">
                <a:xfrm flipV="1">
                  <a:off x="3562" y="2976"/>
                  <a:ext cx="12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2" name="Line 2839"/>
                <p:cNvSpPr>
                  <a:spLocks noChangeShapeType="1"/>
                </p:cNvSpPr>
                <p:nvPr/>
              </p:nvSpPr>
              <p:spPr bwMode="auto">
                <a:xfrm flipV="1">
                  <a:off x="3574" y="2962"/>
                  <a:ext cx="30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3" name="Line 2840"/>
                <p:cNvSpPr>
                  <a:spLocks noChangeShapeType="1"/>
                </p:cNvSpPr>
                <p:nvPr/>
              </p:nvSpPr>
              <p:spPr bwMode="auto">
                <a:xfrm>
                  <a:off x="3606" y="2938"/>
                  <a:ext cx="2" cy="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4" name="Line 2841"/>
                <p:cNvSpPr>
                  <a:spLocks noChangeShapeType="1"/>
                </p:cNvSpPr>
                <p:nvPr/>
              </p:nvSpPr>
              <p:spPr bwMode="auto">
                <a:xfrm flipV="1">
                  <a:off x="3574" y="2964"/>
                  <a:ext cx="11" cy="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5" name="Line 2842"/>
                <p:cNvSpPr>
                  <a:spLocks noChangeShapeType="1"/>
                </p:cNvSpPr>
                <p:nvPr/>
              </p:nvSpPr>
              <p:spPr bwMode="auto">
                <a:xfrm flipV="1">
                  <a:off x="3585" y="2927"/>
                  <a:ext cx="31" cy="3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6" name="Line 2843"/>
                <p:cNvSpPr>
                  <a:spLocks noChangeShapeType="1"/>
                </p:cNvSpPr>
                <p:nvPr/>
              </p:nvSpPr>
              <p:spPr bwMode="auto">
                <a:xfrm>
                  <a:off x="3793" y="2962"/>
                  <a:ext cx="8" cy="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7" name="Line 2844"/>
                <p:cNvSpPr>
                  <a:spLocks noChangeShapeType="1"/>
                </p:cNvSpPr>
                <p:nvPr/>
              </p:nvSpPr>
              <p:spPr bwMode="auto">
                <a:xfrm>
                  <a:off x="3783" y="2940"/>
                  <a:ext cx="30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8" name="Line 2845"/>
                <p:cNvSpPr>
                  <a:spLocks noChangeShapeType="1"/>
                </p:cNvSpPr>
                <p:nvPr/>
              </p:nvSpPr>
              <p:spPr bwMode="auto">
                <a:xfrm flipV="1">
                  <a:off x="3783" y="2936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09" name="Line 2846"/>
                <p:cNvSpPr>
                  <a:spLocks noChangeShapeType="1"/>
                </p:cNvSpPr>
                <p:nvPr/>
              </p:nvSpPr>
              <p:spPr bwMode="auto">
                <a:xfrm>
                  <a:off x="3794" y="2936"/>
                  <a:ext cx="30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0" name="Line 2847"/>
                <p:cNvSpPr>
                  <a:spLocks noChangeShapeType="1"/>
                </p:cNvSpPr>
                <p:nvPr/>
              </p:nvSpPr>
              <p:spPr bwMode="auto">
                <a:xfrm flipV="1">
                  <a:off x="3794" y="2932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1" name="Line 2848"/>
                <p:cNvSpPr>
                  <a:spLocks noChangeShapeType="1"/>
                </p:cNvSpPr>
                <p:nvPr/>
              </p:nvSpPr>
              <p:spPr bwMode="auto">
                <a:xfrm>
                  <a:off x="3805" y="2932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2" name="Line 2849"/>
                <p:cNvSpPr>
                  <a:spLocks noChangeShapeType="1"/>
                </p:cNvSpPr>
                <p:nvPr/>
              </p:nvSpPr>
              <p:spPr bwMode="auto">
                <a:xfrm flipV="1">
                  <a:off x="3805" y="2928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3" name="Line 2850"/>
                <p:cNvSpPr>
                  <a:spLocks noChangeShapeType="1"/>
                </p:cNvSpPr>
                <p:nvPr/>
              </p:nvSpPr>
              <p:spPr bwMode="auto">
                <a:xfrm>
                  <a:off x="3817" y="2928"/>
                  <a:ext cx="31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4" name="Line 2851"/>
                <p:cNvSpPr>
                  <a:spLocks noChangeShapeType="1"/>
                </p:cNvSpPr>
                <p:nvPr/>
              </p:nvSpPr>
              <p:spPr bwMode="auto">
                <a:xfrm flipV="1">
                  <a:off x="3817" y="2926"/>
                  <a:ext cx="10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5" name="Line 2852"/>
                <p:cNvSpPr>
                  <a:spLocks noChangeShapeType="1"/>
                </p:cNvSpPr>
                <p:nvPr/>
              </p:nvSpPr>
              <p:spPr bwMode="auto">
                <a:xfrm>
                  <a:off x="3827" y="2926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6" name="Line 2853"/>
                <p:cNvSpPr>
                  <a:spLocks noChangeShapeType="1"/>
                </p:cNvSpPr>
                <p:nvPr/>
              </p:nvSpPr>
              <p:spPr bwMode="auto">
                <a:xfrm flipV="1">
                  <a:off x="3827" y="2922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7" name="Line 2854"/>
                <p:cNvSpPr>
                  <a:spLocks noChangeShapeType="1"/>
                </p:cNvSpPr>
                <p:nvPr/>
              </p:nvSpPr>
              <p:spPr bwMode="auto">
                <a:xfrm>
                  <a:off x="3839" y="2922"/>
                  <a:ext cx="32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8" name="Line 2855"/>
                <p:cNvSpPr>
                  <a:spLocks noChangeShapeType="1"/>
                </p:cNvSpPr>
                <p:nvPr/>
              </p:nvSpPr>
              <p:spPr bwMode="auto">
                <a:xfrm flipV="1">
                  <a:off x="3839" y="2919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19" name="Line 2856"/>
                <p:cNvSpPr>
                  <a:spLocks noChangeShapeType="1"/>
                </p:cNvSpPr>
                <p:nvPr/>
              </p:nvSpPr>
              <p:spPr bwMode="auto">
                <a:xfrm>
                  <a:off x="3851" y="2919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0" name="Line 2857"/>
                <p:cNvSpPr>
                  <a:spLocks noChangeShapeType="1"/>
                </p:cNvSpPr>
                <p:nvPr/>
              </p:nvSpPr>
              <p:spPr bwMode="auto">
                <a:xfrm flipV="1">
                  <a:off x="3243" y="3042"/>
                  <a:ext cx="10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1" name="Line 2858"/>
                <p:cNvSpPr>
                  <a:spLocks noChangeShapeType="1"/>
                </p:cNvSpPr>
                <p:nvPr/>
              </p:nvSpPr>
              <p:spPr bwMode="auto">
                <a:xfrm>
                  <a:off x="3243" y="3046"/>
                  <a:ext cx="30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2" name="Line 2859"/>
                <p:cNvSpPr>
                  <a:spLocks noChangeShapeType="1"/>
                </p:cNvSpPr>
                <p:nvPr/>
              </p:nvSpPr>
              <p:spPr bwMode="auto">
                <a:xfrm>
                  <a:off x="3253" y="3042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3" name="Line 2860"/>
                <p:cNvSpPr>
                  <a:spLocks noChangeShapeType="1"/>
                </p:cNvSpPr>
                <p:nvPr/>
              </p:nvSpPr>
              <p:spPr bwMode="auto">
                <a:xfrm flipV="1">
                  <a:off x="3253" y="3040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4" name="Line 2861"/>
                <p:cNvSpPr>
                  <a:spLocks noChangeShapeType="1"/>
                </p:cNvSpPr>
                <p:nvPr/>
              </p:nvSpPr>
              <p:spPr bwMode="auto">
                <a:xfrm>
                  <a:off x="3265" y="3040"/>
                  <a:ext cx="32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5" name="Line 2862"/>
                <p:cNvSpPr>
                  <a:spLocks noChangeShapeType="1"/>
                </p:cNvSpPr>
                <p:nvPr/>
              </p:nvSpPr>
              <p:spPr bwMode="auto">
                <a:xfrm flipV="1">
                  <a:off x="3265" y="3036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6" name="Line 2863"/>
                <p:cNvSpPr>
                  <a:spLocks noChangeShapeType="1"/>
                </p:cNvSpPr>
                <p:nvPr/>
              </p:nvSpPr>
              <p:spPr bwMode="auto">
                <a:xfrm>
                  <a:off x="3276" y="3036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7" name="Line 2864"/>
                <p:cNvSpPr>
                  <a:spLocks noChangeShapeType="1"/>
                </p:cNvSpPr>
                <p:nvPr/>
              </p:nvSpPr>
              <p:spPr bwMode="auto">
                <a:xfrm flipV="1">
                  <a:off x="3276" y="3034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8" name="Line 2865"/>
                <p:cNvSpPr>
                  <a:spLocks noChangeShapeType="1"/>
                </p:cNvSpPr>
                <p:nvPr/>
              </p:nvSpPr>
              <p:spPr bwMode="auto">
                <a:xfrm>
                  <a:off x="3288" y="3034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29" name="Line 2866"/>
                <p:cNvSpPr>
                  <a:spLocks noChangeShapeType="1"/>
                </p:cNvSpPr>
                <p:nvPr/>
              </p:nvSpPr>
              <p:spPr bwMode="auto">
                <a:xfrm flipV="1">
                  <a:off x="3288" y="3030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0" name="Line 2867"/>
                <p:cNvSpPr>
                  <a:spLocks noChangeShapeType="1"/>
                </p:cNvSpPr>
                <p:nvPr/>
              </p:nvSpPr>
              <p:spPr bwMode="auto">
                <a:xfrm>
                  <a:off x="3300" y="3030"/>
                  <a:ext cx="30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1" name="Line 2868"/>
                <p:cNvSpPr>
                  <a:spLocks noChangeShapeType="1"/>
                </p:cNvSpPr>
                <p:nvPr/>
              </p:nvSpPr>
              <p:spPr bwMode="auto">
                <a:xfrm flipV="1">
                  <a:off x="3300" y="3028"/>
                  <a:ext cx="11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2" name="Line 2869"/>
                <p:cNvSpPr>
                  <a:spLocks noChangeShapeType="1"/>
                </p:cNvSpPr>
                <p:nvPr/>
              </p:nvSpPr>
              <p:spPr bwMode="auto">
                <a:xfrm>
                  <a:off x="3311" y="3028"/>
                  <a:ext cx="31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3" name="Line 2870"/>
                <p:cNvSpPr>
                  <a:spLocks noChangeShapeType="1"/>
                </p:cNvSpPr>
                <p:nvPr/>
              </p:nvSpPr>
              <p:spPr bwMode="auto">
                <a:xfrm flipV="1">
                  <a:off x="3311" y="3024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4" name="Line 2871"/>
                <p:cNvSpPr>
                  <a:spLocks noChangeShapeType="1"/>
                </p:cNvSpPr>
                <p:nvPr/>
              </p:nvSpPr>
              <p:spPr bwMode="auto">
                <a:xfrm>
                  <a:off x="3323" y="3024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5" name="Line 2872"/>
                <p:cNvSpPr>
                  <a:spLocks noChangeShapeType="1"/>
                </p:cNvSpPr>
                <p:nvPr/>
              </p:nvSpPr>
              <p:spPr bwMode="auto">
                <a:xfrm flipV="1">
                  <a:off x="3323" y="3022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6" name="Line 2873"/>
                <p:cNvSpPr>
                  <a:spLocks noChangeShapeType="1"/>
                </p:cNvSpPr>
                <p:nvPr/>
              </p:nvSpPr>
              <p:spPr bwMode="auto">
                <a:xfrm>
                  <a:off x="3335" y="3022"/>
                  <a:ext cx="30" cy="2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7" name="Line 2874"/>
                <p:cNvSpPr>
                  <a:spLocks noChangeShapeType="1"/>
                </p:cNvSpPr>
                <p:nvPr/>
              </p:nvSpPr>
              <p:spPr bwMode="auto">
                <a:xfrm flipV="1">
                  <a:off x="3335" y="3018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8" name="Line 2875"/>
                <p:cNvSpPr>
                  <a:spLocks noChangeShapeType="1"/>
                </p:cNvSpPr>
                <p:nvPr/>
              </p:nvSpPr>
              <p:spPr bwMode="auto">
                <a:xfrm>
                  <a:off x="3346" y="3018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39" name="Line 2876"/>
                <p:cNvSpPr>
                  <a:spLocks noChangeShapeType="1"/>
                </p:cNvSpPr>
                <p:nvPr/>
              </p:nvSpPr>
              <p:spPr bwMode="auto">
                <a:xfrm flipV="1">
                  <a:off x="3346" y="3016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0" name="Line 2877"/>
                <p:cNvSpPr>
                  <a:spLocks noChangeShapeType="1"/>
                </p:cNvSpPr>
                <p:nvPr/>
              </p:nvSpPr>
              <p:spPr bwMode="auto">
                <a:xfrm>
                  <a:off x="3358" y="3016"/>
                  <a:ext cx="31" cy="2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1" name="Line 2878"/>
                <p:cNvSpPr>
                  <a:spLocks noChangeShapeType="1"/>
                </p:cNvSpPr>
                <p:nvPr/>
              </p:nvSpPr>
              <p:spPr bwMode="auto">
                <a:xfrm flipV="1">
                  <a:off x="3358" y="3012"/>
                  <a:ext cx="1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2" name="Line 2879"/>
                <p:cNvSpPr>
                  <a:spLocks noChangeShapeType="1"/>
                </p:cNvSpPr>
                <p:nvPr/>
              </p:nvSpPr>
              <p:spPr bwMode="auto">
                <a:xfrm>
                  <a:off x="3369" y="3012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3" name="Line 2880"/>
                <p:cNvSpPr>
                  <a:spLocks noChangeShapeType="1"/>
                </p:cNvSpPr>
                <p:nvPr/>
              </p:nvSpPr>
              <p:spPr bwMode="auto">
                <a:xfrm>
                  <a:off x="3381" y="3010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4" name="Line 2881"/>
                <p:cNvSpPr>
                  <a:spLocks noChangeShapeType="1"/>
                </p:cNvSpPr>
                <p:nvPr/>
              </p:nvSpPr>
              <p:spPr bwMode="auto">
                <a:xfrm>
                  <a:off x="3390" y="302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5" name="Line 2882"/>
                <p:cNvSpPr>
                  <a:spLocks noChangeShapeType="1"/>
                </p:cNvSpPr>
                <p:nvPr/>
              </p:nvSpPr>
              <p:spPr bwMode="auto">
                <a:xfrm>
                  <a:off x="3401" y="3030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6" name="Line 2883"/>
                <p:cNvSpPr>
                  <a:spLocks noChangeShapeType="1"/>
                </p:cNvSpPr>
                <p:nvPr/>
              </p:nvSpPr>
              <p:spPr bwMode="auto">
                <a:xfrm flipV="1">
                  <a:off x="3369" y="3010"/>
                  <a:ext cx="1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7" name="Line 2884"/>
                <p:cNvSpPr>
                  <a:spLocks noChangeShapeType="1"/>
                </p:cNvSpPr>
                <p:nvPr/>
              </p:nvSpPr>
              <p:spPr bwMode="auto">
                <a:xfrm>
                  <a:off x="3381" y="3010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8" name="Line 2885"/>
                <p:cNvSpPr>
                  <a:spLocks noChangeShapeType="1"/>
                </p:cNvSpPr>
                <p:nvPr/>
              </p:nvSpPr>
              <p:spPr bwMode="auto">
                <a:xfrm flipV="1">
                  <a:off x="3381" y="300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49" name="Line 2886"/>
                <p:cNvSpPr>
                  <a:spLocks noChangeShapeType="1"/>
                </p:cNvSpPr>
                <p:nvPr/>
              </p:nvSpPr>
              <p:spPr bwMode="auto">
                <a:xfrm flipV="1">
                  <a:off x="3381" y="3006"/>
                  <a:ext cx="1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0" name="Line 2887"/>
                <p:cNvSpPr>
                  <a:spLocks noChangeShapeType="1"/>
                </p:cNvSpPr>
                <p:nvPr/>
              </p:nvSpPr>
              <p:spPr bwMode="auto">
                <a:xfrm>
                  <a:off x="3393" y="3006"/>
                  <a:ext cx="31" cy="2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1" name="Line 2888"/>
                <p:cNvSpPr>
                  <a:spLocks noChangeShapeType="1"/>
                </p:cNvSpPr>
                <p:nvPr/>
              </p:nvSpPr>
              <p:spPr bwMode="auto">
                <a:xfrm flipV="1">
                  <a:off x="3393" y="300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2" name="Line 2889"/>
                <p:cNvSpPr>
                  <a:spLocks noChangeShapeType="1"/>
                </p:cNvSpPr>
                <p:nvPr/>
              </p:nvSpPr>
              <p:spPr bwMode="auto">
                <a:xfrm flipV="1">
                  <a:off x="3393" y="3003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3" name="Line 2890"/>
                <p:cNvSpPr>
                  <a:spLocks noChangeShapeType="1"/>
                </p:cNvSpPr>
                <p:nvPr/>
              </p:nvSpPr>
              <p:spPr bwMode="auto">
                <a:xfrm>
                  <a:off x="3403" y="3003"/>
                  <a:ext cx="32" cy="2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4" name="Line 2891"/>
                <p:cNvSpPr>
                  <a:spLocks noChangeShapeType="1"/>
                </p:cNvSpPr>
                <p:nvPr/>
              </p:nvSpPr>
              <p:spPr bwMode="auto">
                <a:xfrm flipV="1">
                  <a:off x="3403" y="300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5" name="Line 2892"/>
                <p:cNvSpPr>
                  <a:spLocks noChangeShapeType="1"/>
                </p:cNvSpPr>
                <p:nvPr/>
              </p:nvSpPr>
              <p:spPr bwMode="auto">
                <a:xfrm flipV="1">
                  <a:off x="3403" y="3000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6" name="Line 2893"/>
                <p:cNvSpPr>
                  <a:spLocks noChangeShapeType="1"/>
                </p:cNvSpPr>
                <p:nvPr/>
              </p:nvSpPr>
              <p:spPr bwMode="auto">
                <a:xfrm>
                  <a:off x="3415" y="3000"/>
                  <a:ext cx="32" cy="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7" name="Line 2894"/>
                <p:cNvSpPr>
                  <a:spLocks noChangeShapeType="1"/>
                </p:cNvSpPr>
                <p:nvPr/>
              </p:nvSpPr>
              <p:spPr bwMode="auto">
                <a:xfrm flipV="1">
                  <a:off x="3420" y="299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8" name="Line 2895"/>
                <p:cNvSpPr>
                  <a:spLocks noChangeShapeType="1"/>
                </p:cNvSpPr>
                <p:nvPr/>
              </p:nvSpPr>
              <p:spPr bwMode="auto">
                <a:xfrm flipV="1">
                  <a:off x="3415" y="299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59" name="Line 2896"/>
                <p:cNvSpPr>
                  <a:spLocks noChangeShapeType="1"/>
                </p:cNvSpPr>
                <p:nvPr/>
              </p:nvSpPr>
              <p:spPr bwMode="auto">
                <a:xfrm>
                  <a:off x="3427" y="2997"/>
                  <a:ext cx="30" cy="3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0" name="Line 2897"/>
                <p:cNvSpPr>
                  <a:spLocks noChangeShapeType="1"/>
                </p:cNvSpPr>
                <p:nvPr/>
              </p:nvSpPr>
              <p:spPr bwMode="auto">
                <a:xfrm flipV="1">
                  <a:off x="3427" y="299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1" name="Line 2898"/>
                <p:cNvSpPr>
                  <a:spLocks noChangeShapeType="1"/>
                </p:cNvSpPr>
                <p:nvPr/>
              </p:nvSpPr>
              <p:spPr bwMode="auto">
                <a:xfrm flipV="1">
                  <a:off x="3427" y="2994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2" name="Line 2899"/>
                <p:cNvSpPr>
                  <a:spLocks noChangeShapeType="1"/>
                </p:cNvSpPr>
                <p:nvPr/>
              </p:nvSpPr>
              <p:spPr bwMode="auto">
                <a:xfrm>
                  <a:off x="3438" y="2994"/>
                  <a:ext cx="31" cy="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3" name="Line 2900"/>
                <p:cNvSpPr>
                  <a:spLocks noChangeShapeType="1"/>
                </p:cNvSpPr>
                <p:nvPr/>
              </p:nvSpPr>
              <p:spPr bwMode="auto">
                <a:xfrm flipV="1">
                  <a:off x="3449" y="2991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4" name="Line 2901"/>
                <p:cNvSpPr>
                  <a:spLocks noChangeShapeType="1"/>
                </p:cNvSpPr>
                <p:nvPr/>
              </p:nvSpPr>
              <p:spPr bwMode="auto">
                <a:xfrm flipV="1">
                  <a:off x="3438" y="299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5" name="Line 2902"/>
                <p:cNvSpPr>
                  <a:spLocks noChangeShapeType="1"/>
                </p:cNvSpPr>
                <p:nvPr/>
              </p:nvSpPr>
              <p:spPr bwMode="auto">
                <a:xfrm>
                  <a:off x="3450" y="2991"/>
                  <a:ext cx="32" cy="3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6" name="Line 2903"/>
                <p:cNvSpPr>
                  <a:spLocks noChangeShapeType="1"/>
                </p:cNvSpPr>
                <p:nvPr/>
              </p:nvSpPr>
              <p:spPr bwMode="auto">
                <a:xfrm>
                  <a:off x="3450" y="2991"/>
                  <a:ext cx="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7" name="Line 2904"/>
                <p:cNvSpPr>
                  <a:spLocks noChangeShapeType="1"/>
                </p:cNvSpPr>
                <p:nvPr/>
              </p:nvSpPr>
              <p:spPr bwMode="auto">
                <a:xfrm flipV="1">
                  <a:off x="3450" y="298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8" name="Line 2905"/>
                <p:cNvSpPr>
                  <a:spLocks noChangeShapeType="1"/>
                </p:cNvSpPr>
                <p:nvPr/>
              </p:nvSpPr>
              <p:spPr bwMode="auto">
                <a:xfrm>
                  <a:off x="3462" y="2988"/>
                  <a:ext cx="30" cy="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69" name="Line 2906"/>
                <p:cNvSpPr>
                  <a:spLocks noChangeShapeType="1"/>
                </p:cNvSpPr>
                <p:nvPr/>
              </p:nvSpPr>
              <p:spPr bwMode="auto">
                <a:xfrm flipV="1">
                  <a:off x="3467" y="298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0" name="Line 2907"/>
                <p:cNvSpPr>
                  <a:spLocks noChangeShapeType="1"/>
                </p:cNvSpPr>
                <p:nvPr/>
              </p:nvSpPr>
              <p:spPr bwMode="auto">
                <a:xfrm flipV="1">
                  <a:off x="3462" y="2985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1" name="Line 2908"/>
                <p:cNvSpPr>
                  <a:spLocks noChangeShapeType="1"/>
                </p:cNvSpPr>
                <p:nvPr/>
              </p:nvSpPr>
              <p:spPr bwMode="auto">
                <a:xfrm>
                  <a:off x="3473" y="2985"/>
                  <a:ext cx="31" cy="4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2" name="Line 2909"/>
                <p:cNvSpPr>
                  <a:spLocks noChangeShapeType="1"/>
                </p:cNvSpPr>
                <p:nvPr/>
              </p:nvSpPr>
              <p:spPr bwMode="auto">
                <a:xfrm flipV="1">
                  <a:off x="3473" y="298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3" name="Line 2910"/>
                <p:cNvSpPr>
                  <a:spLocks noChangeShapeType="1"/>
                </p:cNvSpPr>
                <p:nvPr/>
              </p:nvSpPr>
              <p:spPr bwMode="auto">
                <a:xfrm flipV="1">
                  <a:off x="3473" y="2982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4" name="Line 2911"/>
                <p:cNvSpPr>
                  <a:spLocks noChangeShapeType="1"/>
                </p:cNvSpPr>
                <p:nvPr/>
              </p:nvSpPr>
              <p:spPr bwMode="auto">
                <a:xfrm>
                  <a:off x="3485" y="2982"/>
                  <a:ext cx="31" cy="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5" name="Line 2912"/>
                <p:cNvSpPr>
                  <a:spLocks noChangeShapeType="1"/>
                </p:cNvSpPr>
                <p:nvPr/>
              </p:nvSpPr>
              <p:spPr bwMode="auto">
                <a:xfrm flipV="1">
                  <a:off x="3485" y="298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6" name="Line 2913"/>
                <p:cNvSpPr>
                  <a:spLocks noChangeShapeType="1"/>
                </p:cNvSpPr>
                <p:nvPr/>
              </p:nvSpPr>
              <p:spPr bwMode="auto">
                <a:xfrm flipV="1">
                  <a:off x="3485" y="2979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7" name="Line 2914"/>
                <p:cNvSpPr>
                  <a:spLocks noChangeShapeType="1"/>
                </p:cNvSpPr>
                <p:nvPr/>
              </p:nvSpPr>
              <p:spPr bwMode="auto">
                <a:xfrm>
                  <a:off x="3496" y="2979"/>
                  <a:ext cx="31" cy="5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8" name="Line 2915"/>
                <p:cNvSpPr>
                  <a:spLocks noChangeShapeType="1"/>
                </p:cNvSpPr>
                <p:nvPr/>
              </p:nvSpPr>
              <p:spPr bwMode="auto">
                <a:xfrm>
                  <a:off x="3507" y="2976"/>
                  <a:ext cx="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79" name="Line 2916"/>
                <p:cNvSpPr>
                  <a:spLocks noChangeShapeType="1"/>
                </p:cNvSpPr>
                <p:nvPr/>
              </p:nvSpPr>
              <p:spPr bwMode="auto">
                <a:xfrm flipV="1">
                  <a:off x="3496" y="2976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0" name="Line 2917"/>
                <p:cNvSpPr>
                  <a:spLocks noChangeShapeType="1"/>
                </p:cNvSpPr>
                <p:nvPr/>
              </p:nvSpPr>
              <p:spPr bwMode="auto">
                <a:xfrm>
                  <a:off x="3508" y="2976"/>
                  <a:ext cx="31" cy="4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1" name="Line 2918"/>
                <p:cNvSpPr>
                  <a:spLocks noChangeShapeType="1"/>
                </p:cNvSpPr>
                <p:nvPr/>
              </p:nvSpPr>
              <p:spPr bwMode="auto">
                <a:xfrm>
                  <a:off x="3508" y="2976"/>
                  <a:ext cx="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2" name="Line 2919"/>
                <p:cNvSpPr>
                  <a:spLocks noChangeShapeType="1"/>
                </p:cNvSpPr>
                <p:nvPr/>
              </p:nvSpPr>
              <p:spPr bwMode="auto">
                <a:xfrm flipV="1">
                  <a:off x="3508" y="2973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3" name="Line 2920"/>
                <p:cNvSpPr>
                  <a:spLocks noChangeShapeType="1"/>
                </p:cNvSpPr>
                <p:nvPr/>
              </p:nvSpPr>
              <p:spPr bwMode="auto">
                <a:xfrm>
                  <a:off x="3520" y="2973"/>
                  <a:ext cx="30" cy="3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4" name="Line 2921"/>
                <p:cNvSpPr>
                  <a:spLocks noChangeShapeType="1"/>
                </p:cNvSpPr>
                <p:nvPr/>
              </p:nvSpPr>
              <p:spPr bwMode="auto">
                <a:xfrm>
                  <a:off x="3531" y="2970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5" name="Line 2922"/>
                <p:cNvSpPr>
                  <a:spLocks noChangeShapeType="1"/>
                </p:cNvSpPr>
                <p:nvPr/>
              </p:nvSpPr>
              <p:spPr bwMode="auto">
                <a:xfrm>
                  <a:off x="3543" y="2979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6" name="Line 2923"/>
                <p:cNvSpPr>
                  <a:spLocks noChangeShapeType="1"/>
                </p:cNvSpPr>
                <p:nvPr/>
              </p:nvSpPr>
              <p:spPr bwMode="auto">
                <a:xfrm>
                  <a:off x="3554" y="298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7" name="Line 2924"/>
                <p:cNvSpPr>
                  <a:spLocks noChangeShapeType="1"/>
                </p:cNvSpPr>
                <p:nvPr/>
              </p:nvSpPr>
              <p:spPr bwMode="auto">
                <a:xfrm flipV="1">
                  <a:off x="3520" y="2970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8" name="Line 2925"/>
                <p:cNvSpPr>
                  <a:spLocks noChangeShapeType="1"/>
                </p:cNvSpPr>
                <p:nvPr/>
              </p:nvSpPr>
              <p:spPr bwMode="auto">
                <a:xfrm>
                  <a:off x="3531" y="2970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89" name="Line 2926"/>
                <p:cNvSpPr>
                  <a:spLocks noChangeShapeType="1"/>
                </p:cNvSpPr>
                <p:nvPr/>
              </p:nvSpPr>
              <p:spPr bwMode="auto">
                <a:xfrm flipV="1">
                  <a:off x="3531" y="296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0" name="Line 2927"/>
                <p:cNvSpPr>
                  <a:spLocks noChangeShapeType="1"/>
                </p:cNvSpPr>
                <p:nvPr/>
              </p:nvSpPr>
              <p:spPr bwMode="auto">
                <a:xfrm flipV="1">
                  <a:off x="3531" y="2967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1" name="Line 2928"/>
                <p:cNvSpPr>
                  <a:spLocks noChangeShapeType="1"/>
                </p:cNvSpPr>
                <p:nvPr/>
              </p:nvSpPr>
              <p:spPr bwMode="auto">
                <a:xfrm>
                  <a:off x="3543" y="2967"/>
                  <a:ext cx="3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2" name="Line 2929"/>
                <p:cNvSpPr>
                  <a:spLocks noChangeShapeType="1"/>
                </p:cNvSpPr>
                <p:nvPr/>
              </p:nvSpPr>
              <p:spPr bwMode="auto">
                <a:xfrm flipV="1">
                  <a:off x="3543" y="2966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3" name="Line 2930"/>
                <p:cNvSpPr>
                  <a:spLocks noChangeShapeType="1"/>
                </p:cNvSpPr>
                <p:nvPr/>
              </p:nvSpPr>
              <p:spPr bwMode="auto">
                <a:xfrm flipV="1">
                  <a:off x="3543" y="2964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4" name="Line 2931"/>
                <p:cNvSpPr>
                  <a:spLocks noChangeShapeType="1"/>
                </p:cNvSpPr>
                <p:nvPr/>
              </p:nvSpPr>
              <p:spPr bwMode="auto">
                <a:xfrm>
                  <a:off x="3555" y="2964"/>
                  <a:ext cx="3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5" name="Line 2932"/>
                <p:cNvSpPr>
                  <a:spLocks noChangeShapeType="1"/>
                </p:cNvSpPr>
                <p:nvPr/>
              </p:nvSpPr>
              <p:spPr bwMode="auto">
                <a:xfrm flipV="1">
                  <a:off x="3555" y="2961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6" name="Line 2933"/>
                <p:cNvSpPr>
                  <a:spLocks noChangeShapeType="1"/>
                </p:cNvSpPr>
                <p:nvPr/>
              </p:nvSpPr>
              <p:spPr bwMode="auto">
                <a:xfrm>
                  <a:off x="3566" y="2961"/>
                  <a:ext cx="2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7" name="Line 2934"/>
                <p:cNvSpPr>
                  <a:spLocks noChangeShapeType="1"/>
                </p:cNvSpPr>
                <p:nvPr/>
              </p:nvSpPr>
              <p:spPr bwMode="auto">
                <a:xfrm flipV="1">
                  <a:off x="3566" y="2958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8" name="Line 2935"/>
                <p:cNvSpPr>
                  <a:spLocks noChangeShapeType="1"/>
                </p:cNvSpPr>
                <p:nvPr/>
              </p:nvSpPr>
              <p:spPr bwMode="auto">
                <a:xfrm>
                  <a:off x="3578" y="2958"/>
                  <a:ext cx="12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999" name="Line 2936"/>
                <p:cNvSpPr>
                  <a:spLocks noChangeShapeType="1"/>
                </p:cNvSpPr>
                <p:nvPr/>
              </p:nvSpPr>
              <p:spPr bwMode="auto">
                <a:xfrm flipV="1">
                  <a:off x="3578" y="2955"/>
                  <a:ext cx="10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0" name="Line 2937"/>
                <p:cNvSpPr>
                  <a:spLocks noChangeShapeType="1"/>
                </p:cNvSpPr>
                <p:nvPr/>
              </p:nvSpPr>
              <p:spPr bwMode="auto">
                <a:xfrm>
                  <a:off x="3588" y="295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1" name="Line 2938"/>
                <p:cNvSpPr>
                  <a:spLocks noChangeShapeType="1"/>
                </p:cNvSpPr>
                <p:nvPr/>
              </p:nvSpPr>
              <p:spPr bwMode="auto">
                <a:xfrm flipV="1">
                  <a:off x="3588" y="2954"/>
                  <a:ext cx="6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2" name="Line 2939"/>
                <p:cNvSpPr>
                  <a:spLocks noChangeShapeType="1"/>
                </p:cNvSpPr>
                <p:nvPr/>
              </p:nvSpPr>
              <p:spPr bwMode="auto">
                <a:xfrm>
                  <a:off x="3777" y="2922"/>
                  <a:ext cx="17" cy="1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3" name="Line 2940"/>
                <p:cNvSpPr>
                  <a:spLocks noChangeShapeType="1"/>
                </p:cNvSpPr>
                <p:nvPr/>
              </p:nvSpPr>
              <p:spPr bwMode="auto">
                <a:xfrm flipV="1">
                  <a:off x="3772" y="2907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4" name="Line 2941"/>
                <p:cNvSpPr>
                  <a:spLocks noChangeShapeType="1"/>
                </p:cNvSpPr>
                <p:nvPr/>
              </p:nvSpPr>
              <p:spPr bwMode="auto">
                <a:xfrm flipV="1">
                  <a:off x="3772" y="2907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5" name="Line 2942"/>
                <p:cNvSpPr>
                  <a:spLocks noChangeShapeType="1"/>
                </p:cNvSpPr>
                <p:nvPr/>
              </p:nvSpPr>
              <p:spPr bwMode="auto">
                <a:xfrm>
                  <a:off x="3773" y="2907"/>
                  <a:ext cx="32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6" name="Line 2943"/>
                <p:cNvSpPr>
                  <a:spLocks noChangeShapeType="1"/>
                </p:cNvSpPr>
                <p:nvPr/>
              </p:nvSpPr>
              <p:spPr bwMode="auto">
                <a:xfrm flipV="1">
                  <a:off x="3773" y="290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7" name="Line 2944"/>
                <p:cNvSpPr>
                  <a:spLocks noChangeShapeType="1"/>
                </p:cNvSpPr>
                <p:nvPr/>
              </p:nvSpPr>
              <p:spPr bwMode="auto">
                <a:xfrm flipV="1">
                  <a:off x="3773" y="2904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8" name="Line 2945"/>
                <p:cNvSpPr>
                  <a:spLocks noChangeShapeType="1"/>
                </p:cNvSpPr>
                <p:nvPr/>
              </p:nvSpPr>
              <p:spPr bwMode="auto">
                <a:xfrm>
                  <a:off x="3785" y="2904"/>
                  <a:ext cx="32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09" name="Line 2946"/>
                <p:cNvSpPr>
                  <a:spLocks noChangeShapeType="1"/>
                </p:cNvSpPr>
                <p:nvPr/>
              </p:nvSpPr>
              <p:spPr bwMode="auto">
                <a:xfrm flipV="1">
                  <a:off x="3785" y="290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0" name="Line 2947"/>
                <p:cNvSpPr>
                  <a:spLocks noChangeShapeType="1"/>
                </p:cNvSpPr>
                <p:nvPr/>
              </p:nvSpPr>
              <p:spPr bwMode="auto">
                <a:xfrm flipV="1">
                  <a:off x="3785" y="2901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1" name="Line 2948"/>
                <p:cNvSpPr>
                  <a:spLocks noChangeShapeType="1"/>
                </p:cNvSpPr>
                <p:nvPr/>
              </p:nvSpPr>
              <p:spPr bwMode="auto">
                <a:xfrm>
                  <a:off x="3797" y="2901"/>
                  <a:ext cx="30" cy="2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2" name="Line 2949"/>
                <p:cNvSpPr>
                  <a:spLocks noChangeShapeType="1"/>
                </p:cNvSpPr>
                <p:nvPr/>
              </p:nvSpPr>
              <p:spPr bwMode="auto">
                <a:xfrm flipV="1">
                  <a:off x="3797" y="290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3" name="Line 2950"/>
                <p:cNvSpPr>
                  <a:spLocks noChangeShapeType="1"/>
                </p:cNvSpPr>
                <p:nvPr/>
              </p:nvSpPr>
              <p:spPr bwMode="auto">
                <a:xfrm flipV="1">
                  <a:off x="3797" y="2898"/>
                  <a:ext cx="11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4" name="Line 2951"/>
                <p:cNvSpPr>
                  <a:spLocks noChangeShapeType="1"/>
                </p:cNvSpPr>
                <p:nvPr/>
              </p:nvSpPr>
              <p:spPr bwMode="auto">
                <a:xfrm>
                  <a:off x="3808" y="2898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5" name="Line 2952"/>
                <p:cNvSpPr>
                  <a:spLocks noChangeShapeType="1"/>
                </p:cNvSpPr>
                <p:nvPr/>
              </p:nvSpPr>
              <p:spPr bwMode="auto">
                <a:xfrm flipV="1">
                  <a:off x="3808" y="289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6" name="Line 2953"/>
                <p:cNvSpPr>
                  <a:spLocks noChangeShapeType="1"/>
                </p:cNvSpPr>
                <p:nvPr/>
              </p:nvSpPr>
              <p:spPr bwMode="auto">
                <a:xfrm flipV="1">
                  <a:off x="3808" y="2895"/>
                  <a:ext cx="12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7" name="Line 2954"/>
                <p:cNvSpPr>
                  <a:spLocks noChangeShapeType="1"/>
                </p:cNvSpPr>
                <p:nvPr/>
              </p:nvSpPr>
              <p:spPr bwMode="auto">
                <a:xfrm>
                  <a:off x="3820" y="2895"/>
                  <a:ext cx="31" cy="2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8" name="Line 2955"/>
                <p:cNvSpPr>
                  <a:spLocks noChangeShapeType="1"/>
                </p:cNvSpPr>
                <p:nvPr/>
              </p:nvSpPr>
              <p:spPr bwMode="auto">
                <a:xfrm flipV="1">
                  <a:off x="3221" y="323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19" name="Line 2956"/>
                <p:cNvSpPr>
                  <a:spLocks noChangeShapeType="1"/>
                </p:cNvSpPr>
                <p:nvPr/>
              </p:nvSpPr>
              <p:spPr bwMode="auto">
                <a:xfrm flipV="1">
                  <a:off x="3235" y="3232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0" name="Line 2957"/>
                <p:cNvSpPr>
                  <a:spLocks noChangeShapeType="1"/>
                </p:cNvSpPr>
                <p:nvPr/>
              </p:nvSpPr>
              <p:spPr bwMode="auto">
                <a:xfrm flipV="1">
                  <a:off x="3249" y="322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1" name="Line 2958"/>
                <p:cNvSpPr>
                  <a:spLocks noChangeShapeType="1"/>
                </p:cNvSpPr>
                <p:nvPr/>
              </p:nvSpPr>
              <p:spPr bwMode="auto">
                <a:xfrm flipV="1">
                  <a:off x="3263" y="322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2" name="Line 2959"/>
                <p:cNvSpPr>
                  <a:spLocks noChangeShapeType="1"/>
                </p:cNvSpPr>
                <p:nvPr/>
              </p:nvSpPr>
              <p:spPr bwMode="auto">
                <a:xfrm flipV="1">
                  <a:off x="3276" y="3221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3" name="Line 2960"/>
                <p:cNvSpPr>
                  <a:spLocks noChangeShapeType="1"/>
                </p:cNvSpPr>
                <p:nvPr/>
              </p:nvSpPr>
              <p:spPr bwMode="auto">
                <a:xfrm flipV="1">
                  <a:off x="3291" y="3218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4" name="Line 2961"/>
                <p:cNvSpPr>
                  <a:spLocks noChangeShapeType="1"/>
                </p:cNvSpPr>
                <p:nvPr/>
              </p:nvSpPr>
              <p:spPr bwMode="auto">
                <a:xfrm flipV="1">
                  <a:off x="3305" y="321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5" name="Line 2962"/>
                <p:cNvSpPr>
                  <a:spLocks noChangeShapeType="1"/>
                </p:cNvSpPr>
                <p:nvPr/>
              </p:nvSpPr>
              <p:spPr bwMode="auto">
                <a:xfrm flipV="1">
                  <a:off x="3318" y="321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6" name="Line 2963"/>
                <p:cNvSpPr>
                  <a:spLocks noChangeShapeType="1"/>
                </p:cNvSpPr>
                <p:nvPr/>
              </p:nvSpPr>
              <p:spPr bwMode="auto">
                <a:xfrm flipV="1">
                  <a:off x="3333" y="320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7" name="Line 2964"/>
                <p:cNvSpPr>
                  <a:spLocks noChangeShapeType="1"/>
                </p:cNvSpPr>
                <p:nvPr/>
              </p:nvSpPr>
              <p:spPr bwMode="auto">
                <a:xfrm flipV="1">
                  <a:off x="3346" y="320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8" name="Line 2965"/>
                <p:cNvSpPr>
                  <a:spLocks noChangeShapeType="1"/>
                </p:cNvSpPr>
                <p:nvPr/>
              </p:nvSpPr>
              <p:spPr bwMode="auto">
                <a:xfrm flipV="1">
                  <a:off x="3360" y="319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29" name="Line 2966"/>
                <p:cNvSpPr>
                  <a:spLocks noChangeShapeType="1"/>
                </p:cNvSpPr>
                <p:nvPr/>
              </p:nvSpPr>
              <p:spPr bwMode="auto">
                <a:xfrm flipV="1">
                  <a:off x="3375" y="319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0" name="Line 2967"/>
                <p:cNvSpPr>
                  <a:spLocks noChangeShapeType="1"/>
                </p:cNvSpPr>
                <p:nvPr/>
              </p:nvSpPr>
              <p:spPr bwMode="auto">
                <a:xfrm flipV="1">
                  <a:off x="3388" y="3191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1" name="Line 2968"/>
                <p:cNvSpPr>
                  <a:spLocks noChangeShapeType="1"/>
                </p:cNvSpPr>
                <p:nvPr/>
              </p:nvSpPr>
              <p:spPr bwMode="auto">
                <a:xfrm flipV="1">
                  <a:off x="3402" y="318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2" name="Line 2969"/>
                <p:cNvSpPr>
                  <a:spLocks noChangeShapeType="1"/>
                </p:cNvSpPr>
                <p:nvPr/>
              </p:nvSpPr>
              <p:spPr bwMode="auto">
                <a:xfrm flipV="1">
                  <a:off x="3415" y="318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3" name="Line 2970"/>
                <p:cNvSpPr>
                  <a:spLocks noChangeShapeType="1"/>
                </p:cNvSpPr>
                <p:nvPr/>
              </p:nvSpPr>
              <p:spPr bwMode="auto">
                <a:xfrm flipV="1">
                  <a:off x="3221" y="316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4" name="Line 2971"/>
                <p:cNvSpPr>
                  <a:spLocks noChangeShapeType="1"/>
                </p:cNvSpPr>
                <p:nvPr/>
              </p:nvSpPr>
              <p:spPr bwMode="auto">
                <a:xfrm flipV="1">
                  <a:off x="3235" y="316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5" name="Line 2972"/>
                <p:cNvSpPr>
                  <a:spLocks noChangeShapeType="1"/>
                </p:cNvSpPr>
                <p:nvPr/>
              </p:nvSpPr>
              <p:spPr bwMode="auto">
                <a:xfrm flipV="1">
                  <a:off x="3249" y="3161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6" name="Line 2973"/>
                <p:cNvSpPr>
                  <a:spLocks noChangeShapeType="1"/>
                </p:cNvSpPr>
                <p:nvPr/>
              </p:nvSpPr>
              <p:spPr bwMode="auto">
                <a:xfrm flipV="1">
                  <a:off x="3263" y="315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7" name="Line 2974"/>
                <p:cNvSpPr>
                  <a:spLocks noChangeShapeType="1"/>
                </p:cNvSpPr>
                <p:nvPr/>
              </p:nvSpPr>
              <p:spPr bwMode="auto">
                <a:xfrm flipV="1">
                  <a:off x="3276" y="315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8" name="Line 2975"/>
                <p:cNvSpPr>
                  <a:spLocks noChangeShapeType="1"/>
                </p:cNvSpPr>
                <p:nvPr/>
              </p:nvSpPr>
              <p:spPr bwMode="auto">
                <a:xfrm flipV="1">
                  <a:off x="3291" y="3151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39" name="Line 2976"/>
                <p:cNvSpPr>
                  <a:spLocks noChangeShapeType="1"/>
                </p:cNvSpPr>
                <p:nvPr/>
              </p:nvSpPr>
              <p:spPr bwMode="auto">
                <a:xfrm flipV="1">
                  <a:off x="3305" y="314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0" name="Line 2977"/>
                <p:cNvSpPr>
                  <a:spLocks noChangeShapeType="1"/>
                </p:cNvSpPr>
                <p:nvPr/>
              </p:nvSpPr>
              <p:spPr bwMode="auto">
                <a:xfrm flipV="1">
                  <a:off x="3318" y="3143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1" name="Line 2978"/>
                <p:cNvSpPr>
                  <a:spLocks noChangeShapeType="1"/>
                </p:cNvSpPr>
                <p:nvPr/>
              </p:nvSpPr>
              <p:spPr bwMode="auto">
                <a:xfrm flipV="1">
                  <a:off x="3333" y="314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2" name="Line 2979"/>
                <p:cNvSpPr>
                  <a:spLocks noChangeShapeType="1"/>
                </p:cNvSpPr>
                <p:nvPr/>
              </p:nvSpPr>
              <p:spPr bwMode="auto">
                <a:xfrm flipV="1">
                  <a:off x="3347" y="3136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3" name="Line 2980"/>
                <p:cNvSpPr>
                  <a:spLocks noChangeShapeType="1"/>
                </p:cNvSpPr>
                <p:nvPr/>
              </p:nvSpPr>
              <p:spPr bwMode="auto">
                <a:xfrm flipV="1">
                  <a:off x="3221" y="3101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4" name="Line 2981"/>
                <p:cNvSpPr>
                  <a:spLocks noChangeShapeType="1"/>
                </p:cNvSpPr>
                <p:nvPr/>
              </p:nvSpPr>
              <p:spPr bwMode="auto">
                <a:xfrm flipV="1">
                  <a:off x="3235" y="309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5" name="Line 2982"/>
                <p:cNvSpPr>
                  <a:spLocks noChangeShapeType="1"/>
                </p:cNvSpPr>
                <p:nvPr/>
              </p:nvSpPr>
              <p:spPr bwMode="auto">
                <a:xfrm flipV="1">
                  <a:off x="3249" y="309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6" name="Line 2983"/>
                <p:cNvSpPr>
                  <a:spLocks noChangeShapeType="1"/>
                </p:cNvSpPr>
                <p:nvPr/>
              </p:nvSpPr>
              <p:spPr bwMode="auto">
                <a:xfrm flipV="1">
                  <a:off x="3263" y="309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7" name="Line 2984"/>
                <p:cNvSpPr>
                  <a:spLocks noChangeShapeType="1"/>
                </p:cNvSpPr>
                <p:nvPr/>
              </p:nvSpPr>
              <p:spPr bwMode="auto">
                <a:xfrm flipV="1">
                  <a:off x="3277" y="308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8" name="Line 2985"/>
                <p:cNvSpPr>
                  <a:spLocks noChangeShapeType="1"/>
                </p:cNvSpPr>
                <p:nvPr/>
              </p:nvSpPr>
              <p:spPr bwMode="auto">
                <a:xfrm>
                  <a:off x="3291" y="3084"/>
                  <a:ext cx="1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49" name="Line 2986"/>
                <p:cNvSpPr>
                  <a:spLocks noChangeShapeType="1"/>
                </p:cNvSpPr>
                <p:nvPr/>
              </p:nvSpPr>
              <p:spPr bwMode="auto">
                <a:xfrm flipV="1">
                  <a:off x="3221" y="303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0" name="Line 2987"/>
                <p:cNvSpPr>
                  <a:spLocks noChangeShapeType="1"/>
                </p:cNvSpPr>
                <p:nvPr/>
              </p:nvSpPr>
              <p:spPr bwMode="auto">
                <a:xfrm flipV="1">
                  <a:off x="3235" y="303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1" name="Line 2988"/>
                <p:cNvSpPr>
                  <a:spLocks noChangeShapeType="1"/>
                </p:cNvSpPr>
                <p:nvPr/>
              </p:nvSpPr>
              <p:spPr bwMode="auto">
                <a:xfrm flipV="1">
                  <a:off x="3249" y="302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2" name="Line 2989"/>
                <p:cNvSpPr>
                  <a:spLocks noChangeShapeType="1"/>
                </p:cNvSpPr>
                <p:nvPr/>
              </p:nvSpPr>
              <p:spPr bwMode="auto">
                <a:xfrm flipV="1">
                  <a:off x="3263" y="302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3" name="Line 2990"/>
                <p:cNvSpPr>
                  <a:spLocks noChangeShapeType="1"/>
                </p:cNvSpPr>
                <p:nvPr/>
              </p:nvSpPr>
              <p:spPr bwMode="auto">
                <a:xfrm flipV="1">
                  <a:off x="3276" y="302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4" name="Line 2991"/>
                <p:cNvSpPr>
                  <a:spLocks noChangeShapeType="1"/>
                </p:cNvSpPr>
                <p:nvPr/>
              </p:nvSpPr>
              <p:spPr bwMode="auto">
                <a:xfrm flipV="1">
                  <a:off x="3291" y="3016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5" name="Line 2992"/>
                <p:cNvSpPr>
                  <a:spLocks noChangeShapeType="1"/>
                </p:cNvSpPr>
                <p:nvPr/>
              </p:nvSpPr>
              <p:spPr bwMode="auto">
                <a:xfrm flipV="1">
                  <a:off x="3305" y="3012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6" name="Line 2993"/>
                <p:cNvSpPr>
                  <a:spLocks noChangeShapeType="1"/>
                </p:cNvSpPr>
                <p:nvPr/>
              </p:nvSpPr>
              <p:spPr bwMode="auto">
                <a:xfrm flipV="1">
                  <a:off x="3318" y="300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7" name="Line 2994"/>
                <p:cNvSpPr>
                  <a:spLocks noChangeShapeType="1"/>
                </p:cNvSpPr>
                <p:nvPr/>
              </p:nvSpPr>
              <p:spPr bwMode="auto">
                <a:xfrm flipV="1">
                  <a:off x="3333" y="300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8" name="Line 2995"/>
                <p:cNvSpPr>
                  <a:spLocks noChangeShapeType="1"/>
                </p:cNvSpPr>
                <p:nvPr/>
              </p:nvSpPr>
              <p:spPr bwMode="auto">
                <a:xfrm flipV="1">
                  <a:off x="3346" y="300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59" name="Line 2996"/>
                <p:cNvSpPr>
                  <a:spLocks noChangeShapeType="1"/>
                </p:cNvSpPr>
                <p:nvPr/>
              </p:nvSpPr>
              <p:spPr bwMode="auto">
                <a:xfrm flipV="1">
                  <a:off x="3360" y="299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0" name="Line 2997"/>
                <p:cNvSpPr>
                  <a:spLocks noChangeShapeType="1"/>
                </p:cNvSpPr>
                <p:nvPr/>
              </p:nvSpPr>
              <p:spPr bwMode="auto">
                <a:xfrm flipV="1">
                  <a:off x="3375" y="2993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1" name="Line 2998"/>
                <p:cNvSpPr>
                  <a:spLocks noChangeShapeType="1"/>
                </p:cNvSpPr>
                <p:nvPr/>
              </p:nvSpPr>
              <p:spPr bwMode="auto">
                <a:xfrm flipV="1">
                  <a:off x="3388" y="299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2" name="Line 2999"/>
                <p:cNvSpPr>
                  <a:spLocks noChangeShapeType="1"/>
                </p:cNvSpPr>
                <p:nvPr/>
              </p:nvSpPr>
              <p:spPr bwMode="auto">
                <a:xfrm flipV="1">
                  <a:off x="3402" y="298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3" name="Line 3000"/>
                <p:cNvSpPr>
                  <a:spLocks noChangeShapeType="1"/>
                </p:cNvSpPr>
                <p:nvPr/>
              </p:nvSpPr>
              <p:spPr bwMode="auto">
                <a:xfrm flipV="1">
                  <a:off x="3417" y="2982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4" name="Line 3001"/>
                <p:cNvSpPr>
                  <a:spLocks noChangeShapeType="1"/>
                </p:cNvSpPr>
                <p:nvPr/>
              </p:nvSpPr>
              <p:spPr bwMode="auto">
                <a:xfrm flipV="1">
                  <a:off x="3430" y="297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5" name="Line 3002"/>
                <p:cNvSpPr>
                  <a:spLocks noChangeShapeType="1"/>
                </p:cNvSpPr>
                <p:nvPr/>
              </p:nvSpPr>
              <p:spPr bwMode="auto">
                <a:xfrm flipV="1">
                  <a:off x="3444" y="297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6" name="Line 3003"/>
                <p:cNvSpPr>
                  <a:spLocks noChangeShapeType="1"/>
                </p:cNvSpPr>
                <p:nvPr/>
              </p:nvSpPr>
              <p:spPr bwMode="auto">
                <a:xfrm flipV="1">
                  <a:off x="3457" y="297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7" name="Line 3004"/>
                <p:cNvSpPr>
                  <a:spLocks noChangeShapeType="1"/>
                </p:cNvSpPr>
                <p:nvPr/>
              </p:nvSpPr>
              <p:spPr bwMode="auto">
                <a:xfrm flipV="1">
                  <a:off x="3472" y="296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8" name="Line 3005"/>
                <p:cNvSpPr>
                  <a:spLocks noChangeShapeType="1"/>
                </p:cNvSpPr>
                <p:nvPr/>
              </p:nvSpPr>
              <p:spPr bwMode="auto">
                <a:xfrm flipV="1">
                  <a:off x="3486" y="2964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69" name="Line 3006"/>
                <p:cNvSpPr>
                  <a:spLocks noChangeShapeType="1"/>
                </p:cNvSpPr>
                <p:nvPr/>
              </p:nvSpPr>
              <p:spPr bwMode="auto">
                <a:xfrm flipV="1">
                  <a:off x="3500" y="2961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0" name="Line 3007"/>
                <p:cNvSpPr>
                  <a:spLocks noChangeShapeType="1"/>
                </p:cNvSpPr>
                <p:nvPr/>
              </p:nvSpPr>
              <p:spPr bwMode="auto">
                <a:xfrm flipV="1">
                  <a:off x="3514" y="295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1" name="Line 3008"/>
                <p:cNvSpPr>
                  <a:spLocks noChangeShapeType="1"/>
                </p:cNvSpPr>
                <p:nvPr/>
              </p:nvSpPr>
              <p:spPr bwMode="auto">
                <a:xfrm flipV="1">
                  <a:off x="3527" y="295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2" name="Line 3009"/>
                <p:cNvSpPr>
                  <a:spLocks noChangeShapeType="1"/>
                </p:cNvSpPr>
                <p:nvPr/>
              </p:nvSpPr>
              <p:spPr bwMode="auto">
                <a:xfrm flipV="1">
                  <a:off x="3542" y="295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3" name="Line 3010"/>
                <p:cNvSpPr>
                  <a:spLocks noChangeShapeType="1"/>
                </p:cNvSpPr>
                <p:nvPr/>
              </p:nvSpPr>
              <p:spPr bwMode="auto">
                <a:xfrm flipV="1">
                  <a:off x="3556" y="2946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4" name="Line 3011"/>
                <p:cNvSpPr>
                  <a:spLocks noChangeShapeType="1"/>
                </p:cNvSpPr>
                <p:nvPr/>
              </p:nvSpPr>
              <p:spPr bwMode="auto">
                <a:xfrm flipV="1">
                  <a:off x="3569" y="294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5" name="Line 3012"/>
                <p:cNvSpPr>
                  <a:spLocks noChangeShapeType="1"/>
                </p:cNvSpPr>
                <p:nvPr/>
              </p:nvSpPr>
              <p:spPr bwMode="auto">
                <a:xfrm flipV="1">
                  <a:off x="3584" y="293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6" name="Line 3013"/>
                <p:cNvSpPr>
                  <a:spLocks noChangeShapeType="1"/>
                </p:cNvSpPr>
                <p:nvPr/>
              </p:nvSpPr>
              <p:spPr bwMode="auto">
                <a:xfrm flipV="1">
                  <a:off x="3597" y="293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7" name="Line 3014"/>
                <p:cNvSpPr>
                  <a:spLocks noChangeShapeType="1"/>
                </p:cNvSpPr>
                <p:nvPr/>
              </p:nvSpPr>
              <p:spPr bwMode="auto">
                <a:xfrm flipV="1">
                  <a:off x="3766" y="289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8" name="Line 3015"/>
                <p:cNvSpPr>
                  <a:spLocks noChangeShapeType="1"/>
                </p:cNvSpPr>
                <p:nvPr/>
              </p:nvSpPr>
              <p:spPr bwMode="auto">
                <a:xfrm flipV="1">
                  <a:off x="3781" y="2888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79" name="Line 3016"/>
                <p:cNvSpPr>
                  <a:spLocks noChangeShapeType="1"/>
                </p:cNvSpPr>
                <p:nvPr/>
              </p:nvSpPr>
              <p:spPr bwMode="auto">
                <a:xfrm flipV="1">
                  <a:off x="3794" y="288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0" name="Line 3017"/>
                <p:cNvSpPr>
                  <a:spLocks noChangeShapeType="1"/>
                </p:cNvSpPr>
                <p:nvPr/>
              </p:nvSpPr>
              <p:spPr bwMode="auto">
                <a:xfrm>
                  <a:off x="3808" y="2882"/>
                  <a:ext cx="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1" name="Line 3018"/>
                <p:cNvSpPr>
                  <a:spLocks noChangeShapeType="1"/>
                </p:cNvSpPr>
                <p:nvPr/>
              </p:nvSpPr>
              <p:spPr bwMode="auto">
                <a:xfrm flipV="1">
                  <a:off x="3221" y="296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2" name="Line 3019"/>
                <p:cNvSpPr>
                  <a:spLocks noChangeShapeType="1"/>
                </p:cNvSpPr>
                <p:nvPr/>
              </p:nvSpPr>
              <p:spPr bwMode="auto">
                <a:xfrm flipV="1">
                  <a:off x="3235" y="2963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3" name="Line 3020"/>
                <p:cNvSpPr>
                  <a:spLocks noChangeShapeType="1"/>
                </p:cNvSpPr>
                <p:nvPr/>
              </p:nvSpPr>
              <p:spPr bwMode="auto">
                <a:xfrm flipV="1">
                  <a:off x="3249" y="296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4" name="Line 3021"/>
                <p:cNvSpPr>
                  <a:spLocks noChangeShapeType="1"/>
                </p:cNvSpPr>
                <p:nvPr/>
              </p:nvSpPr>
              <p:spPr bwMode="auto">
                <a:xfrm flipV="1">
                  <a:off x="3263" y="295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5" name="Line 3022"/>
                <p:cNvSpPr>
                  <a:spLocks noChangeShapeType="1"/>
                </p:cNvSpPr>
                <p:nvPr/>
              </p:nvSpPr>
              <p:spPr bwMode="auto">
                <a:xfrm flipV="1">
                  <a:off x="3276" y="2952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6" name="Line 3023"/>
                <p:cNvSpPr>
                  <a:spLocks noChangeShapeType="1"/>
                </p:cNvSpPr>
                <p:nvPr/>
              </p:nvSpPr>
              <p:spPr bwMode="auto">
                <a:xfrm flipV="1">
                  <a:off x="3291" y="294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6087" name="Line 3024"/>
                <p:cNvSpPr>
                  <a:spLocks noChangeShapeType="1"/>
                </p:cNvSpPr>
                <p:nvPr/>
              </p:nvSpPr>
              <p:spPr bwMode="auto">
                <a:xfrm flipV="1">
                  <a:off x="3305" y="294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0" name="Group 3226"/>
              <p:cNvGrpSpPr>
                <a:grpSpLocks/>
              </p:cNvGrpSpPr>
              <p:nvPr/>
            </p:nvGrpSpPr>
            <p:grpSpPr bwMode="auto">
              <a:xfrm>
                <a:off x="5113338" y="4151313"/>
                <a:ext cx="1474788" cy="1165225"/>
                <a:chOff x="3221" y="2615"/>
                <a:chExt cx="929" cy="734"/>
              </a:xfrm>
            </p:grpSpPr>
            <p:sp>
              <p:nvSpPr>
                <p:cNvPr id="745688" name="Line 3026"/>
                <p:cNvSpPr>
                  <a:spLocks noChangeShapeType="1"/>
                </p:cNvSpPr>
                <p:nvPr/>
              </p:nvSpPr>
              <p:spPr bwMode="auto">
                <a:xfrm flipV="1">
                  <a:off x="3318" y="294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9" name="Line 3027"/>
                <p:cNvSpPr>
                  <a:spLocks noChangeShapeType="1"/>
                </p:cNvSpPr>
                <p:nvPr/>
              </p:nvSpPr>
              <p:spPr bwMode="auto">
                <a:xfrm flipV="1">
                  <a:off x="3333" y="2938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0" name="Line 3028"/>
                <p:cNvSpPr>
                  <a:spLocks noChangeShapeType="1"/>
                </p:cNvSpPr>
                <p:nvPr/>
              </p:nvSpPr>
              <p:spPr bwMode="auto">
                <a:xfrm flipV="1">
                  <a:off x="3347" y="2934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1" name="Line 3029"/>
                <p:cNvSpPr>
                  <a:spLocks noChangeShapeType="1"/>
                </p:cNvSpPr>
                <p:nvPr/>
              </p:nvSpPr>
              <p:spPr bwMode="auto">
                <a:xfrm flipV="1">
                  <a:off x="3360" y="293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2" name="Line 3030"/>
                <p:cNvSpPr>
                  <a:spLocks noChangeShapeType="1"/>
                </p:cNvSpPr>
                <p:nvPr/>
              </p:nvSpPr>
              <p:spPr bwMode="auto">
                <a:xfrm flipV="1">
                  <a:off x="3375" y="292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3" name="Line 3031"/>
                <p:cNvSpPr>
                  <a:spLocks noChangeShapeType="1"/>
                </p:cNvSpPr>
                <p:nvPr/>
              </p:nvSpPr>
              <p:spPr bwMode="auto">
                <a:xfrm flipV="1">
                  <a:off x="3388" y="292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4" name="Line 3032"/>
                <p:cNvSpPr>
                  <a:spLocks noChangeShapeType="1"/>
                </p:cNvSpPr>
                <p:nvPr/>
              </p:nvSpPr>
              <p:spPr bwMode="auto">
                <a:xfrm flipV="1">
                  <a:off x="3402" y="292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5" name="Line 3033"/>
                <p:cNvSpPr>
                  <a:spLocks noChangeShapeType="1"/>
                </p:cNvSpPr>
                <p:nvPr/>
              </p:nvSpPr>
              <p:spPr bwMode="auto">
                <a:xfrm flipV="1">
                  <a:off x="3417" y="291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6" name="Line 3034"/>
                <p:cNvSpPr>
                  <a:spLocks noChangeShapeType="1"/>
                </p:cNvSpPr>
                <p:nvPr/>
              </p:nvSpPr>
              <p:spPr bwMode="auto">
                <a:xfrm flipV="1">
                  <a:off x="3430" y="291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7" name="Line 3035"/>
                <p:cNvSpPr>
                  <a:spLocks noChangeShapeType="1"/>
                </p:cNvSpPr>
                <p:nvPr/>
              </p:nvSpPr>
              <p:spPr bwMode="auto">
                <a:xfrm flipV="1">
                  <a:off x="3444" y="290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8" name="Line 3036"/>
                <p:cNvSpPr>
                  <a:spLocks noChangeShapeType="1"/>
                </p:cNvSpPr>
                <p:nvPr/>
              </p:nvSpPr>
              <p:spPr bwMode="auto">
                <a:xfrm flipV="1">
                  <a:off x="3457" y="290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99" name="Line 3037"/>
                <p:cNvSpPr>
                  <a:spLocks noChangeShapeType="1"/>
                </p:cNvSpPr>
                <p:nvPr/>
              </p:nvSpPr>
              <p:spPr bwMode="auto">
                <a:xfrm flipV="1">
                  <a:off x="3472" y="290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0" name="Line 3038"/>
                <p:cNvSpPr>
                  <a:spLocks noChangeShapeType="1"/>
                </p:cNvSpPr>
                <p:nvPr/>
              </p:nvSpPr>
              <p:spPr bwMode="auto">
                <a:xfrm flipV="1">
                  <a:off x="3486" y="2898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1" name="Line 3039"/>
                <p:cNvSpPr>
                  <a:spLocks noChangeShapeType="1"/>
                </p:cNvSpPr>
                <p:nvPr/>
              </p:nvSpPr>
              <p:spPr bwMode="auto">
                <a:xfrm flipV="1">
                  <a:off x="3500" y="289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2" name="Line 3040"/>
                <p:cNvSpPr>
                  <a:spLocks noChangeShapeType="1"/>
                </p:cNvSpPr>
                <p:nvPr/>
              </p:nvSpPr>
              <p:spPr bwMode="auto">
                <a:xfrm flipV="1">
                  <a:off x="3514" y="289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3" name="Line 3041"/>
                <p:cNvSpPr>
                  <a:spLocks noChangeShapeType="1"/>
                </p:cNvSpPr>
                <p:nvPr/>
              </p:nvSpPr>
              <p:spPr bwMode="auto">
                <a:xfrm flipV="1">
                  <a:off x="3527" y="288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4" name="Line 3042"/>
                <p:cNvSpPr>
                  <a:spLocks noChangeShapeType="1"/>
                </p:cNvSpPr>
                <p:nvPr/>
              </p:nvSpPr>
              <p:spPr bwMode="auto">
                <a:xfrm flipV="1">
                  <a:off x="3542" y="288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5" name="Line 3043"/>
                <p:cNvSpPr>
                  <a:spLocks noChangeShapeType="1"/>
                </p:cNvSpPr>
                <p:nvPr/>
              </p:nvSpPr>
              <p:spPr bwMode="auto">
                <a:xfrm flipV="1">
                  <a:off x="3556" y="287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6" name="Line 3044"/>
                <p:cNvSpPr>
                  <a:spLocks noChangeShapeType="1"/>
                </p:cNvSpPr>
                <p:nvPr/>
              </p:nvSpPr>
              <p:spPr bwMode="auto">
                <a:xfrm flipV="1">
                  <a:off x="3569" y="287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7" name="Line 3045"/>
                <p:cNvSpPr>
                  <a:spLocks noChangeShapeType="1"/>
                </p:cNvSpPr>
                <p:nvPr/>
              </p:nvSpPr>
              <p:spPr bwMode="auto">
                <a:xfrm flipV="1">
                  <a:off x="3584" y="2872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8" name="Line 3046"/>
                <p:cNvSpPr>
                  <a:spLocks noChangeShapeType="1"/>
                </p:cNvSpPr>
                <p:nvPr/>
              </p:nvSpPr>
              <p:spPr bwMode="auto">
                <a:xfrm flipV="1">
                  <a:off x="3598" y="2868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09" name="Line 3047"/>
                <p:cNvSpPr>
                  <a:spLocks noChangeShapeType="1"/>
                </p:cNvSpPr>
                <p:nvPr/>
              </p:nvSpPr>
              <p:spPr bwMode="auto">
                <a:xfrm flipV="1">
                  <a:off x="3611" y="286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0" name="Line 3048"/>
                <p:cNvSpPr>
                  <a:spLocks noChangeShapeType="1"/>
                </p:cNvSpPr>
                <p:nvPr/>
              </p:nvSpPr>
              <p:spPr bwMode="auto">
                <a:xfrm flipV="1">
                  <a:off x="3626" y="2861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1" name="Line 3049"/>
                <p:cNvSpPr>
                  <a:spLocks noChangeShapeType="1"/>
                </p:cNvSpPr>
                <p:nvPr/>
              </p:nvSpPr>
              <p:spPr bwMode="auto">
                <a:xfrm flipV="1">
                  <a:off x="3639" y="2857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2" name="Line 3050"/>
                <p:cNvSpPr>
                  <a:spLocks noChangeShapeType="1"/>
                </p:cNvSpPr>
                <p:nvPr/>
              </p:nvSpPr>
              <p:spPr bwMode="auto">
                <a:xfrm flipV="1">
                  <a:off x="3653" y="285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3" name="Line 3051"/>
                <p:cNvSpPr>
                  <a:spLocks noChangeShapeType="1"/>
                </p:cNvSpPr>
                <p:nvPr/>
              </p:nvSpPr>
              <p:spPr bwMode="auto">
                <a:xfrm flipV="1">
                  <a:off x="3732" y="2833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4" name="Line 3052"/>
                <p:cNvSpPr>
                  <a:spLocks noChangeShapeType="1"/>
                </p:cNvSpPr>
                <p:nvPr/>
              </p:nvSpPr>
              <p:spPr bwMode="auto">
                <a:xfrm flipV="1">
                  <a:off x="3747" y="283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5" name="Line 3053"/>
                <p:cNvSpPr>
                  <a:spLocks noChangeShapeType="1"/>
                </p:cNvSpPr>
                <p:nvPr/>
              </p:nvSpPr>
              <p:spPr bwMode="auto">
                <a:xfrm flipV="1">
                  <a:off x="3760" y="282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6" name="Line 3054"/>
                <p:cNvSpPr>
                  <a:spLocks noChangeShapeType="1"/>
                </p:cNvSpPr>
                <p:nvPr/>
              </p:nvSpPr>
              <p:spPr bwMode="auto">
                <a:xfrm flipV="1">
                  <a:off x="3775" y="2823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7" name="Line 3055"/>
                <p:cNvSpPr>
                  <a:spLocks noChangeShapeType="1"/>
                </p:cNvSpPr>
                <p:nvPr/>
              </p:nvSpPr>
              <p:spPr bwMode="auto">
                <a:xfrm flipV="1">
                  <a:off x="3788" y="281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8" name="Line 3056"/>
                <p:cNvSpPr>
                  <a:spLocks noChangeShapeType="1"/>
                </p:cNvSpPr>
                <p:nvPr/>
              </p:nvSpPr>
              <p:spPr bwMode="auto">
                <a:xfrm flipV="1">
                  <a:off x="3802" y="281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19" name="Line 3057"/>
                <p:cNvSpPr>
                  <a:spLocks noChangeShapeType="1"/>
                </p:cNvSpPr>
                <p:nvPr/>
              </p:nvSpPr>
              <p:spPr bwMode="auto">
                <a:xfrm flipV="1">
                  <a:off x="3221" y="290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0" name="Line 3058"/>
                <p:cNvSpPr>
                  <a:spLocks noChangeShapeType="1"/>
                </p:cNvSpPr>
                <p:nvPr/>
              </p:nvSpPr>
              <p:spPr bwMode="auto">
                <a:xfrm flipV="1">
                  <a:off x="3235" y="2896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1" name="Line 3059"/>
                <p:cNvSpPr>
                  <a:spLocks noChangeShapeType="1"/>
                </p:cNvSpPr>
                <p:nvPr/>
              </p:nvSpPr>
              <p:spPr bwMode="auto">
                <a:xfrm flipV="1">
                  <a:off x="3249" y="2892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2" name="Line 3060"/>
                <p:cNvSpPr>
                  <a:spLocks noChangeShapeType="1"/>
                </p:cNvSpPr>
                <p:nvPr/>
              </p:nvSpPr>
              <p:spPr bwMode="auto">
                <a:xfrm flipV="1">
                  <a:off x="3263" y="288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3" name="Line 3061"/>
                <p:cNvSpPr>
                  <a:spLocks noChangeShapeType="1"/>
                </p:cNvSpPr>
                <p:nvPr/>
              </p:nvSpPr>
              <p:spPr bwMode="auto">
                <a:xfrm flipV="1">
                  <a:off x="3276" y="288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4" name="Line 3062"/>
                <p:cNvSpPr>
                  <a:spLocks noChangeShapeType="1"/>
                </p:cNvSpPr>
                <p:nvPr/>
              </p:nvSpPr>
              <p:spPr bwMode="auto">
                <a:xfrm flipV="1">
                  <a:off x="3291" y="2882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5" name="Line 3063"/>
                <p:cNvSpPr>
                  <a:spLocks noChangeShapeType="1"/>
                </p:cNvSpPr>
                <p:nvPr/>
              </p:nvSpPr>
              <p:spPr bwMode="auto">
                <a:xfrm flipV="1">
                  <a:off x="3305" y="287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6" name="Line 3064"/>
                <p:cNvSpPr>
                  <a:spLocks noChangeShapeType="1"/>
                </p:cNvSpPr>
                <p:nvPr/>
              </p:nvSpPr>
              <p:spPr bwMode="auto">
                <a:xfrm flipV="1">
                  <a:off x="3318" y="287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7" name="Line 3065"/>
                <p:cNvSpPr>
                  <a:spLocks noChangeShapeType="1"/>
                </p:cNvSpPr>
                <p:nvPr/>
              </p:nvSpPr>
              <p:spPr bwMode="auto">
                <a:xfrm flipV="1">
                  <a:off x="3333" y="2871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8" name="Line 3066"/>
                <p:cNvSpPr>
                  <a:spLocks noChangeShapeType="1"/>
                </p:cNvSpPr>
                <p:nvPr/>
              </p:nvSpPr>
              <p:spPr bwMode="auto">
                <a:xfrm flipV="1">
                  <a:off x="3347" y="286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29" name="Line 3067"/>
                <p:cNvSpPr>
                  <a:spLocks noChangeShapeType="1"/>
                </p:cNvSpPr>
                <p:nvPr/>
              </p:nvSpPr>
              <p:spPr bwMode="auto">
                <a:xfrm flipV="1">
                  <a:off x="3360" y="2863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0" name="Line 3068"/>
                <p:cNvSpPr>
                  <a:spLocks noChangeShapeType="1"/>
                </p:cNvSpPr>
                <p:nvPr/>
              </p:nvSpPr>
              <p:spPr bwMode="auto">
                <a:xfrm flipV="1">
                  <a:off x="3375" y="286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1" name="Line 3069"/>
                <p:cNvSpPr>
                  <a:spLocks noChangeShapeType="1"/>
                </p:cNvSpPr>
                <p:nvPr/>
              </p:nvSpPr>
              <p:spPr bwMode="auto">
                <a:xfrm flipV="1">
                  <a:off x="3388" y="285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2" name="Line 3070"/>
                <p:cNvSpPr>
                  <a:spLocks noChangeShapeType="1"/>
                </p:cNvSpPr>
                <p:nvPr/>
              </p:nvSpPr>
              <p:spPr bwMode="auto">
                <a:xfrm flipV="1">
                  <a:off x="3402" y="285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3" name="Line 3071"/>
                <p:cNvSpPr>
                  <a:spLocks noChangeShapeType="1"/>
                </p:cNvSpPr>
                <p:nvPr/>
              </p:nvSpPr>
              <p:spPr bwMode="auto">
                <a:xfrm flipV="1">
                  <a:off x="3417" y="2849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4" name="Line 3072"/>
                <p:cNvSpPr>
                  <a:spLocks noChangeShapeType="1"/>
                </p:cNvSpPr>
                <p:nvPr/>
              </p:nvSpPr>
              <p:spPr bwMode="auto">
                <a:xfrm flipV="1">
                  <a:off x="3430" y="284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5" name="Line 3073"/>
                <p:cNvSpPr>
                  <a:spLocks noChangeShapeType="1"/>
                </p:cNvSpPr>
                <p:nvPr/>
              </p:nvSpPr>
              <p:spPr bwMode="auto">
                <a:xfrm flipV="1">
                  <a:off x="3444" y="284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6" name="Line 3074"/>
                <p:cNvSpPr>
                  <a:spLocks noChangeShapeType="1"/>
                </p:cNvSpPr>
                <p:nvPr/>
              </p:nvSpPr>
              <p:spPr bwMode="auto">
                <a:xfrm flipV="1">
                  <a:off x="3457" y="283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7" name="Line 3075"/>
                <p:cNvSpPr>
                  <a:spLocks noChangeShapeType="1"/>
                </p:cNvSpPr>
                <p:nvPr/>
              </p:nvSpPr>
              <p:spPr bwMode="auto">
                <a:xfrm flipV="1">
                  <a:off x="3472" y="283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8" name="Line 3076"/>
                <p:cNvSpPr>
                  <a:spLocks noChangeShapeType="1"/>
                </p:cNvSpPr>
                <p:nvPr/>
              </p:nvSpPr>
              <p:spPr bwMode="auto">
                <a:xfrm flipV="1">
                  <a:off x="3486" y="283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39" name="Line 3077"/>
                <p:cNvSpPr>
                  <a:spLocks noChangeShapeType="1"/>
                </p:cNvSpPr>
                <p:nvPr/>
              </p:nvSpPr>
              <p:spPr bwMode="auto">
                <a:xfrm flipV="1">
                  <a:off x="3500" y="2826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0" name="Line 3078"/>
                <p:cNvSpPr>
                  <a:spLocks noChangeShapeType="1"/>
                </p:cNvSpPr>
                <p:nvPr/>
              </p:nvSpPr>
              <p:spPr bwMode="auto">
                <a:xfrm flipV="1">
                  <a:off x="3514" y="282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1" name="Line 3079"/>
                <p:cNvSpPr>
                  <a:spLocks noChangeShapeType="1"/>
                </p:cNvSpPr>
                <p:nvPr/>
              </p:nvSpPr>
              <p:spPr bwMode="auto">
                <a:xfrm flipV="1">
                  <a:off x="3527" y="281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2" name="Line 3080"/>
                <p:cNvSpPr>
                  <a:spLocks noChangeShapeType="1"/>
                </p:cNvSpPr>
                <p:nvPr/>
              </p:nvSpPr>
              <p:spPr bwMode="auto">
                <a:xfrm flipV="1">
                  <a:off x="3542" y="281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3" name="Line 3081"/>
                <p:cNvSpPr>
                  <a:spLocks noChangeShapeType="1"/>
                </p:cNvSpPr>
                <p:nvPr/>
              </p:nvSpPr>
              <p:spPr bwMode="auto">
                <a:xfrm flipV="1">
                  <a:off x="3556" y="281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4" name="Line 3082"/>
                <p:cNvSpPr>
                  <a:spLocks noChangeShapeType="1"/>
                </p:cNvSpPr>
                <p:nvPr/>
              </p:nvSpPr>
              <p:spPr bwMode="auto">
                <a:xfrm flipV="1">
                  <a:off x="3569" y="280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5" name="Line 3083"/>
                <p:cNvSpPr>
                  <a:spLocks noChangeShapeType="1"/>
                </p:cNvSpPr>
                <p:nvPr/>
              </p:nvSpPr>
              <p:spPr bwMode="auto">
                <a:xfrm flipV="1">
                  <a:off x="3584" y="280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6" name="Line 3084"/>
                <p:cNvSpPr>
                  <a:spLocks noChangeShapeType="1"/>
                </p:cNvSpPr>
                <p:nvPr/>
              </p:nvSpPr>
              <p:spPr bwMode="auto">
                <a:xfrm flipV="1">
                  <a:off x="3598" y="2801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7" name="Line 3085"/>
                <p:cNvSpPr>
                  <a:spLocks noChangeShapeType="1"/>
                </p:cNvSpPr>
                <p:nvPr/>
              </p:nvSpPr>
              <p:spPr bwMode="auto">
                <a:xfrm flipV="1">
                  <a:off x="3611" y="2797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8" name="Line 3086"/>
                <p:cNvSpPr>
                  <a:spLocks noChangeShapeType="1"/>
                </p:cNvSpPr>
                <p:nvPr/>
              </p:nvSpPr>
              <p:spPr bwMode="auto">
                <a:xfrm flipV="1">
                  <a:off x="3626" y="279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49" name="Line 3087"/>
                <p:cNvSpPr>
                  <a:spLocks noChangeShapeType="1"/>
                </p:cNvSpPr>
                <p:nvPr/>
              </p:nvSpPr>
              <p:spPr bwMode="auto">
                <a:xfrm flipV="1">
                  <a:off x="3639" y="279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0" name="Line 3088"/>
                <p:cNvSpPr>
                  <a:spLocks noChangeShapeType="1"/>
                </p:cNvSpPr>
                <p:nvPr/>
              </p:nvSpPr>
              <p:spPr bwMode="auto">
                <a:xfrm flipV="1">
                  <a:off x="3653" y="278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1" name="Line 3089"/>
                <p:cNvSpPr>
                  <a:spLocks noChangeShapeType="1"/>
                </p:cNvSpPr>
                <p:nvPr/>
              </p:nvSpPr>
              <p:spPr bwMode="auto">
                <a:xfrm flipV="1">
                  <a:off x="3668" y="2783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2" name="Line 3090"/>
                <p:cNvSpPr>
                  <a:spLocks noChangeShapeType="1"/>
                </p:cNvSpPr>
                <p:nvPr/>
              </p:nvSpPr>
              <p:spPr bwMode="auto">
                <a:xfrm flipV="1">
                  <a:off x="3681" y="2779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3" name="Line 3091"/>
                <p:cNvSpPr>
                  <a:spLocks noChangeShapeType="1"/>
                </p:cNvSpPr>
                <p:nvPr/>
              </p:nvSpPr>
              <p:spPr bwMode="auto">
                <a:xfrm flipV="1">
                  <a:off x="3695" y="277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4" name="Line 3092"/>
                <p:cNvSpPr>
                  <a:spLocks noChangeShapeType="1"/>
                </p:cNvSpPr>
                <p:nvPr/>
              </p:nvSpPr>
              <p:spPr bwMode="auto">
                <a:xfrm flipV="1">
                  <a:off x="3708" y="277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5" name="Line 3093"/>
                <p:cNvSpPr>
                  <a:spLocks noChangeShapeType="1"/>
                </p:cNvSpPr>
                <p:nvPr/>
              </p:nvSpPr>
              <p:spPr bwMode="auto">
                <a:xfrm flipV="1">
                  <a:off x="3723" y="276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6" name="Line 3094"/>
                <p:cNvSpPr>
                  <a:spLocks noChangeShapeType="1"/>
                </p:cNvSpPr>
                <p:nvPr/>
              </p:nvSpPr>
              <p:spPr bwMode="auto">
                <a:xfrm flipV="1">
                  <a:off x="3737" y="276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7" name="Line 3095"/>
                <p:cNvSpPr>
                  <a:spLocks noChangeShapeType="1"/>
                </p:cNvSpPr>
                <p:nvPr/>
              </p:nvSpPr>
              <p:spPr bwMode="auto">
                <a:xfrm flipV="1">
                  <a:off x="3751" y="2761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8" name="Line 3096"/>
                <p:cNvSpPr>
                  <a:spLocks noChangeShapeType="1"/>
                </p:cNvSpPr>
                <p:nvPr/>
              </p:nvSpPr>
              <p:spPr bwMode="auto">
                <a:xfrm flipV="1">
                  <a:off x="3765" y="275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59" name="Line 3097"/>
                <p:cNvSpPr>
                  <a:spLocks noChangeShapeType="1"/>
                </p:cNvSpPr>
                <p:nvPr/>
              </p:nvSpPr>
              <p:spPr bwMode="auto">
                <a:xfrm flipV="1">
                  <a:off x="3778" y="2754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0" name="Line 3098"/>
                <p:cNvSpPr>
                  <a:spLocks noChangeShapeType="1"/>
                </p:cNvSpPr>
                <p:nvPr/>
              </p:nvSpPr>
              <p:spPr bwMode="auto">
                <a:xfrm flipV="1">
                  <a:off x="3793" y="2751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1" name="Line 3099"/>
                <p:cNvSpPr>
                  <a:spLocks noChangeShapeType="1"/>
                </p:cNvSpPr>
                <p:nvPr/>
              </p:nvSpPr>
              <p:spPr bwMode="auto">
                <a:xfrm flipV="1">
                  <a:off x="3807" y="274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2" name="Line 3100"/>
                <p:cNvSpPr>
                  <a:spLocks noChangeShapeType="1"/>
                </p:cNvSpPr>
                <p:nvPr/>
              </p:nvSpPr>
              <p:spPr bwMode="auto">
                <a:xfrm flipV="1">
                  <a:off x="3221" y="283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3" name="Line 3101"/>
                <p:cNvSpPr>
                  <a:spLocks noChangeShapeType="1"/>
                </p:cNvSpPr>
                <p:nvPr/>
              </p:nvSpPr>
              <p:spPr bwMode="auto">
                <a:xfrm flipV="1">
                  <a:off x="3235" y="282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4" name="Line 3102"/>
                <p:cNvSpPr>
                  <a:spLocks noChangeShapeType="1"/>
                </p:cNvSpPr>
                <p:nvPr/>
              </p:nvSpPr>
              <p:spPr bwMode="auto">
                <a:xfrm flipV="1">
                  <a:off x="3249" y="2825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5" name="Line 3103"/>
                <p:cNvSpPr>
                  <a:spLocks noChangeShapeType="1"/>
                </p:cNvSpPr>
                <p:nvPr/>
              </p:nvSpPr>
              <p:spPr bwMode="auto">
                <a:xfrm flipV="1">
                  <a:off x="3263" y="2821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6" name="Line 3104"/>
                <p:cNvSpPr>
                  <a:spLocks noChangeShapeType="1"/>
                </p:cNvSpPr>
                <p:nvPr/>
              </p:nvSpPr>
              <p:spPr bwMode="auto">
                <a:xfrm flipV="1">
                  <a:off x="3276" y="281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7" name="Line 3105"/>
                <p:cNvSpPr>
                  <a:spLocks noChangeShapeType="1"/>
                </p:cNvSpPr>
                <p:nvPr/>
              </p:nvSpPr>
              <p:spPr bwMode="auto">
                <a:xfrm flipV="1">
                  <a:off x="3291" y="281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8" name="Line 3106"/>
                <p:cNvSpPr>
                  <a:spLocks noChangeShapeType="1"/>
                </p:cNvSpPr>
                <p:nvPr/>
              </p:nvSpPr>
              <p:spPr bwMode="auto">
                <a:xfrm flipV="1">
                  <a:off x="3305" y="281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69" name="Line 3107"/>
                <p:cNvSpPr>
                  <a:spLocks noChangeShapeType="1"/>
                </p:cNvSpPr>
                <p:nvPr/>
              </p:nvSpPr>
              <p:spPr bwMode="auto">
                <a:xfrm flipV="1">
                  <a:off x="3318" y="280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0" name="Line 3108"/>
                <p:cNvSpPr>
                  <a:spLocks noChangeShapeType="1"/>
                </p:cNvSpPr>
                <p:nvPr/>
              </p:nvSpPr>
              <p:spPr bwMode="auto">
                <a:xfrm flipV="1">
                  <a:off x="3333" y="280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1" name="Line 3109"/>
                <p:cNvSpPr>
                  <a:spLocks noChangeShapeType="1"/>
                </p:cNvSpPr>
                <p:nvPr/>
              </p:nvSpPr>
              <p:spPr bwMode="auto">
                <a:xfrm flipV="1">
                  <a:off x="3347" y="280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2" name="Line 3110"/>
                <p:cNvSpPr>
                  <a:spLocks noChangeShapeType="1"/>
                </p:cNvSpPr>
                <p:nvPr/>
              </p:nvSpPr>
              <p:spPr bwMode="auto">
                <a:xfrm flipV="1">
                  <a:off x="3360" y="279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3" name="Line 3111"/>
                <p:cNvSpPr>
                  <a:spLocks noChangeShapeType="1"/>
                </p:cNvSpPr>
                <p:nvPr/>
              </p:nvSpPr>
              <p:spPr bwMode="auto">
                <a:xfrm flipV="1">
                  <a:off x="3375" y="2793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4" name="Line 3112"/>
                <p:cNvSpPr>
                  <a:spLocks noChangeShapeType="1"/>
                </p:cNvSpPr>
                <p:nvPr/>
              </p:nvSpPr>
              <p:spPr bwMode="auto">
                <a:xfrm flipV="1">
                  <a:off x="3388" y="278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5" name="Line 3113"/>
                <p:cNvSpPr>
                  <a:spLocks noChangeShapeType="1"/>
                </p:cNvSpPr>
                <p:nvPr/>
              </p:nvSpPr>
              <p:spPr bwMode="auto">
                <a:xfrm flipV="1">
                  <a:off x="3402" y="278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6" name="Line 3114"/>
                <p:cNvSpPr>
                  <a:spLocks noChangeShapeType="1"/>
                </p:cNvSpPr>
                <p:nvPr/>
              </p:nvSpPr>
              <p:spPr bwMode="auto">
                <a:xfrm flipV="1">
                  <a:off x="3417" y="2782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7" name="Line 3115"/>
                <p:cNvSpPr>
                  <a:spLocks noChangeShapeType="1"/>
                </p:cNvSpPr>
                <p:nvPr/>
              </p:nvSpPr>
              <p:spPr bwMode="auto">
                <a:xfrm flipV="1">
                  <a:off x="3430" y="277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8" name="Line 3116"/>
                <p:cNvSpPr>
                  <a:spLocks noChangeShapeType="1"/>
                </p:cNvSpPr>
                <p:nvPr/>
              </p:nvSpPr>
              <p:spPr bwMode="auto">
                <a:xfrm flipV="1">
                  <a:off x="3444" y="277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79" name="Line 3117"/>
                <p:cNvSpPr>
                  <a:spLocks noChangeShapeType="1"/>
                </p:cNvSpPr>
                <p:nvPr/>
              </p:nvSpPr>
              <p:spPr bwMode="auto">
                <a:xfrm flipV="1">
                  <a:off x="3457" y="277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0" name="Line 3118"/>
                <p:cNvSpPr>
                  <a:spLocks noChangeShapeType="1"/>
                </p:cNvSpPr>
                <p:nvPr/>
              </p:nvSpPr>
              <p:spPr bwMode="auto">
                <a:xfrm flipV="1">
                  <a:off x="3472" y="2767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1" name="Line 3119"/>
                <p:cNvSpPr>
                  <a:spLocks noChangeShapeType="1"/>
                </p:cNvSpPr>
                <p:nvPr/>
              </p:nvSpPr>
              <p:spPr bwMode="auto">
                <a:xfrm flipV="1">
                  <a:off x="3486" y="2763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2" name="Line 3120"/>
                <p:cNvSpPr>
                  <a:spLocks noChangeShapeType="1"/>
                </p:cNvSpPr>
                <p:nvPr/>
              </p:nvSpPr>
              <p:spPr bwMode="auto">
                <a:xfrm flipV="1">
                  <a:off x="3500" y="2759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3" name="Line 3121"/>
                <p:cNvSpPr>
                  <a:spLocks noChangeShapeType="1"/>
                </p:cNvSpPr>
                <p:nvPr/>
              </p:nvSpPr>
              <p:spPr bwMode="auto">
                <a:xfrm flipV="1">
                  <a:off x="3514" y="2755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4" name="Line 3122"/>
                <p:cNvSpPr>
                  <a:spLocks noChangeShapeType="1"/>
                </p:cNvSpPr>
                <p:nvPr/>
              </p:nvSpPr>
              <p:spPr bwMode="auto">
                <a:xfrm flipV="1">
                  <a:off x="3527" y="275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5" name="Line 3123"/>
                <p:cNvSpPr>
                  <a:spLocks noChangeShapeType="1"/>
                </p:cNvSpPr>
                <p:nvPr/>
              </p:nvSpPr>
              <p:spPr bwMode="auto">
                <a:xfrm flipV="1">
                  <a:off x="3542" y="2748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6" name="Line 3124"/>
                <p:cNvSpPr>
                  <a:spLocks noChangeShapeType="1"/>
                </p:cNvSpPr>
                <p:nvPr/>
              </p:nvSpPr>
              <p:spPr bwMode="auto">
                <a:xfrm flipV="1">
                  <a:off x="3556" y="274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7" name="Line 3125"/>
                <p:cNvSpPr>
                  <a:spLocks noChangeShapeType="1"/>
                </p:cNvSpPr>
                <p:nvPr/>
              </p:nvSpPr>
              <p:spPr bwMode="auto">
                <a:xfrm flipV="1">
                  <a:off x="3569" y="274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8" name="Line 3126"/>
                <p:cNvSpPr>
                  <a:spLocks noChangeShapeType="1"/>
                </p:cNvSpPr>
                <p:nvPr/>
              </p:nvSpPr>
              <p:spPr bwMode="auto">
                <a:xfrm flipV="1">
                  <a:off x="3584" y="2737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89" name="Line 3127"/>
                <p:cNvSpPr>
                  <a:spLocks noChangeShapeType="1"/>
                </p:cNvSpPr>
                <p:nvPr/>
              </p:nvSpPr>
              <p:spPr bwMode="auto">
                <a:xfrm flipV="1">
                  <a:off x="3598" y="273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0" name="Line 3128"/>
                <p:cNvSpPr>
                  <a:spLocks noChangeShapeType="1"/>
                </p:cNvSpPr>
                <p:nvPr/>
              </p:nvSpPr>
              <p:spPr bwMode="auto">
                <a:xfrm flipV="1">
                  <a:off x="3611" y="2730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1" name="Line 3129"/>
                <p:cNvSpPr>
                  <a:spLocks noChangeShapeType="1"/>
                </p:cNvSpPr>
                <p:nvPr/>
              </p:nvSpPr>
              <p:spPr bwMode="auto">
                <a:xfrm flipV="1">
                  <a:off x="3626" y="2727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2" name="Line 3130"/>
                <p:cNvSpPr>
                  <a:spLocks noChangeShapeType="1"/>
                </p:cNvSpPr>
                <p:nvPr/>
              </p:nvSpPr>
              <p:spPr bwMode="auto">
                <a:xfrm flipV="1">
                  <a:off x="3639" y="2723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3" name="Line 3131"/>
                <p:cNvSpPr>
                  <a:spLocks noChangeShapeType="1"/>
                </p:cNvSpPr>
                <p:nvPr/>
              </p:nvSpPr>
              <p:spPr bwMode="auto">
                <a:xfrm flipV="1">
                  <a:off x="3653" y="2719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4" name="Line 3132"/>
                <p:cNvSpPr>
                  <a:spLocks noChangeShapeType="1"/>
                </p:cNvSpPr>
                <p:nvPr/>
              </p:nvSpPr>
              <p:spPr bwMode="auto">
                <a:xfrm flipV="1">
                  <a:off x="3668" y="2716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5" name="Line 3133"/>
                <p:cNvSpPr>
                  <a:spLocks noChangeShapeType="1"/>
                </p:cNvSpPr>
                <p:nvPr/>
              </p:nvSpPr>
              <p:spPr bwMode="auto">
                <a:xfrm flipV="1">
                  <a:off x="3681" y="2712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6" name="Line 3134"/>
                <p:cNvSpPr>
                  <a:spLocks noChangeShapeType="1"/>
                </p:cNvSpPr>
                <p:nvPr/>
              </p:nvSpPr>
              <p:spPr bwMode="auto">
                <a:xfrm flipV="1">
                  <a:off x="3695" y="2709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7" name="Line 3135"/>
                <p:cNvSpPr>
                  <a:spLocks noChangeShapeType="1"/>
                </p:cNvSpPr>
                <p:nvPr/>
              </p:nvSpPr>
              <p:spPr bwMode="auto">
                <a:xfrm flipV="1">
                  <a:off x="3708" y="2705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8" name="Line 3136"/>
                <p:cNvSpPr>
                  <a:spLocks noChangeShapeType="1"/>
                </p:cNvSpPr>
                <p:nvPr/>
              </p:nvSpPr>
              <p:spPr bwMode="auto">
                <a:xfrm flipV="1">
                  <a:off x="3723" y="2701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799" name="Line 3137"/>
                <p:cNvSpPr>
                  <a:spLocks noChangeShapeType="1"/>
                </p:cNvSpPr>
                <p:nvPr/>
              </p:nvSpPr>
              <p:spPr bwMode="auto">
                <a:xfrm flipV="1">
                  <a:off x="3737" y="2698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0" name="Line 3138"/>
                <p:cNvSpPr>
                  <a:spLocks noChangeShapeType="1"/>
                </p:cNvSpPr>
                <p:nvPr/>
              </p:nvSpPr>
              <p:spPr bwMode="auto">
                <a:xfrm flipV="1">
                  <a:off x="3751" y="2694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1" name="Line 3139"/>
                <p:cNvSpPr>
                  <a:spLocks noChangeShapeType="1"/>
                </p:cNvSpPr>
                <p:nvPr/>
              </p:nvSpPr>
              <p:spPr bwMode="auto">
                <a:xfrm flipV="1">
                  <a:off x="3765" y="2691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2" name="Line 3140"/>
                <p:cNvSpPr>
                  <a:spLocks noChangeShapeType="1"/>
                </p:cNvSpPr>
                <p:nvPr/>
              </p:nvSpPr>
              <p:spPr bwMode="auto">
                <a:xfrm flipV="1">
                  <a:off x="3778" y="2687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3" name="Line 3141"/>
                <p:cNvSpPr>
                  <a:spLocks noChangeShapeType="1"/>
                </p:cNvSpPr>
                <p:nvPr/>
              </p:nvSpPr>
              <p:spPr bwMode="auto">
                <a:xfrm flipV="1">
                  <a:off x="3793" y="268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4" name="Line 3142"/>
                <p:cNvSpPr>
                  <a:spLocks noChangeShapeType="1"/>
                </p:cNvSpPr>
                <p:nvPr/>
              </p:nvSpPr>
              <p:spPr bwMode="auto">
                <a:xfrm flipV="1">
                  <a:off x="3807" y="2680"/>
                  <a:ext cx="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5" name="Line 3143"/>
                <p:cNvSpPr>
                  <a:spLocks noChangeShapeType="1"/>
                </p:cNvSpPr>
                <p:nvPr/>
              </p:nvSpPr>
              <p:spPr bwMode="auto">
                <a:xfrm flipV="1">
                  <a:off x="3221" y="3233"/>
                  <a:ext cx="262" cy="6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6" name="Line 3144"/>
                <p:cNvSpPr>
                  <a:spLocks noChangeShapeType="1"/>
                </p:cNvSpPr>
                <p:nvPr/>
              </p:nvSpPr>
              <p:spPr bwMode="auto">
                <a:xfrm flipV="1">
                  <a:off x="3811" y="2615"/>
                  <a:ext cx="0" cy="28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7" name="Line 3145"/>
                <p:cNvSpPr>
                  <a:spLocks noChangeShapeType="1"/>
                </p:cNvSpPr>
                <p:nvPr/>
              </p:nvSpPr>
              <p:spPr bwMode="auto">
                <a:xfrm flipV="1">
                  <a:off x="3221" y="2615"/>
                  <a:ext cx="590" cy="15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8" name="Line 3146"/>
                <p:cNvSpPr>
                  <a:spLocks noChangeShapeType="1"/>
                </p:cNvSpPr>
                <p:nvPr/>
              </p:nvSpPr>
              <p:spPr bwMode="auto">
                <a:xfrm flipV="1">
                  <a:off x="3221" y="2769"/>
                  <a:ext cx="0" cy="5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09" name="Line 3147"/>
                <p:cNvSpPr>
                  <a:spLocks noChangeShapeType="1"/>
                </p:cNvSpPr>
                <p:nvPr/>
              </p:nvSpPr>
              <p:spPr bwMode="auto">
                <a:xfrm>
                  <a:off x="3941" y="3187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0" name="Line 3148"/>
                <p:cNvSpPr>
                  <a:spLocks noChangeShapeType="1"/>
                </p:cNvSpPr>
                <p:nvPr/>
              </p:nvSpPr>
              <p:spPr bwMode="auto">
                <a:xfrm>
                  <a:off x="3952" y="3195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1" name="Line 3149"/>
                <p:cNvSpPr>
                  <a:spLocks noChangeShapeType="1"/>
                </p:cNvSpPr>
                <p:nvPr/>
              </p:nvSpPr>
              <p:spPr bwMode="auto">
                <a:xfrm>
                  <a:off x="3964" y="320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2" name="Line 3150"/>
                <p:cNvSpPr>
                  <a:spLocks noChangeShapeType="1"/>
                </p:cNvSpPr>
                <p:nvPr/>
              </p:nvSpPr>
              <p:spPr bwMode="auto">
                <a:xfrm>
                  <a:off x="3975" y="3213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3" name="Line 3151"/>
                <p:cNvSpPr>
                  <a:spLocks noChangeShapeType="1"/>
                </p:cNvSpPr>
                <p:nvPr/>
              </p:nvSpPr>
              <p:spPr bwMode="auto">
                <a:xfrm>
                  <a:off x="3987" y="322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4" name="Line 3152"/>
                <p:cNvSpPr>
                  <a:spLocks noChangeShapeType="1"/>
                </p:cNvSpPr>
                <p:nvPr/>
              </p:nvSpPr>
              <p:spPr bwMode="auto">
                <a:xfrm>
                  <a:off x="3998" y="3231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5" name="Line 3153"/>
                <p:cNvSpPr>
                  <a:spLocks noChangeShapeType="1"/>
                </p:cNvSpPr>
                <p:nvPr/>
              </p:nvSpPr>
              <p:spPr bwMode="auto">
                <a:xfrm>
                  <a:off x="4010" y="323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6" name="Line 3154"/>
                <p:cNvSpPr>
                  <a:spLocks noChangeShapeType="1"/>
                </p:cNvSpPr>
                <p:nvPr/>
              </p:nvSpPr>
              <p:spPr bwMode="auto">
                <a:xfrm>
                  <a:off x="4021" y="3249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7" name="Line 3155"/>
                <p:cNvSpPr>
                  <a:spLocks noChangeShapeType="1"/>
                </p:cNvSpPr>
                <p:nvPr/>
              </p:nvSpPr>
              <p:spPr bwMode="auto">
                <a:xfrm>
                  <a:off x="4033" y="3257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8" name="Line 3156"/>
                <p:cNvSpPr>
                  <a:spLocks noChangeShapeType="1"/>
                </p:cNvSpPr>
                <p:nvPr/>
              </p:nvSpPr>
              <p:spPr bwMode="auto">
                <a:xfrm>
                  <a:off x="4044" y="326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19" name="Line 3157"/>
                <p:cNvSpPr>
                  <a:spLocks noChangeShapeType="1"/>
                </p:cNvSpPr>
                <p:nvPr/>
              </p:nvSpPr>
              <p:spPr bwMode="auto">
                <a:xfrm>
                  <a:off x="4056" y="3275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0" name="Line 3158"/>
                <p:cNvSpPr>
                  <a:spLocks noChangeShapeType="1"/>
                </p:cNvSpPr>
                <p:nvPr/>
              </p:nvSpPr>
              <p:spPr bwMode="auto">
                <a:xfrm>
                  <a:off x="4066" y="3284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1" name="Line 3159"/>
                <p:cNvSpPr>
                  <a:spLocks noChangeShapeType="1"/>
                </p:cNvSpPr>
                <p:nvPr/>
              </p:nvSpPr>
              <p:spPr bwMode="auto">
                <a:xfrm>
                  <a:off x="4077" y="3293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2" name="Line 3160"/>
                <p:cNvSpPr>
                  <a:spLocks noChangeShapeType="1"/>
                </p:cNvSpPr>
                <p:nvPr/>
              </p:nvSpPr>
              <p:spPr bwMode="auto">
                <a:xfrm>
                  <a:off x="4089" y="3302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3" name="Line 3161"/>
                <p:cNvSpPr>
                  <a:spLocks noChangeShapeType="1"/>
                </p:cNvSpPr>
                <p:nvPr/>
              </p:nvSpPr>
              <p:spPr bwMode="auto">
                <a:xfrm>
                  <a:off x="4100" y="3310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4" name="Line 3162"/>
                <p:cNvSpPr>
                  <a:spLocks noChangeShapeType="1"/>
                </p:cNvSpPr>
                <p:nvPr/>
              </p:nvSpPr>
              <p:spPr bwMode="auto">
                <a:xfrm>
                  <a:off x="4112" y="332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5" name="Line 3163"/>
                <p:cNvSpPr>
                  <a:spLocks noChangeShapeType="1"/>
                </p:cNvSpPr>
                <p:nvPr/>
              </p:nvSpPr>
              <p:spPr bwMode="auto">
                <a:xfrm>
                  <a:off x="4123" y="3328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6" name="Line 3164"/>
                <p:cNvSpPr>
                  <a:spLocks noChangeShapeType="1"/>
                </p:cNvSpPr>
                <p:nvPr/>
              </p:nvSpPr>
              <p:spPr bwMode="auto">
                <a:xfrm>
                  <a:off x="4135" y="3338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7" name="Line 3165"/>
                <p:cNvSpPr>
                  <a:spLocks noChangeShapeType="1"/>
                </p:cNvSpPr>
                <p:nvPr/>
              </p:nvSpPr>
              <p:spPr bwMode="auto">
                <a:xfrm>
                  <a:off x="4146" y="3346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8" name="Line 3166"/>
                <p:cNvSpPr>
                  <a:spLocks noChangeShapeType="1"/>
                </p:cNvSpPr>
                <p:nvPr/>
              </p:nvSpPr>
              <p:spPr bwMode="auto">
                <a:xfrm>
                  <a:off x="4006" y="317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29" name="Line 3167"/>
                <p:cNvSpPr>
                  <a:spLocks noChangeShapeType="1"/>
                </p:cNvSpPr>
                <p:nvPr/>
              </p:nvSpPr>
              <p:spPr bwMode="auto">
                <a:xfrm>
                  <a:off x="4017" y="3178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0" name="Line 3168"/>
                <p:cNvSpPr>
                  <a:spLocks noChangeShapeType="1"/>
                </p:cNvSpPr>
                <p:nvPr/>
              </p:nvSpPr>
              <p:spPr bwMode="auto">
                <a:xfrm>
                  <a:off x="4029" y="318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1" name="Line 3169"/>
                <p:cNvSpPr>
                  <a:spLocks noChangeShapeType="1"/>
                </p:cNvSpPr>
                <p:nvPr/>
              </p:nvSpPr>
              <p:spPr bwMode="auto">
                <a:xfrm>
                  <a:off x="4040" y="3196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2" name="Line 3170"/>
                <p:cNvSpPr>
                  <a:spLocks noChangeShapeType="1"/>
                </p:cNvSpPr>
                <p:nvPr/>
              </p:nvSpPr>
              <p:spPr bwMode="auto">
                <a:xfrm>
                  <a:off x="4052" y="3206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3" name="Line 3171"/>
                <p:cNvSpPr>
                  <a:spLocks noChangeShapeType="1"/>
                </p:cNvSpPr>
                <p:nvPr/>
              </p:nvSpPr>
              <p:spPr bwMode="auto">
                <a:xfrm>
                  <a:off x="4063" y="3214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4" name="Line 3172"/>
                <p:cNvSpPr>
                  <a:spLocks noChangeShapeType="1"/>
                </p:cNvSpPr>
                <p:nvPr/>
              </p:nvSpPr>
              <p:spPr bwMode="auto">
                <a:xfrm>
                  <a:off x="4075" y="3223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5" name="Line 3173"/>
                <p:cNvSpPr>
                  <a:spLocks noChangeShapeType="1"/>
                </p:cNvSpPr>
                <p:nvPr/>
              </p:nvSpPr>
              <p:spPr bwMode="auto">
                <a:xfrm>
                  <a:off x="4086" y="3232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6" name="Line 3174"/>
                <p:cNvSpPr>
                  <a:spLocks noChangeShapeType="1"/>
                </p:cNvSpPr>
                <p:nvPr/>
              </p:nvSpPr>
              <p:spPr bwMode="auto">
                <a:xfrm>
                  <a:off x="4098" y="3241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7" name="Line 3175"/>
                <p:cNvSpPr>
                  <a:spLocks noChangeShapeType="1"/>
                </p:cNvSpPr>
                <p:nvPr/>
              </p:nvSpPr>
              <p:spPr bwMode="auto">
                <a:xfrm>
                  <a:off x="4108" y="325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8" name="Line 3176"/>
                <p:cNvSpPr>
                  <a:spLocks noChangeShapeType="1"/>
                </p:cNvSpPr>
                <p:nvPr/>
              </p:nvSpPr>
              <p:spPr bwMode="auto">
                <a:xfrm>
                  <a:off x="4119" y="3259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39" name="Line 3177"/>
                <p:cNvSpPr>
                  <a:spLocks noChangeShapeType="1"/>
                </p:cNvSpPr>
                <p:nvPr/>
              </p:nvSpPr>
              <p:spPr bwMode="auto">
                <a:xfrm>
                  <a:off x="4131" y="3267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0" name="Line 3178"/>
                <p:cNvSpPr>
                  <a:spLocks noChangeShapeType="1"/>
                </p:cNvSpPr>
                <p:nvPr/>
              </p:nvSpPr>
              <p:spPr bwMode="auto">
                <a:xfrm>
                  <a:off x="4142" y="3277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1" name="Line 3179"/>
                <p:cNvSpPr>
                  <a:spLocks noChangeShapeType="1"/>
                </p:cNvSpPr>
                <p:nvPr/>
              </p:nvSpPr>
              <p:spPr bwMode="auto">
                <a:xfrm>
                  <a:off x="4071" y="315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2" name="Line 3180"/>
                <p:cNvSpPr>
                  <a:spLocks noChangeShapeType="1"/>
                </p:cNvSpPr>
                <p:nvPr/>
              </p:nvSpPr>
              <p:spPr bwMode="auto">
                <a:xfrm>
                  <a:off x="4082" y="3161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3" name="Line 3181"/>
                <p:cNvSpPr>
                  <a:spLocks noChangeShapeType="1"/>
                </p:cNvSpPr>
                <p:nvPr/>
              </p:nvSpPr>
              <p:spPr bwMode="auto">
                <a:xfrm>
                  <a:off x="4094" y="3171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4" name="Line 3182"/>
                <p:cNvSpPr>
                  <a:spLocks noChangeShapeType="1"/>
                </p:cNvSpPr>
                <p:nvPr/>
              </p:nvSpPr>
              <p:spPr bwMode="auto">
                <a:xfrm>
                  <a:off x="4105" y="317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5" name="Line 3183"/>
                <p:cNvSpPr>
                  <a:spLocks noChangeShapeType="1"/>
                </p:cNvSpPr>
                <p:nvPr/>
              </p:nvSpPr>
              <p:spPr bwMode="auto">
                <a:xfrm>
                  <a:off x="4117" y="3189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6" name="Line 3184"/>
                <p:cNvSpPr>
                  <a:spLocks noChangeShapeType="1"/>
                </p:cNvSpPr>
                <p:nvPr/>
              </p:nvSpPr>
              <p:spPr bwMode="auto">
                <a:xfrm>
                  <a:off x="4128" y="3197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7" name="Line 3185"/>
                <p:cNvSpPr>
                  <a:spLocks noChangeShapeType="1"/>
                </p:cNvSpPr>
                <p:nvPr/>
              </p:nvSpPr>
              <p:spPr bwMode="auto">
                <a:xfrm>
                  <a:off x="4140" y="320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8" name="Line 3186"/>
                <p:cNvSpPr>
                  <a:spLocks noChangeShapeType="1"/>
                </p:cNvSpPr>
                <p:nvPr/>
              </p:nvSpPr>
              <p:spPr bwMode="auto">
                <a:xfrm>
                  <a:off x="4150" y="3215"/>
                  <a:ext cx="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49" name="Line 3187"/>
                <p:cNvSpPr>
                  <a:spLocks noChangeShapeType="1"/>
                </p:cNvSpPr>
                <p:nvPr/>
              </p:nvSpPr>
              <p:spPr bwMode="auto">
                <a:xfrm>
                  <a:off x="3811" y="2882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0" name="Line 3188"/>
                <p:cNvSpPr>
                  <a:spLocks noChangeShapeType="1"/>
                </p:cNvSpPr>
                <p:nvPr/>
              </p:nvSpPr>
              <p:spPr bwMode="auto">
                <a:xfrm>
                  <a:off x="3821" y="2890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1" name="Line 3189"/>
                <p:cNvSpPr>
                  <a:spLocks noChangeShapeType="1"/>
                </p:cNvSpPr>
                <p:nvPr/>
              </p:nvSpPr>
              <p:spPr bwMode="auto">
                <a:xfrm>
                  <a:off x="3833" y="290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2" name="Line 3190"/>
                <p:cNvSpPr>
                  <a:spLocks noChangeShapeType="1"/>
                </p:cNvSpPr>
                <p:nvPr/>
              </p:nvSpPr>
              <p:spPr bwMode="auto">
                <a:xfrm>
                  <a:off x="3844" y="2908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3" name="Line 3191"/>
                <p:cNvSpPr>
                  <a:spLocks noChangeShapeType="1"/>
                </p:cNvSpPr>
                <p:nvPr/>
              </p:nvSpPr>
              <p:spPr bwMode="auto">
                <a:xfrm>
                  <a:off x="3856" y="291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4" name="Line 3192"/>
                <p:cNvSpPr>
                  <a:spLocks noChangeShapeType="1"/>
                </p:cNvSpPr>
                <p:nvPr/>
              </p:nvSpPr>
              <p:spPr bwMode="auto">
                <a:xfrm>
                  <a:off x="3867" y="2926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5" name="Line 3193"/>
                <p:cNvSpPr>
                  <a:spLocks noChangeShapeType="1"/>
                </p:cNvSpPr>
                <p:nvPr/>
              </p:nvSpPr>
              <p:spPr bwMode="auto">
                <a:xfrm>
                  <a:off x="3879" y="2934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6" name="Line 3194"/>
                <p:cNvSpPr>
                  <a:spLocks noChangeShapeType="1"/>
                </p:cNvSpPr>
                <p:nvPr/>
              </p:nvSpPr>
              <p:spPr bwMode="auto">
                <a:xfrm>
                  <a:off x="3890" y="2944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7" name="Line 3195"/>
                <p:cNvSpPr>
                  <a:spLocks noChangeShapeType="1"/>
                </p:cNvSpPr>
                <p:nvPr/>
              </p:nvSpPr>
              <p:spPr bwMode="auto">
                <a:xfrm>
                  <a:off x="3902" y="2952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8" name="Line 3196"/>
                <p:cNvSpPr>
                  <a:spLocks noChangeShapeType="1"/>
                </p:cNvSpPr>
                <p:nvPr/>
              </p:nvSpPr>
              <p:spPr bwMode="auto">
                <a:xfrm>
                  <a:off x="3913" y="2962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59" name="Line 3197"/>
                <p:cNvSpPr>
                  <a:spLocks noChangeShapeType="1"/>
                </p:cNvSpPr>
                <p:nvPr/>
              </p:nvSpPr>
              <p:spPr bwMode="auto">
                <a:xfrm>
                  <a:off x="3923" y="2970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0" name="Line 3198"/>
                <p:cNvSpPr>
                  <a:spLocks noChangeShapeType="1"/>
                </p:cNvSpPr>
                <p:nvPr/>
              </p:nvSpPr>
              <p:spPr bwMode="auto">
                <a:xfrm>
                  <a:off x="3935" y="2979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1" name="Line 3199"/>
                <p:cNvSpPr>
                  <a:spLocks noChangeShapeType="1"/>
                </p:cNvSpPr>
                <p:nvPr/>
              </p:nvSpPr>
              <p:spPr bwMode="auto">
                <a:xfrm>
                  <a:off x="3946" y="2988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2" name="Line 3200"/>
                <p:cNvSpPr>
                  <a:spLocks noChangeShapeType="1"/>
                </p:cNvSpPr>
                <p:nvPr/>
              </p:nvSpPr>
              <p:spPr bwMode="auto">
                <a:xfrm>
                  <a:off x="3958" y="2997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3" name="Line 3201"/>
                <p:cNvSpPr>
                  <a:spLocks noChangeShapeType="1"/>
                </p:cNvSpPr>
                <p:nvPr/>
              </p:nvSpPr>
              <p:spPr bwMode="auto">
                <a:xfrm>
                  <a:off x="3969" y="3006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4" name="Line 3202"/>
                <p:cNvSpPr>
                  <a:spLocks noChangeShapeType="1"/>
                </p:cNvSpPr>
                <p:nvPr/>
              </p:nvSpPr>
              <p:spPr bwMode="auto">
                <a:xfrm>
                  <a:off x="3981" y="3015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5" name="Line 3203"/>
                <p:cNvSpPr>
                  <a:spLocks noChangeShapeType="1"/>
                </p:cNvSpPr>
                <p:nvPr/>
              </p:nvSpPr>
              <p:spPr bwMode="auto">
                <a:xfrm>
                  <a:off x="3992" y="3024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6" name="Line 3204"/>
                <p:cNvSpPr>
                  <a:spLocks noChangeShapeType="1"/>
                </p:cNvSpPr>
                <p:nvPr/>
              </p:nvSpPr>
              <p:spPr bwMode="auto">
                <a:xfrm>
                  <a:off x="4004" y="3033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7" name="Line 3205"/>
                <p:cNvSpPr>
                  <a:spLocks noChangeShapeType="1"/>
                </p:cNvSpPr>
                <p:nvPr/>
              </p:nvSpPr>
              <p:spPr bwMode="auto">
                <a:xfrm>
                  <a:off x="4015" y="3041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8" name="Line 3206"/>
                <p:cNvSpPr>
                  <a:spLocks noChangeShapeType="1"/>
                </p:cNvSpPr>
                <p:nvPr/>
              </p:nvSpPr>
              <p:spPr bwMode="auto">
                <a:xfrm>
                  <a:off x="4026" y="3051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69" name="Line 3207"/>
                <p:cNvSpPr>
                  <a:spLocks noChangeShapeType="1"/>
                </p:cNvSpPr>
                <p:nvPr/>
              </p:nvSpPr>
              <p:spPr bwMode="auto">
                <a:xfrm>
                  <a:off x="4038" y="305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0" name="Line 3208"/>
                <p:cNvSpPr>
                  <a:spLocks noChangeShapeType="1"/>
                </p:cNvSpPr>
                <p:nvPr/>
              </p:nvSpPr>
              <p:spPr bwMode="auto">
                <a:xfrm>
                  <a:off x="4048" y="3069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1" name="Line 3209"/>
                <p:cNvSpPr>
                  <a:spLocks noChangeShapeType="1"/>
                </p:cNvSpPr>
                <p:nvPr/>
              </p:nvSpPr>
              <p:spPr bwMode="auto">
                <a:xfrm>
                  <a:off x="4060" y="3077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2" name="Line 3210"/>
                <p:cNvSpPr>
                  <a:spLocks noChangeShapeType="1"/>
                </p:cNvSpPr>
                <p:nvPr/>
              </p:nvSpPr>
              <p:spPr bwMode="auto">
                <a:xfrm>
                  <a:off x="4071" y="3086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3" name="Line 3211"/>
                <p:cNvSpPr>
                  <a:spLocks noChangeShapeType="1"/>
                </p:cNvSpPr>
                <p:nvPr/>
              </p:nvSpPr>
              <p:spPr bwMode="auto">
                <a:xfrm>
                  <a:off x="4083" y="3095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4" name="Line 3212"/>
                <p:cNvSpPr>
                  <a:spLocks noChangeShapeType="1"/>
                </p:cNvSpPr>
                <p:nvPr/>
              </p:nvSpPr>
              <p:spPr bwMode="auto">
                <a:xfrm>
                  <a:off x="4094" y="3104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5" name="Line 3213"/>
                <p:cNvSpPr>
                  <a:spLocks noChangeShapeType="1"/>
                </p:cNvSpPr>
                <p:nvPr/>
              </p:nvSpPr>
              <p:spPr bwMode="auto">
                <a:xfrm>
                  <a:off x="4105" y="3113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6" name="Line 3214"/>
                <p:cNvSpPr>
                  <a:spLocks noChangeShapeType="1"/>
                </p:cNvSpPr>
                <p:nvPr/>
              </p:nvSpPr>
              <p:spPr bwMode="auto">
                <a:xfrm>
                  <a:off x="4117" y="3122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7" name="Line 3215"/>
                <p:cNvSpPr>
                  <a:spLocks noChangeShapeType="1"/>
                </p:cNvSpPr>
                <p:nvPr/>
              </p:nvSpPr>
              <p:spPr bwMode="auto">
                <a:xfrm>
                  <a:off x="4128" y="3130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8" name="Line 3216"/>
                <p:cNvSpPr>
                  <a:spLocks noChangeShapeType="1"/>
                </p:cNvSpPr>
                <p:nvPr/>
              </p:nvSpPr>
              <p:spPr bwMode="auto">
                <a:xfrm>
                  <a:off x="4140" y="3140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79" name="Line 3217"/>
                <p:cNvSpPr>
                  <a:spLocks noChangeShapeType="1"/>
                </p:cNvSpPr>
                <p:nvPr/>
              </p:nvSpPr>
              <p:spPr bwMode="auto">
                <a:xfrm>
                  <a:off x="3811" y="2814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0" name="Line 3218"/>
                <p:cNvSpPr>
                  <a:spLocks noChangeShapeType="1"/>
                </p:cNvSpPr>
                <p:nvPr/>
              </p:nvSpPr>
              <p:spPr bwMode="auto">
                <a:xfrm>
                  <a:off x="3821" y="2823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1" name="Line 3219"/>
                <p:cNvSpPr>
                  <a:spLocks noChangeShapeType="1"/>
                </p:cNvSpPr>
                <p:nvPr/>
              </p:nvSpPr>
              <p:spPr bwMode="auto">
                <a:xfrm>
                  <a:off x="3833" y="283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2" name="Line 3220"/>
                <p:cNvSpPr>
                  <a:spLocks noChangeShapeType="1"/>
                </p:cNvSpPr>
                <p:nvPr/>
              </p:nvSpPr>
              <p:spPr bwMode="auto">
                <a:xfrm>
                  <a:off x="3844" y="2841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3" name="Line 3221"/>
                <p:cNvSpPr>
                  <a:spLocks noChangeShapeType="1"/>
                </p:cNvSpPr>
                <p:nvPr/>
              </p:nvSpPr>
              <p:spPr bwMode="auto">
                <a:xfrm>
                  <a:off x="3856" y="285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4" name="Line 3222"/>
                <p:cNvSpPr>
                  <a:spLocks noChangeShapeType="1"/>
                </p:cNvSpPr>
                <p:nvPr/>
              </p:nvSpPr>
              <p:spPr bwMode="auto">
                <a:xfrm>
                  <a:off x="3867" y="2859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5" name="Line 3223"/>
                <p:cNvSpPr>
                  <a:spLocks noChangeShapeType="1"/>
                </p:cNvSpPr>
                <p:nvPr/>
              </p:nvSpPr>
              <p:spPr bwMode="auto">
                <a:xfrm>
                  <a:off x="3879" y="2867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6" name="Line 3224"/>
                <p:cNvSpPr>
                  <a:spLocks noChangeShapeType="1"/>
                </p:cNvSpPr>
                <p:nvPr/>
              </p:nvSpPr>
              <p:spPr bwMode="auto">
                <a:xfrm>
                  <a:off x="3890" y="287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887" name="Line 3225"/>
                <p:cNvSpPr>
                  <a:spLocks noChangeShapeType="1"/>
                </p:cNvSpPr>
                <p:nvPr/>
              </p:nvSpPr>
              <p:spPr bwMode="auto">
                <a:xfrm>
                  <a:off x="3902" y="2885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1" name="Group 3427"/>
              <p:cNvGrpSpPr>
                <a:grpSpLocks/>
              </p:cNvGrpSpPr>
              <p:nvPr/>
            </p:nvGrpSpPr>
            <p:grpSpPr bwMode="auto">
              <a:xfrm>
                <a:off x="4840288" y="4151313"/>
                <a:ext cx="1809750" cy="1671637"/>
                <a:chOff x="3049" y="2615"/>
                <a:chExt cx="1140" cy="1053"/>
              </a:xfrm>
            </p:grpSpPr>
            <p:sp>
              <p:nvSpPr>
                <p:cNvPr id="17424" name="Line 3227"/>
                <p:cNvSpPr>
                  <a:spLocks noChangeShapeType="1"/>
                </p:cNvSpPr>
                <p:nvPr/>
              </p:nvSpPr>
              <p:spPr bwMode="auto">
                <a:xfrm>
                  <a:off x="3913" y="2894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25" name="Line 3228"/>
                <p:cNvSpPr>
                  <a:spLocks noChangeShapeType="1"/>
                </p:cNvSpPr>
                <p:nvPr/>
              </p:nvSpPr>
              <p:spPr bwMode="auto">
                <a:xfrm>
                  <a:off x="3925" y="2903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26" name="Line 3229"/>
                <p:cNvSpPr>
                  <a:spLocks noChangeShapeType="1"/>
                </p:cNvSpPr>
                <p:nvPr/>
              </p:nvSpPr>
              <p:spPr bwMode="auto">
                <a:xfrm>
                  <a:off x="3935" y="291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27" name="Line 3230"/>
                <p:cNvSpPr>
                  <a:spLocks noChangeShapeType="1"/>
                </p:cNvSpPr>
                <p:nvPr/>
              </p:nvSpPr>
              <p:spPr bwMode="auto">
                <a:xfrm>
                  <a:off x="3946" y="2921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28" name="Line 3231"/>
                <p:cNvSpPr>
                  <a:spLocks noChangeShapeType="1"/>
                </p:cNvSpPr>
                <p:nvPr/>
              </p:nvSpPr>
              <p:spPr bwMode="auto">
                <a:xfrm>
                  <a:off x="3958" y="2930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29" name="Line 3232"/>
                <p:cNvSpPr>
                  <a:spLocks noChangeShapeType="1"/>
                </p:cNvSpPr>
                <p:nvPr/>
              </p:nvSpPr>
              <p:spPr bwMode="auto">
                <a:xfrm>
                  <a:off x="3969" y="2938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0" name="Line 3233"/>
                <p:cNvSpPr>
                  <a:spLocks noChangeShapeType="1"/>
                </p:cNvSpPr>
                <p:nvPr/>
              </p:nvSpPr>
              <p:spPr bwMode="auto">
                <a:xfrm>
                  <a:off x="3981" y="294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1" name="Line 3234"/>
                <p:cNvSpPr>
                  <a:spLocks noChangeShapeType="1"/>
                </p:cNvSpPr>
                <p:nvPr/>
              </p:nvSpPr>
              <p:spPr bwMode="auto">
                <a:xfrm>
                  <a:off x="3992" y="2956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2" name="Line 3235"/>
                <p:cNvSpPr>
                  <a:spLocks noChangeShapeType="1"/>
                </p:cNvSpPr>
                <p:nvPr/>
              </p:nvSpPr>
              <p:spPr bwMode="auto">
                <a:xfrm>
                  <a:off x="4004" y="296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3" name="Line 3236"/>
                <p:cNvSpPr>
                  <a:spLocks noChangeShapeType="1"/>
                </p:cNvSpPr>
                <p:nvPr/>
              </p:nvSpPr>
              <p:spPr bwMode="auto">
                <a:xfrm>
                  <a:off x="4015" y="2974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4" name="Line 3237"/>
                <p:cNvSpPr>
                  <a:spLocks noChangeShapeType="1"/>
                </p:cNvSpPr>
                <p:nvPr/>
              </p:nvSpPr>
              <p:spPr bwMode="auto">
                <a:xfrm>
                  <a:off x="4027" y="2982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5" name="Line 3238"/>
                <p:cNvSpPr>
                  <a:spLocks noChangeShapeType="1"/>
                </p:cNvSpPr>
                <p:nvPr/>
              </p:nvSpPr>
              <p:spPr bwMode="auto">
                <a:xfrm>
                  <a:off x="4038" y="2992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6" name="Line 3239"/>
                <p:cNvSpPr>
                  <a:spLocks noChangeShapeType="1"/>
                </p:cNvSpPr>
                <p:nvPr/>
              </p:nvSpPr>
              <p:spPr bwMode="auto">
                <a:xfrm>
                  <a:off x="4050" y="3000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7" name="Line 3240"/>
                <p:cNvSpPr>
                  <a:spLocks noChangeShapeType="1"/>
                </p:cNvSpPr>
                <p:nvPr/>
              </p:nvSpPr>
              <p:spPr bwMode="auto">
                <a:xfrm>
                  <a:off x="4060" y="3009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8" name="Line 3241"/>
                <p:cNvSpPr>
                  <a:spLocks noChangeShapeType="1"/>
                </p:cNvSpPr>
                <p:nvPr/>
              </p:nvSpPr>
              <p:spPr bwMode="auto">
                <a:xfrm>
                  <a:off x="4072" y="3018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7439" name="Line 3242"/>
                <p:cNvSpPr>
                  <a:spLocks noChangeShapeType="1"/>
                </p:cNvSpPr>
                <p:nvPr/>
              </p:nvSpPr>
              <p:spPr bwMode="auto">
                <a:xfrm>
                  <a:off x="4083" y="3027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04" name="Line 3243"/>
                <p:cNvSpPr>
                  <a:spLocks noChangeShapeType="1"/>
                </p:cNvSpPr>
                <p:nvPr/>
              </p:nvSpPr>
              <p:spPr bwMode="auto">
                <a:xfrm>
                  <a:off x="4094" y="3036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05" name="Line 3244"/>
                <p:cNvSpPr>
                  <a:spLocks noChangeShapeType="1"/>
                </p:cNvSpPr>
                <p:nvPr/>
              </p:nvSpPr>
              <p:spPr bwMode="auto">
                <a:xfrm>
                  <a:off x="4106" y="304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06" name="Line 3245"/>
                <p:cNvSpPr>
                  <a:spLocks noChangeShapeType="1"/>
                </p:cNvSpPr>
                <p:nvPr/>
              </p:nvSpPr>
              <p:spPr bwMode="auto">
                <a:xfrm>
                  <a:off x="4117" y="3053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07" name="Line 3246"/>
                <p:cNvSpPr>
                  <a:spLocks noChangeShapeType="1"/>
                </p:cNvSpPr>
                <p:nvPr/>
              </p:nvSpPr>
              <p:spPr bwMode="auto">
                <a:xfrm>
                  <a:off x="4129" y="3063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08" name="Line 3247"/>
                <p:cNvSpPr>
                  <a:spLocks noChangeShapeType="1"/>
                </p:cNvSpPr>
                <p:nvPr/>
              </p:nvSpPr>
              <p:spPr bwMode="auto">
                <a:xfrm>
                  <a:off x="4140" y="3071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09" name="Line 3248"/>
                <p:cNvSpPr>
                  <a:spLocks noChangeShapeType="1"/>
                </p:cNvSpPr>
                <p:nvPr/>
              </p:nvSpPr>
              <p:spPr bwMode="auto">
                <a:xfrm>
                  <a:off x="3811" y="274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0" name="Line 3249"/>
                <p:cNvSpPr>
                  <a:spLocks noChangeShapeType="1"/>
                </p:cNvSpPr>
                <p:nvPr/>
              </p:nvSpPr>
              <p:spPr bwMode="auto">
                <a:xfrm>
                  <a:off x="3821" y="2755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1" name="Line 3250"/>
                <p:cNvSpPr>
                  <a:spLocks noChangeShapeType="1"/>
                </p:cNvSpPr>
                <p:nvPr/>
              </p:nvSpPr>
              <p:spPr bwMode="auto">
                <a:xfrm>
                  <a:off x="3833" y="276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2" name="Line 3251"/>
                <p:cNvSpPr>
                  <a:spLocks noChangeShapeType="1"/>
                </p:cNvSpPr>
                <p:nvPr/>
              </p:nvSpPr>
              <p:spPr bwMode="auto">
                <a:xfrm>
                  <a:off x="3844" y="2773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3" name="Line 3252"/>
                <p:cNvSpPr>
                  <a:spLocks noChangeShapeType="1"/>
                </p:cNvSpPr>
                <p:nvPr/>
              </p:nvSpPr>
              <p:spPr bwMode="auto">
                <a:xfrm>
                  <a:off x="3856" y="278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4" name="Line 3253"/>
                <p:cNvSpPr>
                  <a:spLocks noChangeShapeType="1"/>
                </p:cNvSpPr>
                <p:nvPr/>
              </p:nvSpPr>
              <p:spPr bwMode="auto">
                <a:xfrm>
                  <a:off x="3867" y="2791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5" name="Line 3254"/>
                <p:cNvSpPr>
                  <a:spLocks noChangeShapeType="1"/>
                </p:cNvSpPr>
                <p:nvPr/>
              </p:nvSpPr>
              <p:spPr bwMode="auto">
                <a:xfrm>
                  <a:off x="3879" y="280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6" name="Line 3255"/>
                <p:cNvSpPr>
                  <a:spLocks noChangeShapeType="1"/>
                </p:cNvSpPr>
                <p:nvPr/>
              </p:nvSpPr>
              <p:spPr bwMode="auto">
                <a:xfrm>
                  <a:off x="3890" y="2809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7" name="Line 3256"/>
                <p:cNvSpPr>
                  <a:spLocks noChangeShapeType="1"/>
                </p:cNvSpPr>
                <p:nvPr/>
              </p:nvSpPr>
              <p:spPr bwMode="auto">
                <a:xfrm>
                  <a:off x="3902" y="281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8" name="Line 3257"/>
                <p:cNvSpPr>
                  <a:spLocks noChangeShapeType="1"/>
                </p:cNvSpPr>
                <p:nvPr/>
              </p:nvSpPr>
              <p:spPr bwMode="auto">
                <a:xfrm>
                  <a:off x="3913" y="2826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19" name="Line 3258"/>
                <p:cNvSpPr>
                  <a:spLocks noChangeShapeType="1"/>
                </p:cNvSpPr>
                <p:nvPr/>
              </p:nvSpPr>
              <p:spPr bwMode="auto">
                <a:xfrm>
                  <a:off x="3925" y="283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0" name="Line 3259"/>
                <p:cNvSpPr>
                  <a:spLocks noChangeShapeType="1"/>
                </p:cNvSpPr>
                <p:nvPr/>
              </p:nvSpPr>
              <p:spPr bwMode="auto">
                <a:xfrm>
                  <a:off x="3935" y="2844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1" name="Line 3260"/>
                <p:cNvSpPr>
                  <a:spLocks noChangeShapeType="1"/>
                </p:cNvSpPr>
                <p:nvPr/>
              </p:nvSpPr>
              <p:spPr bwMode="auto">
                <a:xfrm>
                  <a:off x="3946" y="2854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2" name="Line 3261"/>
                <p:cNvSpPr>
                  <a:spLocks noChangeShapeType="1"/>
                </p:cNvSpPr>
                <p:nvPr/>
              </p:nvSpPr>
              <p:spPr bwMode="auto">
                <a:xfrm>
                  <a:off x="3958" y="286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3" name="Line 3262"/>
                <p:cNvSpPr>
                  <a:spLocks noChangeShapeType="1"/>
                </p:cNvSpPr>
                <p:nvPr/>
              </p:nvSpPr>
              <p:spPr bwMode="auto">
                <a:xfrm>
                  <a:off x="3969" y="2871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4" name="Line 3263"/>
                <p:cNvSpPr>
                  <a:spLocks noChangeShapeType="1"/>
                </p:cNvSpPr>
                <p:nvPr/>
              </p:nvSpPr>
              <p:spPr bwMode="auto">
                <a:xfrm>
                  <a:off x="3981" y="288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5" name="Line 3264"/>
                <p:cNvSpPr>
                  <a:spLocks noChangeShapeType="1"/>
                </p:cNvSpPr>
                <p:nvPr/>
              </p:nvSpPr>
              <p:spPr bwMode="auto">
                <a:xfrm>
                  <a:off x="3992" y="2889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6" name="Line 3265"/>
                <p:cNvSpPr>
                  <a:spLocks noChangeShapeType="1"/>
                </p:cNvSpPr>
                <p:nvPr/>
              </p:nvSpPr>
              <p:spPr bwMode="auto">
                <a:xfrm>
                  <a:off x="4004" y="289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7" name="Line 3266"/>
                <p:cNvSpPr>
                  <a:spLocks noChangeShapeType="1"/>
                </p:cNvSpPr>
                <p:nvPr/>
              </p:nvSpPr>
              <p:spPr bwMode="auto">
                <a:xfrm>
                  <a:off x="4015" y="2907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8" name="Line 3267"/>
                <p:cNvSpPr>
                  <a:spLocks noChangeShapeType="1"/>
                </p:cNvSpPr>
                <p:nvPr/>
              </p:nvSpPr>
              <p:spPr bwMode="auto">
                <a:xfrm>
                  <a:off x="4027" y="2915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29" name="Line 3268"/>
                <p:cNvSpPr>
                  <a:spLocks noChangeShapeType="1"/>
                </p:cNvSpPr>
                <p:nvPr/>
              </p:nvSpPr>
              <p:spPr bwMode="auto">
                <a:xfrm>
                  <a:off x="4038" y="2925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0" name="Line 3269"/>
                <p:cNvSpPr>
                  <a:spLocks noChangeShapeType="1"/>
                </p:cNvSpPr>
                <p:nvPr/>
              </p:nvSpPr>
              <p:spPr bwMode="auto">
                <a:xfrm>
                  <a:off x="4050" y="2933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1" name="Line 3270"/>
                <p:cNvSpPr>
                  <a:spLocks noChangeShapeType="1"/>
                </p:cNvSpPr>
                <p:nvPr/>
              </p:nvSpPr>
              <p:spPr bwMode="auto">
                <a:xfrm>
                  <a:off x="4060" y="2942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2" name="Line 3271"/>
                <p:cNvSpPr>
                  <a:spLocks noChangeShapeType="1"/>
                </p:cNvSpPr>
                <p:nvPr/>
              </p:nvSpPr>
              <p:spPr bwMode="auto">
                <a:xfrm>
                  <a:off x="4072" y="2951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3" name="Line 3272"/>
                <p:cNvSpPr>
                  <a:spLocks noChangeShapeType="1"/>
                </p:cNvSpPr>
                <p:nvPr/>
              </p:nvSpPr>
              <p:spPr bwMode="auto">
                <a:xfrm>
                  <a:off x="4083" y="296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4" name="Line 3273"/>
                <p:cNvSpPr>
                  <a:spLocks noChangeShapeType="1"/>
                </p:cNvSpPr>
                <p:nvPr/>
              </p:nvSpPr>
              <p:spPr bwMode="auto">
                <a:xfrm>
                  <a:off x="4094" y="2969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5" name="Line 3274"/>
                <p:cNvSpPr>
                  <a:spLocks noChangeShapeType="1"/>
                </p:cNvSpPr>
                <p:nvPr/>
              </p:nvSpPr>
              <p:spPr bwMode="auto">
                <a:xfrm>
                  <a:off x="4106" y="297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6" name="Line 3275"/>
                <p:cNvSpPr>
                  <a:spLocks noChangeShapeType="1"/>
                </p:cNvSpPr>
                <p:nvPr/>
              </p:nvSpPr>
              <p:spPr bwMode="auto">
                <a:xfrm>
                  <a:off x="4117" y="2986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7" name="Line 3276"/>
                <p:cNvSpPr>
                  <a:spLocks noChangeShapeType="1"/>
                </p:cNvSpPr>
                <p:nvPr/>
              </p:nvSpPr>
              <p:spPr bwMode="auto">
                <a:xfrm>
                  <a:off x="4129" y="2996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8" name="Line 3277"/>
                <p:cNvSpPr>
                  <a:spLocks noChangeShapeType="1"/>
                </p:cNvSpPr>
                <p:nvPr/>
              </p:nvSpPr>
              <p:spPr bwMode="auto">
                <a:xfrm>
                  <a:off x="4140" y="3004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39" name="Line 3278"/>
                <p:cNvSpPr>
                  <a:spLocks noChangeShapeType="1"/>
                </p:cNvSpPr>
                <p:nvPr/>
              </p:nvSpPr>
              <p:spPr bwMode="auto">
                <a:xfrm>
                  <a:off x="3811" y="2680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0" name="Line 3279"/>
                <p:cNvSpPr>
                  <a:spLocks noChangeShapeType="1"/>
                </p:cNvSpPr>
                <p:nvPr/>
              </p:nvSpPr>
              <p:spPr bwMode="auto">
                <a:xfrm>
                  <a:off x="3821" y="2688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1" name="Line 3280"/>
                <p:cNvSpPr>
                  <a:spLocks noChangeShapeType="1"/>
                </p:cNvSpPr>
                <p:nvPr/>
              </p:nvSpPr>
              <p:spPr bwMode="auto">
                <a:xfrm>
                  <a:off x="3833" y="2698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2" name="Line 3281"/>
                <p:cNvSpPr>
                  <a:spLocks noChangeShapeType="1"/>
                </p:cNvSpPr>
                <p:nvPr/>
              </p:nvSpPr>
              <p:spPr bwMode="auto">
                <a:xfrm>
                  <a:off x="3844" y="2706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3" name="Line 3282"/>
                <p:cNvSpPr>
                  <a:spLocks noChangeShapeType="1"/>
                </p:cNvSpPr>
                <p:nvPr/>
              </p:nvSpPr>
              <p:spPr bwMode="auto">
                <a:xfrm>
                  <a:off x="3856" y="2716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4" name="Line 3283"/>
                <p:cNvSpPr>
                  <a:spLocks noChangeShapeType="1"/>
                </p:cNvSpPr>
                <p:nvPr/>
              </p:nvSpPr>
              <p:spPr bwMode="auto">
                <a:xfrm>
                  <a:off x="3867" y="2724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5" name="Line 3284"/>
                <p:cNvSpPr>
                  <a:spLocks noChangeShapeType="1"/>
                </p:cNvSpPr>
                <p:nvPr/>
              </p:nvSpPr>
              <p:spPr bwMode="auto">
                <a:xfrm>
                  <a:off x="3879" y="2733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6" name="Line 3285"/>
                <p:cNvSpPr>
                  <a:spLocks noChangeShapeType="1"/>
                </p:cNvSpPr>
                <p:nvPr/>
              </p:nvSpPr>
              <p:spPr bwMode="auto">
                <a:xfrm>
                  <a:off x="3890" y="2742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7" name="Line 3286"/>
                <p:cNvSpPr>
                  <a:spLocks noChangeShapeType="1"/>
                </p:cNvSpPr>
                <p:nvPr/>
              </p:nvSpPr>
              <p:spPr bwMode="auto">
                <a:xfrm>
                  <a:off x="3902" y="2751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8" name="Line 3287"/>
                <p:cNvSpPr>
                  <a:spLocks noChangeShapeType="1"/>
                </p:cNvSpPr>
                <p:nvPr/>
              </p:nvSpPr>
              <p:spPr bwMode="auto">
                <a:xfrm>
                  <a:off x="3913" y="2759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49" name="Line 3288"/>
                <p:cNvSpPr>
                  <a:spLocks noChangeShapeType="1"/>
                </p:cNvSpPr>
                <p:nvPr/>
              </p:nvSpPr>
              <p:spPr bwMode="auto">
                <a:xfrm>
                  <a:off x="3925" y="2769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0" name="Line 3289"/>
                <p:cNvSpPr>
                  <a:spLocks noChangeShapeType="1"/>
                </p:cNvSpPr>
                <p:nvPr/>
              </p:nvSpPr>
              <p:spPr bwMode="auto">
                <a:xfrm>
                  <a:off x="3935" y="2777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1" name="Line 3290"/>
                <p:cNvSpPr>
                  <a:spLocks noChangeShapeType="1"/>
                </p:cNvSpPr>
                <p:nvPr/>
              </p:nvSpPr>
              <p:spPr bwMode="auto">
                <a:xfrm>
                  <a:off x="3946" y="2787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2" name="Line 3291"/>
                <p:cNvSpPr>
                  <a:spLocks noChangeShapeType="1"/>
                </p:cNvSpPr>
                <p:nvPr/>
              </p:nvSpPr>
              <p:spPr bwMode="auto">
                <a:xfrm>
                  <a:off x="3958" y="2795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3" name="Line 3292"/>
                <p:cNvSpPr>
                  <a:spLocks noChangeShapeType="1"/>
                </p:cNvSpPr>
                <p:nvPr/>
              </p:nvSpPr>
              <p:spPr bwMode="auto">
                <a:xfrm>
                  <a:off x="3969" y="2803"/>
                  <a:ext cx="5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4" name="Line 3293"/>
                <p:cNvSpPr>
                  <a:spLocks noChangeShapeType="1"/>
                </p:cNvSpPr>
                <p:nvPr/>
              </p:nvSpPr>
              <p:spPr bwMode="auto">
                <a:xfrm>
                  <a:off x="3981" y="2813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5" name="Line 3294"/>
                <p:cNvSpPr>
                  <a:spLocks noChangeShapeType="1"/>
                </p:cNvSpPr>
                <p:nvPr/>
              </p:nvSpPr>
              <p:spPr bwMode="auto">
                <a:xfrm>
                  <a:off x="3992" y="2821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6" name="Line 3295"/>
                <p:cNvSpPr>
                  <a:spLocks noChangeShapeType="1"/>
                </p:cNvSpPr>
                <p:nvPr/>
              </p:nvSpPr>
              <p:spPr bwMode="auto">
                <a:xfrm>
                  <a:off x="4004" y="2831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7" name="Line 3296"/>
                <p:cNvSpPr>
                  <a:spLocks noChangeShapeType="1"/>
                </p:cNvSpPr>
                <p:nvPr/>
              </p:nvSpPr>
              <p:spPr bwMode="auto">
                <a:xfrm>
                  <a:off x="4015" y="2839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8" name="Line 3297"/>
                <p:cNvSpPr>
                  <a:spLocks noChangeShapeType="1"/>
                </p:cNvSpPr>
                <p:nvPr/>
              </p:nvSpPr>
              <p:spPr bwMode="auto">
                <a:xfrm>
                  <a:off x="4027" y="284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59" name="Line 3298"/>
                <p:cNvSpPr>
                  <a:spLocks noChangeShapeType="1"/>
                </p:cNvSpPr>
                <p:nvPr/>
              </p:nvSpPr>
              <p:spPr bwMode="auto">
                <a:xfrm>
                  <a:off x="4038" y="2857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0" name="Line 3299"/>
                <p:cNvSpPr>
                  <a:spLocks noChangeShapeType="1"/>
                </p:cNvSpPr>
                <p:nvPr/>
              </p:nvSpPr>
              <p:spPr bwMode="auto">
                <a:xfrm>
                  <a:off x="4050" y="2866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1" name="Line 3300"/>
                <p:cNvSpPr>
                  <a:spLocks noChangeShapeType="1"/>
                </p:cNvSpPr>
                <p:nvPr/>
              </p:nvSpPr>
              <p:spPr bwMode="auto">
                <a:xfrm>
                  <a:off x="4060" y="2874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2" name="Line 3301"/>
                <p:cNvSpPr>
                  <a:spLocks noChangeShapeType="1"/>
                </p:cNvSpPr>
                <p:nvPr/>
              </p:nvSpPr>
              <p:spPr bwMode="auto">
                <a:xfrm>
                  <a:off x="4072" y="2884"/>
                  <a:ext cx="4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3" name="Line 3302"/>
                <p:cNvSpPr>
                  <a:spLocks noChangeShapeType="1"/>
                </p:cNvSpPr>
                <p:nvPr/>
              </p:nvSpPr>
              <p:spPr bwMode="auto">
                <a:xfrm>
                  <a:off x="4083" y="2892"/>
                  <a:ext cx="4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4" name="Line 3303"/>
                <p:cNvSpPr>
                  <a:spLocks noChangeShapeType="1"/>
                </p:cNvSpPr>
                <p:nvPr/>
              </p:nvSpPr>
              <p:spPr bwMode="auto">
                <a:xfrm>
                  <a:off x="4094" y="2902"/>
                  <a:ext cx="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5" name="Line 3304"/>
                <p:cNvSpPr>
                  <a:spLocks noChangeShapeType="1"/>
                </p:cNvSpPr>
                <p:nvPr/>
              </p:nvSpPr>
              <p:spPr bwMode="auto">
                <a:xfrm>
                  <a:off x="4106" y="2910"/>
                  <a:ext cx="4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6" name="Line 3305"/>
                <p:cNvSpPr>
                  <a:spLocks noChangeShapeType="1"/>
                </p:cNvSpPr>
                <p:nvPr/>
              </p:nvSpPr>
              <p:spPr bwMode="auto">
                <a:xfrm>
                  <a:off x="4117" y="2919"/>
                  <a:ext cx="5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7" name="Line 3306"/>
                <p:cNvSpPr>
                  <a:spLocks noChangeShapeType="1"/>
                </p:cNvSpPr>
                <p:nvPr/>
              </p:nvSpPr>
              <p:spPr bwMode="auto">
                <a:xfrm>
                  <a:off x="4129" y="2928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8" name="Line 3307"/>
                <p:cNvSpPr>
                  <a:spLocks noChangeShapeType="1"/>
                </p:cNvSpPr>
                <p:nvPr/>
              </p:nvSpPr>
              <p:spPr bwMode="auto">
                <a:xfrm>
                  <a:off x="4140" y="2937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69" name="Line 3308"/>
                <p:cNvSpPr>
                  <a:spLocks noChangeShapeType="1"/>
                </p:cNvSpPr>
                <p:nvPr/>
              </p:nvSpPr>
              <p:spPr bwMode="auto">
                <a:xfrm>
                  <a:off x="3880" y="3202"/>
                  <a:ext cx="270" cy="2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0" name="Line 3309"/>
                <p:cNvSpPr>
                  <a:spLocks noChangeShapeType="1"/>
                </p:cNvSpPr>
                <p:nvPr/>
              </p:nvSpPr>
              <p:spPr bwMode="auto">
                <a:xfrm flipV="1">
                  <a:off x="4150" y="2882"/>
                  <a:ext cx="0" cy="53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1" name="Line 3310"/>
                <p:cNvSpPr>
                  <a:spLocks noChangeShapeType="1"/>
                </p:cNvSpPr>
                <p:nvPr/>
              </p:nvSpPr>
              <p:spPr bwMode="auto">
                <a:xfrm>
                  <a:off x="3811" y="2615"/>
                  <a:ext cx="339" cy="26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2" name="Line 3311"/>
                <p:cNvSpPr>
                  <a:spLocks noChangeShapeType="1"/>
                </p:cNvSpPr>
                <p:nvPr/>
              </p:nvSpPr>
              <p:spPr bwMode="auto">
                <a:xfrm>
                  <a:off x="3221" y="3302"/>
                  <a:ext cx="340" cy="26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3" name="Line 3312"/>
                <p:cNvSpPr>
                  <a:spLocks noChangeShapeType="1"/>
                </p:cNvSpPr>
                <p:nvPr/>
              </p:nvSpPr>
              <p:spPr bwMode="auto">
                <a:xfrm flipV="1">
                  <a:off x="3561" y="3035"/>
                  <a:ext cx="0" cy="53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4" name="Line 3313"/>
                <p:cNvSpPr>
                  <a:spLocks noChangeShapeType="1"/>
                </p:cNvSpPr>
                <p:nvPr/>
              </p:nvSpPr>
              <p:spPr bwMode="auto">
                <a:xfrm>
                  <a:off x="3221" y="2769"/>
                  <a:ext cx="340" cy="26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5" name="Line 3314"/>
                <p:cNvSpPr>
                  <a:spLocks noChangeShapeType="1"/>
                </p:cNvSpPr>
                <p:nvPr/>
              </p:nvSpPr>
              <p:spPr bwMode="auto">
                <a:xfrm flipV="1">
                  <a:off x="3221" y="2769"/>
                  <a:ext cx="0" cy="5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6" name="Line 3315"/>
                <p:cNvSpPr>
                  <a:spLocks noChangeShapeType="1"/>
                </p:cNvSpPr>
                <p:nvPr/>
              </p:nvSpPr>
              <p:spPr bwMode="auto">
                <a:xfrm flipV="1">
                  <a:off x="3561" y="3414"/>
                  <a:ext cx="589" cy="15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7" name="Line 3316"/>
                <p:cNvSpPr>
                  <a:spLocks noChangeShapeType="1"/>
                </p:cNvSpPr>
                <p:nvPr/>
              </p:nvSpPr>
              <p:spPr bwMode="auto">
                <a:xfrm flipV="1">
                  <a:off x="4150" y="2882"/>
                  <a:ext cx="0" cy="53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8" name="Line 3317"/>
                <p:cNvSpPr>
                  <a:spLocks noChangeShapeType="1"/>
                </p:cNvSpPr>
                <p:nvPr/>
              </p:nvSpPr>
              <p:spPr bwMode="auto">
                <a:xfrm flipV="1">
                  <a:off x="3561" y="2882"/>
                  <a:ext cx="589" cy="15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79" name="Line 3318"/>
                <p:cNvSpPr>
                  <a:spLocks noChangeShapeType="1"/>
                </p:cNvSpPr>
                <p:nvPr/>
              </p:nvSpPr>
              <p:spPr bwMode="auto">
                <a:xfrm flipH="1">
                  <a:off x="3561" y="3414"/>
                  <a:ext cx="589" cy="15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0" name="Line 3319"/>
                <p:cNvSpPr>
                  <a:spLocks noChangeShapeType="1"/>
                </p:cNvSpPr>
                <p:nvPr/>
              </p:nvSpPr>
              <p:spPr bwMode="auto">
                <a:xfrm flipV="1">
                  <a:off x="4146" y="341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1" name="Line 3320"/>
                <p:cNvSpPr>
                  <a:spLocks noChangeShapeType="1"/>
                </p:cNvSpPr>
                <p:nvPr/>
              </p:nvSpPr>
              <p:spPr bwMode="auto">
                <a:xfrm flipV="1">
                  <a:off x="4087" y="3430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2" name="Line 3321"/>
                <p:cNvSpPr>
                  <a:spLocks noChangeShapeType="1"/>
                </p:cNvSpPr>
                <p:nvPr/>
              </p:nvSpPr>
              <p:spPr bwMode="auto">
                <a:xfrm flipV="1">
                  <a:off x="4029" y="3446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3" name="Line 3322"/>
                <p:cNvSpPr>
                  <a:spLocks noChangeShapeType="1"/>
                </p:cNvSpPr>
                <p:nvPr/>
              </p:nvSpPr>
              <p:spPr bwMode="auto">
                <a:xfrm flipV="1">
                  <a:off x="3971" y="3460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4" name="Line 3323"/>
                <p:cNvSpPr>
                  <a:spLocks noChangeShapeType="1"/>
                </p:cNvSpPr>
                <p:nvPr/>
              </p:nvSpPr>
              <p:spPr bwMode="auto">
                <a:xfrm flipV="1">
                  <a:off x="3914" y="3476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5" name="Line 3324"/>
                <p:cNvSpPr>
                  <a:spLocks noChangeShapeType="1"/>
                </p:cNvSpPr>
                <p:nvPr/>
              </p:nvSpPr>
              <p:spPr bwMode="auto">
                <a:xfrm flipV="1">
                  <a:off x="3856" y="3490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6" name="Line 3325"/>
                <p:cNvSpPr>
                  <a:spLocks noChangeShapeType="1"/>
                </p:cNvSpPr>
                <p:nvPr/>
              </p:nvSpPr>
              <p:spPr bwMode="auto">
                <a:xfrm flipV="1">
                  <a:off x="3799" y="3506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7" name="Line 3326"/>
                <p:cNvSpPr>
                  <a:spLocks noChangeShapeType="1"/>
                </p:cNvSpPr>
                <p:nvPr/>
              </p:nvSpPr>
              <p:spPr bwMode="auto">
                <a:xfrm flipV="1">
                  <a:off x="3741" y="3521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8" name="Line 3327"/>
                <p:cNvSpPr>
                  <a:spLocks noChangeShapeType="1"/>
                </p:cNvSpPr>
                <p:nvPr/>
              </p:nvSpPr>
              <p:spPr bwMode="auto">
                <a:xfrm flipV="1">
                  <a:off x="3682" y="3536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89" name="Line 3328"/>
                <p:cNvSpPr>
                  <a:spLocks noChangeShapeType="1"/>
                </p:cNvSpPr>
                <p:nvPr/>
              </p:nvSpPr>
              <p:spPr bwMode="auto">
                <a:xfrm flipV="1">
                  <a:off x="3624" y="3552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0" name="Line 3329"/>
                <p:cNvSpPr>
                  <a:spLocks noChangeShapeType="1"/>
                </p:cNvSpPr>
                <p:nvPr/>
              </p:nvSpPr>
              <p:spPr bwMode="auto">
                <a:xfrm flipV="1">
                  <a:off x="3567" y="356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1" name="Line 3330"/>
                <p:cNvSpPr>
                  <a:spLocks noChangeShapeType="1"/>
                </p:cNvSpPr>
                <p:nvPr/>
              </p:nvSpPr>
              <p:spPr bwMode="auto">
                <a:xfrm flipV="1">
                  <a:off x="4146" y="341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2" name="Line 3331"/>
                <p:cNvSpPr>
                  <a:spLocks noChangeShapeType="1"/>
                </p:cNvSpPr>
                <p:nvPr/>
              </p:nvSpPr>
              <p:spPr bwMode="auto">
                <a:xfrm flipV="1">
                  <a:off x="3567" y="356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3" name="Rectangle 3332"/>
                <p:cNvSpPr>
                  <a:spLocks noChangeArrowheads="1"/>
                </p:cNvSpPr>
                <p:nvPr/>
              </p:nvSpPr>
              <p:spPr bwMode="auto">
                <a:xfrm>
                  <a:off x="4125" y="3475"/>
                  <a:ext cx="15" cy="5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4" name="Freeform 3333"/>
                <p:cNvSpPr>
                  <a:spLocks/>
                </p:cNvSpPr>
                <p:nvPr/>
              </p:nvSpPr>
              <p:spPr bwMode="auto">
                <a:xfrm>
                  <a:off x="4142" y="3454"/>
                  <a:ext cx="22" cy="34"/>
                </a:xfrm>
                <a:custGeom>
                  <a:avLst/>
                  <a:gdLst>
                    <a:gd name="T0" fmla="*/ 7 w 22"/>
                    <a:gd name="T1" fmla="*/ 0 h 34"/>
                    <a:gd name="T2" fmla="*/ 22 w 22"/>
                    <a:gd name="T3" fmla="*/ 0 h 34"/>
                    <a:gd name="T4" fmla="*/ 19 w 22"/>
                    <a:gd name="T5" fmla="*/ 6 h 34"/>
                    <a:gd name="T6" fmla="*/ 6 w 22"/>
                    <a:gd name="T7" fmla="*/ 6 h 34"/>
                    <a:gd name="T8" fmla="*/ 5 w 22"/>
                    <a:gd name="T9" fmla="*/ 10 h 34"/>
                    <a:gd name="T10" fmla="*/ 10 w 22"/>
                    <a:gd name="T11" fmla="*/ 10 h 34"/>
                    <a:gd name="T12" fmla="*/ 14 w 22"/>
                    <a:gd name="T13" fmla="*/ 12 h 34"/>
                    <a:gd name="T14" fmla="*/ 18 w 22"/>
                    <a:gd name="T15" fmla="*/ 15 h 34"/>
                    <a:gd name="T16" fmla="*/ 20 w 22"/>
                    <a:gd name="T17" fmla="*/ 17 h 34"/>
                    <a:gd name="T18" fmla="*/ 22 w 22"/>
                    <a:gd name="T19" fmla="*/ 20 h 34"/>
                    <a:gd name="T20" fmla="*/ 22 w 22"/>
                    <a:gd name="T21" fmla="*/ 22 h 34"/>
                    <a:gd name="T22" fmla="*/ 22 w 22"/>
                    <a:gd name="T23" fmla="*/ 26 h 34"/>
                    <a:gd name="T24" fmla="*/ 20 w 22"/>
                    <a:gd name="T25" fmla="*/ 29 h 34"/>
                    <a:gd name="T26" fmla="*/ 18 w 22"/>
                    <a:gd name="T27" fmla="*/ 32 h 34"/>
                    <a:gd name="T28" fmla="*/ 16 w 22"/>
                    <a:gd name="T29" fmla="*/ 33 h 34"/>
                    <a:gd name="T30" fmla="*/ 12 w 22"/>
                    <a:gd name="T31" fmla="*/ 34 h 34"/>
                    <a:gd name="T32" fmla="*/ 8 w 22"/>
                    <a:gd name="T33" fmla="*/ 34 h 34"/>
                    <a:gd name="T34" fmla="*/ 5 w 22"/>
                    <a:gd name="T35" fmla="*/ 34 h 34"/>
                    <a:gd name="T36" fmla="*/ 2 w 22"/>
                    <a:gd name="T37" fmla="*/ 33 h 34"/>
                    <a:gd name="T38" fmla="*/ 1 w 22"/>
                    <a:gd name="T39" fmla="*/ 32 h 34"/>
                    <a:gd name="T40" fmla="*/ 0 w 22"/>
                    <a:gd name="T41" fmla="*/ 30 h 34"/>
                    <a:gd name="T42" fmla="*/ 0 w 22"/>
                    <a:gd name="T43" fmla="*/ 29 h 34"/>
                    <a:gd name="T44" fmla="*/ 1 w 22"/>
                    <a:gd name="T45" fmla="*/ 28 h 34"/>
                    <a:gd name="T46" fmla="*/ 2 w 22"/>
                    <a:gd name="T47" fmla="*/ 28 h 34"/>
                    <a:gd name="T48" fmla="*/ 4 w 22"/>
                    <a:gd name="T49" fmla="*/ 28 h 34"/>
                    <a:gd name="T50" fmla="*/ 4 w 22"/>
                    <a:gd name="T51" fmla="*/ 28 h 34"/>
                    <a:gd name="T52" fmla="*/ 5 w 22"/>
                    <a:gd name="T53" fmla="*/ 28 h 34"/>
                    <a:gd name="T54" fmla="*/ 6 w 22"/>
                    <a:gd name="T55" fmla="*/ 29 h 34"/>
                    <a:gd name="T56" fmla="*/ 8 w 22"/>
                    <a:gd name="T57" fmla="*/ 30 h 34"/>
                    <a:gd name="T58" fmla="*/ 10 w 22"/>
                    <a:gd name="T59" fmla="*/ 32 h 34"/>
                    <a:gd name="T60" fmla="*/ 11 w 22"/>
                    <a:gd name="T61" fmla="*/ 32 h 34"/>
                    <a:gd name="T62" fmla="*/ 12 w 22"/>
                    <a:gd name="T63" fmla="*/ 33 h 34"/>
                    <a:gd name="T64" fmla="*/ 13 w 22"/>
                    <a:gd name="T65" fmla="*/ 33 h 34"/>
                    <a:gd name="T66" fmla="*/ 14 w 22"/>
                    <a:gd name="T67" fmla="*/ 32 h 34"/>
                    <a:gd name="T68" fmla="*/ 17 w 22"/>
                    <a:gd name="T69" fmla="*/ 30 h 34"/>
                    <a:gd name="T70" fmla="*/ 17 w 22"/>
                    <a:gd name="T71" fmla="*/ 29 h 34"/>
                    <a:gd name="T72" fmla="*/ 18 w 22"/>
                    <a:gd name="T73" fmla="*/ 27 h 34"/>
                    <a:gd name="T74" fmla="*/ 17 w 22"/>
                    <a:gd name="T75" fmla="*/ 24 h 34"/>
                    <a:gd name="T76" fmla="*/ 16 w 22"/>
                    <a:gd name="T77" fmla="*/ 22 h 34"/>
                    <a:gd name="T78" fmla="*/ 13 w 22"/>
                    <a:gd name="T79" fmla="*/ 20 h 34"/>
                    <a:gd name="T80" fmla="*/ 10 w 22"/>
                    <a:gd name="T81" fmla="*/ 18 h 34"/>
                    <a:gd name="T82" fmla="*/ 6 w 22"/>
                    <a:gd name="T83" fmla="*/ 17 h 34"/>
                    <a:gd name="T84" fmla="*/ 2 w 22"/>
                    <a:gd name="T85" fmla="*/ 17 h 34"/>
                    <a:gd name="T86" fmla="*/ 1 w 22"/>
                    <a:gd name="T87" fmla="*/ 17 h 34"/>
                    <a:gd name="T88" fmla="*/ 0 w 22"/>
                    <a:gd name="T89" fmla="*/ 17 h 34"/>
                    <a:gd name="T90" fmla="*/ 7 w 22"/>
                    <a:gd name="T9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2" h="34">
                      <a:moveTo>
                        <a:pt x="7" y="0"/>
                      </a:moveTo>
                      <a:lnTo>
                        <a:pt x="22" y="0"/>
                      </a:lnTo>
                      <a:lnTo>
                        <a:pt x="19" y="6"/>
                      </a:lnTo>
                      <a:lnTo>
                        <a:pt x="6" y="6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4" y="12"/>
                      </a:lnTo>
                      <a:lnTo>
                        <a:pt x="18" y="15"/>
                      </a:lnTo>
                      <a:lnTo>
                        <a:pt x="20" y="17"/>
                      </a:lnTo>
                      <a:lnTo>
                        <a:pt x="22" y="20"/>
                      </a:lnTo>
                      <a:lnTo>
                        <a:pt x="22" y="22"/>
                      </a:lnTo>
                      <a:lnTo>
                        <a:pt x="22" y="26"/>
                      </a:lnTo>
                      <a:lnTo>
                        <a:pt x="20" y="29"/>
                      </a:lnTo>
                      <a:lnTo>
                        <a:pt x="18" y="32"/>
                      </a:lnTo>
                      <a:lnTo>
                        <a:pt x="16" y="33"/>
                      </a:lnTo>
                      <a:lnTo>
                        <a:pt x="12" y="34"/>
                      </a:lnTo>
                      <a:lnTo>
                        <a:pt x="8" y="34"/>
                      </a:lnTo>
                      <a:lnTo>
                        <a:pt x="5" y="34"/>
                      </a:lnTo>
                      <a:lnTo>
                        <a:pt x="2" y="33"/>
                      </a:lnTo>
                      <a:lnTo>
                        <a:pt x="1" y="32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4" y="28"/>
                      </a:lnTo>
                      <a:lnTo>
                        <a:pt x="4" y="28"/>
                      </a:lnTo>
                      <a:lnTo>
                        <a:pt x="5" y="28"/>
                      </a:lnTo>
                      <a:lnTo>
                        <a:pt x="6" y="29"/>
                      </a:lnTo>
                      <a:lnTo>
                        <a:pt x="8" y="30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3"/>
                      </a:lnTo>
                      <a:lnTo>
                        <a:pt x="13" y="33"/>
                      </a:lnTo>
                      <a:lnTo>
                        <a:pt x="14" y="32"/>
                      </a:lnTo>
                      <a:lnTo>
                        <a:pt x="17" y="30"/>
                      </a:lnTo>
                      <a:lnTo>
                        <a:pt x="17" y="29"/>
                      </a:lnTo>
                      <a:lnTo>
                        <a:pt x="18" y="27"/>
                      </a:lnTo>
                      <a:lnTo>
                        <a:pt x="17" y="24"/>
                      </a:lnTo>
                      <a:lnTo>
                        <a:pt x="16" y="22"/>
                      </a:lnTo>
                      <a:lnTo>
                        <a:pt x="13" y="20"/>
                      </a:lnTo>
                      <a:lnTo>
                        <a:pt x="10" y="18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5" name="Freeform 3334"/>
                <p:cNvSpPr>
                  <a:spLocks noEditPoints="1"/>
                </p:cNvSpPr>
                <p:nvPr/>
              </p:nvSpPr>
              <p:spPr bwMode="auto">
                <a:xfrm>
                  <a:off x="4167" y="3454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2 w 22"/>
                    <a:gd name="T3" fmla="*/ 22 h 34"/>
                    <a:gd name="T4" fmla="*/ 21 w 22"/>
                    <a:gd name="T5" fmla="*/ 27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7 w 22"/>
                    <a:gd name="T11" fmla="*/ 33 h 34"/>
                    <a:gd name="T12" fmla="*/ 16 w 22"/>
                    <a:gd name="T13" fmla="*/ 34 h 34"/>
                    <a:gd name="T14" fmla="*/ 13 w 22"/>
                    <a:gd name="T15" fmla="*/ 34 h 34"/>
                    <a:gd name="T16" fmla="*/ 11 w 22"/>
                    <a:gd name="T17" fmla="*/ 34 h 34"/>
                    <a:gd name="T18" fmla="*/ 9 w 22"/>
                    <a:gd name="T19" fmla="*/ 34 h 34"/>
                    <a:gd name="T20" fmla="*/ 7 w 22"/>
                    <a:gd name="T21" fmla="*/ 33 h 34"/>
                    <a:gd name="T22" fmla="*/ 5 w 22"/>
                    <a:gd name="T23" fmla="*/ 32 h 34"/>
                    <a:gd name="T24" fmla="*/ 4 w 22"/>
                    <a:gd name="T25" fmla="*/ 29 h 34"/>
                    <a:gd name="T26" fmla="*/ 3 w 22"/>
                    <a:gd name="T27" fmla="*/ 28 h 34"/>
                    <a:gd name="T28" fmla="*/ 1 w 22"/>
                    <a:gd name="T29" fmla="*/ 26 h 34"/>
                    <a:gd name="T30" fmla="*/ 1 w 22"/>
                    <a:gd name="T31" fmla="*/ 22 h 34"/>
                    <a:gd name="T32" fmla="*/ 0 w 22"/>
                    <a:gd name="T33" fmla="*/ 17 h 34"/>
                    <a:gd name="T34" fmla="*/ 1 w 22"/>
                    <a:gd name="T35" fmla="*/ 12 h 34"/>
                    <a:gd name="T36" fmla="*/ 3 w 22"/>
                    <a:gd name="T37" fmla="*/ 8 h 34"/>
                    <a:gd name="T38" fmla="*/ 4 w 22"/>
                    <a:gd name="T39" fmla="*/ 4 h 34"/>
                    <a:gd name="T40" fmla="*/ 6 w 22"/>
                    <a:gd name="T41" fmla="*/ 2 h 34"/>
                    <a:gd name="T42" fmla="*/ 9 w 22"/>
                    <a:gd name="T43" fmla="*/ 0 h 34"/>
                    <a:gd name="T44" fmla="*/ 11 w 22"/>
                    <a:gd name="T45" fmla="*/ 0 h 34"/>
                    <a:gd name="T46" fmla="*/ 15 w 22"/>
                    <a:gd name="T47" fmla="*/ 0 h 34"/>
                    <a:gd name="T48" fmla="*/ 17 w 22"/>
                    <a:gd name="T49" fmla="*/ 2 h 34"/>
                    <a:gd name="T50" fmla="*/ 19 w 22"/>
                    <a:gd name="T51" fmla="*/ 4 h 34"/>
                    <a:gd name="T52" fmla="*/ 21 w 22"/>
                    <a:gd name="T53" fmla="*/ 8 h 34"/>
                    <a:gd name="T54" fmla="*/ 22 w 22"/>
                    <a:gd name="T55" fmla="*/ 12 h 34"/>
                    <a:gd name="T56" fmla="*/ 22 w 22"/>
                    <a:gd name="T57" fmla="*/ 17 h 34"/>
                    <a:gd name="T58" fmla="*/ 15 w 22"/>
                    <a:gd name="T59" fmla="*/ 17 h 34"/>
                    <a:gd name="T60" fmla="*/ 15 w 22"/>
                    <a:gd name="T61" fmla="*/ 12 h 34"/>
                    <a:gd name="T62" fmla="*/ 15 w 22"/>
                    <a:gd name="T63" fmla="*/ 9 h 34"/>
                    <a:gd name="T64" fmla="*/ 15 w 22"/>
                    <a:gd name="T65" fmla="*/ 6 h 34"/>
                    <a:gd name="T66" fmla="*/ 15 w 22"/>
                    <a:gd name="T67" fmla="*/ 4 h 34"/>
                    <a:gd name="T68" fmla="*/ 13 w 22"/>
                    <a:gd name="T69" fmla="*/ 3 h 34"/>
                    <a:gd name="T70" fmla="*/ 12 w 22"/>
                    <a:gd name="T71" fmla="*/ 2 h 34"/>
                    <a:gd name="T72" fmla="*/ 11 w 22"/>
                    <a:gd name="T73" fmla="*/ 2 h 34"/>
                    <a:gd name="T74" fmla="*/ 10 w 22"/>
                    <a:gd name="T75" fmla="*/ 2 h 34"/>
                    <a:gd name="T76" fmla="*/ 10 w 22"/>
                    <a:gd name="T77" fmla="*/ 2 h 34"/>
                    <a:gd name="T78" fmla="*/ 9 w 22"/>
                    <a:gd name="T79" fmla="*/ 3 h 34"/>
                    <a:gd name="T80" fmla="*/ 9 w 22"/>
                    <a:gd name="T81" fmla="*/ 5 h 34"/>
                    <a:gd name="T82" fmla="*/ 9 w 22"/>
                    <a:gd name="T83" fmla="*/ 6 h 34"/>
                    <a:gd name="T84" fmla="*/ 9 w 22"/>
                    <a:gd name="T85" fmla="*/ 10 h 34"/>
                    <a:gd name="T86" fmla="*/ 7 w 22"/>
                    <a:gd name="T87" fmla="*/ 15 h 34"/>
                    <a:gd name="T88" fmla="*/ 7 w 22"/>
                    <a:gd name="T89" fmla="*/ 21 h 34"/>
                    <a:gd name="T90" fmla="*/ 7 w 22"/>
                    <a:gd name="T91" fmla="*/ 24 h 34"/>
                    <a:gd name="T92" fmla="*/ 9 w 22"/>
                    <a:gd name="T93" fmla="*/ 28 h 34"/>
                    <a:gd name="T94" fmla="*/ 9 w 22"/>
                    <a:gd name="T95" fmla="*/ 30 h 34"/>
                    <a:gd name="T96" fmla="*/ 9 w 22"/>
                    <a:gd name="T97" fmla="*/ 32 h 34"/>
                    <a:gd name="T98" fmla="*/ 10 w 22"/>
                    <a:gd name="T99" fmla="*/ 33 h 34"/>
                    <a:gd name="T100" fmla="*/ 10 w 22"/>
                    <a:gd name="T101" fmla="*/ 33 h 34"/>
                    <a:gd name="T102" fmla="*/ 11 w 22"/>
                    <a:gd name="T103" fmla="*/ 33 h 34"/>
                    <a:gd name="T104" fmla="*/ 12 w 22"/>
                    <a:gd name="T105" fmla="*/ 33 h 34"/>
                    <a:gd name="T106" fmla="*/ 13 w 22"/>
                    <a:gd name="T107" fmla="*/ 32 h 34"/>
                    <a:gd name="T108" fmla="*/ 15 w 22"/>
                    <a:gd name="T109" fmla="*/ 30 h 34"/>
                    <a:gd name="T110" fmla="*/ 15 w 22"/>
                    <a:gd name="T111" fmla="*/ 28 h 34"/>
                    <a:gd name="T112" fmla="*/ 15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2" y="22"/>
                      </a:lnTo>
                      <a:lnTo>
                        <a:pt x="21" y="27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3"/>
                      </a:lnTo>
                      <a:lnTo>
                        <a:pt x="16" y="34"/>
                      </a:lnTo>
                      <a:lnTo>
                        <a:pt x="13" y="34"/>
                      </a:lnTo>
                      <a:lnTo>
                        <a:pt x="11" y="34"/>
                      </a:lnTo>
                      <a:lnTo>
                        <a:pt x="9" y="34"/>
                      </a:lnTo>
                      <a:lnTo>
                        <a:pt x="7" y="33"/>
                      </a:lnTo>
                      <a:lnTo>
                        <a:pt x="5" y="32"/>
                      </a:lnTo>
                      <a:lnTo>
                        <a:pt x="4" y="29"/>
                      </a:lnTo>
                      <a:lnTo>
                        <a:pt x="3" y="28"/>
                      </a:lnTo>
                      <a:lnTo>
                        <a:pt x="1" y="26"/>
                      </a:lnTo>
                      <a:lnTo>
                        <a:pt x="1" y="22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3" y="8"/>
                      </a:ln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7" y="2"/>
                      </a:lnTo>
                      <a:lnTo>
                        <a:pt x="19" y="4"/>
                      </a:lnTo>
                      <a:lnTo>
                        <a:pt x="21" y="8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5" y="17"/>
                      </a:moveTo>
                      <a:lnTo>
                        <a:pt x="15" y="12"/>
                      </a:lnTo>
                      <a:lnTo>
                        <a:pt x="15" y="9"/>
                      </a:lnTo>
                      <a:lnTo>
                        <a:pt x="15" y="6"/>
                      </a:lnTo>
                      <a:lnTo>
                        <a:pt x="15" y="4"/>
                      </a:lnTo>
                      <a:lnTo>
                        <a:pt x="13" y="3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10"/>
                      </a:lnTo>
                      <a:lnTo>
                        <a:pt x="7" y="15"/>
                      </a:lnTo>
                      <a:lnTo>
                        <a:pt x="7" y="21"/>
                      </a:lnTo>
                      <a:lnTo>
                        <a:pt x="7" y="24"/>
                      </a:lnTo>
                      <a:lnTo>
                        <a:pt x="9" y="28"/>
                      </a:lnTo>
                      <a:lnTo>
                        <a:pt x="9" y="30"/>
                      </a:lnTo>
                      <a:lnTo>
                        <a:pt x="9" y="32"/>
                      </a:lnTo>
                      <a:lnTo>
                        <a:pt x="10" y="33"/>
                      </a:lnTo>
                      <a:lnTo>
                        <a:pt x="10" y="33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3" y="32"/>
                      </a:lnTo>
                      <a:lnTo>
                        <a:pt x="15" y="30"/>
                      </a:lnTo>
                      <a:lnTo>
                        <a:pt x="15" y="28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6" name="Freeform 3335"/>
                <p:cNvSpPr>
                  <a:spLocks noEditPoints="1"/>
                </p:cNvSpPr>
                <p:nvPr/>
              </p:nvSpPr>
              <p:spPr bwMode="auto">
                <a:xfrm>
                  <a:off x="3849" y="3530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0 w 22"/>
                    <a:gd name="T3" fmla="*/ 22 h 34"/>
                    <a:gd name="T4" fmla="*/ 20 w 22"/>
                    <a:gd name="T5" fmla="*/ 27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6 w 22"/>
                    <a:gd name="T11" fmla="*/ 33 h 34"/>
                    <a:gd name="T12" fmla="*/ 14 w 22"/>
                    <a:gd name="T13" fmla="*/ 34 h 34"/>
                    <a:gd name="T14" fmla="*/ 12 w 22"/>
                    <a:gd name="T15" fmla="*/ 34 h 34"/>
                    <a:gd name="T16" fmla="*/ 11 w 22"/>
                    <a:gd name="T17" fmla="*/ 34 h 34"/>
                    <a:gd name="T18" fmla="*/ 8 w 22"/>
                    <a:gd name="T19" fmla="*/ 34 h 34"/>
                    <a:gd name="T20" fmla="*/ 6 w 22"/>
                    <a:gd name="T21" fmla="*/ 33 h 34"/>
                    <a:gd name="T22" fmla="*/ 5 w 22"/>
                    <a:gd name="T23" fmla="*/ 31 h 34"/>
                    <a:gd name="T24" fmla="*/ 2 w 22"/>
                    <a:gd name="T25" fmla="*/ 29 h 34"/>
                    <a:gd name="T26" fmla="*/ 1 w 22"/>
                    <a:gd name="T27" fmla="*/ 28 h 34"/>
                    <a:gd name="T28" fmla="*/ 1 w 22"/>
                    <a:gd name="T29" fmla="*/ 25 h 34"/>
                    <a:gd name="T30" fmla="*/ 0 w 22"/>
                    <a:gd name="T31" fmla="*/ 22 h 34"/>
                    <a:gd name="T32" fmla="*/ 0 w 22"/>
                    <a:gd name="T33" fmla="*/ 17 h 34"/>
                    <a:gd name="T34" fmla="*/ 0 w 22"/>
                    <a:gd name="T35" fmla="*/ 12 h 34"/>
                    <a:gd name="T36" fmla="*/ 1 w 22"/>
                    <a:gd name="T37" fmla="*/ 7 h 34"/>
                    <a:gd name="T38" fmla="*/ 2 w 22"/>
                    <a:gd name="T39" fmla="*/ 4 h 34"/>
                    <a:gd name="T40" fmla="*/ 5 w 22"/>
                    <a:gd name="T41" fmla="*/ 1 h 34"/>
                    <a:gd name="T42" fmla="*/ 7 w 22"/>
                    <a:gd name="T43" fmla="*/ 0 h 34"/>
                    <a:gd name="T44" fmla="*/ 11 w 22"/>
                    <a:gd name="T45" fmla="*/ 0 h 34"/>
                    <a:gd name="T46" fmla="*/ 13 w 22"/>
                    <a:gd name="T47" fmla="*/ 0 h 34"/>
                    <a:gd name="T48" fmla="*/ 16 w 22"/>
                    <a:gd name="T49" fmla="*/ 1 h 34"/>
                    <a:gd name="T50" fmla="*/ 18 w 22"/>
                    <a:gd name="T51" fmla="*/ 4 h 34"/>
                    <a:gd name="T52" fmla="*/ 19 w 22"/>
                    <a:gd name="T53" fmla="*/ 7 h 34"/>
                    <a:gd name="T54" fmla="*/ 20 w 22"/>
                    <a:gd name="T55" fmla="*/ 12 h 34"/>
                    <a:gd name="T56" fmla="*/ 22 w 22"/>
                    <a:gd name="T57" fmla="*/ 17 h 34"/>
                    <a:gd name="T58" fmla="*/ 14 w 22"/>
                    <a:gd name="T59" fmla="*/ 17 h 34"/>
                    <a:gd name="T60" fmla="*/ 14 w 22"/>
                    <a:gd name="T61" fmla="*/ 12 h 34"/>
                    <a:gd name="T62" fmla="*/ 14 w 22"/>
                    <a:gd name="T63" fmla="*/ 9 h 34"/>
                    <a:gd name="T64" fmla="*/ 14 w 22"/>
                    <a:gd name="T65" fmla="*/ 6 h 34"/>
                    <a:gd name="T66" fmla="*/ 13 w 22"/>
                    <a:gd name="T67" fmla="*/ 4 h 34"/>
                    <a:gd name="T68" fmla="*/ 13 w 22"/>
                    <a:gd name="T69" fmla="*/ 3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8 w 22"/>
                    <a:gd name="T77" fmla="*/ 1 h 34"/>
                    <a:gd name="T78" fmla="*/ 8 w 22"/>
                    <a:gd name="T79" fmla="*/ 3 h 34"/>
                    <a:gd name="T80" fmla="*/ 7 w 22"/>
                    <a:gd name="T81" fmla="*/ 5 h 34"/>
                    <a:gd name="T82" fmla="*/ 7 w 22"/>
                    <a:gd name="T83" fmla="*/ 6 h 34"/>
                    <a:gd name="T84" fmla="*/ 7 w 22"/>
                    <a:gd name="T85" fmla="*/ 10 h 34"/>
                    <a:gd name="T86" fmla="*/ 7 w 22"/>
                    <a:gd name="T87" fmla="*/ 15 h 34"/>
                    <a:gd name="T88" fmla="*/ 7 w 22"/>
                    <a:gd name="T89" fmla="*/ 21 h 34"/>
                    <a:gd name="T90" fmla="*/ 7 w 22"/>
                    <a:gd name="T91" fmla="*/ 24 h 34"/>
                    <a:gd name="T92" fmla="*/ 7 w 22"/>
                    <a:gd name="T93" fmla="*/ 28 h 34"/>
                    <a:gd name="T94" fmla="*/ 7 w 22"/>
                    <a:gd name="T95" fmla="*/ 30 h 34"/>
                    <a:gd name="T96" fmla="*/ 8 w 22"/>
                    <a:gd name="T97" fmla="*/ 31 h 34"/>
                    <a:gd name="T98" fmla="*/ 8 w 22"/>
                    <a:gd name="T99" fmla="*/ 33 h 34"/>
                    <a:gd name="T100" fmla="*/ 10 w 22"/>
                    <a:gd name="T101" fmla="*/ 33 h 34"/>
                    <a:gd name="T102" fmla="*/ 11 w 22"/>
                    <a:gd name="T103" fmla="*/ 33 h 34"/>
                    <a:gd name="T104" fmla="*/ 12 w 22"/>
                    <a:gd name="T105" fmla="*/ 33 h 34"/>
                    <a:gd name="T106" fmla="*/ 13 w 22"/>
                    <a:gd name="T107" fmla="*/ 31 h 34"/>
                    <a:gd name="T108" fmla="*/ 13 w 22"/>
                    <a:gd name="T109" fmla="*/ 30 h 34"/>
                    <a:gd name="T110" fmla="*/ 14 w 22"/>
                    <a:gd name="T111" fmla="*/ 28 h 34"/>
                    <a:gd name="T112" fmla="*/ 14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0" y="22"/>
                      </a:lnTo>
                      <a:lnTo>
                        <a:pt x="20" y="27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6" y="33"/>
                      </a:lnTo>
                      <a:lnTo>
                        <a:pt x="14" y="34"/>
                      </a:lnTo>
                      <a:lnTo>
                        <a:pt x="12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6" y="33"/>
                      </a:lnTo>
                      <a:lnTo>
                        <a:pt x="5" y="31"/>
                      </a:lnTo>
                      <a:lnTo>
                        <a:pt x="2" y="29"/>
                      </a:lnTo>
                      <a:lnTo>
                        <a:pt x="1" y="28"/>
                      </a:lnTo>
                      <a:lnTo>
                        <a:pt x="1" y="25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8" y="4"/>
                      </a:lnTo>
                      <a:lnTo>
                        <a:pt x="19" y="7"/>
                      </a:lnTo>
                      <a:lnTo>
                        <a:pt x="20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3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10"/>
                      </a:lnTo>
                      <a:lnTo>
                        <a:pt x="7" y="15"/>
                      </a:lnTo>
                      <a:lnTo>
                        <a:pt x="7" y="21"/>
                      </a:lnTo>
                      <a:lnTo>
                        <a:pt x="7" y="24"/>
                      </a:lnTo>
                      <a:lnTo>
                        <a:pt x="7" y="28"/>
                      </a:lnTo>
                      <a:lnTo>
                        <a:pt x="7" y="30"/>
                      </a:lnTo>
                      <a:lnTo>
                        <a:pt x="8" y="31"/>
                      </a:lnTo>
                      <a:lnTo>
                        <a:pt x="8" y="33"/>
                      </a:lnTo>
                      <a:lnTo>
                        <a:pt x="10" y="33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4" y="28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7" name="Freeform 3336"/>
                <p:cNvSpPr>
                  <a:spLocks/>
                </p:cNvSpPr>
                <p:nvPr/>
              </p:nvSpPr>
              <p:spPr bwMode="auto">
                <a:xfrm>
                  <a:off x="3551" y="3606"/>
                  <a:ext cx="22" cy="33"/>
                </a:xfrm>
                <a:custGeom>
                  <a:avLst/>
                  <a:gdLst>
                    <a:gd name="T0" fmla="*/ 7 w 22"/>
                    <a:gd name="T1" fmla="*/ 0 h 33"/>
                    <a:gd name="T2" fmla="*/ 22 w 22"/>
                    <a:gd name="T3" fmla="*/ 0 h 33"/>
                    <a:gd name="T4" fmla="*/ 19 w 22"/>
                    <a:gd name="T5" fmla="*/ 6 h 33"/>
                    <a:gd name="T6" fmla="*/ 6 w 22"/>
                    <a:gd name="T7" fmla="*/ 6 h 33"/>
                    <a:gd name="T8" fmla="*/ 5 w 22"/>
                    <a:gd name="T9" fmla="*/ 9 h 33"/>
                    <a:gd name="T10" fmla="*/ 10 w 22"/>
                    <a:gd name="T11" fmla="*/ 9 h 33"/>
                    <a:gd name="T12" fmla="*/ 15 w 22"/>
                    <a:gd name="T13" fmla="*/ 12 h 33"/>
                    <a:gd name="T14" fmla="*/ 18 w 22"/>
                    <a:gd name="T15" fmla="*/ 14 h 33"/>
                    <a:gd name="T16" fmla="*/ 21 w 22"/>
                    <a:gd name="T17" fmla="*/ 17 h 33"/>
                    <a:gd name="T18" fmla="*/ 22 w 22"/>
                    <a:gd name="T19" fmla="*/ 19 h 33"/>
                    <a:gd name="T20" fmla="*/ 22 w 22"/>
                    <a:gd name="T21" fmla="*/ 21 h 33"/>
                    <a:gd name="T22" fmla="*/ 22 w 22"/>
                    <a:gd name="T23" fmla="*/ 25 h 33"/>
                    <a:gd name="T24" fmla="*/ 21 w 22"/>
                    <a:gd name="T25" fmla="*/ 29 h 33"/>
                    <a:gd name="T26" fmla="*/ 18 w 22"/>
                    <a:gd name="T27" fmla="*/ 31 h 33"/>
                    <a:gd name="T28" fmla="*/ 16 w 22"/>
                    <a:gd name="T29" fmla="*/ 32 h 33"/>
                    <a:gd name="T30" fmla="*/ 12 w 22"/>
                    <a:gd name="T31" fmla="*/ 33 h 33"/>
                    <a:gd name="T32" fmla="*/ 9 w 22"/>
                    <a:gd name="T33" fmla="*/ 33 h 33"/>
                    <a:gd name="T34" fmla="*/ 5 w 22"/>
                    <a:gd name="T35" fmla="*/ 33 h 33"/>
                    <a:gd name="T36" fmla="*/ 3 w 22"/>
                    <a:gd name="T37" fmla="*/ 32 h 33"/>
                    <a:gd name="T38" fmla="*/ 1 w 22"/>
                    <a:gd name="T39" fmla="*/ 31 h 33"/>
                    <a:gd name="T40" fmla="*/ 0 w 22"/>
                    <a:gd name="T41" fmla="*/ 30 h 33"/>
                    <a:gd name="T42" fmla="*/ 0 w 22"/>
                    <a:gd name="T43" fmla="*/ 29 h 33"/>
                    <a:gd name="T44" fmla="*/ 1 w 22"/>
                    <a:gd name="T45" fmla="*/ 27 h 33"/>
                    <a:gd name="T46" fmla="*/ 3 w 22"/>
                    <a:gd name="T47" fmla="*/ 27 h 33"/>
                    <a:gd name="T48" fmla="*/ 4 w 22"/>
                    <a:gd name="T49" fmla="*/ 27 h 33"/>
                    <a:gd name="T50" fmla="*/ 4 w 22"/>
                    <a:gd name="T51" fmla="*/ 27 h 33"/>
                    <a:gd name="T52" fmla="*/ 5 w 22"/>
                    <a:gd name="T53" fmla="*/ 27 h 33"/>
                    <a:gd name="T54" fmla="*/ 6 w 22"/>
                    <a:gd name="T55" fmla="*/ 29 h 33"/>
                    <a:gd name="T56" fmla="*/ 9 w 22"/>
                    <a:gd name="T57" fmla="*/ 30 h 33"/>
                    <a:gd name="T58" fmla="*/ 10 w 22"/>
                    <a:gd name="T59" fmla="*/ 31 h 33"/>
                    <a:gd name="T60" fmla="*/ 11 w 22"/>
                    <a:gd name="T61" fmla="*/ 31 h 33"/>
                    <a:gd name="T62" fmla="*/ 12 w 22"/>
                    <a:gd name="T63" fmla="*/ 32 h 33"/>
                    <a:gd name="T64" fmla="*/ 13 w 22"/>
                    <a:gd name="T65" fmla="*/ 32 h 33"/>
                    <a:gd name="T66" fmla="*/ 15 w 22"/>
                    <a:gd name="T67" fmla="*/ 31 h 33"/>
                    <a:gd name="T68" fmla="*/ 17 w 22"/>
                    <a:gd name="T69" fmla="*/ 30 h 33"/>
                    <a:gd name="T70" fmla="*/ 17 w 22"/>
                    <a:gd name="T71" fmla="*/ 29 h 33"/>
                    <a:gd name="T72" fmla="*/ 18 w 22"/>
                    <a:gd name="T73" fmla="*/ 26 h 33"/>
                    <a:gd name="T74" fmla="*/ 17 w 22"/>
                    <a:gd name="T75" fmla="*/ 24 h 33"/>
                    <a:gd name="T76" fmla="*/ 16 w 22"/>
                    <a:gd name="T77" fmla="*/ 21 h 33"/>
                    <a:gd name="T78" fmla="*/ 13 w 22"/>
                    <a:gd name="T79" fmla="*/ 19 h 33"/>
                    <a:gd name="T80" fmla="*/ 10 w 22"/>
                    <a:gd name="T81" fmla="*/ 18 h 33"/>
                    <a:gd name="T82" fmla="*/ 6 w 22"/>
                    <a:gd name="T83" fmla="*/ 17 h 33"/>
                    <a:gd name="T84" fmla="*/ 3 w 22"/>
                    <a:gd name="T85" fmla="*/ 17 h 33"/>
                    <a:gd name="T86" fmla="*/ 1 w 22"/>
                    <a:gd name="T87" fmla="*/ 17 h 33"/>
                    <a:gd name="T88" fmla="*/ 0 w 22"/>
                    <a:gd name="T89" fmla="*/ 17 h 33"/>
                    <a:gd name="T90" fmla="*/ 7 w 22"/>
                    <a:gd name="T9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2" h="33">
                      <a:moveTo>
                        <a:pt x="7" y="0"/>
                      </a:moveTo>
                      <a:lnTo>
                        <a:pt x="22" y="0"/>
                      </a:lnTo>
                      <a:lnTo>
                        <a:pt x="19" y="6"/>
                      </a:lnTo>
                      <a:lnTo>
                        <a:pt x="6" y="6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12"/>
                      </a:lnTo>
                      <a:lnTo>
                        <a:pt x="18" y="14"/>
                      </a:lnTo>
                      <a:lnTo>
                        <a:pt x="21" y="17"/>
                      </a:lnTo>
                      <a:lnTo>
                        <a:pt x="22" y="19"/>
                      </a:lnTo>
                      <a:lnTo>
                        <a:pt x="22" y="21"/>
                      </a:lnTo>
                      <a:lnTo>
                        <a:pt x="22" y="25"/>
                      </a:lnTo>
                      <a:lnTo>
                        <a:pt x="21" y="29"/>
                      </a:lnTo>
                      <a:lnTo>
                        <a:pt x="18" y="31"/>
                      </a:lnTo>
                      <a:lnTo>
                        <a:pt x="16" y="32"/>
                      </a:lnTo>
                      <a:lnTo>
                        <a:pt x="12" y="33"/>
                      </a:lnTo>
                      <a:lnTo>
                        <a:pt x="9" y="33"/>
                      </a:lnTo>
                      <a:lnTo>
                        <a:pt x="5" y="33"/>
                      </a:lnTo>
                      <a:lnTo>
                        <a:pt x="3" y="32"/>
                      </a:lnTo>
                      <a:lnTo>
                        <a:pt x="1" y="31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7"/>
                      </a:lnTo>
                      <a:lnTo>
                        <a:pt x="3" y="27"/>
                      </a:lnTo>
                      <a:lnTo>
                        <a:pt x="4" y="27"/>
                      </a:lnTo>
                      <a:lnTo>
                        <a:pt x="4" y="27"/>
                      </a:lnTo>
                      <a:lnTo>
                        <a:pt x="5" y="27"/>
                      </a:lnTo>
                      <a:lnTo>
                        <a:pt x="6" y="29"/>
                      </a:lnTo>
                      <a:lnTo>
                        <a:pt x="9" y="30"/>
                      </a:lnTo>
                      <a:lnTo>
                        <a:pt x="10" y="31"/>
                      </a:lnTo>
                      <a:lnTo>
                        <a:pt x="11" y="31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5" y="31"/>
                      </a:lnTo>
                      <a:lnTo>
                        <a:pt x="17" y="30"/>
                      </a:lnTo>
                      <a:lnTo>
                        <a:pt x="17" y="29"/>
                      </a:lnTo>
                      <a:lnTo>
                        <a:pt x="18" y="26"/>
                      </a:lnTo>
                      <a:lnTo>
                        <a:pt x="17" y="24"/>
                      </a:lnTo>
                      <a:lnTo>
                        <a:pt x="16" y="21"/>
                      </a:lnTo>
                      <a:lnTo>
                        <a:pt x="13" y="19"/>
                      </a:lnTo>
                      <a:lnTo>
                        <a:pt x="10" y="18"/>
                      </a:lnTo>
                      <a:lnTo>
                        <a:pt x="6" y="17"/>
                      </a:lnTo>
                      <a:lnTo>
                        <a:pt x="3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8" name="Freeform 3337"/>
                <p:cNvSpPr>
                  <a:spLocks noEditPoints="1"/>
                </p:cNvSpPr>
                <p:nvPr/>
              </p:nvSpPr>
              <p:spPr bwMode="auto">
                <a:xfrm>
                  <a:off x="3576" y="3606"/>
                  <a:ext cx="22" cy="33"/>
                </a:xfrm>
                <a:custGeom>
                  <a:avLst/>
                  <a:gdLst>
                    <a:gd name="T0" fmla="*/ 22 w 22"/>
                    <a:gd name="T1" fmla="*/ 17 h 33"/>
                    <a:gd name="T2" fmla="*/ 22 w 22"/>
                    <a:gd name="T3" fmla="*/ 21 h 33"/>
                    <a:gd name="T4" fmla="*/ 21 w 22"/>
                    <a:gd name="T5" fmla="*/ 26 h 33"/>
                    <a:gd name="T6" fmla="*/ 20 w 22"/>
                    <a:gd name="T7" fmla="*/ 29 h 33"/>
                    <a:gd name="T8" fmla="*/ 18 w 22"/>
                    <a:gd name="T9" fmla="*/ 30 h 33"/>
                    <a:gd name="T10" fmla="*/ 17 w 22"/>
                    <a:gd name="T11" fmla="*/ 32 h 33"/>
                    <a:gd name="T12" fmla="*/ 16 w 22"/>
                    <a:gd name="T13" fmla="*/ 33 h 33"/>
                    <a:gd name="T14" fmla="*/ 14 w 22"/>
                    <a:gd name="T15" fmla="*/ 33 h 33"/>
                    <a:gd name="T16" fmla="*/ 11 w 22"/>
                    <a:gd name="T17" fmla="*/ 33 h 33"/>
                    <a:gd name="T18" fmla="*/ 9 w 22"/>
                    <a:gd name="T19" fmla="*/ 33 h 33"/>
                    <a:gd name="T20" fmla="*/ 8 w 22"/>
                    <a:gd name="T21" fmla="*/ 32 h 33"/>
                    <a:gd name="T22" fmla="*/ 5 w 22"/>
                    <a:gd name="T23" fmla="*/ 31 h 33"/>
                    <a:gd name="T24" fmla="*/ 4 w 22"/>
                    <a:gd name="T25" fmla="*/ 29 h 33"/>
                    <a:gd name="T26" fmla="*/ 3 w 22"/>
                    <a:gd name="T27" fmla="*/ 27 h 33"/>
                    <a:gd name="T28" fmla="*/ 2 w 22"/>
                    <a:gd name="T29" fmla="*/ 25 h 33"/>
                    <a:gd name="T30" fmla="*/ 2 w 22"/>
                    <a:gd name="T31" fmla="*/ 21 h 33"/>
                    <a:gd name="T32" fmla="*/ 0 w 22"/>
                    <a:gd name="T33" fmla="*/ 17 h 33"/>
                    <a:gd name="T34" fmla="*/ 2 w 22"/>
                    <a:gd name="T35" fmla="*/ 12 h 33"/>
                    <a:gd name="T36" fmla="*/ 3 w 22"/>
                    <a:gd name="T37" fmla="*/ 7 h 33"/>
                    <a:gd name="T38" fmla="*/ 4 w 22"/>
                    <a:gd name="T39" fmla="*/ 3 h 33"/>
                    <a:gd name="T40" fmla="*/ 6 w 22"/>
                    <a:gd name="T41" fmla="*/ 1 h 33"/>
                    <a:gd name="T42" fmla="*/ 9 w 22"/>
                    <a:gd name="T43" fmla="*/ 0 h 33"/>
                    <a:gd name="T44" fmla="*/ 11 w 22"/>
                    <a:gd name="T45" fmla="*/ 0 h 33"/>
                    <a:gd name="T46" fmla="*/ 15 w 22"/>
                    <a:gd name="T47" fmla="*/ 0 h 33"/>
                    <a:gd name="T48" fmla="*/ 17 w 22"/>
                    <a:gd name="T49" fmla="*/ 1 h 33"/>
                    <a:gd name="T50" fmla="*/ 20 w 22"/>
                    <a:gd name="T51" fmla="*/ 3 h 33"/>
                    <a:gd name="T52" fmla="*/ 21 w 22"/>
                    <a:gd name="T53" fmla="*/ 7 h 33"/>
                    <a:gd name="T54" fmla="*/ 22 w 22"/>
                    <a:gd name="T55" fmla="*/ 12 h 33"/>
                    <a:gd name="T56" fmla="*/ 22 w 22"/>
                    <a:gd name="T57" fmla="*/ 17 h 33"/>
                    <a:gd name="T58" fmla="*/ 15 w 22"/>
                    <a:gd name="T59" fmla="*/ 17 h 33"/>
                    <a:gd name="T60" fmla="*/ 15 w 22"/>
                    <a:gd name="T61" fmla="*/ 12 h 33"/>
                    <a:gd name="T62" fmla="*/ 15 w 22"/>
                    <a:gd name="T63" fmla="*/ 8 h 33"/>
                    <a:gd name="T64" fmla="*/ 15 w 22"/>
                    <a:gd name="T65" fmla="*/ 6 h 33"/>
                    <a:gd name="T66" fmla="*/ 15 w 22"/>
                    <a:gd name="T67" fmla="*/ 3 h 33"/>
                    <a:gd name="T68" fmla="*/ 14 w 22"/>
                    <a:gd name="T69" fmla="*/ 2 h 33"/>
                    <a:gd name="T70" fmla="*/ 12 w 22"/>
                    <a:gd name="T71" fmla="*/ 1 h 33"/>
                    <a:gd name="T72" fmla="*/ 11 w 22"/>
                    <a:gd name="T73" fmla="*/ 1 h 33"/>
                    <a:gd name="T74" fmla="*/ 10 w 22"/>
                    <a:gd name="T75" fmla="*/ 1 h 33"/>
                    <a:gd name="T76" fmla="*/ 10 w 22"/>
                    <a:gd name="T77" fmla="*/ 1 h 33"/>
                    <a:gd name="T78" fmla="*/ 9 w 22"/>
                    <a:gd name="T79" fmla="*/ 2 h 33"/>
                    <a:gd name="T80" fmla="*/ 9 w 22"/>
                    <a:gd name="T81" fmla="*/ 5 h 33"/>
                    <a:gd name="T82" fmla="*/ 9 w 22"/>
                    <a:gd name="T83" fmla="*/ 6 h 33"/>
                    <a:gd name="T84" fmla="*/ 9 w 22"/>
                    <a:gd name="T85" fmla="*/ 9 h 33"/>
                    <a:gd name="T86" fmla="*/ 8 w 22"/>
                    <a:gd name="T87" fmla="*/ 14 h 33"/>
                    <a:gd name="T88" fmla="*/ 8 w 22"/>
                    <a:gd name="T89" fmla="*/ 20 h 33"/>
                    <a:gd name="T90" fmla="*/ 8 w 22"/>
                    <a:gd name="T91" fmla="*/ 24 h 33"/>
                    <a:gd name="T92" fmla="*/ 9 w 22"/>
                    <a:gd name="T93" fmla="*/ 27 h 33"/>
                    <a:gd name="T94" fmla="*/ 9 w 22"/>
                    <a:gd name="T95" fmla="*/ 30 h 33"/>
                    <a:gd name="T96" fmla="*/ 9 w 22"/>
                    <a:gd name="T97" fmla="*/ 31 h 33"/>
                    <a:gd name="T98" fmla="*/ 10 w 22"/>
                    <a:gd name="T99" fmla="*/ 32 h 33"/>
                    <a:gd name="T100" fmla="*/ 10 w 22"/>
                    <a:gd name="T101" fmla="*/ 32 h 33"/>
                    <a:gd name="T102" fmla="*/ 11 w 22"/>
                    <a:gd name="T103" fmla="*/ 32 h 33"/>
                    <a:gd name="T104" fmla="*/ 12 w 22"/>
                    <a:gd name="T105" fmla="*/ 32 h 33"/>
                    <a:gd name="T106" fmla="*/ 14 w 22"/>
                    <a:gd name="T107" fmla="*/ 31 h 33"/>
                    <a:gd name="T108" fmla="*/ 15 w 22"/>
                    <a:gd name="T109" fmla="*/ 30 h 33"/>
                    <a:gd name="T110" fmla="*/ 15 w 22"/>
                    <a:gd name="T111" fmla="*/ 27 h 33"/>
                    <a:gd name="T112" fmla="*/ 15 w 22"/>
                    <a:gd name="T113" fmla="*/ 1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3">
                      <a:moveTo>
                        <a:pt x="22" y="17"/>
                      </a:moveTo>
                      <a:lnTo>
                        <a:pt x="22" y="21"/>
                      </a:lnTo>
                      <a:lnTo>
                        <a:pt x="21" y="26"/>
                      </a:lnTo>
                      <a:lnTo>
                        <a:pt x="20" y="29"/>
                      </a:lnTo>
                      <a:lnTo>
                        <a:pt x="18" y="30"/>
                      </a:lnTo>
                      <a:lnTo>
                        <a:pt x="17" y="32"/>
                      </a:lnTo>
                      <a:lnTo>
                        <a:pt x="16" y="33"/>
                      </a:lnTo>
                      <a:lnTo>
                        <a:pt x="14" y="33"/>
                      </a:lnTo>
                      <a:lnTo>
                        <a:pt x="11" y="33"/>
                      </a:lnTo>
                      <a:lnTo>
                        <a:pt x="9" y="33"/>
                      </a:lnTo>
                      <a:lnTo>
                        <a:pt x="8" y="32"/>
                      </a:lnTo>
                      <a:lnTo>
                        <a:pt x="5" y="31"/>
                      </a:lnTo>
                      <a:lnTo>
                        <a:pt x="4" y="29"/>
                      </a:lnTo>
                      <a:lnTo>
                        <a:pt x="3" y="27"/>
                      </a:lnTo>
                      <a:lnTo>
                        <a:pt x="2" y="25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2" y="12"/>
                      </a:lnTo>
                      <a:lnTo>
                        <a:pt x="3" y="7"/>
                      </a:lnTo>
                      <a:lnTo>
                        <a:pt x="4" y="3"/>
                      </a:lnTo>
                      <a:lnTo>
                        <a:pt x="6" y="1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7" y="1"/>
                      </a:lnTo>
                      <a:lnTo>
                        <a:pt x="20" y="3"/>
                      </a:lnTo>
                      <a:lnTo>
                        <a:pt x="21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5" y="17"/>
                      </a:moveTo>
                      <a:lnTo>
                        <a:pt x="15" y="12"/>
                      </a:lnTo>
                      <a:lnTo>
                        <a:pt x="15" y="8"/>
                      </a:lnTo>
                      <a:lnTo>
                        <a:pt x="15" y="6"/>
                      </a:lnTo>
                      <a:lnTo>
                        <a:pt x="15" y="3"/>
                      </a:lnTo>
                      <a:lnTo>
                        <a:pt x="14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9"/>
                      </a:lnTo>
                      <a:lnTo>
                        <a:pt x="8" y="14"/>
                      </a:lnTo>
                      <a:lnTo>
                        <a:pt x="8" y="20"/>
                      </a:lnTo>
                      <a:lnTo>
                        <a:pt x="8" y="24"/>
                      </a:lnTo>
                      <a:lnTo>
                        <a:pt x="9" y="27"/>
                      </a:lnTo>
                      <a:lnTo>
                        <a:pt x="9" y="30"/>
                      </a:lnTo>
                      <a:lnTo>
                        <a:pt x="9" y="31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4" y="31"/>
                      </a:lnTo>
                      <a:lnTo>
                        <a:pt x="15" y="30"/>
                      </a:lnTo>
                      <a:lnTo>
                        <a:pt x="15" y="27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599" name="Line 3338"/>
                <p:cNvSpPr>
                  <a:spLocks noChangeShapeType="1"/>
                </p:cNvSpPr>
                <p:nvPr/>
              </p:nvSpPr>
              <p:spPr bwMode="auto">
                <a:xfrm>
                  <a:off x="3221" y="3302"/>
                  <a:ext cx="340" cy="26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0" name="Line 3339"/>
                <p:cNvSpPr>
                  <a:spLocks noChangeShapeType="1"/>
                </p:cNvSpPr>
                <p:nvPr/>
              </p:nvSpPr>
              <p:spPr bwMode="auto">
                <a:xfrm flipV="1">
                  <a:off x="3237" y="3314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1" name="Line 3340"/>
                <p:cNvSpPr>
                  <a:spLocks noChangeShapeType="1"/>
                </p:cNvSpPr>
                <p:nvPr/>
              </p:nvSpPr>
              <p:spPr bwMode="auto">
                <a:xfrm flipV="1">
                  <a:off x="3249" y="3322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2" name="Line 3341"/>
                <p:cNvSpPr>
                  <a:spLocks noChangeShapeType="1"/>
                </p:cNvSpPr>
                <p:nvPr/>
              </p:nvSpPr>
              <p:spPr bwMode="auto">
                <a:xfrm flipV="1">
                  <a:off x="3261" y="3332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3" name="Line 3342"/>
                <p:cNvSpPr>
                  <a:spLocks noChangeShapeType="1"/>
                </p:cNvSpPr>
                <p:nvPr/>
              </p:nvSpPr>
              <p:spPr bwMode="auto">
                <a:xfrm flipV="1">
                  <a:off x="3273" y="3342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4" name="Line 3343"/>
                <p:cNvSpPr>
                  <a:spLocks noChangeShapeType="1"/>
                </p:cNvSpPr>
                <p:nvPr/>
              </p:nvSpPr>
              <p:spPr bwMode="auto">
                <a:xfrm flipV="1">
                  <a:off x="3283" y="3351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5" name="Line 3344"/>
                <p:cNvSpPr>
                  <a:spLocks noChangeShapeType="1"/>
                </p:cNvSpPr>
                <p:nvPr/>
              </p:nvSpPr>
              <p:spPr bwMode="auto">
                <a:xfrm flipV="1">
                  <a:off x="3295" y="3360"/>
                  <a:ext cx="0" cy="4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6" name="Line 3345"/>
                <p:cNvSpPr>
                  <a:spLocks noChangeShapeType="1"/>
                </p:cNvSpPr>
                <p:nvPr/>
              </p:nvSpPr>
              <p:spPr bwMode="auto">
                <a:xfrm flipV="1">
                  <a:off x="3307" y="3369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7" name="Line 3346"/>
                <p:cNvSpPr>
                  <a:spLocks noChangeShapeType="1"/>
                </p:cNvSpPr>
                <p:nvPr/>
              </p:nvSpPr>
              <p:spPr bwMode="auto">
                <a:xfrm flipV="1">
                  <a:off x="3319" y="3379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8" name="Line 3347"/>
                <p:cNvSpPr>
                  <a:spLocks noChangeShapeType="1"/>
                </p:cNvSpPr>
                <p:nvPr/>
              </p:nvSpPr>
              <p:spPr bwMode="auto">
                <a:xfrm flipV="1">
                  <a:off x="3331" y="3388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09" name="Line 3348"/>
                <p:cNvSpPr>
                  <a:spLocks noChangeShapeType="1"/>
                </p:cNvSpPr>
                <p:nvPr/>
              </p:nvSpPr>
              <p:spPr bwMode="auto">
                <a:xfrm flipV="1">
                  <a:off x="3343" y="3397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0" name="Line 3349"/>
                <p:cNvSpPr>
                  <a:spLocks noChangeShapeType="1"/>
                </p:cNvSpPr>
                <p:nvPr/>
              </p:nvSpPr>
              <p:spPr bwMode="auto">
                <a:xfrm flipV="1">
                  <a:off x="3355" y="340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1" name="Line 3350"/>
                <p:cNvSpPr>
                  <a:spLocks noChangeShapeType="1"/>
                </p:cNvSpPr>
                <p:nvPr/>
              </p:nvSpPr>
              <p:spPr bwMode="auto">
                <a:xfrm flipV="1">
                  <a:off x="3367" y="3416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2" name="Line 3351"/>
                <p:cNvSpPr>
                  <a:spLocks noChangeShapeType="1"/>
                </p:cNvSpPr>
                <p:nvPr/>
              </p:nvSpPr>
              <p:spPr bwMode="auto">
                <a:xfrm flipV="1">
                  <a:off x="3379" y="3426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3" name="Line 3352"/>
                <p:cNvSpPr>
                  <a:spLocks noChangeShapeType="1"/>
                </p:cNvSpPr>
                <p:nvPr/>
              </p:nvSpPr>
              <p:spPr bwMode="auto">
                <a:xfrm flipV="1">
                  <a:off x="3391" y="3434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4" name="Line 3353"/>
                <p:cNvSpPr>
                  <a:spLocks noChangeShapeType="1"/>
                </p:cNvSpPr>
                <p:nvPr/>
              </p:nvSpPr>
              <p:spPr bwMode="auto">
                <a:xfrm flipV="1">
                  <a:off x="3403" y="3444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5" name="Line 3354"/>
                <p:cNvSpPr>
                  <a:spLocks noChangeShapeType="1"/>
                </p:cNvSpPr>
                <p:nvPr/>
              </p:nvSpPr>
              <p:spPr bwMode="auto">
                <a:xfrm flipV="1">
                  <a:off x="3414" y="3453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6" name="Line 3355"/>
                <p:cNvSpPr>
                  <a:spLocks noChangeShapeType="1"/>
                </p:cNvSpPr>
                <p:nvPr/>
              </p:nvSpPr>
              <p:spPr bwMode="auto">
                <a:xfrm flipV="1">
                  <a:off x="3426" y="3463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7" name="Line 3356"/>
                <p:cNvSpPr>
                  <a:spLocks noChangeShapeType="1"/>
                </p:cNvSpPr>
                <p:nvPr/>
              </p:nvSpPr>
              <p:spPr bwMode="auto">
                <a:xfrm flipV="1">
                  <a:off x="3438" y="3471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8" name="Line 3357"/>
                <p:cNvSpPr>
                  <a:spLocks noChangeShapeType="1"/>
                </p:cNvSpPr>
                <p:nvPr/>
              </p:nvSpPr>
              <p:spPr bwMode="auto">
                <a:xfrm flipV="1">
                  <a:off x="3450" y="3481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19" name="Line 3358"/>
                <p:cNvSpPr>
                  <a:spLocks noChangeShapeType="1"/>
                </p:cNvSpPr>
                <p:nvPr/>
              </p:nvSpPr>
              <p:spPr bwMode="auto">
                <a:xfrm flipV="1">
                  <a:off x="3462" y="3490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0" name="Line 3359"/>
                <p:cNvSpPr>
                  <a:spLocks noChangeShapeType="1"/>
                </p:cNvSpPr>
                <p:nvPr/>
              </p:nvSpPr>
              <p:spPr bwMode="auto">
                <a:xfrm flipV="1">
                  <a:off x="3474" y="3500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1" name="Line 3360"/>
                <p:cNvSpPr>
                  <a:spLocks noChangeShapeType="1"/>
                </p:cNvSpPr>
                <p:nvPr/>
              </p:nvSpPr>
              <p:spPr bwMode="auto">
                <a:xfrm flipV="1">
                  <a:off x="3486" y="3508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2" name="Line 3361"/>
                <p:cNvSpPr>
                  <a:spLocks noChangeShapeType="1"/>
                </p:cNvSpPr>
                <p:nvPr/>
              </p:nvSpPr>
              <p:spPr bwMode="auto">
                <a:xfrm flipV="1">
                  <a:off x="3498" y="3518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3" name="Line 3362"/>
                <p:cNvSpPr>
                  <a:spLocks noChangeShapeType="1"/>
                </p:cNvSpPr>
                <p:nvPr/>
              </p:nvSpPr>
              <p:spPr bwMode="auto">
                <a:xfrm flipV="1">
                  <a:off x="3510" y="3528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4" name="Line 3363"/>
                <p:cNvSpPr>
                  <a:spLocks noChangeShapeType="1"/>
                </p:cNvSpPr>
                <p:nvPr/>
              </p:nvSpPr>
              <p:spPr bwMode="auto">
                <a:xfrm flipV="1">
                  <a:off x="3522" y="3537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5" name="Line 3364"/>
                <p:cNvSpPr>
                  <a:spLocks noChangeShapeType="1"/>
                </p:cNvSpPr>
                <p:nvPr/>
              </p:nvSpPr>
              <p:spPr bwMode="auto">
                <a:xfrm flipV="1">
                  <a:off x="3534" y="354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6" name="Line 3365"/>
                <p:cNvSpPr>
                  <a:spLocks noChangeShapeType="1"/>
                </p:cNvSpPr>
                <p:nvPr/>
              </p:nvSpPr>
              <p:spPr bwMode="auto">
                <a:xfrm flipV="1">
                  <a:off x="3237" y="3314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7" name="Line 3366"/>
                <p:cNvSpPr>
                  <a:spLocks noChangeShapeType="1"/>
                </p:cNvSpPr>
                <p:nvPr/>
              </p:nvSpPr>
              <p:spPr bwMode="auto">
                <a:xfrm flipV="1">
                  <a:off x="3225" y="3304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8" name="Line 3367"/>
                <p:cNvSpPr>
                  <a:spLocks noChangeShapeType="1"/>
                </p:cNvSpPr>
                <p:nvPr/>
              </p:nvSpPr>
              <p:spPr bwMode="auto">
                <a:xfrm flipV="1">
                  <a:off x="3534" y="3546"/>
                  <a:ext cx="0" cy="4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29" name="Line 3368"/>
                <p:cNvSpPr>
                  <a:spLocks noChangeShapeType="1"/>
                </p:cNvSpPr>
                <p:nvPr/>
              </p:nvSpPr>
              <p:spPr bwMode="auto">
                <a:xfrm flipV="1">
                  <a:off x="3545" y="3555"/>
                  <a:ext cx="0" cy="21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0" name="Line 3369"/>
                <p:cNvSpPr>
                  <a:spLocks noChangeShapeType="1"/>
                </p:cNvSpPr>
                <p:nvPr/>
              </p:nvSpPr>
              <p:spPr bwMode="auto">
                <a:xfrm flipV="1">
                  <a:off x="3557" y="3565"/>
                  <a:ext cx="0" cy="2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1" name="Freeform 3370"/>
                <p:cNvSpPr>
                  <a:spLocks noEditPoints="1"/>
                </p:cNvSpPr>
                <p:nvPr/>
              </p:nvSpPr>
              <p:spPr bwMode="auto">
                <a:xfrm>
                  <a:off x="3215" y="3402"/>
                  <a:ext cx="22" cy="33"/>
                </a:xfrm>
                <a:custGeom>
                  <a:avLst/>
                  <a:gdLst>
                    <a:gd name="T0" fmla="*/ 22 w 22"/>
                    <a:gd name="T1" fmla="*/ 16 h 33"/>
                    <a:gd name="T2" fmla="*/ 20 w 22"/>
                    <a:gd name="T3" fmla="*/ 21 h 33"/>
                    <a:gd name="T4" fmla="*/ 20 w 22"/>
                    <a:gd name="T5" fmla="*/ 26 h 33"/>
                    <a:gd name="T6" fmla="*/ 19 w 22"/>
                    <a:gd name="T7" fmla="*/ 28 h 33"/>
                    <a:gd name="T8" fmla="*/ 18 w 22"/>
                    <a:gd name="T9" fmla="*/ 30 h 33"/>
                    <a:gd name="T10" fmla="*/ 16 w 22"/>
                    <a:gd name="T11" fmla="*/ 32 h 33"/>
                    <a:gd name="T12" fmla="*/ 14 w 22"/>
                    <a:gd name="T13" fmla="*/ 33 h 33"/>
                    <a:gd name="T14" fmla="*/ 12 w 22"/>
                    <a:gd name="T15" fmla="*/ 33 h 33"/>
                    <a:gd name="T16" fmla="*/ 11 w 22"/>
                    <a:gd name="T17" fmla="*/ 33 h 33"/>
                    <a:gd name="T18" fmla="*/ 8 w 22"/>
                    <a:gd name="T19" fmla="*/ 33 h 33"/>
                    <a:gd name="T20" fmla="*/ 6 w 22"/>
                    <a:gd name="T21" fmla="*/ 32 h 33"/>
                    <a:gd name="T22" fmla="*/ 5 w 22"/>
                    <a:gd name="T23" fmla="*/ 31 h 33"/>
                    <a:gd name="T24" fmla="*/ 2 w 22"/>
                    <a:gd name="T25" fmla="*/ 28 h 33"/>
                    <a:gd name="T26" fmla="*/ 1 w 22"/>
                    <a:gd name="T27" fmla="*/ 27 h 33"/>
                    <a:gd name="T28" fmla="*/ 1 w 22"/>
                    <a:gd name="T29" fmla="*/ 25 h 33"/>
                    <a:gd name="T30" fmla="*/ 0 w 22"/>
                    <a:gd name="T31" fmla="*/ 21 h 33"/>
                    <a:gd name="T32" fmla="*/ 0 w 22"/>
                    <a:gd name="T33" fmla="*/ 16 h 33"/>
                    <a:gd name="T34" fmla="*/ 0 w 22"/>
                    <a:gd name="T35" fmla="*/ 12 h 33"/>
                    <a:gd name="T36" fmla="*/ 1 w 22"/>
                    <a:gd name="T37" fmla="*/ 7 h 33"/>
                    <a:gd name="T38" fmla="*/ 2 w 22"/>
                    <a:gd name="T39" fmla="*/ 3 h 33"/>
                    <a:gd name="T40" fmla="*/ 5 w 22"/>
                    <a:gd name="T41" fmla="*/ 1 h 33"/>
                    <a:gd name="T42" fmla="*/ 7 w 22"/>
                    <a:gd name="T43" fmla="*/ 0 h 33"/>
                    <a:gd name="T44" fmla="*/ 11 w 22"/>
                    <a:gd name="T45" fmla="*/ 0 h 33"/>
                    <a:gd name="T46" fmla="*/ 13 w 22"/>
                    <a:gd name="T47" fmla="*/ 0 h 33"/>
                    <a:gd name="T48" fmla="*/ 16 w 22"/>
                    <a:gd name="T49" fmla="*/ 1 h 33"/>
                    <a:gd name="T50" fmla="*/ 18 w 22"/>
                    <a:gd name="T51" fmla="*/ 3 h 33"/>
                    <a:gd name="T52" fmla="*/ 19 w 22"/>
                    <a:gd name="T53" fmla="*/ 7 h 33"/>
                    <a:gd name="T54" fmla="*/ 20 w 22"/>
                    <a:gd name="T55" fmla="*/ 12 h 33"/>
                    <a:gd name="T56" fmla="*/ 22 w 22"/>
                    <a:gd name="T57" fmla="*/ 16 h 33"/>
                    <a:gd name="T58" fmla="*/ 14 w 22"/>
                    <a:gd name="T59" fmla="*/ 16 h 33"/>
                    <a:gd name="T60" fmla="*/ 14 w 22"/>
                    <a:gd name="T61" fmla="*/ 12 h 33"/>
                    <a:gd name="T62" fmla="*/ 14 w 22"/>
                    <a:gd name="T63" fmla="*/ 8 h 33"/>
                    <a:gd name="T64" fmla="*/ 14 w 22"/>
                    <a:gd name="T65" fmla="*/ 6 h 33"/>
                    <a:gd name="T66" fmla="*/ 13 w 22"/>
                    <a:gd name="T67" fmla="*/ 3 h 33"/>
                    <a:gd name="T68" fmla="*/ 13 w 22"/>
                    <a:gd name="T69" fmla="*/ 2 h 33"/>
                    <a:gd name="T70" fmla="*/ 12 w 22"/>
                    <a:gd name="T71" fmla="*/ 1 h 33"/>
                    <a:gd name="T72" fmla="*/ 11 w 22"/>
                    <a:gd name="T73" fmla="*/ 1 h 33"/>
                    <a:gd name="T74" fmla="*/ 10 w 22"/>
                    <a:gd name="T75" fmla="*/ 1 h 33"/>
                    <a:gd name="T76" fmla="*/ 8 w 22"/>
                    <a:gd name="T77" fmla="*/ 1 h 33"/>
                    <a:gd name="T78" fmla="*/ 8 w 22"/>
                    <a:gd name="T79" fmla="*/ 2 h 33"/>
                    <a:gd name="T80" fmla="*/ 7 w 22"/>
                    <a:gd name="T81" fmla="*/ 4 h 33"/>
                    <a:gd name="T82" fmla="*/ 7 w 22"/>
                    <a:gd name="T83" fmla="*/ 6 h 33"/>
                    <a:gd name="T84" fmla="*/ 7 w 22"/>
                    <a:gd name="T85" fmla="*/ 9 h 33"/>
                    <a:gd name="T86" fmla="*/ 7 w 22"/>
                    <a:gd name="T87" fmla="*/ 14 h 33"/>
                    <a:gd name="T88" fmla="*/ 7 w 22"/>
                    <a:gd name="T89" fmla="*/ 20 h 33"/>
                    <a:gd name="T90" fmla="*/ 7 w 22"/>
                    <a:gd name="T91" fmla="*/ 24 h 33"/>
                    <a:gd name="T92" fmla="*/ 7 w 22"/>
                    <a:gd name="T93" fmla="*/ 27 h 33"/>
                    <a:gd name="T94" fmla="*/ 7 w 22"/>
                    <a:gd name="T95" fmla="*/ 30 h 33"/>
                    <a:gd name="T96" fmla="*/ 8 w 22"/>
                    <a:gd name="T97" fmla="*/ 31 h 33"/>
                    <a:gd name="T98" fmla="*/ 8 w 22"/>
                    <a:gd name="T99" fmla="*/ 32 h 33"/>
                    <a:gd name="T100" fmla="*/ 10 w 22"/>
                    <a:gd name="T101" fmla="*/ 32 h 33"/>
                    <a:gd name="T102" fmla="*/ 11 w 22"/>
                    <a:gd name="T103" fmla="*/ 32 h 33"/>
                    <a:gd name="T104" fmla="*/ 12 w 22"/>
                    <a:gd name="T105" fmla="*/ 32 h 33"/>
                    <a:gd name="T106" fmla="*/ 13 w 22"/>
                    <a:gd name="T107" fmla="*/ 31 h 33"/>
                    <a:gd name="T108" fmla="*/ 13 w 22"/>
                    <a:gd name="T109" fmla="*/ 30 h 33"/>
                    <a:gd name="T110" fmla="*/ 14 w 22"/>
                    <a:gd name="T111" fmla="*/ 27 h 33"/>
                    <a:gd name="T112" fmla="*/ 14 w 22"/>
                    <a:gd name="T113" fmla="*/ 1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3">
                      <a:moveTo>
                        <a:pt x="22" y="16"/>
                      </a:moveTo>
                      <a:lnTo>
                        <a:pt x="20" y="21"/>
                      </a:lnTo>
                      <a:lnTo>
                        <a:pt x="20" y="26"/>
                      </a:lnTo>
                      <a:lnTo>
                        <a:pt x="19" y="28"/>
                      </a:lnTo>
                      <a:lnTo>
                        <a:pt x="18" y="30"/>
                      </a:lnTo>
                      <a:lnTo>
                        <a:pt x="16" y="32"/>
                      </a:lnTo>
                      <a:lnTo>
                        <a:pt x="14" y="33"/>
                      </a:lnTo>
                      <a:lnTo>
                        <a:pt x="12" y="33"/>
                      </a:lnTo>
                      <a:lnTo>
                        <a:pt x="11" y="33"/>
                      </a:lnTo>
                      <a:lnTo>
                        <a:pt x="8" y="33"/>
                      </a:lnTo>
                      <a:lnTo>
                        <a:pt x="6" y="32"/>
                      </a:lnTo>
                      <a:lnTo>
                        <a:pt x="5" y="31"/>
                      </a:lnTo>
                      <a:lnTo>
                        <a:pt x="2" y="28"/>
                      </a:lnTo>
                      <a:lnTo>
                        <a:pt x="1" y="27"/>
                      </a:lnTo>
                      <a:lnTo>
                        <a:pt x="1" y="25"/>
                      </a:lnTo>
                      <a:lnTo>
                        <a:pt x="0" y="21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1" y="7"/>
                      </a:lnTo>
                      <a:lnTo>
                        <a:pt x="2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8" y="3"/>
                      </a:lnTo>
                      <a:lnTo>
                        <a:pt x="19" y="7"/>
                      </a:lnTo>
                      <a:lnTo>
                        <a:pt x="20" y="12"/>
                      </a:lnTo>
                      <a:lnTo>
                        <a:pt x="22" y="16"/>
                      </a:lnTo>
                      <a:close/>
                      <a:moveTo>
                        <a:pt x="14" y="16"/>
                      </a:moveTo>
                      <a:lnTo>
                        <a:pt x="14" y="12"/>
                      </a:lnTo>
                      <a:lnTo>
                        <a:pt x="14" y="8"/>
                      </a:lnTo>
                      <a:lnTo>
                        <a:pt x="14" y="6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7" y="4"/>
                      </a:lnTo>
                      <a:lnTo>
                        <a:pt x="7" y="6"/>
                      </a:lnTo>
                      <a:lnTo>
                        <a:pt x="7" y="9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7" y="30"/>
                      </a:lnTo>
                      <a:lnTo>
                        <a:pt x="8" y="31"/>
                      </a:lnTo>
                      <a:lnTo>
                        <a:pt x="8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4" y="27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2" name="Freeform 3371"/>
                <p:cNvSpPr>
                  <a:spLocks/>
                </p:cNvSpPr>
                <p:nvPr/>
              </p:nvSpPr>
              <p:spPr bwMode="auto">
                <a:xfrm>
                  <a:off x="3275" y="3448"/>
                  <a:ext cx="22" cy="34"/>
                </a:xfrm>
                <a:custGeom>
                  <a:avLst/>
                  <a:gdLst>
                    <a:gd name="T0" fmla="*/ 6 w 22"/>
                    <a:gd name="T1" fmla="*/ 0 h 34"/>
                    <a:gd name="T2" fmla="*/ 22 w 22"/>
                    <a:gd name="T3" fmla="*/ 0 h 34"/>
                    <a:gd name="T4" fmla="*/ 19 w 22"/>
                    <a:gd name="T5" fmla="*/ 6 h 34"/>
                    <a:gd name="T6" fmla="*/ 5 w 22"/>
                    <a:gd name="T7" fmla="*/ 6 h 34"/>
                    <a:gd name="T8" fmla="*/ 4 w 22"/>
                    <a:gd name="T9" fmla="*/ 10 h 34"/>
                    <a:gd name="T10" fmla="*/ 10 w 22"/>
                    <a:gd name="T11" fmla="*/ 10 h 34"/>
                    <a:gd name="T12" fmla="*/ 14 w 22"/>
                    <a:gd name="T13" fmla="*/ 12 h 34"/>
                    <a:gd name="T14" fmla="*/ 18 w 22"/>
                    <a:gd name="T15" fmla="*/ 15 h 34"/>
                    <a:gd name="T16" fmla="*/ 19 w 22"/>
                    <a:gd name="T17" fmla="*/ 17 h 34"/>
                    <a:gd name="T18" fmla="*/ 20 w 22"/>
                    <a:gd name="T19" fmla="*/ 20 h 34"/>
                    <a:gd name="T20" fmla="*/ 22 w 22"/>
                    <a:gd name="T21" fmla="*/ 22 h 34"/>
                    <a:gd name="T22" fmla="*/ 20 w 22"/>
                    <a:gd name="T23" fmla="*/ 26 h 34"/>
                    <a:gd name="T24" fmla="*/ 19 w 22"/>
                    <a:gd name="T25" fmla="*/ 29 h 34"/>
                    <a:gd name="T26" fmla="*/ 18 w 22"/>
                    <a:gd name="T27" fmla="*/ 32 h 34"/>
                    <a:gd name="T28" fmla="*/ 14 w 22"/>
                    <a:gd name="T29" fmla="*/ 33 h 34"/>
                    <a:gd name="T30" fmla="*/ 11 w 22"/>
                    <a:gd name="T31" fmla="*/ 34 h 34"/>
                    <a:gd name="T32" fmla="*/ 7 w 22"/>
                    <a:gd name="T33" fmla="*/ 34 h 34"/>
                    <a:gd name="T34" fmla="*/ 4 w 22"/>
                    <a:gd name="T35" fmla="*/ 34 h 34"/>
                    <a:gd name="T36" fmla="*/ 1 w 22"/>
                    <a:gd name="T37" fmla="*/ 33 h 34"/>
                    <a:gd name="T38" fmla="*/ 0 w 22"/>
                    <a:gd name="T39" fmla="*/ 32 h 34"/>
                    <a:gd name="T40" fmla="*/ 0 w 22"/>
                    <a:gd name="T41" fmla="*/ 30 h 34"/>
                    <a:gd name="T42" fmla="*/ 0 w 22"/>
                    <a:gd name="T43" fmla="*/ 29 h 34"/>
                    <a:gd name="T44" fmla="*/ 0 w 22"/>
                    <a:gd name="T45" fmla="*/ 28 h 34"/>
                    <a:gd name="T46" fmla="*/ 1 w 22"/>
                    <a:gd name="T47" fmla="*/ 28 h 34"/>
                    <a:gd name="T48" fmla="*/ 2 w 22"/>
                    <a:gd name="T49" fmla="*/ 28 h 34"/>
                    <a:gd name="T50" fmla="*/ 4 w 22"/>
                    <a:gd name="T51" fmla="*/ 28 h 34"/>
                    <a:gd name="T52" fmla="*/ 5 w 22"/>
                    <a:gd name="T53" fmla="*/ 28 h 34"/>
                    <a:gd name="T54" fmla="*/ 6 w 22"/>
                    <a:gd name="T55" fmla="*/ 29 h 34"/>
                    <a:gd name="T56" fmla="*/ 8 w 22"/>
                    <a:gd name="T57" fmla="*/ 30 h 34"/>
                    <a:gd name="T58" fmla="*/ 10 w 22"/>
                    <a:gd name="T59" fmla="*/ 32 h 34"/>
                    <a:gd name="T60" fmla="*/ 11 w 22"/>
                    <a:gd name="T61" fmla="*/ 32 h 34"/>
                    <a:gd name="T62" fmla="*/ 11 w 22"/>
                    <a:gd name="T63" fmla="*/ 33 h 34"/>
                    <a:gd name="T64" fmla="*/ 12 w 22"/>
                    <a:gd name="T65" fmla="*/ 33 h 34"/>
                    <a:gd name="T66" fmla="*/ 14 w 22"/>
                    <a:gd name="T67" fmla="*/ 32 h 34"/>
                    <a:gd name="T68" fmla="*/ 16 w 22"/>
                    <a:gd name="T69" fmla="*/ 30 h 34"/>
                    <a:gd name="T70" fmla="*/ 17 w 22"/>
                    <a:gd name="T71" fmla="*/ 29 h 34"/>
                    <a:gd name="T72" fmla="*/ 17 w 22"/>
                    <a:gd name="T73" fmla="*/ 27 h 34"/>
                    <a:gd name="T74" fmla="*/ 17 w 22"/>
                    <a:gd name="T75" fmla="*/ 24 h 34"/>
                    <a:gd name="T76" fmla="*/ 16 w 22"/>
                    <a:gd name="T77" fmla="*/ 22 h 34"/>
                    <a:gd name="T78" fmla="*/ 13 w 22"/>
                    <a:gd name="T79" fmla="*/ 20 h 34"/>
                    <a:gd name="T80" fmla="*/ 10 w 22"/>
                    <a:gd name="T81" fmla="*/ 18 h 34"/>
                    <a:gd name="T82" fmla="*/ 6 w 22"/>
                    <a:gd name="T83" fmla="*/ 17 h 34"/>
                    <a:gd name="T84" fmla="*/ 1 w 22"/>
                    <a:gd name="T85" fmla="*/ 17 h 34"/>
                    <a:gd name="T86" fmla="*/ 1 w 22"/>
                    <a:gd name="T87" fmla="*/ 17 h 34"/>
                    <a:gd name="T88" fmla="*/ 0 w 22"/>
                    <a:gd name="T89" fmla="*/ 17 h 34"/>
                    <a:gd name="T90" fmla="*/ 6 w 22"/>
                    <a:gd name="T9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2" h="34">
                      <a:moveTo>
                        <a:pt x="6" y="0"/>
                      </a:moveTo>
                      <a:lnTo>
                        <a:pt x="22" y="0"/>
                      </a:lnTo>
                      <a:lnTo>
                        <a:pt x="19" y="6"/>
                      </a:lnTo>
                      <a:lnTo>
                        <a:pt x="5" y="6"/>
                      </a:lnTo>
                      <a:lnTo>
                        <a:pt x="4" y="10"/>
                      </a:lnTo>
                      <a:lnTo>
                        <a:pt x="10" y="10"/>
                      </a:lnTo>
                      <a:lnTo>
                        <a:pt x="14" y="12"/>
                      </a:lnTo>
                      <a:lnTo>
                        <a:pt x="18" y="15"/>
                      </a:lnTo>
                      <a:lnTo>
                        <a:pt x="19" y="17"/>
                      </a:lnTo>
                      <a:lnTo>
                        <a:pt x="20" y="20"/>
                      </a:lnTo>
                      <a:lnTo>
                        <a:pt x="22" y="22"/>
                      </a:lnTo>
                      <a:lnTo>
                        <a:pt x="20" y="26"/>
                      </a:lnTo>
                      <a:lnTo>
                        <a:pt x="19" y="29"/>
                      </a:lnTo>
                      <a:lnTo>
                        <a:pt x="18" y="32"/>
                      </a:lnTo>
                      <a:lnTo>
                        <a:pt x="14" y="33"/>
                      </a:lnTo>
                      <a:lnTo>
                        <a:pt x="11" y="34"/>
                      </a:lnTo>
                      <a:lnTo>
                        <a:pt x="7" y="34"/>
                      </a:lnTo>
                      <a:lnTo>
                        <a:pt x="4" y="34"/>
                      </a:lnTo>
                      <a:lnTo>
                        <a:pt x="1" y="33"/>
                      </a:lnTo>
                      <a:lnTo>
                        <a:pt x="0" y="32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0" y="28"/>
                      </a:ln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4" y="28"/>
                      </a:lnTo>
                      <a:lnTo>
                        <a:pt x="5" y="28"/>
                      </a:lnTo>
                      <a:lnTo>
                        <a:pt x="6" y="29"/>
                      </a:lnTo>
                      <a:lnTo>
                        <a:pt x="8" y="30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4" y="32"/>
                      </a:lnTo>
                      <a:lnTo>
                        <a:pt x="16" y="30"/>
                      </a:lnTo>
                      <a:lnTo>
                        <a:pt x="17" y="29"/>
                      </a:lnTo>
                      <a:lnTo>
                        <a:pt x="17" y="27"/>
                      </a:lnTo>
                      <a:lnTo>
                        <a:pt x="17" y="24"/>
                      </a:lnTo>
                      <a:lnTo>
                        <a:pt x="16" y="22"/>
                      </a:lnTo>
                      <a:lnTo>
                        <a:pt x="13" y="20"/>
                      </a:lnTo>
                      <a:lnTo>
                        <a:pt x="10" y="18"/>
                      </a:lnTo>
                      <a:lnTo>
                        <a:pt x="6" y="17"/>
                      </a:lnTo>
                      <a:lnTo>
                        <a:pt x="1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3" name="Freeform 3372"/>
                <p:cNvSpPr>
                  <a:spLocks/>
                </p:cNvSpPr>
                <p:nvPr/>
              </p:nvSpPr>
              <p:spPr bwMode="auto">
                <a:xfrm>
                  <a:off x="3312" y="3495"/>
                  <a:ext cx="18" cy="34"/>
                </a:xfrm>
                <a:custGeom>
                  <a:avLst/>
                  <a:gdLst>
                    <a:gd name="T0" fmla="*/ 13 w 18"/>
                    <a:gd name="T1" fmla="*/ 0 h 34"/>
                    <a:gd name="T2" fmla="*/ 13 w 18"/>
                    <a:gd name="T3" fmla="*/ 27 h 34"/>
                    <a:gd name="T4" fmla="*/ 13 w 18"/>
                    <a:gd name="T5" fmla="*/ 29 h 34"/>
                    <a:gd name="T6" fmla="*/ 13 w 18"/>
                    <a:gd name="T7" fmla="*/ 32 h 34"/>
                    <a:gd name="T8" fmla="*/ 13 w 18"/>
                    <a:gd name="T9" fmla="*/ 32 h 34"/>
                    <a:gd name="T10" fmla="*/ 15 w 18"/>
                    <a:gd name="T11" fmla="*/ 33 h 34"/>
                    <a:gd name="T12" fmla="*/ 16 w 18"/>
                    <a:gd name="T13" fmla="*/ 33 h 34"/>
                    <a:gd name="T14" fmla="*/ 17 w 18"/>
                    <a:gd name="T15" fmla="*/ 33 h 34"/>
                    <a:gd name="T16" fmla="*/ 18 w 18"/>
                    <a:gd name="T17" fmla="*/ 33 h 34"/>
                    <a:gd name="T18" fmla="*/ 18 w 18"/>
                    <a:gd name="T19" fmla="*/ 34 h 34"/>
                    <a:gd name="T20" fmla="*/ 0 w 18"/>
                    <a:gd name="T21" fmla="*/ 34 h 34"/>
                    <a:gd name="T22" fmla="*/ 0 w 18"/>
                    <a:gd name="T23" fmla="*/ 33 h 34"/>
                    <a:gd name="T24" fmla="*/ 1 w 18"/>
                    <a:gd name="T25" fmla="*/ 33 h 34"/>
                    <a:gd name="T26" fmla="*/ 3 w 18"/>
                    <a:gd name="T27" fmla="*/ 33 h 34"/>
                    <a:gd name="T28" fmla="*/ 4 w 18"/>
                    <a:gd name="T29" fmla="*/ 33 h 34"/>
                    <a:gd name="T30" fmla="*/ 5 w 18"/>
                    <a:gd name="T31" fmla="*/ 32 h 34"/>
                    <a:gd name="T32" fmla="*/ 5 w 18"/>
                    <a:gd name="T33" fmla="*/ 32 h 34"/>
                    <a:gd name="T34" fmla="*/ 5 w 18"/>
                    <a:gd name="T35" fmla="*/ 29 h 34"/>
                    <a:gd name="T36" fmla="*/ 5 w 18"/>
                    <a:gd name="T37" fmla="*/ 27 h 34"/>
                    <a:gd name="T38" fmla="*/ 5 w 18"/>
                    <a:gd name="T39" fmla="*/ 10 h 34"/>
                    <a:gd name="T40" fmla="*/ 5 w 18"/>
                    <a:gd name="T41" fmla="*/ 7 h 34"/>
                    <a:gd name="T42" fmla="*/ 5 w 18"/>
                    <a:gd name="T43" fmla="*/ 7 h 34"/>
                    <a:gd name="T44" fmla="*/ 5 w 18"/>
                    <a:gd name="T45" fmla="*/ 6 h 34"/>
                    <a:gd name="T46" fmla="*/ 5 w 18"/>
                    <a:gd name="T47" fmla="*/ 6 h 34"/>
                    <a:gd name="T48" fmla="*/ 4 w 18"/>
                    <a:gd name="T49" fmla="*/ 6 h 34"/>
                    <a:gd name="T50" fmla="*/ 4 w 18"/>
                    <a:gd name="T51" fmla="*/ 6 h 34"/>
                    <a:gd name="T52" fmla="*/ 3 w 18"/>
                    <a:gd name="T53" fmla="*/ 6 h 34"/>
                    <a:gd name="T54" fmla="*/ 0 w 18"/>
                    <a:gd name="T55" fmla="*/ 6 h 34"/>
                    <a:gd name="T56" fmla="*/ 0 w 18"/>
                    <a:gd name="T57" fmla="*/ 5 h 34"/>
                    <a:gd name="T58" fmla="*/ 12 w 18"/>
                    <a:gd name="T59" fmla="*/ 0 h 34"/>
                    <a:gd name="T60" fmla="*/ 13 w 18"/>
                    <a:gd name="T6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" h="34">
                      <a:moveTo>
                        <a:pt x="13" y="0"/>
                      </a:moveTo>
                      <a:lnTo>
                        <a:pt x="13" y="27"/>
                      </a:lnTo>
                      <a:lnTo>
                        <a:pt x="13" y="29"/>
                      </a:lnTo>
                      <a:lnTo>
                        <a:pt x="13" y="32"/>
                      </a:lnTo>
                      <a:lnTo>
                        <a:pt x="13" y="32"/>
                      </a:lnTo>
                      <a:lnTo>
                        <a:pt x="15" y="33"/>
                      </a:lnTo>
                      <a:lnTo>
                        <a:pt x="16" y="33"/>
                      </a:lnTo>
                      <a:lnTo>
                        <a:pt x="17" y="33"/>
                      </a:lnTo>
                      <a:lnTo>
                        <a:pt x="18" y="33"/>
                      </a:lnTo>
                      <a:lnTo>
                        <a:pt x="18" y="34"/>
                      </a:lnTo>
                      <a:lnTo>
                        <a:pt x="0" y="34"/>
                      </a:lnTo>
                      <a:lnTo>
                        <a:pt x="0" y="33"/>
                      </a:lnTo>
                      <a:lnTo>
                        <a:pt x="1" y="33"/>
                      </a:lnTo>
                      <a:lnTo>
                        <a:pt x="3" y="33"/>
                      </a:lnTo>
                      <a:lnTo>
                        <a:pt x="4" y="33"/>
                      </a:lnTo>
                      <a:lnTo>
                        <a:pt x="5" y="32"/>
                      </a:lnTo>
                      <a:lnTo>
                        <a:pt x="5" y="32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5" y="10"/>
                      </a:lnTo>
                      <a:lnTo>
                        <a:pt x="5" y="7"/>
                      </a:lnTo>
                      <a:lnTo>
                        <a:pt x="5" y="7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4" name="Freeform 3373"/>
                <p:cNvSpPr>
                  <a:spLocks noEditPoints="1"/>
                </p:cNvSpPr>
                <p:nvPr/>
              </p:nvSpPr>
              <p:spPr bwMode="auto">
                <a:xfrm>
                  <a:off x="3335" y="3495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2 w 22"/>
                    <a:gd name="T3" fmla="*/ 22 h 34"/>
                    <a:gd name="T4" fmla="*/ 20 w 22"/>
                    <a:gd name="T5" fmla="*/ 27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7 w 22"/>
                    <a:gd name="T11" fmla="*/ 33 h 34"/>
                    <a:gd name="T12" fmla="*/ 16 w 22"/>
                    <a:gd name="T13" fmla="*/ 34 h 34"/>
                    <a:gd name="T14" fmla="*/ 13 w 22"/>
                    <a:gd name="T15" fmla="*/ 34 h 34"/>
                    <a:gd name="T16" fmla="*/ 11 w 22"/>
                    <a:gd name="T17" fmla="*/ 34 h 34"/>
                    <a:gd name="T18" fmla="*/ 8 w 22"/>
                    <a:gd name="T19" fmla="*/ 34 h 34"/>
                    <a:gd name="T20" fmla="*/ 7 w 22"/>
                    <a:gd name="T21" fmla="*/ 33 h 34"/>
                    <a:gd name="T22" fmla="*/ 5 w 22"/>
                    <a:gd name="T23" fmla="*/ 32 h 34"/>
                    <a:gd name="T24" fmla="*/ 4 w 22"/>
                    <a:gd name="T25" fmla="*/ 29 h 34"/>
                    <a:gd name="T26" fmla="*/ 2 w 22"/>
                    <a:gd name="T27" fmla="*/ 28 h 34"/>
                    <a:gd name="T28" fmla="*/ 1 w 22"/>
                    <a:gd name="T29" fmla="*/ 26 h 34"/>
                    <a:gd name="T30" fmla="*/ 1 w 22"/>
                    <a:gd name="T31" fmla="*/ 22 h 34"/>
                    <a:gd name="T32" fmla="*/ 0 w 22"/>
                    <a:gd name="T33" fmla="*/ 17 h 34"/>
                    <a:gd name="T34" fmla="*/ 1 w 22"/>
                    <a:gd name="T35" fmla="*/ 12 h 34"/>
                    <a:gd name="T36" fmla="*/ 2 w 22"/>
                    <a:gd name="T37" fmla="*/ 7 h 34"/>
                    <a:gd name="T38" fmla="*/ 4 w 22"/>
                    <a:gd name="T39" fmla="*/ 4 h 34"/>
                    <a:gd name="T40" fmla="*/ 6 w 22"/>
                    <a:gd name="T41" fmla="*/ 1 h 34"/>
                    <a:gd name="T42" fmla="*/ 8 w 22"/>
                    <a:gd name="T43" fmla="*/ 0 h 34"/>
                    <a:gd name="T44" fmla="*/ 11 w 22"/>
                    <a:gd name="T45" fmla="*/ 0 h 34"/>
                    <a:gd name="T46" fmla="*/ 14 w 22"/>
                    <a:gd name="T47" fmla="*/ 0 h 34"/>
                    <a:gd name="T48" fmla="*/ 17 w 22"/>
                    <a:gd name="T49" fmla="*/ 1 h 34"/>
                    <a:gd name="T50" fmla="*/ 19 w 22"/>
                    <a:gd name="T51" fmla="*/ 4 h 34"/>
                    <a:gd name="T52" fmla="*/ 20 w 22"/>
                    <a:gd name="T53" fmla="*/ 7 h 34"/>
                    <a:gd name="T54" fmla="*/ 22 w 22"/>
                    <a:gd name="T55" fmla="*/ 12 h 34"/>
                    <a:gd name="T56" fmla="*/ 22 w 22"/>
                    <a:gd name="T57" fmla="*/ 17 h 34"/>
                    <a:gd name="T58" fmla="*/ 14 w 22"/>
                    <a:gd name="T59" fmla="*/ 17 h 34"/>
                    <a:gd name="T60" fmla="*/ 14 w 22"/>
                    <a:gd name="T61" fmla="*/ 12 h 34"/>
                    <a:gd name="T62" fmla="*/ 14 w 22"/>
                    <a:gd name="T63" fmla="*/ 9 h 34"/>
                    <a:gd name="T64" fmla="*/ 14 w 22"/>
                    <a:gd name="T65" fmla="*/ 6 h 34"/>
                    <a:gd name="T66" fmla="*/ 14 w 22"/>
                    <a:gd name="T67" fmla="*/ 4 h 34"/>
                    <a:gd name="T68" fmla="*/ 13 w 22"/>
                    <a:gd name="T69" fmla="*/ 3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10 w 22"/>
                    <a:gd name="T77" fmla="*/ 1 h 34"/>
                    <a:gd name="T78" fmla="*/ 8 w 22"/>
                    <a:gd name="T79" fmla="*/ 3 h 34"/>
                    <a:gd name="T80" fmla="*/ 8 w 22"/>
                    <a:gd name="T81" fmla="*/ 5 h 34"/>
                    <a:gd name="T82" fmla="*/ 8 w 22"/>
                    <a:gd name="T83" fmla="*/ 6 h 34"/>
                    <a:gd name="T84" fmla="*/ 8 w 22"/>
                    <a:gd name="T85" fmla="*/ 10 h 34"/>
                    <a:gd name="T86" fmla="*/ 7 w 22"/>
                    <a:gd name="T87" fmla="*/ 15 h 34"/>
                    <a:gd name="T88" fmla="*/ 7 w 22"/>
                    <a:gd name="T89" fmla="*/ 21 h 34"/>
                    <a:gd name="T90" fmla="*/ 7 w 22"/>
                    <a:gd name="T91" fmla="*/ 24 h 34"/>
                    <a:gd name="T92" fmla="*/ 8 w 22"/>
                    <a:gd name="T93" fmla="*/ 28 h 34"/>
                    <a:gd name="T94" fmla="*/ 8 w 22"/>
                    <a:gd name="T95" fmla="*/ 30 h 34"/>
                    <a:gd name="T96" fmla="*/ 8 w 22"/>
                    <a:gd name="T97" fmla="*/ 32 h 34"/>
                    <a:gd name="T98" fmla="*/ 10 w 22"/>
                    <a:gd name="T99" fmla="*/ 33 h 34"/>
                    <a:gd name="T100" fmla="*/ 10 w 22"/>
                    <a:gd name="T101" fmla="*/ 33 h 34"/>
                    <a:gd name="T102" fmla="*/ 11 w 22"/>
                    <a:gd name="T103" fmla="*/ 33 h 34"/>
                    <a:gd name="T104" fmla="*/ 12 w 22"/>
                    <a:gd name="T105" fmla="*/ 33 h 34"/>
                    <a:gd name="T106" fmla="*/ 13 w 22"/>
                    <a:gd name="T107" fmla="*/ 32 h 34"/>
                    <a:gd name="T108" fmla="*/ 14 w 22"/>
                    <a:gd name="T109" fmla="*/ 30 h 34"/>
                    <a:gd name="T110" fmla="*/ 14 w 22"/>
                    <a:gd name="T111" fmla="*/ 28 h 34"/>
                    <a:gd name="T112" fmla="*/ 14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2" y="22"/>
                      </a:lnTo>
                      <a:lnTo>
                        <a:pt x="20" y="27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3"/>
                      </a:lnTo>
                      <a:lnTo>
                        <a:pt x="16" y="34"/>
                      </a:lnTo>
                      <a:lnTo>
                        <a:pt x="13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7" y="33"/>
                      </a:lnTo>
                      <a:lnTo>
                        <a:pt x="5" y="32"/>
                      </a:lnTo>
                      <a:lnTo>
                        <a:pt x="4" y="29"/>
                      </a:lnTo>
                      <a:lnTo>
                        <a:pt x="2" y="28"/>
                      </a:lnTo>
                      <a:lnTo>
                        <a:pt x="1" y="26"/>
                      </a:lnTo>
                      <a:lnTo>
                        <a:pt x="1" y="22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2" y="7"/>
                      </a:lnTo>
                      <a:lnTo>
                        <a:pt x="4" y="4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1"/>
                      </a:lnTo>
                      <a:lnTo>
                        <a:pt x="19" y="4"/>
                      </a:lnTo>
                      <a:lnTo>
                        <a:pt x="20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4" y="4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8" y="3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8" y="10"/>
                      </a:lnTo>
                      <a:lnTo>
                        <a:pt x="7" y="15"/>
                      </a:lnTo>
                      <a:lnTo>
                        <a:pt x="7" y="21"/>
                      </a:lnTo>
                      <a:lnTo>
                        <a:pt x="7" y="24"/>
                      </a:lnTo>
                      <a:lnTo>
                        <a:pt x="8" y="28"/>
                      </a:lnTo>
                      <a:lnTo>
                        <a:pt x="8" y="30"/>
                      </a:lnTo>
                      <a:lnTo>
                        <a:pt x="8" y="32"/>
                      </a:lnTo>
                      <a:lnTo>
                        <a:pt x="10" y="33"/>
                      </a:lnTo>
                      <a:lnTo>
                        <a:pt x="10" y="33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3" y="32"/>
                      </a:lnTo>
                      <a:lnTo>
                        <a:pt x="14" y="30"/>
                      </a:lnTo>
                      <a:lnTo>
                        <a:pt x="14" y="28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5" name="Freeform 3374"/>
                <p:cNvSpPr>
                  <a:spLocks/>
                </p:cNvSpPr>
                <p:nvPr/>
              </p:nvSpPr>
              <p:spPr bwMode="auto">
                <a:xfrm>
                  <a:off x="3372" y="3541"/>
                  <a:ext cx="18" cy="34"/>
                </a:xfrm>
                <a:custGeom>
                  <a:avLst/>
                  <a:gdLst>
                    <a:gd name="T0" fmla="*/ 13 w 18"/>
                    <a:gd name="T1" fmla="*/ 0 h 34"/>
                    <a:gd name="T2" fmla="*/ 13 w 18"/>
                    <a:gd name="T3" fmla="*/ 26 h 34"/>
                    <a:gd name="T4" fmla="*/ 13 w 18"/>
                    <a:gd name="T5" fmla="*/ 29 h 34"/>
                    <a:gd name="T6" fmla="*/ 13 w 18"/>
                    <a:gd name="T7" fmla="*/ 31 h 34"/>
                    <a:gd name="T8" fmla="*/ 13 w 18"/>
                    <a:gd name="T9" fmla="*/ 31 h 34"/>
                    <a:gd name="T10" fmla="*/ 15 w 18"/>
                    <a:gd name="T11" fmla="*/ 32 h 34"/>
                    <a:gd name="T12" fmla="*/ 16 w 18"/>
                    <a:gd name="T13" fmla="*/ 32 h 34"/>
                    <a:gd name="T14" fmla="*/ 17 w 18"/>
                    <a:gd name="T15" fmla="*/ 32 h 34"/>
                    <a:gd name="T16" fmla="*/ 18 w 18"/>
                    <a:gd name="T17" fmla="*/ 32 h 34"/>
                    <a:gd name="T18" fmla="*/ 18 w 18"/>
                    <a:gd name="T19" fmla="*/ 34 h 34"/>
                    <a:gd name="T20" fmla="*/ 0 w 18"/>
                    <a:gd name="T21" fmla="*/ 34 h 34"/>
                    <a:gd name="T22" fmla="*/ 0 w 18"/>
                    <a:gd name="T23" fmla="*/ 32 h 34"/>
                    <a:gd name="T24" fmla="*/ 1 w 18"/>
                    <a:gd name="T25" fmla="*/ 32 h 34"/>
                    <a:gd name="T26" fmla="*/ 3 w 18"/>
                    <a:gd name="T27" fmla="*/ 32 h 34"/>
                    <a:gd name="T28" fmla="*/ 4 w 18"/>
                    <a:gd name="T29" fmla="*/ 32 h 34"/>
                    <a:gd name="T30" fmla="*/ 5 w 18"/>
                    <a:gd name="T31" fmla="*/ 31 h 34"/>
                    <a:gd name="T32" fmla="*/ 5 w 18"/>
                    <a:gd name="T33" fmla="*/ 31 h 34"/>
                    <a:gd name="T34" fmla="*/ 5 w 18"/>
                    <a:gd name="T35" fmla="*/ 29 h 34"/>
                    <a:gd name="T36" fmla="*/ 5 w 18"/>
                    <a:gd name="T37" fmla="*/ 26 h 34"/>
                    <a:gd name="T38" fmla="*/ 5 w 18"/>
                    <a:gd name="T39" fmla="*/ 10 h 34"/>
                    <a:gd name="T40" fmla="*/ 5 w 18"/>
                    <a:gd name="T41" fmla="*/ 7 h 34"/>
                    <a:gd name="T42" fmla="*/ 5 w 18"/>
                    <a:gd name="T43" fmla="*/ 7 h 34"/>
                    <a:gd name="T44" fmla="*/ 5 w 18"/>
                    <a:gd name="T45" fmla="*/ 6 h 34"/>
                    <a:gd name="T46" fmla="*/ 5 w 18"/>
                    <a:gd name="T47" fmla="*/ 6 h 34"/>
                    <a:gd name="T48" fmla="*/ 4 w 18"/>
                    <a:gd name="T49" fmla="*/ 6 h 34"/>
                    <a:gd name="T50" fmla="*/ 4 w 18"/>
                    <a:gd name="T51" fmla="*/ 6 h 34"/>
                    <a:gd name="T52" fmla="*/ 3 w 18"/>
                    <a:gd name="T53" fmla="*/ 6 h 34"/>
                    <a:gd name="T54" fmla="*/ 0 w 18"/>
                    <a:gd name="T55" fmla="*/ 6 h 34"/>
                    <a:gd name="T56" fmla="*/ 0 w 18"/>
                    <a:gd name="T57" fmla="*/ 5 h 34"/>
                    <a:gd name="T58" fmla="*/ 12 w 18"/>
                    <a:gd name="T59" fmla="*/ 0 h 34"/>
                    <a:gd name="T60" fmla="*/ 13 w 18"/>
                    <a:gd name="T6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" h="34">
                      <a:moveTo>
                        <a:pt x="13" y="0"/>
                      </a:moveTo>
                      <a:lnTo>
                        <a:pt x="13" y="26"/>
                      </a:lnTo>
                      <a:lnTo>
                        <a:pt x="13" y="29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15" y="32"/>
                      </a:lnTo>
                      <a:lnTo>
                        <a:pt x="16" y="32"/>
                      </a:lnTo>
                      <a:lnTo>
                        <a:pt x="17" y="32"/>
                      </a:lnTo>
                      <a:lnTo>
                        <a:pt x="18" y="32"/>
                      </a:lnTo>
                      <a:lnTo>
                        <a:pt x="18" y="34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1" y="32"/>
                      </a:lnTo>
                      <a:lnTo>
                        <a:pt x="3" y="32"/>
                      </a:lnTo>
                      <a:lnTo>
                        <a:pt x="4" y="32"/>
                      </a:lnTo>
                      <a:lnTo>
                        <a:pt x="5" y="31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6"/>
                      </a:lnTo>
                      <a:lnTo>
                        <a:pt x="5" y="10"/>
                      </a:lnTo>
                      <a:lnTo>
                        <a:pt x="5" y="7"/>
                      </a:lnTo>
                      <a:lnTo>
                        <a:pt x="5" y="7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6" name="Freeform 3375"/>
                <p:cNvSpPr>
                  <a:spLocks/>
                </p:cNvSpPr>
                <p:nvPr/>
              </p:nvSpPr>
              <p:spPr bwMode="auto">
                <a:xfrm>
                  <a:off x="3395" y="3541"/>
                  <a:ext cx="22" cy="34"/>
                </a:xfrm>
                <a:custGeom>
                  <a:avLst/>
                  <a:gdLst>
                    <a:gd name="T0" fmla="*/ 7 w 22"/>
                    <a:gd name="T1" fmla="*/ 0 h 34"/>
                    <a:gd name="T2" fmla="*/ 22 w 22"/>
                    <a:gd name="T3" fmla="*/ 0 h 34"/>
                    <a:gd name="T4" fmla="*/ 19 w 22"/>
                    <a:gd name="T5" fmla="*/ 6 h 34"/>
                    <a:gd name="T6" fmla="*/ 6 w 22"/>
                    <a:gd name="T7" fmla="*/ 6 h 34"/>
                    <a:gd name="T8" fmla="*/ 5 w 22"/>
                    <a:gd name="T9" fmla="*/ 10 h 34"/>
                    <a:gd name="T10" fmla="*/ 10 w 22"/>
                    <a:gd name="T11" fmla="*/ 10 h 34"/>
                    <a:gd name="T12" fmla="*/ 14 w 22"/>
                    <a:gd name="T13" fmla="*/ 12 h 34"/>
                    <a:gd name="T14" fmla="*/ 18 w 22"/>
                    <a:gd name="T15" fmla="*/ 14 h 34"/>
                    <a:gd name="T16" fmla="*/ 20 w 22"/>
                    <a:gd name="T17" fmla="*/ 17 h 34"/>
                    <a:gd name="T18" fmla="*/ 22 w 22"/>
                    <a:gd name="T19" fmla="*/ 19 h 34"/>
                    <a:gd name="T20" fmla="*/ 22 w 22"/>
                    <a:gd name="T21" fmla="*/ 22 h 34"/>
                    <a:gd name="T22" fmla="*/ 22 w 22"/>
                    <a:gd name="T23" fmla="*/ 25 h 34"/>
                    <a:gd name="T24" fmla="*/ 20 w 22"/>
                    <a:gd name="T25" fmla="*/ 29 h 34"/>
                    <a:gd name="T26" fmla="*/ 18 w 22"/>
                    <a:gd name="T27" fmla="*/ 31 h 34"/>
                    <a:gd name="T28" fmla="*/ 16 w 22"/>
                    <a:gd name="T29" fmla="*/ 32 h 34"/>
                    <a:gd name="T30" fmla="*/ 12 w 22"/>
                    <a:gd name="T31" fmla="*/ 34 h 34"/>
                    <a:gd name="T32" fmla="*/ 8 w 22"/>
                    <a:gd name="T33" fmla="*/ 34 h 34"/>
                    <a:gd name="T34" fmla="*/ 5 w 22"/>
                    <a:gd name="T35" fmla="*/ 34 h 34"/>
                    <a:gd name="T36" fmla="*/ 2 w 22"/>
                    <a:gd name="T37" fmla="*/ 32 h 34"/>
                    <a:gd name="T38" fmla="*/ 1 w 22"/>
                    <a:gd name="T39" fmla="*/ 31 h 34"/>
                    <a:gd name="T40" fmla="*/ 0 w 22"/>
                    <a:gd name="T41" fmla="*/ 30 h 34"/>
                    <a:gd name="T42" fmla="*/ 0 w 22"/>
                    <a:gd name="T43" fmla="*/ 29 h 34"/>
                    <a:gd name="T44" fmla="*/ 1 w 22"/>
                    <a:gd name="T45" fmla="*/ 28 h 34"/>
                    <a:gd name="T46" fmla="*/ 2 w 22"/>
                    <a:gd name="T47" fmla="*/ 28 h 34"/>
                    <a:gd name="T48" fmla="*/ 4 w 22"/>
                    <a:gd name="T49" fmla="*/ 28 h 34"/>
                    <a:gd name="T50" fmla="*/ 4 w 22"/>
                    <a:gd name="T51" fmla="*/ 28 h 34"/>
                    <a:gd name="T52" fmla="*/ 5 w 22"/>
                    <a:gd name="T53" fmla="*/ 28 h 34"/>
                    <a:gd name="T54" fmla="*/ 6 w 22"/>
                    <a:gd name="T55" fmla="*/ 29 h 34"/>
                    <a:gd name="T56" fmla="*/ 8 w 22"/>
                    <a:gd name="T57" fmla="*/ 30 h 34"/>
                    <a:gd name="T58" fmla="*/ 10 w 22"/>
                    <a:gd name="T59" fmla="*/ 31 h 34"/>
                    <a:gd name="T60" fmla="*/ 11 w 22"/>
                    <a:gd name="T61" fmla="*/ 31 h 34"/>
                    <a:gd name="T62" fmla="*/ 12 w 22"/>
                    <a:gd name="T63" fmla="*/ 32 h 34"/>
                    <a:gd name="T64" fmla="*/ 13 w 22"/>
                    <a:gd name="T65" fmla="*/ 32 h 34"/>
                    <a:gd name="T66" fmla="*/ 14 w 22"/>
                    <a:gd name="T67" fmla="*/ 31 h 34"/>
                    <a:gd name="T68" fmla="*/ 17 w 22"/>
                    <a:gd name="T69" fmla="*/ 30 h 34"/>
                    <a:gd name="T70" fmla="*/ 17 w 22"/>
                    <a:gd name="T71" fmla="*/ 29 h 34"/>
                    <a:gd name="T72" fmla="*/ 18 w 22"/>
                    <a:gd name="T73" fmla="*/ 26 h 34"/>
                    <a:gd name="T74" fmla="*/ 17 w 22"/>
                    <a:gd name="T75" fmla="*/ 24 h 34"/>
                    <a:gd name="T76" fmla="*/ 16 w 22"/>
                    <a:gd name="T77" fmla="*/ 22 h 34"/>
                    <a:gd name="T78" fmla="*/ 13 w 22"/>
                    <a:gd name="T79" fmla="*/ 19 h 34"/>
                    <a:gd name="T80" fmla="*/ 10 w 22"/>
                    <a:gd name="T81" fmla="*/ 18 h 34"/>
                    <a:gd name="T82" fmla="*/ 6 w 22"/>
                    <a:gd name="T83" fmla="*/ 17 h 34"/>
                    <a:gd name="T84" fmla="*/ 2 w 22"/>
                    <a:gd name="T85" fmla="*/ 17 h 34"/>
                    <a:gd name="T86" fmla="*/ 1 w 22"/>
                    <a:gd name="T87" fmla="*/ 17 h 34"/>
                    <a:gd name="T88" fmla="*/ 0 w 22"/>
                    <a:gd name="T89" fmla="*/ 17 h 34"/>
                    <a:gd name="T90" fmla="*/ 7 w 22"/>
                    <a:gd name="T9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2" h="34">
                      <a:moveTo>
                        <a:pt x="7" y="0"/>
                      </a:moveTo>
                      <a:lnTo>
                        <a:pt x="22" y="0"/>
                      </a:lnTo>
                      <a:lnTo>
                        <a:pt x="19" y="6"/>
                      </a:lnTo>
                      <a:lnTo>
                        <a:pt x="6" y="6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4" y="12"/>
                      </a:lnTo>
                      <a:lnTo>
                        <a:pt x="18" y="14"/>
                      </a:lnTo>
                      <a:lnTo>
                        <a:pt x="20" y="17"/>
                      </a:lnTo>
                      <a:lnTo>
                        <a:pt x="22" y="19"/>
                      </a:lnTo>
                      <a:lnTo>
                        <a:pt x="22" y="22"/>
                      </a:lnTo>
                      <a:lnTo>
                        <a:pt x="22" y="25"/>
                      </a:lnTo>
                      <a:lnTo>
                        <a:pt x="20" y="29"/>
                      </a:lnTo>
                      <a:lnTo>
                        <a:pt x="18" y="31"/>
                      </a:lnTo>
                      <a:lnTo>
                        <a:pt x="16" y="32"/>
                      </a:lnTo>
                      <a:lnTo>
                        <a:pt x="12" y="34"/>
                      </a:lnTo>
                      <a:lnTo>
                        <a:pt x="8" y="34"/>
                      </a:lnTo>
                      <a:lnTo>
                        <a:pt x="5" y="34"/>
                      </a:lnTo>
                      <a:lnTo>
                        <a:pt x="2" y="32"/>
                      </a:lnTo>
                      <a:lnTo>
                        <a:pt x="1" y="31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4" y="28"/>
                      </a:lnTo>
                      <a:lnTo>
                        <a:pt x="4" y="28"/>
                      </a:lnTo>
                      <a:lnTo>
                        <a:pt x="5" y="28"/>
                      </a:lnTo>
                      <a:lnTo>
                        <a:pt x="6" y="29"/>
                      </a:lnTo>
                      <a:lnTo>
                        <a:pt x="8" y="30"/>
                      </a:lnTo>
                      <a:lnTo>
                        <a:pt x="10" y="31"/>
                      </a:lnTo>
                      <a:lnTo>
                        <a:pt x="11" y="31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4" y="31"/>
                      </a:lnTo>
                      <a:lnTo>
                        <a:pt x="17" y="30"/>
                      </a:lnTo>
                      <a:lnTo>
                        <a:pt x="17" y="29"/>
                      </a:lnTo>
                      <a:lnTo>
                        <a:pt x="18" y="26"/>
                      </a:lnTo>
                      <a:lnTo>
                        <a:pt x="17" y="24"/>
                      </a:lnTo>
                      <a:lnTo>
                        <a:pt x="16" y="22"/>
                      </a:lnTo>
                      <a:lnTo>
                        <a:pt x="13" y="19"/>
                      </a:lnTo>
                      <a:lnTo>
                        <a:pt x="10" y="18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7" name="Freeform 3376"/>
                <p:cNvSpPr>
                  <a:spLocks/>
                </p:cNvSpPr>
                <p:nvPr/>
              </p:nvSpPr>
              <p:spPr bwMode="auto">
                <a:xfrm>
                  <a:off x="3429" y="3588"/>
                  <a:ext cx="22" cy="33"/>
                </a:xfrm>
                <a:custGeom>
                  <a:avLst/>
                  <a:gdLst>
                    <a:gd name="T0" fmla="*/ 20 w 22"/>
                    <a:gd name="T1" fmla="*/ 33 h 33"/>
                    <a:gd name="T2" fmla="*/ 0 w 22"/>
                    <a:gd name="T3" fmla="*/ 33 h 33"/>
                    <a:gd name="T4" fmla="*/ 0 w 22"/>
                    <a:gd name="T5" fmla="*/ 33 h 33"/>
                    <a:gd name="T6" fmla="*/ 4 w 22"/>
                    <a:gd name="T7" fmla="*/ 27 h 33"/>
                    <a:gd name="T8" fmla="*/ 8 w 22"/>
                    <a:gd name="T9" fmla="*/ 24 h 33"/>
                    <a:gd name="T10" fmla="*/ 10 w 22"/>
                    <a:gd name="T11" fmla="*/ 20 h 33"/>
                    <a:gd name="T12" fmla="*/ 12 w 22"/>
                    <a:gd name="T13" fmla="*/ 18 h 33"/>
                    <a:gd name="T14" fmla="*/ 13 w 22"/>
                    <a:gd name="T15" fmla="*/ 14 h 33"/>
                    <a:gd name="T16" fmla="*/ 14 w 22"/>
                    <a:gd name="T17" fmla="*/ 11 h 33"/>
                    <a:gd name="T18" fmla="*/ 13 w 22"/>
                    <a:gd name="T19" fmla="*/ 8 h 33"/>
                    <a:gd name="T20" fmla="*/ 12 w 22"/>
                    <a:gd name="T21" fmla="*/ 7 h 33"/>
                    <a:gd name="T22" fmla="*/ 10 w 22"/>
                    <a:gd name="T23" fmla="*/ 6 h 33"/>
                    <a:gd name="T24" fmla="*/ 8 w 22"/>
                    <a:gd name="T25" fmla="*/ 5 h 33"/>
                    <a:gd name="T26" fmla="*/ 6 w 22"/>
                    <a:gd name="T27" fmla="*/ 6 h 33"/>
                    <a:gd name="T28" fmla="*/ 3 w 22"/>
                    <a:gd name="T29" fmla="*/ 7 h 33"/>
                    <a:gd name="T30" fmla="*/ 2 w 22"/>
                    <a:gd name="T31" fmla="*/ 9 h 33"/>
                    <a:gd name="T32" fmla="*/ 1 w 22"/>
                    <a:gd name="T33" fmla="*/ 8 h 33"/>
                    <a:gd name="T34" fmla="*/ 2 w 22"/>
                    <a:gd name="T35" fmla="*/ 5 h 33"/>
                    <a:gd name="T36" fmla="*/ 4 w 22"/>
                    <a:gd name="T37" fmla="*/ 1 h 33"/>
                    <a:gd name="T38" fmla="*/ 8 w 22"/>
                    <a:gd name="T39" fmla="*/ 0 h 33"/>
                    <a:gd name="T40" fmla="*/ 12 w 22"/>
                    <a:gd name="T41" fmla="*/ 0 h 33"/>
                    <a:gd name="T42" fmla="*/ 14 w 22"/>
                    <a:gd name="T43" fmla="*/ 0 h 33"/>
                    <a:gd name="T44" fmla="*/ 16 w 22"/>
                    <a:gd name="T45" fmla="*/ 1 h 33"/>
                    <a:gd name="T46" fmla="*/ 18 w 22"/>
                    <a:gd name="T47" fmla="*/ 2 h 33"/>
                    <a:gd name="T48" fmla="*/ 19 w 22"/>
                    <a:gd name="T49" fmla="*/ 3 h 33"/>
                    <a:gd name="T50" fmla="*/ 20 w 22"/>
                    <a:gd name="T51" fmla="*/ 6 h 33"/>
                    <a:gd name="T52" fmla="*/ 21 w 22"/>
                    <a:gd name="T53" fmla="*/ 8 h 33"/>
                    <a:gd name="T54" fmla="*/ 20 w 22"/>
                    <a:gd name="T55" fmla="*/ 11 h 33"/>
                    <a:gd name="T56" fmla="*/ 19 w 22"/>
                    <a:gd name="T57" fmla="*/ 14 h 33"/>
                    <a:gd name="T58" fmla="*/ 16 w 22"/>
                    <a:gd name="T59" fmla="*/ 18 h 33"/>
                    <a:gd name="T60" fmla="*/ 13 w 22"/>
                    <a:gd name="T61" fmla="*/ 23 h 33"/>
                    <a:gd name="T62" fmla="*/ 8 w 22"/>
                    <a:gd name="T63" fmla="*/ 27 h 33"/>
                    <a:gd name="T64" fmla="*/ 15 w 22"/>
                    <a:gd name="T65" fmla="*/ 27 h 33"/>
                    <a:gd name="T66" fmla="*/ 18 w 22"/>
                    <a:gd name="T67" fmla="*/ 27 h 33"/>
                    <a:gd name="T68" fmla="*/ 19 w 22"/>
                    <a:gd name="T69" fmla="*/ 27 h 33"/>
                    <a:gd name="T70" fmla="*/ 19 w 22"/>
                    <a:gd name="T71" fmla="*/ 26 h 33"/>
                    <a:gd name="T72" fmla="*/ 20 w 22"/>
                    <a:gd name="T73" fmla="*/ 26 h 33"/>
                    <a:gd name="T74" fmla="*/ 20 w 22"/>
                    <a:gd name="T75" fmla="*/ 25 h 33"/>
                    <a:gd name="T76" fmla="*/ 21 w 22"/>
                    <a:gd name="T77" fmla="*/ 24 h 33"/>
                    <a:gd name="T78" fmla="*/ 22 w 22"/>
                    <a:gd name="T79" fmla="*/ 24 h 33"/>
                    <a:gd name="T80" fmla="*/ 20 w 22"/>
                    <a:gd name="T81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2" h="33">
                      <a:moveTo>
                        <a:pt x="20" y="33"/>
                      </a:move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4" y="27"/>
                      </a:lnTo>
                      <a:lnTo>
                        <a:pt x="8" y="24"/>
                      </a:lnTo>
                      <a:lnTo>
                        <a:pt x="10" y="20"/>
                      </a:lnTo>
                      <a:lnTo>
                        <a:pt x="12" y="18"/>
                      </a:lnTo>
                      <a:lnTo>
                        <a:pt x="13" y="14"/>
                      </a:lnTo>
                      <a:lnTo>
                        <a:pt x="14" y="11"/>
                      </a:lnTo>
                      <a:lnTo>
                        <a:pt x="13" y="8"/>
                      </a:lnTo>
                      <a:lnTo>
                        <a:pt x="12" y="7"/>
                      </a:lnTo>
                      <a:lnTo>
                        <a:pt x="10" y="6"/>
                      </a:lnTo>
                      <a:lnTo>
                        <a:pt x="8" y="5"/>
                      </a:lnTo>
                      <a:lnTo>
                        <a:pt x="6" y="6"/>
                      </a:ln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1" y="8"/>
                      </a:lnTo>
                      <a:lnTo>
                        <a:pt x="2" y="5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6" y="1"/>
                      </a:lnTo>
                      <a:lnTo>
                        <a:pt x="18" y="2"/>
                      </a:lnTo>
                      <a:lnTo>
                        <a:pt x="19" y="3"/>
                      </a:lnTo>
                      <a:lnTo>
                        <a:pt x="20" y="6"/>
                      </a:lnTo>
                      <a:lnTo>
                        <a:pt x="21" y="8"/>
                      </a:lnTo>
                      <a:lnTo>
                        <a:pt x="20" y="11"/>
                      </a:lnTo>
                      <a:lnTo>
                        <a:pt x="19" y="14"/>
                      </a:lnTo>
                      <a:lnTo>
                        <a:pt x="16" y="18"/>
                      </a:lnTo>
                      <a:lnTo>
                        <a:pt x="13" y="23"/>
                      </a:lnTo>
                      <a:lnTo>
                        <a:pt x="8" y="27"/>
                      </a:lnTo>
                      <a:lnTo>
                        <a:pt x="15" y="27"/>
                      </a:lnTo>
                      <a:lnTo>
                        <a:pt x="18" y="27"/>
                      </a:lnTo>
                      <a:lnTo>
                        <a:pt x="19" y="27"/>
                      </a:lnTo>
                      <a:lnTo>
                        <a:pt x="19" y="26"/>
                      </a:lnTo>
                      <a:lnTo>
                        <a:pt x="20" y="26"/>
                      </a:lnTo>
                      <a:lnTo>
                        <a:pt x="20" y="25"/>
                      </a:lnTo>
                      <a:lnTo>
                        <a:pt x="21" y="24"/>
                      </a:lnTo>
                      <a:lnTo>
                        <a:pt x="22" y="24"/>
                      </a:lnTo>
                      <a:lnTo>
                        <a:pt x="2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8" name="Freeform 3377"/>
                <p:cNvSpPr>
                  <a:spLocks noEditPoints="1"/>
                </p:cNvSpPr>
                <p:nvPr/>
              </p:nvSpPr>
              <p:spPr bwMode="auto">
                <a:xfrm>
                  <a:off x="3455" y="3588"/>
                  <a:ext cx="22" cy="33"/>
                </a:xfrm>
                <a:custGeom>
                  <a:avLst/>
                  <a:gdLst>
                    <a:gd name="T0" fmla="*/ 22 w 22"/>
                    <a:gd name="T1" fmla="*/ 17 h 33"/>
                    <a:gd name="T2" fmla="*/ 22 w 22"/>
                    <a:gd name="T3" fmla="*/ 21 h 33"/>
                    <a:gd name="T4" fmla="*/ 21 w 22"/>
                    <a:gd name="T5" fmla="*/ 26 h 33"/>
                    <a:gd name="T6" fmla="*/ 19 w 22"/>
                    <a:gd name="T7" fmla="*/ 29 h 33"/>
                    <a:gd name="T8" fmla="*/ 18 w 22"/>
                    <a:gd name="T9" fmla="*/ 30 h 33"/>
                    <a:gd name="T10" fmla="*/ 17 w 22"/>
                    <a:gd name="T11" fmla="*/ 32 h 33"/>
                    <a:gd name="T12" fmla="*/ 16 w 22"/>
                    <a:gd name="T13" fmla="*/ 33 h 33"/>
                    <a:gd name="T14" fmla="*/ 13 w 22"/>
                    <a:gd name="T15" fmla="*/ 33 h 33"/>
                    <a:gd name="T16" fmla="*/ 11 w 22"/>
                    <a:gd name="T17" fmla="*/ 33 h 33"/>
                    <a:gd name="T18" fmla="*/ 8 w 22"/>
                    <a:gd name="T19" fmla="*/ 33 h 33"/>
                    <a:gd name="T20" fmla="*/ 7 w 22"/>
                    <a:gd name="T21" fmla="*/ 32 h 33"/>
                    <a:gd name="T22" fmla="*/ 5 w 22"/>
                    <a:gd name="T23" fmla="*/ 31 h 33"/>
                    <a:gd name="T24" fmla="*/ 4 w 22"/>
                    <a:gd name="T25" fmla="*/ 29 h 33"/>
                    <a:gd name="T26" fmla="*/ 2 w 22"/>
                    <a:gd name="T27" fmla="*/ 27 h 33"/>
                    <a:gd name="T28" fmla="*/ 1 w 22"/>
                    <a:gd name="T29" fmla="*/ 25 h 33"/>
                    <a:gd name="T30" fmla="*/ 1 w 22"/>
                    <a:gd name="T31" fmla="*/ 21 h 33"/>
                    <a:gd name="T32" fmla="*/ 0 w 22"/>
                    <a:gd name="T33" fmla="*/ 17 h 33"/>
                    <a:gd name="T34" fmla="*/ 1 w 22"/>
                    <a:gd name="T35" fmla="*/ 12 h 33"/>
                    <a:gd name="T36" fmla="*/ 2 w 22"/>
                    <a:gd name="T37" fmla="*/ 7 h 33"/>
                    <a:gd name="T38" fmla="*/ 4 w 22"/>
                    <a:gd name="T39" fmla="*/ 3 h 33"/>
                    <a:gd name="T40" fmla="*/ 6 w 22"/>
                    <a:gd name="T41" fmla="*/ 1 h 33"/>
                    <a:gd name="T42" fmla="*/ 8 w 22"/>
                    <a:gd name="T43" fmla="*/ 0 h 33"/>
                    <a:gd name="T44" fmla="*/ 11 w 22"/>
                    <a:gd name="T45" fmla="*/ 0 h 33"/>
                    <a:gd name="T46" fmla="*/ 14 w 22"/>
                    <a:gd name="T47" fmla="*/ 0 h 33"/>
                    <a:gd name="T48" fmla="*/ 17 w 22"/>
                    <a:gd name="T49" fmla="*/ 1 h 33"/>
                    <a:gd name="T50" fmla="*/ 19 w 22"/>
                    <a:gd name="T51" fmla="*/ 3 h 33"/>
                    <a:gd name="T52" fmla="*/ 21 w 22"/>
                    <a:gd name="T53" fmla="*/ 7 h 33"/>
                    <a:gd name="T54" fmla="*/ 22 w 22"/>
                    <a:gd name="T55" fmla="*/ 12 h 33"/>
                    <a:gd name="T56" fmla="*/ 22 w 22"/>
                    <a:gd name="T57" fmla="*/ 17 h 33"/>
                    <a:gd name="T58" fmla="*/ 14 w 22"/>
                    <a:gd name="T59" fmla="*/ 17 h 33"/>
                    <a:gd name="T60" fmla="*/ 14 w 22"/>
                    <a:gd name="T61" fmla="*/ 12 h 33"/>
                    <a:gd name="T62" fmla="*/ 14 w 22"/>
                    <a:gd name="T63" fmla="*/ 8 h 33"/>
                    <a:gd name="T64" fmla="*/ 14 w 22"/>
                    <a:gd name="T65" fmla="*/ 6 h 33"/>
                    <a:gd name="T66" fmla="*/ 14 w 22"/>
                    <a:gd name="T67" fmla="*/ 3 h 33"/>
                    <a:gd name="T68" fmla="*/ 13 w 22"/>
                    <a:gd name="T69" fmla="*/ 2 h 33"/>
                    <a:gd name="T70" fmla="*/ 12 w 22"/>
                    <a:gd name="T71" fmla="*/ 1 h 33"/>
                    <a:gd name="T72" fmla="*/ 11 w 22"/>
                    <a:gd name="T73" fmla="*/ 1 h 33"/>
                    <a:gd name="T74" fmla="*/ 10 w 22"/>
                    <a:gd name="T75" fmla="*/ 1 h 33"/>
                    <a:gd name="T76" fmla="*/ 10 w 22"/>
                    <a:gd name="T77" fmla="*/ 1 h 33"/>
                    <a:gd name="T78" fmla="*/ 8 w 22"/>
                    <a:gd name="T79" fmla="*/ 2 h 33"/>
                    <a:gd name="T80" fmla="*/ 8 w 22"/>
                    <a:gd name="T81" fmla="*/ 5 h 33"/>
                    <a:gd name="T82" fmla="*/ 8 w 22"/>
                    <a:gd name="T83" fmla="*/ 6 h 33"/>
                    <a:gd name="T84" fmla="*/ 8 w 22"/>
                    <a:gd name="T85" fmla="*/ 9 h 33"/>
                    <a:gd name="T86" fmla="*/ 7 w 22"/>
                    <a:gd name="T87" fmla="*/ 14 h 33"/>
                    <a:gd name="T88" fmla="*/ 7 w 22"/>
                    <a:gd name="T89" fmla="*/ 20 h 33"/>
                    <a:gd name="T90" fmla="*/ 7 w 22"/>
                    <a:gd name="T91" fmla="*/ 24 h 33"/>
                    <a:gd name="T92" fmla="*/ 8 w 22"/>
                    <a:gd name="T93" fmla="*/ 27 h 33"/>
                    <a:gd name="T94" fmla="*/ 8 w 22"/>
                    <a:gd name="T95" fmla="*/ 30 h 33"/>
                    <a:gd name="T96" fmla="*/ 8 w 22"/>
                    <a:gd name="T97" fmla="*/ 31 h 33"/>
                    <a:gd name="T98" fmla="*/ 10 w 22"/>
                    <a:gd name="T99" fmla="*/ 32 h 33"/>
                    <a:gd name="T100" fmla="*/ 10 w 22"/>
                    <a:gd name="T101" fmla="*/ 32 h 33"/>
                    <a:gd name="T102" fmla="*/ 11 w 22"/>
                    <a:gd name="T103" fmla="*/ 32 h 33"/>
                    <a:gd name="T104" fmla="*/ 12 w 22"/>
                    <a:gd name="T105" fmla="*/ 32 h 33"/>
                    <a:gd name="T106" fmla="*/ 13 w 22"/>
                    <a:gd name="T107" fmla="*/ 31 h 33"/>
                    <a:gd name="T108" fmla="*/ 14 w 22"/>
                    <a:gd name="T109" fmla="*/ 30 h 33"/>
                    <a:gd name="T110" fmla="*/ 14 w 22"/>
                    <a:gd name="T111" fmla="*/ 27 h 33"/>
                    <a:gd name="T112" fmla="*/ 14 w 22"/>
                    <a:gd name="T113" fmla="*/ 1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3">
                      <a:moveTo>
                        <a:pt x="22" y="17"/>
                      </a:moveTo>
                      <a:lnTo>
                        <a:pt x="22" y="21"/>
                      </a:lnTo>
                      <a:lnTo>
                        <a:pt x="21" y="26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2"/>
                      </a:lnTo>
                      <a:lnTo>
                        <a:pt x="16" y="33"/>
                      </a:lnTo>
                      <a:lnTo>
                        <a:pt x="13" y="33"/>
                      </a:lnTo>
                      <a:lnTo>
                        <a:pt x="11" y="33"/>
                      </a:lnTo>
                      <a:lnTo>
                        <a:pt x="8" y="33"/>
                      </a:lnTo>
                      <a:lnTo>
                        <a:pt x="7" y="32"/>
                      </a:lnTo>
                      <a:lnTo>
                        <a:pt x="5" y="31"/>
                      </a:lnTo>
                      <a:lnTo>
                        <a:pt x="4" y="29"/>
                      </a:lnTo>
                      <a:lnTo>
                        <a:pt x="2" y="27"/>
                      </a:lnTo>
                      <a:lnTo>
                        <a:pt x="1" y="25"/>
                      </a:lnTo>
                      <a:lnTo>
                        <a:pt x="1" y="21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1"/>
                      </a:lnTo>
                      <a:lnTo>
                        <a:pt x="19" y="3"/>
                      </a:lnTo>
                      <a:lnTo>
                        <a:pt x="21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8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8" y="2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8" y="9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8" y="27"/>
                      </a:lnTo>
                      <a:lnTo>
                        <a:pt x="8" y="30"/>
                      </a:lnTo>
                      <a:lnTo>
                        <a:pt x="8" y="31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4" y="30"/>
                      </a:lnTo>
                      <a:lnTo>
                        <a:pt x="14" y="27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39" name="Freeform 3378"/>
                <p:cNvSpPr>
                  <a:spLocks/>
                </p:cNvSpPr>
                <p:nvPr/>
              </p:nvSpPr>
              <p:spPr bwMode="auto">
                <a:xfrm>
                  <a:off x="3488" y="3635"/>
                  <a:ext cx="22" cy="33"/>
                </a:xfrm>
                <a:custGeom>
                  <a:avLst/>
                  <a:gdLst>
                    <a:gd name="T0" fmla="*/ 20 w 22"/>
                    <a:gd name="T1" fmla="*/ 33 h 33"/>
                    <a:gd name="T2" fmla="*/ 0 w 22"/>
                    <a:gd name="T3" fmla="*/ 33 h 33"/>
                    <a:gd name="T4" fmla="*/ 0 w 22"/>
                    <a:gd name="T5" fmla="*/ 33 h 33"/>
                    <a:gd name="T6" fmla="*/ 4 w 22"/>
                    <a:gd name="T7" fmla="*/ 27 h 33"/>
                    <a:gd name="T8" fmla="*/ 8 w 22"/>
                    <a:gd name="T9" fmla="*/ 24 h 33"/>
                    <a:gd name="T10" fmla="*/ 10 w 22"/>
                    <a:gd name="T11" fmla="*/ 20 h 33"/>
                    <a:gd name="T12" fmla="*/ 12 w 22"/>
                    <a:gd name="T13" fmla="*/ 18 h 33"/>
                    <a:gd name="T14" fmla="*/ 13 w 22"/>
                    <a:gd name="T15" fmla="*/ 14 h 33"/>
                    <a:gd name="T16" fmla="*/ 14 w 22"/>
                    <a:gd name="T17" fmla="*/ 10 h 33"/>
                    <a:gd name="T18" fmla="*/ 13 w 22"/>
                    <a:gd name="T19" fmla="*/ 8 h 33"/>
                    <a:gd name="T20" fmla="*/ 12 w 22"/>
                    <a:gd name="T21" fmla="*/ 7 h 33"/>
                    <a:gd name="T22" fmla="*/ 10 w 22"/>
                    <a:gd name="T23" fmla="*/ 6 h 33"/>
                    <a:gd name="T24" fmla="*/ 8 w 22"/>
                    <a:gd name="T25" fmla="*/ 4 h 33"/>
                    <a:gd name="T26" fmla="*/ 6 w 22"/>
                    <a:gd name="T27" fmla="*/ 6 h 33"/>
                    <a:gd name="T28" fmla="*/ 3 w 22"/>
                    <a:gd name="T29" fmla="*/ 7 h 33"/>
                    <a:gd name="T30" fmla="*/ 2 w 22"/>
                    <a:gd name="T31" fmla="*/ 9 h 33"/>
                    <a:gd name="T32" fmla="*/ 1 w 22"/>
                    <a:gd name="T33" fmla="*/ 8 h 33"/>
                    <a:gd name="T34" fmla="*/ 2 w 22"/>
                    <a:gd name="T35" fmla="*/ 4 h 33"/>
                    <a:gd name="T36" fmla="*/ 4 w 22"/>
                    <a:gd name="T37" fmla="*/ 1 h 33"/>
                    <a:gd name="T38" fmla="*/ 8 w 22"/>
                    <a:gd name="T39" fmla="*/ 0 h 33"/>
                    <a:gd name="T40" fmla="*/ 12 w 22"/>
                    <a:gd name="T41" fmla="*/ 0 h 33"/>
                    <a:gd name="T42" fmla="*/ 14 w 22"/>
                    <a:gd name="T43" fmla="*/ 0 h 33"/>
                    <a:gd name="T44" fmla="*/ 16 w 22"/>
                    <a:gd name="T45" fmla="*/ 1 h 33"/>
                    <a:gd name="T46" fmla="*/ 18 w 22"/>
                    <a:gd name="T47" fmla="*/ 2 h 33"/>
                    <a:gd name="T48" fmla="*/ 19 w 22"/>
                    <a:gd name="T49" fmla="*/ 3 h 33"/>
                    <a:gd name="T50" fmla="*/ 20 w 22"/>
                    <a:gd name="T51" fmla="*/ 6 h 33"/>
                    <a:gd name="T52" fmla="*/ 21 w 22"/>
                    <a:gd name="T53" fmla="*/ 8 h 33"/>
                    <a:gd name="T54" fmla="*/ 20 w 22"/>
                    <a:gd name="T55" fmla="*/ 10 h 33"/>
                    <a:gd name="T56" fmla="*/ 19 w 22"/>
                    <a:gd name="T57" fmla="*/ 14 h 33"/>
                    <a:gd name="T58" fmla="*/ 16 w 22"/>
                    <a:gd name="T59" fmla="*/ 18 h 33"/>
                    <a:gd name="T60" fmla="*/ 13 w 22"/>
                    <a:gd name="T61" fmla="*/ 22 h 33"/>
                    <a:gd name="T62" fmla="*/ 8 w 22"/>
                    <a:gd name="T63" fmla="*/ 27 h 33"/>
                    <a:gd name="T64" fmla="*/ 15 w 22"/>
                    <a:gd name="T65" fmla="*/ 27 h 33"/>
                    <a:gd name="T66" fmla="*/ 18 w 22"/>
                    <a:gd name="T67" fmla="*/ 27 h 33"/>
                    <a:gd name="T68" fmla="*/ 19 w 22"/>
                    <a:gd name="T69" fmla="*/ 27 h 33"/>
                    <a:gd name="T70" fmla="*/ 19 w 22"/>
                    <a:gd name="T71" fmla="*/ 26 h 33"/>
                    <a:gd name="T72" fmla="*/ 20 w 22"/>
                    <a:gd name="T73" fmla="*/ 26 h 33"/>
                    <a:gd name="T74" fmla="*/ 20 w 22"/>
                    <a:gd name="T75" fmla="*/ 25 h 33"/>
                    <a:gd name="T76" fmla="*/ 21 w 22"/>
                    <a:gd name="T77" fmla="*/ 24 h 33"/>
                    <a:gd name="T78" fmla="*/ 22 w 22"/>
                    <a:gd name="T79" fmla="*/ 24 h 33"/>
                    <a:gd name="T80" fmla="*/ 20 w 22"/>
                    <a:gd name="T81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2" h="33">
                      <a:moveTo>
                        <a:pt x="20" y="33"/>
                      </a:move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4" y="27"/>
                      </a:lnTo>
                      <a:lnTo>
                        <a:pt x="8" y="24"/>
                      </a:lnTo>
                      <a:lnTo>
                        <a:pt x="10" y="20"/>
                      </a:lnTo>
                      <a:lnTo>
                        <a:pt x="12" y="18"/>
                      </a:lnTo>
                      <a:lnTo>
                        <a:pt x="13" y="14"/>
                      </a:lnTo>
                      <a:lnTo>
                        <a:pt x="14" y="10"/>
                      </a:lnTo>
                      <a:lnTo>
                        <a:pt x="13" y="8"/>
                      </a:lnTo>
                      <a:lnTo>
                        <a:pt x="12" y="7"/>
                      </a:lnTo>
                      <a:lnTo>
                        <a:pt x="10" y="6"/>
                      </a:lnTo>
                      <a:lnTo>
                        <a:pt x="8" y="4"/>
                      </a:lnTo>
                      <a:lnTo>
                        <a:pt x="6" y="6"/>
                      </a:ln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1" y="8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6" y="1"/>
                      </a:lnTo>
                      <a:lnTo>
                        <a:pt x="18" y="2"/>
                      </a:lnTo>
                      <a:lnTo>
                        <a:pt x="19" y="3"/>
                      </a:lnTo>
                      <a:lnTo>
                        <a:pt x="20" y="6"/>
                      </a:lnTo>
                      <a:lnTo>
                        <a:pt x="21" y="8"/>
                      </a:lnTo>
                      <a:lnTo>
                        <a:pt x="20" y="10"/>
                      </a:lnTo>
                      <a:lnTo>
                        <a:pt x="19" y="14"/>
                      </a:lnTo>
                      <a:lnTo>
                        <a:pt x="16" y="18"/>
                      </a:lnTo>
                      <a:lnTo>
                        <a:pt x="13" y="22"/>
                      </a:lnTo>
                      <a:lnTo>
                        <a:pt x="8" y="27"/>
                      </a:lnTo>
                      <a:lnTo>
                        <a:pt x="15" y="27"/>
                      </a:lnTo>
                      <a:lnTo>
                        <a:pt x="18" y="27"/>
                      </a:lnTo>
                      <a:lnTo>
                        <a:pt x="19" y="27"/>
                      </a:lnTo>
                      <a:lnTo>
                        <a:pt x="19" y="26"/>
                      </a:lnTo>
                      <a:lnTo>
                        <a:pt x="20" y="26"/>
                      </a:lnTo>
                      <a:lnTo>
                        <a:pt x="20" y="25"/>
                      </a:lnTo>
                      <a:lnTo>
                        <a:pt x="21" y="24"/>
                      </a:lnTo>
                      <a:lnTo>
                        <a:pt x="22" y="24"/>
                      </a:lnTo>
                      <a:lnTo>
                        <a:pt x="2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0" name="Freeform 3379"/>
                <p:cNvSpPr>
                  <a:spLocks/>
                </p:cNvSpPr>
                <p:nvPr/>
              </p:nvSpPr>
              <p:spPr bwMode="auto">
                <a:xfrm>
                  <a:off x="3514" y="3635"/>
                  <a:ext cx="22" cy="33"/>
                </a:xfrm>
                <a:custGeom>
                  <a:avLst/>
                  <a:gdLst>
                    <a:gd name="T0" fmla="*/ 7 w 22"/>
                    <a:gd name="T1" fmla="*/ 0 h 33"/>
                    <a:gd name="T2" fmla="*/ 22 w 22"/>
                    <a:gd name="T3" fmla="*/ 0 h 33"/>
                    <a:gd name="T4" fmla="*/ 19 w 22"/>
                    <a:gd name="T5" fmla="*/ 6 h 33"/>
                    <a:gd name="T6" fmla="*/ 6 w 22"/>
                    <a:gd name="T7" fmla="*/ 6 h 33"/>
                    <a:gd name="T8" fmla="*/ 5 w 22"/>
                    <a:gd name="T9" fmla="*/ 9 h 33"/>
                    <a:gd name="T10" fmla="*/ 10 w 22"/>
                    <a:gd name="T11" fmla="*/ 9 h 33"/>
                    <a:gd name="T12" fmla="*/ 14 w 22"/>
                    <a:gd name="T13" fmla="*/ 12 h 33"/>
                    <a:gd name="T14" fmla="*/ 18 w 22"/>
                    <a:gd name="T15" fmla="*/ 14 h 33"/>
                    <a:gd name="T16" fmla="*/ 20 w 22"/>
                    <a:gd name="T17" fmla="*/ 16 h 33"/>
                    <a:gd name="T18" fmla="*/ 22 w 22"/>
                    <a:gd name="T19" fmla="*/ 19 h 33"/>
                    <a:gd name="T20" fmla="*/ 22 w 22"/>
                    <a:gd name="T21" fmla="*/ 21 h 33"/>
                    <a:gd name="T22" fmla="*/ 22 w 22"/>
                    <a:gd name="T23" fmla="*/ 25 h 33"/>
                    <a:gd name="T24" fmla="*/ 20 w 22"/>
                    <a:gd name="T25" fmla="*/ 28 h 33"/>
                    <a:gd name="T26" fmla="*/ 18 w 22"/>
                    <a:gd name="T27" fmla="*/ 31 h 33"/>
                    <a:gd name="T28" fmla="*/ 16 w 22"/>
                    <a:gd name="T29" fmla="*/ 32 h 33"/>
                    <a:gd name="T30" fmla="*/ 12 w 22"/>
                    <a:gd name="T31" fmla="*/ 33 h 33"/>
                    <a:gd name="T32" fmla="*/ 8 w 22"/>
                    <a:gd name="T33" fmla="*/ 33 h 33"/>
                    <a:gd name="T34" fmla="*/ 5 w 22"/>
                    <a:gd name="T35" fmla="*/ 33 h 33"/>
                    <a:gd name="T36" fmla="*/ 2 w 22"/>
                    <a:gd name="T37" fmla="*/ 32 h 33"/>
                    <a:gd name="T38" fmla="*/ 1 w 22"/>
                    <a:gd name="T39" fmla="*/ 31 h 33"/>
                    <a:gd name="T40" fmla="*/ 0 w 22"/>
                    <a:gd name="T41" fmla="*/ 30 h 33"/>
                    <a:gd name="T42" fmla="*/ 0 w 22"/>
                    <a:gd name="T43" fmla="*/ 28 h 33"/>
                    <a:gd name="T44" fmla="*/ 1 w 22"/>
                    <a:gd name="T45" fmla="*/ 27 h 33"/>
                    <a:gd name="T46" fmla="*/ 2 w 22"/>
                    <a:gd name="T47" fmla="*/ 27 h 33"/>
                    <a:gd name="T48" fmla="*/ 4 w 22"/>
                    <a:gd name="T49" fmla="*/ 27 h 33"/>
                    <a:gd name="T50" fmla="*/ 4 w 22"/>
                    <a:gd name="T51" fmla="*/ 27 h 33"/>
                    <a:gd name="T52" fmla="*/ 5 w 22"/>
                    <a:gd name="T53" fmla="*/ 27 h 33"/>
                    <a:gd name="T54" fmla="*/ 6 w 22"/>
                    <a:gd name="T55" fmla="*/ 28 h 33"/>
                    <a:gd name="T56" fmla="*/ 8 w 22"/>
                    <a:gd name="T57" fmla="*/ 30 h 33"/>
                    <a:gd name="T58" fmla="*/ 10 w 22"/>
                    <a:gd name="T59" fmla="*/ 31 h 33"/>
                    <a:gd name="T60" fmla="*/ 11 w 22"/>
                    <a:gd name="T61" fmla="*/ 31 h 33"/>
                    <a:gd name="T62" fmla="*/ 12 w 22"/>
                    <a:gd name="T63" fmla="*/ 32 h 33"/>
                    <a:gd name="T64" fmla="*/ 13 w 22"/>
                    <a:gd name="T65" fmla="*/ 32 h 33"/>
                    <a:gd name="T66" fmla="*/ 14 w 22"/>
                    <a:gd name="T67" fmla="*/ 31 h 33"/>
                    <a:gd name="T68" fmla="*/ 17 w 22"/>
                    <a:gd name="T69" fmla="*/ 30 h 33"/>
                    <a:gd name="T70" fmla="*/ 17 w 22"/>
                    <a:gd name="T71" fmla="*/ 28 h 33"/>
                    <a:gd name="T72" fmla="*/ 18 w 22"/>
                    <a:gd name="T73" fmla="*/ 26 h 33"/>
                    <a:gd name="T74" fmla="*/ 17 w 22"/>
                    <a:gd name="T75" fmla="*/ 24 h 33"/>
                    <a:gd name="T76" fmla="*/ 16 w 22"/>
                    <a:gd name="T77" fmla="*/ 21 h 33"/>
                    <a:gd name="T78" fmla="*/ 13 w 22"/>
                    <a:gd name="T79" fmla="*/ 19 h 33"/>
                    <a:gd name="T80" fmla="*/ 10 w 22"/>
                    <a:gd name="T81" fmla="*/ 18 h 33"/>
                    <a:gd name="T82" fmla="*/ 6 w 22"/>
                    <a:gd name="T83" fmla="*/ 16 h 33"/>
                    <a:gd name="T84" fmla="*/ 2 w 22"/>
                    <a:gd name="T85" fmla="*/ 16 h 33"/>
                    <a:gd name="T86" fmla="*/ 1 w 22"/>
                    <a:gd name="T87" fmla="*/ 16 h 33"/>
                    <a:gd name="T88" fmla="*/ 0 w 22"/>
                    <a:gd name="T89" fmla="*/ 16 h 33"/>
                    <a:gd name="T90" fmla="*/ 7 w 22"/>
                    <a:gd name="T9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2" h="33">
                      <a:moveTo>
                        <a:pt x="7" y="0"/>
                      </a:moveTo>
                      <a:lnTo>
                        <a:pt x="22" y="0"/>
                      </a:lnTo>
                      <a:lnTo>
                        <a:pt x="19" y="6"/>
                      </a:lnTo>
                      <a:lnTo>
                        <a:pt x="6" y="6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12"/>
                      </a:lnTo>
                      <a:lnTo>
                        <a:pt x="18" y="14"/>
                      </a:lnTo>
                      <a:lnTo>
                        <a:pt x="20" y="16"/>
                      </a:lnTo>
                      <a:lnTo>
                        <a:pt x="22" y="19"/>
                      </a:lnTo>
                      <a:lnTo>
                        <a:pt x="22" y="21"/>
                      </a:lnTo>
                      <a:lnTo>
                        <a:pt x="22" y="25"/>
                      </a:lnTo>
                      <a:lnTo>
                        <a:pt x="20" y="28"/>
                      </a:lnTo>
                      <a:lnTo>
                        <a:pt x="18" y="31"/>
                      </a:lnTo>
                      <a:lnTo>
                        <a:pt x="16" y="32"/>
                      </a:lnTo>
                      <a:lnTo>
                        <a:pt x="12" y="33"/>
                      </a:lnTo>
                      <a:lnTo>
                        <a:pt x="8" y="33"/>
                      </a:lnTo>
                      <a:lnTo>
                        <a:pt x="5" y="33"/>
                      </a:lnTo>
                      <a:lnTo>
                        <a:pt x="2" y="32"/>
                      </a:lnTo>
                      <a:lnTo>
                        <a:pt x="1" y="31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1" y="27"/>
                      </a:lnTo>
                      <a:lnTo>
                        <a:pt x="2" y="27"/>
                      </a:lnTo>
                      <a:lnTo>
                        <a:pt x="4" y="27"/>
                      </a:lnTo>
                      <a:lnTo>
                        <a:pt x="4" y="27"/>
                      </a:lnTo>
                      <a:lnTo>
                        <a:pt x="5" y="27"/>
                      </a:lnTo>
                      <a:lnTo>
                        <a:pt x="6" y="28"/>
                      </a:lnTo>
                      <a:lnTo>
                        <a:pt x="8" y="30"/>
                      </a:lnTo>
                      <a:lnTo>
                        <a:pt x="10" y="31"/>
                      </a:lnTo>
                      <a:lnTo>
                        <a:pt x="11" y="31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4" y="31"/>
                      </a:lnTo>
                      <a:lnTo>
                        <a:pt x="17" y="30"/>
                      </a:lnTo>
                      <a:lnTo>
                        <a:pt x="17" y="28"/>
                      </a:lnTo>
                      <a:lnTo>
                        <a:pt x="18" y="26"/>
                      </a:lnTo>
                      <a:lnTo>
                        <a:pt x="17" y="24"/>
                      </a:lnTo>
                      <a:lnTo>
                        <a:pt x="16" y="21"/>
                      </a:lnTo>
                      <a:lnTo>
                        <a:pt x="13" y="19"/>
                      </a:lnTo>
                      <a:lnTo>
                        <a:pt x="10" y="18"/>
                      </a:lnTo>
                      <a:lnTo>
                        <a:pt x="6" y="16"/>
                      </a:ln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1" name="Line 3380"/>
                <p:cNvSpPr>
                  <a:spLocks noChangeShapeType="1"/>
                </p:cNvSpPr>
                <p:nvPr/>
              </p:nvSpPr>
              <p:spPr bwMode="auto">
                <a:xfrm flipV="1">
                  <a:off x="3221" y="2769"/>
                  <a:ext cx="0" cy="53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2" name="Line 3381"/>
                <p:cNvSpPr>
                  <a:spLocks noChangeShapeType="1"/>
                </p:cNvSpPr>
                <p:nvPr/>
              </p:nvSpPr>
              <p:spPr bwMode="auto">
                <a:xfrm>
                  <a:off x="3180" y="3237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3" name="Line 3382"/>
                <p:cNvSpPr>
                  <a:spLocks noChangeShapeType="1"/>
                </p:cNvSpPr>
                <p:nvPr/>
              </p:nvSpPr>
              <p:spPr bwMode="auto">
                <a:xfrm>
                  <a:off x="3201" y="3220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4" name="Line 3383"/>
                <p:cNvSpPr>
                  <a:spLocks noChangeShapeType="1"/>
                </p:cNvSpPr>
                <p:nvPr/>
              </p:nvSpPr>
              <p:spPr bwMode="auto">
                <a:xfrm>
                  <a:off x="3201" y="3203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5" name="Line 3384"/>
                <p:cNvSpPr>
                  <a:spLocks noChangeShapeType="1"/>
                </p:cNvSpPr>
                <p:nvPr/>
              </p:nvSpPr>
              <p:spPr bwMode="auto">
                <a:xfrm>
                  <a:off x="3201" y="3187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6" name="Line 3385"/>
                <p:cNvSpPr>
                  <a:spLocks noChangeShapeType="1"/>
                </p:cNvSpPr>
                <p:nvPr/>
              </p:nvSpPr>
              <p:spPr bwMode="auto">
                <a:xfrm>
                  <a:off x="3180" y="3170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7" name="Line 3386"/>
                <p:cNvSpPr>
                  <a:spLocks noChangeShapeType="1"/>
                </p:cNvSpPr>
                <p:nvPr/>
              </p:nvSpPr>
              <p:spPr bwMode="auto">
                <a:xfrm>
                  <a:off x="3201" y="3153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8" name="Line 3387"/>
                <p:cNvSpPr>
                  <a:spLocks noChangeShapeType="1"/>
                </p:cNvSpPr>
                <p:nvPr/>
              </p:nvSpPr>
              <p:spPr bwMode="auto">
                <a:xfrm>
                  <a:off x="3201" y="3136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49" name="Line 3388"/>
                <p:cNvSpPr>
                  <a:spLocks noChangeShapeType="1"/>
                </p:cNvSpPr>
                <p:nvPr/>
              </p:nvSpPr>
              <p:spPr bwMode="auto">
                <a:xfrm>
                  <a:off x="3201" y="3119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0" name="Line 3389"/>
                <p:cNvSpPr>
                  <a:spLocks noChangeShapeType="1"/>
                </p:cNvSpPr>
                <p:nvPr/>
              </p:nvSpPr>
              <p:spPr bwMode="auto">
                <a:xfrm>
                  <a:off x="3180" y="3103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1" name="Line 3390"/>
                <p:cNvSpPr>
                  <a:spLocks noChangeShapeType="1"/>
                </p:cNvSpPr>
                <p:nvPr/>
              </p:nvSpPr>
              <p:spPr bwMode="auto">
                <a:xfrm>
                  <a:off x="3201" y="3086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2" name="Line 3391"/>
                <p:cNvSpPr>
                  <a:spLocks noChangeShapeType="1"/>
                </p:cNvSpPr>
                <p:nvPr/>
              </p:nvSpPr>
              <p:spPr bwMode="auto">
                <a:xfrm>
                  <a:off x="3201" y="3069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3" name="Line 3392"/>
                <p:cNvSpPr>
                  <a:spLocks noChangeShapeType="1"/>
                </p:cNvSpPr>
                <p:nvPr/>
              </p:nvSpPr>
              <p:spPr bwMode="auto">
                <a:xfrm>
                  <a:off x="3201" y="3052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4" name="Line 3393"/>
                <p:cNvSpPr>
                  <a:spLocks noChangeShapeType="1"/>
                </p:cNvSpPr>
                <p:nvPr/>
              </p:nvSpPr>
              <p:spPr bwMode="auto">
                <a:xfrm>
                  <a:off x="3180" y="3035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5" name="Line 3394"/>
                <p:cNvSpPr>
                  <a:spLocks noChangeShapeType="1"/>
                </p:cNvSpPr>
                <p:nvPr/>
              </p:nvSpPr>
              <p:spPr bwMode="auto">
                <a:xfrm>
                  <a:off x="3201" y="3018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6" name="Line 3395"/>
                <p:cNvSpPr>
                  <a:spLocks noChangeShapeType="1"/>
                </p:cNvSpPr>
                <p:nvPr/>
              </p:nvSpPr>
              <p:spPr bwMode="auto">
                <a:xfrm>
                  <a:off x="3201" y="3002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7" name="Line 3396"/>
                <p:cNvSpPr>
                  <a:spLocks noChangeShapeType="1"/>
                </p:cNvSpPr>
                <p:nvPr/>
              </p:nvSpPr>
              <p:spPr bwMode="auto">
                <a:xfrm>
                  <a:off x="3201" y="2985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8" name="Line 3397"/>
                <p:cNvSpPr>
                  <a:spLocks noChangeShapeType="1"/>
                </p:cNvSpPr>
                <p:nvPr/>
              </p:nvSpPr>
              <p:spPr bwMode="auto">
                <a:xfrm>
                  <a:off x="3180" y="2968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59" name="Line 3398"/>
                <p:cNvSpPr>
                  <a:spLocks noChangeShapeType="1"/>
                </p:cNvSpPr>
                <p:nvPr/>
              </p:nvSpPr>
              <p:spPr bwMode="auto">
                <a:xfrm>
                  <a:off x="3201" y="2951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0" name="Line 3399"/>
                <p:cNvSpPr>
                  <a:spLocks noChangeShapeType="1"/>
                </p:cNvSpPr>
                <p:nvPr/>
              </p:nvSpPr>
              <p:spPr bwMode="auto">
                <a:xfrm>
                  <a:off x="3201" y="2934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1" name="Line 3400"/>
                <p:cNvSpPr>
                  <a:spLocks noChangeShapeType="1"/>
                </p:cNvSpPr>
                <p:nvPr/>
              </p:nvSpPr>
              <p:spPr bwMode="auto">
                <a:xfrm>
                  <a:off x="3201" y="2918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2" name="Line 3401"/>
                <p:cNvSpPr>
                  <a:spLocks noChangeShapeType="1"/>
                </p:cNvSpPr>
                <p:nvPr/>
              </p:nvSpPr>
              <p:spPr bwMode="auto">
                <a:xfrm>
                  <a:off x="3180" y="2901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3" name="Line 3402"/>
                <p:cNvSpPr>
                  <a:spLocks noChangeShapeType="1"/>
                </p:cNvSpPr>
                <p:nvPr/>
              </p:nvSpPr>
              <p:spPr bwMode="auto">
                <a:xfrm>
                  <a:off x="3201" y="2884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4" name="Line 3403"/>
                <p:cNvSpPr>
                  <a:spLocks noChangeShapeType="1"/>
                </p:cNvSpPr>
                <p:nvPr/>
              </p:nvSpPr>
              <p:spPr bwMode="auto">
                <a:xfrm>
                  <a:off x="3201" y="2867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5" name="Line 3404"/>
                <p:cNvSpPr>
                  <a:spLocks noChangeShapeType="1"/>
                </p:cNvSpPr>
                <p:nvPr/>
              </p:nvSpPr>
              <p:spPr bwMode="auto">
                <a:xfrm>
                  <a:off x="3201" y="2850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6" name="Line 3405"/>
                <p:cNvSpPr>
                  <a:spLocks noChangeShapeType="1"/>
                </p:cNvSpPr>
                <p:nvPr/>
              </p:nvSpPr>
              <p:spPr bwMode="auto">
                <a:xfrm>
                  <a:off x="3180" y="2833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7" name="Line 3406"/>
                <p:cNvSpPr>
                  <a:spLocks noChangeShapeType="1"/>
                </p:cNvSpPr>
                <p:nvPr/>
              </p:nvSpPr>
              <p:spPr bwMode="auto">
                <a:xfrm>
                  <a:off x="3180" y="3237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8" name="Line 3407"/>
                <p:cNvSpPr>
                  <a:spLocks noChangeShapeType="1"/>
                </p:cNvSpPr>
                <p:nvPr/>
              </p:nvSpPr>
              <p:spPr bwMode="auto">
                <a:xfrm>
                  <a:off x="3201" y="3254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69" name="Line 3408"/>
                <p:cNvSpPr>
                  <a:spLocks noChangeShapeType="1"/>
                </p:cNvSpPr>
                <p:nvPr/>
              </p:nvSpPr>
              <p:spPr bwMode="auto">
                <a:xfrm>
                  <a:off x="3201" y="3271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0" name="Line 3409"/>
                <p:cNvSpPr>
                  <a:spLocks noChangeShapeType="1"/>
                </p:cNvSpPr>
                <p:nvPr/>
              </p:nvSpPr>
              <p:spPr bwMode="auto">
                <a:xfrm>
                  <a:off x="3201" y="3287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1" name="Line 3410"/>
                <p:cNvSpPr>
                  <a:spLocks noChangeShapeType="1"/>
                </p:cNvSpPr>
                <p:nvPr/>
              </p:nvSpPr>
              <p:spPr bwMode="auto">
                <a:xfrm>
                  <a:off x="3180" y="2833"/>
                  <a:ext cx="41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2" name="Line 3411"/>
                <p:cNvSpPr>
                  <a:spLocks noChangeShapeType="1"/>
                </p:cNvSpPr>
                <p:nvPr/>
              </p:nvSpPr>
              <p:spPr bwMode="auto">
                <a:xfrm>
                  <a:off x="3201" y="2817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3" name="Line 3412"/>
                <p:cNvSpPr>
                  <a:spLocks noChangeShapeType="1"/>
                </p:cNvSpPr>
                <p:nvPr/>
              </p:nvSpPr>
              <p:spPr bwMode="auto">
                <a:xfrm>
                  <a:off x="3201" y="2800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4" name="Line 3413"/>
                <p:cNvSpPr>
                  <a:spLocks noChangeShapeType="1"/>
                </p:cNvSpPr>
                <p:nvPr/>
              </p:nvSpPr>
              <p:spPr bwMode="auto">
                <a:xfrm>
                  <a:off x="3201" y="2783"/>
                  <a:ext cx="20" cy="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5" name="Rectangle 3414"/>
                <p:cNvSpPr>
                  <a:spLocks noChangeArrowheads="1"/>
                </p:cNvSpPr>
                <p:nvPr/>
              </p:nvSpPr>
              <p:spPr bwMode="auto">
                <a:xfrm>
                  <a:off x="3049" y="3241"/>
                  <a:ext cx="13" cy="4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6" name="Freeform 3415"/>
                <p:cNvSpPr>
                  <a:spLocks noEditPoints="1"/>
                </p:cNvSpPr>
                <p:nvPr/>
              </p:nvSpPr>
              <p:spPr bwMode="auto">
                <a:xfrm>
                  <a:off x="3066" y="3220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0 w 22"/>
                    <a:gd name="T3" fmla="*/ 22 h 34"/>
                    <a:gd name="T4" fmla="*/ 20 w 22"/>
                    <a:gd name="T5" fmla="*/ 27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6 w 22"/>
                    <a:gd name="T11" fmla="*/ 33 h 34"/>
                    <a:gd name="T12" fmla="*/ 14 w 22"/>
                    <a:gd name="T13" fmla="*/ 34 h 34"/>
                    <a:gd name="T14" fmla="*/ 12 w 22"/>
                    <a:gd name="T15" fmla="*/ 34 h 34"/>
                    <a:gd name="T16" fmla="*/ 11 w 22"/>
                    <a:gd name="T17" fmla="*/ 34 h 34"/>
                    <a:gd name="T18" fmla="*/ 8 w 22"/>
                    <a:gd name="T19" fmla="*/ 34 h 34"/>
                    <a:gd name="T20" fmla="*/ 6 w 22"/>
                    <a:gd name="T21" fmla="*/ 33 h 34"/>
                    <a:gd name="T22" fmla="*/ 5 w 22"/>
                    <a:gd name="T23" fmla="*/ 31 h 34"/>
                    <a:gd name="T24" fmla="*/ 2 w 22"/>
                    <a:gd name="T25" fmla="*/ 29 h 34"/>
                    <a:gd name="T26" fmla="*/ 1 w 22"/>
                    <a:gd name="T27" fmla="*/ 28 h 34"/>
                    <a:gd name="T28" fmla="*/ 1 w 22"/>
                    <a:gd name="T29" fmla="*/ 25 h 34"/>
                    <a:gd name="T30" fmla="*/ 0 w 22"/>
                    <a:gd name="T31" fmla="*/ 22 h 34"/>
                    <a:gd name="T32" fmla="*/ 0 w 22"/>
                    <a:gd name="T33" fmla="*/ 17 h 34"/>
                    <a:gd name="T34" fmla="*/ 0 w 22"/>
                    <a:gd name="T35" fmla="*/ 12 h 34"/>
                    <a:gd name="T36" fmla="*/ 1 w 22"/>
                    <a:gd name="T37" fmla="*/ 7 h 34"/>
                    <a:gd name="T38" fmla="*/ 2 w 22"/>
                    <a:gd name="T39" fmla="*/ 4 h 34"/>
                    <a:gd name="T40" fmla="*/ 5 w 22"/>
                    <a:gd name="T41" fmla="*/ 1 h 34"/>
                    <a:gd name="T42" fmla="*/ 7 w 22"/>
                    <a:gd name="T43" fmla="*/ 0 h 34"/>
                    <a:gd name="T44" fmla="*/ 11 w 22"/>
                    <a:gd name="T45" fmla="*/ 0 h 34"/>
                    <a:gd name="T46" fmla="*/ 13 w 22"/>
                    <a:gd name="T47" fmla="*/ 0 h 34"/>
                    <a:gd name="T48" fmla="*/ 16 w 22"/>
                    <a:gd name="T49" fmla="*/ 1 h 34"/>
                    <a:gd name="T50" fmla="*/ 18 w 22"/>
                    <a:gd name="T51" fmla="*/ 4 h 34"/>
                    <a:gd name="T52" fmla="*/ 19 w 22"/>
                    <a:gd name="T53" fmla="*/ 7 h 34"/>
                    <a:gd name="T54" fmla="*/ 20 w 22"/>
                    <a:gd name="T55" fmla="*/ 12 h 34"/>
                    <a:gd name="T56" fmla="*/ 22 w 22"/>
                    <a:gd name="T57" fmla="*/ 17 h 34"/>
                    <a:gd name="T58" fmla="*/ 14 w 22"/>
                    <a:gd name="T59" fmla="*/ 17 h 34"/>
                    <a:gd name="T60" fmla="*/ 14 w 22"/>
                    <a:gd name="T61" fmla="*/ 12 h 34"/>
                    <a:gd name="T62" fmla="*/ 14 w 22"/>
                    <a:gd name="T63" fmla="*/ 9 h 34"/>
                    <a:gd name="T64" fmla="*/ 14 w 22"/>
                    <a:gd name="T65" fmla="*/ 6 h 34"/>
                    <a:gd name="T66" fmla="*/ 13 w 22"/>
                    <a:gd name="T67" fmla="*/ 4 h 34"/>
                    <a:gd name="T68" fmla="*/ 13 w 22"/>
                    <a:gd name="T69" fmla="*/ 3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8 w 22"/>
                    <a:gd name="T77" fmla="*/ 1 h 34"/>
                    <a:gd name="T78" fmla="*/ 8 w 22"/>
                    <a:gd name="T79" fmla="*/ 3 h 34"/>
                    <a:gd name="T80" fmla="*/ 7 w 22"/>
                    <a:gd name="T81" fmla="*/ 5 h 34"/>
                    <a:gd name="T82" fmla="*/ 7 w 22"/>
                    <a:gd name="T83" fmla="*/ 6 h 34"/>
                    <a:gd name="T84" fmla="*/ 7 w 22"/>
                    <a:gd name="T85" fmla="*/ 10 h 34"/>
                    <a:gd name="T86" fmla="*/ 7 w 22"/>
                    <a:gd name="T87" fmla="*/ 15 h 34"/>
                    <a:gd name="T88" fmla="*/ 7 w 22"/>
                    <a:gd name="T89" fmla="*/ 21 h 34"/>
                    <a:gd name="T90" fmla="*/ 7 w 22"/>
                    <a:gd name="T91" fmla="*/ 24 h 34"/>
                    <a:gd name="T92" fmla="*/ 7 w 22"/>
                    <a:gd name="T93" fmla="*/ 28 h 34"/>
                    <a:gd name="T94" fmla="*/ 7 w 22"/>
                    <a:gd name="T95" fmla="*/ 30 h 34"/>
                    <a:gd name="T96" fmla="*/ 8 w 22"/>
                    <a:gd name="T97" fmla="*/ 31 h 34"/>
                    <a:gd name="T98" fmla="*/ 8 w 22"/>
                    <a:gd name="T99" fmla="*/ 33 h 34"/>
                    <a:gd name="T100" fmla="*/ 10 w 22"/>
                    <a:gd name="T101" fmla="*/ 33 h 34"/>
                    <a:gd name="T102" fmla="*/ 11 w 22"/>
                    <a:gd name="T103" fmla="*/ 33 h 34"/>
                    <a:gd name="T104" fmla="*/ 12 w 22"/>
                    <a:gd name="T105" fmla="*/ 33 h 34"/>
                    <a:gd name="T106" fmla="*/ 13 w 22"/>
                    <a:gd name="T107" fmla="*/ 31 h 34"/>
                    <a:gd name="T108" fmla="*/ 13 w 22"/>
                    <a:gd name="T109" fmla="*/ 30 h 34"/>
                    <a:gd name="T110" fmla="*/ 14 w 22"/>
                    <a:gd name="T111" fmla="*/ 28 h 34"/>
                    <a:gd name="T112" fmla="*/ 14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0" y="22"/>
                      </a:lnTo>
                      <a:lnTo>
                        <a:pt x="20" y="27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6" y="33"/>
                      </a:lnTo>
                      <a:lnTo>
                        <a:pt x="14" y="34"/>
                      </a:lnTo>
                      <a:lnTo>
                        <a:pt x="12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6" y="33"/>
                      </a:lnTo>
                      <a:lnTo>
                        <a:pt x="5" y="31"/>
                      </a:lnTo>
                      <a:lnTo>
                        <a:pt x="2" y="29"/>
                      </a:lnTo>
                      <a:lnTo>
                        <a:pt x="1" y="28"/>
                      </a:lnTo>
                      <a:lnTo>
                        <a:pt x="1" y="25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8" y="4"/>
                      </a:lnTo>
                      <a:lnTo>
                        <a:pt x="19" y="7"/>
                      </a:lnTo>
                      <a:lnTo>
                        <a:pt x="20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3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10"/>
                      </a:lnTo>
                      <a:lnTo>
                        <a:pt x="7" y="15"/>
                      </a:lnTo>
                      <a:lnTo>
                        <a:pt x="7" y="21"/>
                      </a:lnTo>
                      <a:lnTo>
                        <a:pt x="7" y="24"/>
                      </a:lnTo>
                      <a:lnTo>
                        <a:pt x="7" y="28"/>
                      </a:lnTo>
                      <a:lnTo>
                        <a:pt x="7" y="30"/>
                      </a:lnTo>
                      <a:lnTo>
                        <a:pt x="8" y="31"/>
                      </a:lnTo>
                      <a:lnTo>
                        <a:pt x="8" y="33"/>
                      </a:lnTo>
                      <a:lnTo>
                        <a:pt x="10" y="33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4" y="28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7" name="Freeform 3416"/>
                <p:cNvSpPr>
                  <a:spLocks/>
                </p:cNvSpPr>
                <p:nvPr/>
              </p:nvSpPr>
              <p:spPr bwMode="auto">
                <a:xfrm>
                  <a:off x="3091" y="3247"/>
                  <a:ext cx="9" cy="7"/>
                </a:xfrm>
                <a:custGeom>
                  <a:avLst/>
                  <a:gdLst>
                    <a:gd name="T0" fmla="*/ 5 w 9"/>
                    <a:gd name="T1" fmla="*/ 0 h 7"/>
                    <a:gd name="T2" fmla="*/ 6 w 9"/>
                    <a:gd name="T3" fmla="*/ 0 h 7"/>
                    <a:gd name="T4" fmla="*/ 7 w 9"/>
                    <a:gd name="T5" fmla="*/ 1 h 7"/>
                    <a:gd name="T6" fmla="*/ 9 w 9"/>
                    <a:gd name="T7" fmla="*/ 2 h 7"/>
                    <a:gd name="T8" fmla="*/ 9 w 9"/>
                    <a:gd name="T9" fmla="*/ 3 h 7"/>
                    <a:gd name="T10" fmla="*/ 9 w 9"/>
                    <a:gd name="T11" fmla="*/ 4 h 7"/>
                    <a:gd name="T12" fmla="*/ 7 w 9"/>
                    <a:gd name="T13" fmla="*/ 6 h 7"/>
                    <a:gd name="T14" fmla="*/ 6 w 9"/>
                    <a:gd name="T15" fmla="*/ 7 h 7"/>
                    <a:gd name="T16" fmla="*/ 5 w 9"/>
                    <a:gd name="T17" fmla="*/ 7 h 7"/>
                    <a:gd name="T18" fmla="*/ 3 w 9"/>
                    <a:gd name="T19" fmla="*/ 7 h 7"/>
                    <a:gd name="T20" fmla="*/ 1 w 9"/>
                    <a:gd name="T21" fmla="*/ 6 h 7"/>
                    <a:gd name="T22" fmla="*/ 0 w 9"/>
                    <a:gd name="T23" fmla="*/ 4 h 7"/>
                    <a:gd name="T24" fmla="*/ 0 w 9"/>
                    <a:gd name="T25" fmla="*/ 3 h 7"/>
                    <a:gd name="T26" fmla="*/ 0 w 9"/>
                    <a:gd name="T27" fmla="*/ 2 h 7"/>
                    <a:gd name="T28" fmla="*/ 1 w 9"/>
                    <a:gd name="T29" fmla="*/ 1 h 7"/>
                    <a:gd name="T30" fmla="*/ 3 w 9"/>
                    <a:gd name="T31" fmla="*/ 0 h 7"/>
                    <a:gd name="T32" fmla="*/ 5 w 9"/>
                    <a:gd name="T3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7"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7" y="1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9" y="4"/>
                      </a:lnTo>
                      <a:lnTo>
                        <a:pt x="7" y="6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3" y="7"/>
                      </a:lnTo>
                      <a:lnTo>
                        <a:pt x="1" y="6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8" name="Freeform 3417"/>
                <p:cNvSpPr>
                  <a:spLocks noEditPoints="1"/>
                </p:cNvSpPr>
                <p:nvPr/>
              </p:nvSpPr>
              <p:spPr bwMode="auto">
                <a:xfrm>
                  <a:off x="3103" y="3220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2 w 22"/>
                    <a:gd name="T3" fmla="*/ 22 h 34"/>
                    <a:gd name="T4" fmla="*/ 21 w 22"/>
                    <a:gd name="T5" fmla="*/ 27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7 w 22"/>
                    <a:gd name="T11" fmla="*/ 33 h 34"/>
                    <a:gd name="T12" fmla="*/ 16 w 22"/>
                    <a:gd name="T13" fmla="*/ 34 h 34"/>
                    <a:gd name="T14" fmla="*/ 13 w 22"/>
                    <a:gd name="T15" fmla="*/ 34 h 34"/>
                    <a:gd name="T16" fmla="*/ 11 w 22"/>
                    <a:gd name="T17" fmla="*/ 34 h 34"/>
                    <a:gd name="T18" fmla="*/ 9 w 22"/>
                    <a:gd name="T19" fmla="*/ 34 h 34"/>
                    <a:gd name="T20" fmla="*/ 7 w 22"/>
                    <a:gd name="T21" fmla="*/ 33 h 34"/>
                    <a:gd name="T22" fmla="*/ 5 w 22"/>
                    <a:gd name="T23" fmla="*/ 31 h 34"/>
                    <a:gd name="T24" fmla="*/ 4 w 22"/>
                    <a:gd name="T25" fmla="*/ 29 h 34"/>
                    <a:gd name="T26" fmla="*/ 3 w 22"/>
                    <a:gd name="T27" fmla="*/ 28 h 34"/>
                    <a:gd name="T28" fmla="*/ 1 w 22"/>
                    <a:gd name="T29" fmla="*/ 25 h 34"/>
                    <a:gd name="T30" fmla="*/ 1 w 22"/>
                    <a:gd name="T31" fmla="*/ 22 h 34"/>
                    <a:gd name="T32" fmla="*/ 0 w 22"/>
                    <a:gd name="T33" fmla="*/ 17 h 34"/>
                    <a:gd name="T34" fmla="*/ 1 w 22"/>
                    <a:gd name="T35" fmla="*/ 12 h 34"/>
                    <a:gd name="T36" fmla="*/ 3 w 22"/>
                    <a:gd name="T37" fmla="*/ 7 h 34"/>
                    <a:gd name="T38" fmla="*/ 4 w 22"/>
                    <a:gd name="T39" fmla="*/ 4 h 34"/>
                    <a:gd name="T40" fmla="*/ 6 w 22"/>
                    <a:gd name="T41" fmla="*/ 1 h 34"/>
                    <a:gd name="T42" fmla="*/ 9 w 22"/>
                    <a:gd name="T43" fmla="*/ 0 h 34"/>
                    <a:gd name="T44" fmla="*/ 11 w 22"/>
                    <a:gd name="T45" fmla="*/ 0 h 34"/>
                    <a:gd name="T46" fmla="*/ 15 w 22"/>
                    <a:gd name="T47" fmla="*/ 0 h 34"/>
                    <a:gd name="T48" fmla="*/ 17 w 22"/>
                    <a:gd name="T49" fmla="*/ 1 h 34"/>
                    <a:gd name="T50" fmla="*/ 19 w 22"/>
                    <a:gd name="T51" fmla="*/ 4 h 34"/>
                    <a:gd name="T52" fmla="*/ 21 w 22"/>
                    <a:gd name="T53" fmla="*/ 7 h 34"/>
                    <a:gd name="T54" fmla="*/ 22 w 22"/>
                    <a:gd name="T55" fmla="*/ 12 h 34"/>
                    <a:gd name="T56" fmla="*/ 22 w 22"/>
                    <a:gd name="T57" fmla="*/ 17 h 34"/>
                    <a:gd name="T58" fmla="*/ 15 w 22"/>
                    <a:gd name="T59" fmla="*/ 17 h 34"/>
                    <a:gd name="T60" fmla="*/ 15 w 22"/>
                    <a:gd name="T61" fmla="*/ 12 h 34"/>
                    <a:gd name="T62" fmla="*/ 15 w 22"/>
                    <a:gd name="T63" fmla="*/ 9 h 34"/>
                    <a:gd name="T64" fmla="*/ 15 w 22"/>
                    <a:gd name="T65" fmla="*/ 6 h 34"/>
                    <a:gd name="T66" fmla="*/ 15 w 22"/>
                    <a:gd name="T67" fmla="*/ 4 h 34"/>
                    <a:gd name="T68" fmla="*/ 13 w 22"/>
                    <a:gd name="T69" fmla="*/ 3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10 w 22"/>
                    <a:gd name="T77" fmla="*/ 1 h 34"/>
                    <a:gd name="T78" fmla="*/ 9 w 22"/>
                    <a:gd name="T79" fmla="*/ 3 h 34"/>
                    <a:gd name="T80" fmla="*/ 9 w 22"/>
                    <a:gd name="T81" fmla="*/ 5 h 34"/>
                    <a:gd name="T82" fmla="*/ 9 w 22"/>
                    <a:gd name="T83" fmla="*/ 6 h 34"/>
                    <a:gd name="T84" fmla="*/ 9 w 22"/>
                    <a:gd name="T85" fmla="*/ 10 h 34"/>
                    <a:gd name="T86" fmla="*/ 7 w 22"/>
                    <a:gd name="T87" fmla="*/ 15 h 34"/>
                    <a:gd name="T88" fmla="*/ 7 w 22"/>
                    <a:gd name="T89" fmla="*/ 21 h 34"/>
                    <a:gd name="T90" fmla="*/ 7 w 22"/>
                    <a:gd name="T91" fmla="*/ 24 h 34"/>
                    <a:gd name="T92" fmla="*/ 9 w 22"/>
                    <a:gd name="T93" fmla="*/ 28 h 34"/>
                    <a:gd name="T94" fmla="*/ 9 w 22"/>
                    <a:gd name="T95" fmla="*/ 30 h 34"/>
                    <a:gd name="T96" fmla="*/ 9 w 22"/>
                    <a:gd name="T97" fmla="*/ 31 h 34"/>
                    <a:gd name="T98" fmla="*/ 10 w 22"/>
                    <a:gd name="T99" fmla="*/ 33 h 34"/>
                    <a:gd name="T100" fmla="*/ 10 w 22"/>
                    <a:gd name="T101" fmla="*/ 33 h 34"/>
                    <a:gd name="T102" fmla="*/ 11 w 22"/>
                    <a:gd name="T103" fmla="*/ 33 h 34"/>
                    <a:gd name="T104" fmla="*/ 12 w 22"/>
                    <a:gd name="T105" fmla="*/ 33 h 34"/>
                    <a:gd name="T106" fmla="*/ 13 w 22"/>
                    <a:gd name="T107" fmla="*/ 31 h 34"/>
                    <a:gd name="T108" fmla="*/ 15 w 22"/>
                    <a:gd name="T109" fmla="*/ 30 h 34"/>
                    <a:gd name="T110" fmla="*/ 15 w 22"/>
                    <a:gd name="T111" fmla="*/ 28 h 34"/>
                    <a:gd name="T112" fmla="*/ 15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2" y="22"/>
                      </a:lnTo>
                      <a:lnTo>
                        <a:pt x="21" y="27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3"/>
                      </a:lnTo>
                      <a:lnTo>
                        <a:pt x="16" y="34"/>
                      </a:lnTo>
                      <a:lnTo>
                        <a:pt x="13" y="34"/>
                      </a:lnTo>
                      <a:lnTo>
                        <a:pt x="11" y="34"/>
                      </a:lnTo>
                      <a:lnTo>
                        <a:pt x="9" y="34"/>
                      </a:lnTo>
                      <a:lnTo>
                        <a:pt x="7" y="33"/>
                      </a:lnTo>
                      <a:lnTo>
                        <a:pt x="5" y="31"/>
                      </a:lnTo>
                      <a:lnTo>
                        <a:pt x="4" y="29"/>
                      </a:lnTo>
                      <a:lnTo>
                        <a:pt x="3" y="28"/>
                      </a:lnTo>
                      <a:lnTo>
                        <a:pt x="1" y="25"/>
                      </a:lnTo>
                      <a:lnTo>
                        <a:pt x="1" y="22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3" y="7"/>
                      </a:lnTo>
                      <a:lnTo>
                        <a:pt x="4" y="4"/>
                      </a:lnTo>
                      <a:lnTo>
                        <a:pt x="6" y="1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7" y="1"/>
                      </a:lnTo>
                      <a:lnTo>
                        <a:pt x="19" y="4"/>
                      </a:lnTo>
                      <a:lnTo>
                        <a:pt x="21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5" y="17"/>
                      </a:moveTo>
                      <a:lnTo>
                        <a:pt x="15" y="12"/>
                      </a:lnTo>
                      <a:lnTo>
                        <a:pt x="15" y="9"/>
                      </a:lnTo>
                      <a:lnTo>
                        <a:pt x="15" y="6"/>
                      </a:lnTo>
                      <a:lnTo>
                        <a:pt x="15" y="4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10"/>
                      </a:lnTo>
                      <a:lnTo>
                        <a:pt x="7" y="15"/>
                      </a:lnTo>
                      <a:lnTo>
                        <a:pt x="7" y="21"/>
                      </a:lnTo>
                      <a:lnTo>
                        <a:pt x="7" y="24"/>
                      </a:lnTo>
                      <a:lnTo>
                        <a:pt x="9" y="28"/>
                      </a:lnTo>
                      <a:lnTo>
                        <a:pt x="9" y="30"/>
                      </a:lnTo>
                      <a:lnTo>
                        <a:pt x="9" y="31"/>
                      </a:lnTo>
                      <a:lnTo>
                        <a:pt x="10" y="33"/>
                      </a:lnTo>
                      <a:lnTo>
                        <a:pt x="10" y="33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3" y="31"/>
                      </a:lnTo>
                      <a:lnTo>
                        <a:pt x="15" y="30"/>
                      </a:lnTo>
                      <a:lnTo>
                        <a:pt x="15" y="28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79" name="Freeform 3418"/>
                <p:cNvSpPr>
                  <a:spLocks noEditPoints="1"/>
                </p:cNvSpPr>
                <p:nvPr/>
              </p:nvSpPr>
              <p:spPr bwMode="auto">
                <a:xfrm>
                  <a:off x="3128" y="3220"/>
                  <a:ext cx="22" cy="34"/>
                </a:xfrm>
                <a:custGeom>
                  <a:avLst/>
                  <a:gdLst>
                    <a:gd name="T0" fmla="*/ 22 w 22"/>
                    <a:gd name="T1" fmla="*/ 0 h 34"/>
                    <a:gd name="T2" fmla="*/ 22 w 22"/>
                    <a:gd name="T3" fmla="*/ 0 h 34"/>
                    <a:gd name="T4" fmla="*/ 18 w 22"/>
                    <a:gd name="T5" fmla="*/ 1 h 34"/>
                    <a:gd name="T6" fmla="*/ 16 w 22"/>
                    <a:gd name="T7" fmla="*/ 3 h 34"/>
                    <a:gd name="T8" fmla="*/ 14 w 22"/>
                    <a:gd name="T9" fmla="*/ 5 h 34"/>
                    <a:gd name="T10" fmla="*/ 11 w 22"/>
                    <a:gd name="T11" fmla="*/ 7 h 34"/>
                    <a:gd name="T12" fmla="*/ 10 w 22"/>
                    <a:gd name="T13" fmla="*/ 11 h 34"/>
                    <a:gd name="T14" fmla="*/ 9 w 22"/>
                    <a:gd name="T15" fmla="*/ 13 h 34"/>
                    <a:gd name="T16" fmla="*/ 10 w 22"/>
                    <a:gd name="T17" fmla="*/ 13 h 34"/>
                    <a:gd name="T18" fmla="*/ 11 w 22"/>
                    <a:gd name="T19" fmla="*/ 13 h 34"/>
                    <a:gd name="T20" fmla="*/ 12 w 22"/>
                    <a:gd name="T21" fmla="*/ 13 h 34"/>
                    <a:gd name="T22" fmla="*/ 14 w 22"/>
                    <a:gd name="T23" fmla="*/ 12 h 34"/>
                    <a:gd name="T24" fmla="*/ 17 w 22"/>
                    <a:gd name="T25" fmla="*/ 13 h 34"/>
                    <a:gd name="T26" fmla="*/ 20 w 22"/>
                    <a:gd name="T27" fmla="*/ 16 h 34"/>
                    <a:gd name="T28" fmla="*/ 22 w 22"/>
                    <a:gd name="T29" fmla="*/ 18 h 34"/>
                    <a:gd name="T30" fmla="*/ 22 w 22"/>
                    <a:gd name="T31" fmla="*/ 23 h 34"/>
                    <a:gd name="T32" fmla="*/ 22 w 22"/>
                    <a:gd name="T33" fmla="*/ 25 h 34"/>
                    <a:gd name="T34" fmla="*/ 21 w 22"/>
                    <a:gd name="T35" fmla="*/ 29 h 34"/>
                    <a:gd name="T36" fmla="*/ 20 w 22"/>
                    <a:gd name="T37" fmla="*/ 31 h 34"/>
                    <a:gd name="T38" fmla="*/ 17 w 22"/>
                    <a:gd name="T39" fmla="*/ 33 h 34"/>
                    <a:gd name="T40" fmla="*/ 15 w 22"/>
                    <a:gd name="T41" fmla="*/ 34 h 34"/>
                    <a:gd name="T42" fmla="*/ 12 w 22"/>
                    <a:gd name="T43" fmla="*/ 34 h 34"/>
                    <a:gd name="T44" fmla="*/ 9 w 22"/>
                    <a:gd name="T45" fmla="*/ 34 h 34"/>
                    <a:gd name="T46" fmla="*/ 6 w 22"/>
                    <a:gd name="T47" fmla="*/ 33 h 34"/>
                    <a:gd name="T48" fmla="*/ 4 w 22"/>
                    <a:gd name="T49" fmla="*/ 30 h 34"/>
                    <a:gd name="T50" fmla="*/ 3 w 22"/>
                    <a:gd name="T51" fmla="*/ 28 h 34"/>
                    <a:gd name="T52" fmla="*/ 2 w 22"/>
                    <a:gd name="T53" fmla="*/ 24 h 34"/>
                    <a:gd name="T54" fmla="*/ 0 w 22"/>
                    <a:gd name="T55" fmla="*/ 21 h 34"/>
                    <a:gd name="T56" fmla="*/ 2 w 22"/>
                    <a:gd name="T57" fmla="*/ 15 h 34"/>
                    <a:gd name="T58" fmla="*/ 4 w 22"/>
                    <a:gd name="T59" fmla="*/ 10 h 34"/>
                    <a:gd name="T60" fmla="*/ 6 w 22"/>
                    <a:gd name="T61" fmla="*/ 6 h 34"/>
                    <a:gd name="T62" fmla="*/ 11 w 22"/>
                    <a:gd name="T63" fmla="*/ 3 h 34"/>
                    <a:gd name="T64" fmla="*/ 16 w 22"/>
                    <a:gd name="T65" fmla="*/ 0 h 34"/>
                    <a:gd name="T66" fmla="*/ 22 w 22"/>
                    <a:gd name="T67" fmla="*/ 0 h 34"/>
                    <a:gd name="T68" fmla="*/ 9 w 22"/>
                    <a:gd name="T69" fmla="*/ 16 h 34"/>
                    <a:gd name="T70" fmla="*/ 9 w 22"/>
                    <a:gd name="T71" fmla="*/ 18 h 34"/>
                    <a:gd name="T72" fmla="*/ 8 w 22"/>
                    <a:gd name="T73" fmla="*/ 21 h 34"/>
                    <a:gd name="T74" fmla="*/ 9 w 22"/>
                    <a:gd name="T75" fmla="*/ 24 h 34"/>
                    <a:gd name="T76" fmla="*/ 9 w 22"/>
                    <a:gd name="T77" fmla="*/ 28 h 34"/>
                    <a:gd name="T78" fmla="*/ 10 w 22"/>
                    <a:gd name="T79" fmla="*/ 30 h 34"/>
                    <a:gd name="T80" fmla="*/ 10 w 22"/>
                    <a:gd name="T81" fmla="*/ 31 h 34"/>
                    <a:gd name="T82" fmla="*/ 11 w 22"/>
                    <a:gd name="T83" fmla="*/ 33 h 34"/>
                    <a:gd name="T84" fmla="*/ 12 w 22"/>
                    <a:gd name="T85" fmla="*/ 33 h 34"/>
                    <a:gd name="T86" fmla="*/ 14 w 22"/>
                    <a:gd name="T87" fmla="*/ 33 h 34"/>
                    <a:gd name="T88" fmla="*/ 15 w 22"/>
                    <a:gd name="T89" fmla="*/ 31 h 34"/>
                    <a:gd name="T90" fmla="*/ 15 w 22"/>
                    <a:gd name="T91" fmla="*/ 29 h 34"/>
                    <a:gd name="T92" fmla="*/ 16 w 22"/>
                    <a:gd name="T93" fmla="*/ 27 h 34"/>
                    <a:gd name="T94" fmla="*/ 15 w 22"/>
                    <a:gd name="T95" fmla="*/ 22 h 34"/>
                    <a:gd name="T96" fmla="*/ 15 w 22"/>
                    <a:gd name="T97" fmla="*/ 18 h 34"/>
                    <a:gd name="T98" fmla="*/ 14 w 22"/>
                    <a:gd name="T99" fmla="*/ 17 h 34"/>
                    <a:gd name="T100" fmla="*/ 12 w 22"/>
                    <a:gd name="T101" fmla="*/ 16 h 34"/>
                    <a:gd name="T102" fmla="*/ 11 w 22"/>
                    <a:gd name="T103" fmla="*/ 15 h 34"/>
                    <a:gd name="T104" fmla="*/ 10 w 22"/>
                    <a:gd name="T105" fmla="*/ 15 h 34"/>
                    <a:gd name="T106" fmla="*/ 9 w 22"/>
                    <a:gd name="T107" fmla="*/ 1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" h="34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18" y="1"/>
                      </a:lnTo>
                      <a:lnTo>
                        <a:pt x="16" y="3"/>
                      </a:lnTo>
                      <a:lnTo>
                        <a:pt x="14" y="5"/>
                      </a:lnTo>
                      <a:lnTo>
                        <a:pt x="11" y="7"/>
                      </a:lnTo>
                      <a:lnTo>
                        <a:pt x="10" y="11"/>
                      </a:lnTo>
                      <a:lnTo>
                        <a:pt x="9" y="13"/>
                      </a:lnTo>
                      <a:lnTo>
                        <a:pt x="10" y="13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4" y="12"/>
                      </a:lnTo>
                      <a:lnTo>
                        <a:pt x="17" y="13"/>
                      </a:lnTo>
                      <a:lnTo>
                        <a:pt x="20" y="16"/>
                      </a:lnTo>
                      <a:lnTo>
                        <a:pt x="22" y="18"/>
                      </a:lnTo>
                      <a:lnTo>
                        <a:pt x="22" y="23"/>
                      </a:lnTo>
                      <a:lnTo>
                        <a:pt x="22" y="25"/>
                      </a:lnTo>
                      <a:lnTo>
                        <a:pt x="21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4"/>
                      </a:lnTo>
                      <a:lnTo>
                        <a:pt x="12" y="34"/>
                      </a:lnTo>
                      <a:lnTo>
                        <a:pt x="9" y="34"/>
                      </a:lnTo>
                      <a:lnTo>
                        <a:pt x="6" y="33"/>
                      </a:lnTo>
                      <a:lnTo>
                        <a:pt x="4" y="30"/>
                      </a:lnTo>
                      <a:lnTo>
                        <a:pt x="3" y="28"/>
                      </a:lnTo>
                      <a:lnTo>
                        <a:pt x="2" y="24"/>
                      </a:lnTo>
                      <a:lnTo>
                        <a:pt x="0" y="21"/>
                      </a:lnTo>
                      <a:lnTo>
                        <a:pt x="2" y="15"/>
                      </a:lnTo>
                      <a:lnTo>
                        <a:pt x="4" y="10"/>
                      </a:lnTo>
                      <a:lnTo>
                        <a:pt x="6" y="6"/>
                      </a:lnTo>
                      <a:lnTo>
                        <a:pt x="11" y="3"/>
                      </a:lnTo>
                      <a:lnTo>
                        <a:pt x="16" y="0"/>
                      </a:lnTo>
                      <a:lnTo>
                        <a:pt x="22" y="0"/>
                      </a:lnTo>
                      <a:close/>
                      <a:moveTo>
                        <a:pt x="9" y="16"/>
                      </a:moveTo>
                      <a:lnTo>
                        <a:pt x="9" y="18"/>
                      </a:lnTo>
                      <a:lnTo>
                        <a:pt x="8" y="21"/>
                      </a:lnTo>
                      <a:lnTo>
                        <a:pt x="9" y="24"/>
                      </a:lnTo>
                      <a:lnTo>
                        <a:pt x="9" y="28"/>
                      </a:lnTo>
                      <a:lnTo>
                        <a:pt x="10" y="30"/>
                      </a:lnTo>
                      <a:lnTo>
                        <a:pt x="10" y="31"/>
                      </a:lnTo>
                      <a:lnTo>
                        <a:pt x="11" y="33"/>
                      </a:lnTo>
                      <a:lnTo>
                        <a:pt x="12" y="33"/>
                      </a:lnTo>
                      <a:lnTo>
                        <a:pt x="14" y="33"/>
                      </a:lnTo>
                      <a:lnTo>
                        <a:pt x="15" y="31"/>
                      </a:lnTo>
                      <a:lnTo>
                        <a:pt x="15" y="29"/>
                      </a:lnTo>
                      <a:lnTo>
                        <a:pt x="16" y="27"/>
                      </a:lnTo>
                      <a:lnTo>
                        <a:pt x="15" y="22"/>
                      </a:lnTo>
                      <a:lnTo>
                        <a:pt x="15" y="18"/>
                      </a:lnTo>
                      <a:lnTo>
                        <a:pt x="14" y="17"/>
                      </a:lnTo>
                      <a:lnTo>
                        <a:pt x="12" y="16"/>
                      </a:lnTo>
                      <a:lnTo>
                        <a:pt x="11" y="15"/>
                      </a:lnTo>
                      <a:lnTo>
                        <a:pt x="10" y="15"/>
                      </a:lnTo>
                      <a:lnTo>
                        <a:pt x="9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0" name="Rectangle 3419"/>
                <p:cNvSpPr>
                  <a:spLocks noChangeArrowheads="1"/>
                </p:cNvSpPr>
                <p:nvPr/>
              </p:nvSpPr>
              <p:spPr bwMode="auto">
                <a:xfrm>
                  <a:off x="3049" y="3173"/>
                  <a:ext cx="13" cy="5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1" name="Freeform 3420"/>
                <p:cNvSpPr>
                  <a:spLocks noEditPoints="1"/>
                </p:cNvSpPr>
                <p:nvPr/>
              </p:nvSpPr>
              <p:spPr bwMode="auto">
                <a:xfrm>
                  <a:off x="3066" y="3153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0 w 22"/>
                    <a:gd name="T3" fmla="*/ 22 h 34"/>
                    <a:gd name="T4" fmla="*/ 20 w 22"/>
                    <a:gd name="T5" fmla="*/ 26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6 w 22"/>
                    <a:gd name="T11" fmla="*/ 32 h 34"/>
                    <a:gd name="T12" fmla="*/ 14 w 22"/>
                    <a:gd name="T13" fmla="*/ 34 h 34"/>
                    <a:gd name="T14" fmla="*/ 12 w 22"/>
                    <a:gd name="T15" fmla="*/ 34 h 34"/>
                    <a:gd name="T16" fmla="*/ 11 w 22"/>
                    <a:gd name="T17" fmla="*/ 34 h 34"/>
                    <a:gd name="T18" fmla="*/ 8 w 22"/>
                    <a:gd name="T19" fmla="*/ 34 h 34"/>
                    <a:gd name="T20" fmla="*/ 6 w 22"/>
                    <a:gd name="T21" fmla="*/ 32 h 34"/>
                    <a:gd name="T22" fmla="*/ 5 w 22"/>
                    <a:gd name="T23" fmla="*/ 31 h 34"/>
                    <a:gd name="T24" fmla="*/ 2 w 22"/>
                    <a:gd name="T25" fmla="*/ 29 h 34"/>
                    <a:gd name="T26" fmla="*/ 1 w 22"/>
                    <a:gd name="T27" fmla="*/ 28 h 34"/>
                    <a:gd name="T28" fmla="*/ 1 w 22"/>
                    <a:gd name="T29" fmla="*/ 25 h 34"/>
                    <a:gd name="T30" fmla="*/ 0 w 22"/>
                    <a:gd name="T31" fmla="*/ 22 h 34"/>
                    <a:gd name="T32" fmla="*/ 0 w 22"/>
                    <a:gd name="T33" fmla="*/ 17 h 34"/>
                    <a:gd name="T34" fmla="*/ 0 w 22"/>
                    <a:gd name="T35" fmla="*/ 12 h 34"/>
                    <a:gd name="T36" fmla="*/ 1 w 22"/>
                    <a:gd name="T37" fmla="*/ 7 h 34"/>
                    <a:gd name="T38" fmla="*/ 2 w 22"/>
                    <a:gd name="T39" fmla="*/ 4 h 34"/>
                    <a:gd name="T40" fmla="*/ 5 w 22"/>
                    <a:gd name="T41" fmla="*/ 1 h 34"/>
                    <a:gd name="T42" fmla="*/ 7 w 22"/>
                    <a:gd name="T43" fmla="*/ 0 h 34"/>
                    <a:gd name="T44" fmla="*/ 11 w 22"/>
                    <a:gd name="T45" fmla="*/ 0 h 34"/>
                    <a:gd name="T46" fmla="*/ 13 w 22"/>
                    <a:gd name="T47" fmla="*/ 0 h 34"/>
                    <a:gd name="T48" fmla="*/ 16 w 22"/>
                    <a:gd name="T49" fmla="*/ 1 h 34"/>
                    <a:gd name="T50" fmla="*/ 18 w 22"/>
                    <a:gd name="T51" fmla="*/ 4 h 34"/>
                    <a:gd name="T52" fmla="*/ 19 w 22"/>
                    <a:gd name="T53" fmla="*/ 7 h 34"/>
                    <a:gd name="T54" fmla="*/ 20 w 22"/>
                    <a:gd name="T55" fmla="*/ 12 h 34"/>
                    <a:gd name="T56" fmla="*/ 22 w 22"/>
                    <a:gd name="T57" fmla="*/ 17 h 34"/>
                    <a:gd name="T58" fmla="*/ 14 w 22"/>
                    <a:gd name="T59" fmla="*/ 17 h 34"/>
                    <a:gd name="T60" fmla="*/ 14 w 22"/>
                    <a:gd name="T61" fmla="*/ 12 h 34"/>
                    <a:gd name="T62" fmla="*/ 14 w 22"/>
                    <a:gd name="T63" fmla="*/ 8 h 34"/>
                    <a:gd name="T64" fmla="*/ 14 w 22"/>
                    <a:gd name="T65" fmla="*/ 6 h 34"/>
                    <a:gd name="T66" fmla="*/ 13 w 22"/>
                    <a:gd name="T67" fmla="*/ 4 h 34"/>
                    <a:gd name="T68" fmla="*/ 13 w 22"/>
                    <a:gd name="T69" fmla="*/ 2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8 w 22"/>
                    <a:gd name="T77" fmla="*/ 1 h 34"/>
                    <a:gd name="T78" fmla="*/ 8 w 22"/>
                    <a:gd name="T79" fmla="*/ 2 h 34"/>
                    <a:gd name="T80" fmla="*/ 7 w 22"/>
                    <a:gd name="T81" fmla="*/ 5 h 34"/>
                    <a:gd name="T82" fmla="*/ 7 w 22"/>
                    <a:gd name="T83" fmla="*/ 6 h 34"/>
                    <a:gd name="T84" fmla="*/ 7 w 22"/>
                    <a:gd name="T85" fmla="*/ 10 h 34"/>
                    <a:gd name="T86" fmla="*/ 7 w 22"/>
                    <a:gd name="T87" fmla="*/ 14 h 34"/>
                    <a:gd name="T88" fmla="*/ 7 w 22"/>
                    <a:gd name="T89" fmla="*/ 20 h 34"/>
                    <a:gd name="T90" fmla="*/ 7 w 22"/>
                    <a:gd name="T91" fmla="*/ 24 h 34"/>
                    <a:gd name="T92" fmla="*/ 7 w 22"/>
                    <a:gd name="T93" fmla="*/ 28 h 34"/>
                    <a:gd name="T94" fmla="*/ 7 w 22"/>
                    <a:gd name="T95" fmla="*/ 30 h 34"/>
                    <a:gd name="T96" fmla="*/ 8 w 22"/>
                    <a:gd name="T97" fmla="*/ 31 h 34"/>
                    <a:gd name="T98" fmla="*/ 8 w 22"/>
                    <a:gd name="T99" fmla="*/ 32 h 34"/>
                    <a:gd name="T100" fmla="*/ 10 w 22"/>
                    <a:gd name="T101" fmla="*/ 32 h 34"/>
                    <a:gd name="T102" fmla="*/ 11 w 22"/>
                    <a:gd name="T103" fmla="*/ 32 h 34"/>
                    <a:gd name="T104" fmla="*/ 12 w 22"/>
                    <a:gd name="T105" fmla="*/ 32 h 34"/>
                    <a:gd name="T106" fmla="*/ 13 w 22"/>
                    <a:gd name="T107" fmla="*/ 31 h 34"/>
                    <a:gd name="T108" fmla="*/ 13 w 22"/>
                    <a:gd name="T109" fmla="*/ 30 h 34"/>
                    <a:gd name="T110" fmla="*/ 14 w 22"/>
                    <a:gd name="T111" fmla="*/ 28 h 34"/>
                    <a:gd name="T112" fmla="*/ 14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0" y="22"/>
                      </a:lnTo>
                      <a:lnTo>
                        <a:pt x="20" y="26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6" y="32"/>
                      </a:lnTo>
                      <a:lnTo>
                        <a:pt x="14" y="34"/>
                      </a:lnTo>
                      <a:lnTo>
                        <a:pt x="12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6" y="32"/>
                      </a:lnTo>
                      <a:lnTo>
                        <a:pt x="5" y="31"/>
                      </a:lnTo>
                      <a:lnTo>
                        <a:pt x="2" y="29"/>
                      </a:lnTo>
                      <a:lnTo>
                        <a:pt x="1" y="28"/>
                      </a:lnTo>
                      <a:lnTo>
                        <a:pt x="1" y="25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8" y="4"/>
                      </a:lnTo>
                      <a:lnTo>
                        <a:pt x="19" y="7"/>
                      </a:lnTo>
                      <a:lnTo>
                        <a:pt x="20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8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10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8"/>
                      </a:lnTo>
                      <a:lnTo>
                        <a:pt x="7" y="30"/>
                      </a:lnTo>
                      <a:lnTo>
                        <a:pt x="8" y="31"/>
                      </a:lnTo>
                      <a:lnTo>
                        <a:pt x="8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4" y="28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2" name="Freeform 3421"/>
                <p:cNvSpPr>
                  <a:spLocks/>
                </p:cNvSpPr>
                <p:nvPr/>
              </p:nvSpPr>
              <p:spPr bwMode="auto">
                <a:xfrm>
                  <a:off x="3091" y="3179"/>
                  <a:ext cx="9" cy="8"/>
                </a:xfrm>
                <a:custGeom>
                  <a:avLst/>
                  <a:gdLst>
                    <a:gd name="T0" fmla="*/ 5 w 9"/>
                    <a:gd name="T1" fmla="*/ 0 h 8"/>
                    <a:gd name="T2" fmla="*/ 6 w 9"/>
                    <a:gd name="T3" fmla="*/ 0 h 8"/>
                    <a:gd name="T4" fmla="*/ 7 w 9"/>
                    <a:gd name="T5" fmla="*/ 2 h 8"/>
                    <a:gd name="T6" fmla="*/ 9 w 9"/>
                    <a:gd name="T7" fmla="*/ 3 h 8"/>
                    <a:gd name="T8" fmla="*/ 9 w 9"/>
                    <a:gd name="T9" fmla="*/ 4 h 8"/>
                    <a:gd name="T10" fmla="*/ 9 w 9"/>
                    <a:gd name="T11" fmla="*/ 5 h 8"/>
                    <a:gd name="T12" fmla="*/ 7 w 9"/>
                    <a:gd name="T13" fmla="*/ 6 h 8"/>
                    <a:gd name="T14" fmla="*/ 6 w 9"/>
                    <a:gd name="T15" fmla="*/ 8 h 8"/>
                    <a:gd name="T16" fmla="*/ 5 w 9"/>
                    <a:gd name="T17" fmla="*/ 8 h 8"/>
                    <a:gd name="T18" fmla="*/ 3 w 9"/>
                    <a:gd name="T19" fmla="*/ 8 h 8"/>
                    <a:gd name="T20" fmla="*/ 1 w 9"/>
                    <a:gd name="T21" fmla="*/ 6 h 8"/>
                    <a:gd name="T22" fmla="*/ 0 w 9"/>
                    <a:gd name="T23" fmla="*/ 5 h 8"/>
                    <a:gd name="T24" fmla="*/ 0 w 9"/>
                    <a:gd name="T25" fmla="*/ 4 h 8"/>
                    <a:gd name="T26" fmla="*/ 0 w 9"/>
                    <a:gd name="T27" fmla="*/ 3 h 8"/>
                    <a:gd name="T28" fmla="*/ 1 w 9"/>
                    <a:gd name="T29" fmla="*/ 2 h 8"/>
                    <a:gd name="T30" fmla="*/ 3 w 9"/>
                    <a:gd name="T31" fmla="*/ 0 h 8"/>
                    <a:gd name="T32" fmla="*/ 5 w 9"/>
                    <a:gd name="T3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8"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7" y="2"/>
                      </a:lnTo>
                      <a:lnTo>
                        <a:pt x="9" y="3"/>
                      </a:lnTo>
                      <a:lnTo>
                        <a:pt x="9" y="4"/>
                      </a:lnTo>
                      <a:lnTo>
                        <a:pt x="9" y="5"/>
                      </a:lnTo>
                      <a:lnTo>
                        <a:pt x="7" y="6"/>
                      </a:lnTo>
                      <a:lnTo>
                        <a:pt x="6" y="8"/>
                      </a:lnTo>
                      <a:lnTo>
                        <a:pt x="5" y="8"/>
                      </a:lnTo>
                      <a:lnTo>
                        <a:pt x="3" y="8"/>
                      </a:lnTo>
                      <a:lnTo>
                        <a:pt x="1" y="6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3" name="Freeform 3422"/>
                <p:cNvSpPr>
                  <a:spLocks noEditPoints="1"/>
                </p:cNvSpPr>
                <p:nvPr/>
              </p:nvSpPr>
              <p:spPr bwMode="auto">
                <a:xfrm>
                  <a:off x="3103" y="3153"/>
                  <a:ext cx="22" cy="34"/>
                </a:xfrm>
                <a:custGeom>
                  <a:avLst/>
                  <a:gdLst>
                    <a:gd name="T0" fmla="*/ 22 w 22"/>
                    <a:gd name="T1" fmla="*/ 17 h 34"/>
                    <a:gd name="T2" fmla="*/ 22 w 22"/>
                    <a:gd name="T3" fmla="*/ 22 h 34"/>
                    <a:gd name="T4" fmla="*/ 21 w 22"/>
                    <a:gd name="T5" fmla="*/ 26 h 34"/>
                    <a:gd name="T6" fmla="*/ 19 w 22"/>
                    <a:gd name="T7" fmla="*/ 29 h 34"/>
                    <a:gd name="T8" fmla="*/ 18 w 22"/>
                    <a:gd name="T9" fmla="*/ 30 h 34"/>
                    <a:gd name="T10" fmla="*/ 17 w 22"/>
                    <a:gd name="T11" fmla="*/ 32 h 34"/>
                    <a:gd name="T12" fmla="*/ 16 w 22"/>
                    <a:gd name="T13" fmla="*/ 34 h 34"/>
                    <a:gd name="T14" fmla="*/ 13 w 22"/>
                    <a:gd name="T15" fmla="*/ 34 h 34"/>
                    <a:gd name="T16" fmla="*/ 11 w 22"/>
                    <a:gd name="T17" fmla="*/ 34 h 34"/>
                    <a:gd name="T18" fmla="*/ 9 w 22"/>
                    <a:gd name="T19" fmla="*/ 34 h 34"/>
                    <a:gd name="T20" fmla="*/ 7 w 22"/>
                    <a:gd name="T21" fmla="*/ 32 h 34"/>
                    <a:gd name="T22" fmla="*/ 5 w 22"/>
                    <a:gd name="T23" fmla="*/ 31 h 34"/>
                    <a:gd name="T24" fmla="*/ 4 w 22"/>
                    <a:gd name="T25" fmla="*/ 29 h 34"/>
                    <a:gd name="T26" fmla="*/ 3 w 22"/>
                    <a:gd name="T27" fmla="*/ 28 h 34"/>
                    <a:gd name="T28" fmla="*/ 1 w 22"/>
                    <a:gd name="T29" fmla="*/ 25 h 34"/>
                    <a:gd name="T30" fmla="*/ 1 w 22"/>
                    <a:gd name="T31" fmla="*/ 22 h 34"/>
                    <a:gd name="T32" fmla="*/ 0 w 22"/>
                    <a:gd name="T33" fmla="*/ 17 h 34"/>
                    <a:gd name="T34" fmla="*/ 1 w 22"/>
                    <a:gd name="T35" fmla="*/ 12 h 34"/>
                    <a:gd name="T36" fmla="*/ 3 w 22"/>
                    <a:gd name="T37" fmla="*/ 7 h 34"/>
                    <a:gd name="T38" fmla="*/ 4 w 22"/>
                    <a:gd name="T39" fmla="*/ 4 h 34"/>
                    <a:gd name="T40" fmla="*/ 6 w 22"/>
                    <a:gd name="T41" fmla="*/ 1 h 34"/>
                    <a:gd name="T42" fmla="*/ 9 w 22"/>
                    <a:gd name="T43" fmla="*/ 0 h 34"/>
                    <a:gd name="T44" fmla="*/ 11 w 22"/>
                    <a:gd name="T45" fmla="*/ 0 h 34"/>
                    <a:gd name="T46" fmla="*/ 15 w 22"/>
                    <a:gd name="T47" fmla="*/ 0 h 34"/>
                    <a:gd name="T48" fmla="*/ 17 w 22"/>
                    <a:gd name="T49" fmla="*/ 1 h 34"/>
                    <a:gd name="T50" fmla="*/ 19 w 22"/>
                    <a:gd name="T51" fmla="*/ 4 h 34"/>
                    <a:gd name="T52" fmla="*/ 21 w 22"/>
                    <a:gd name="T53" fmla="*/ 7 h 34"/>
                    <a:gd name="T54" fmla="*/ 22 w 22"/>
                    <a:gd name="T55" fmla="*/ 12 h 34"/>
                    <a:gd name="T56" fmla="*/ 22 w 22"/>
                    <a:gd name="T57" fmla="*/ 17 h 34"/>
                    <a:gd name="T58" fmla="*/ 15 w 22"/>
                    <a:gd name="T59" fmla="*/ 17 h 34"/>
                    <a:gd name="T60" fmla="*/ 15 w 22"/>
                    <a:gd name="T61" fmla="*/ 12 h 34"/>
                    <a:gd name="T62" fmla="*/ 15 w 22"/>
                    <a:gd name="T63" fmla="*/ 8 h 34"/>
                    <a:gd name="T64" fmla="*/ 15 w 22"/>
                    <a:gd name="T65" fmla="*/ 6 h 34"/>
                    <a:gd name="T66" fmla="*/ 15 w 22"/>
                    <a:gd name="T67" fmla="*/ 4 h 34"/>
                    <a:gd name="T68" fmla="*/ 13 w 22"/>
                    <a:gd name="T69" fmla="*/ 2 h 34"/>
                    <a:gd name="T70" fmla="*/ 12 w 22"/>
                    <a:gd name="T71" fmla="*/ 1 h 34"/>
                    <a:gd name="T72" fmla="*/ 11 w 22"/>
                    <a:gd name="T73" fmla="*/ 1 h 34"/>
                    <a:gd name="T74" fmla="*/ 10 w 22"/>
                    <a:gd name="T75" fmla="*/ 1 h 34"/>
                    <a:gd name="T76" fmla="*/ 10 w 22"/>
                    <a:gd name="T77" fmla="*/ 1 h 34"/>
                    <a:gd name="T78" fmla="*/ 9 w 22"/>
                    <a:gd name="T79" fmla="*/ 2 h 34"/>
                    <a:gd name="T80" fmla="*/ 9 w 22"/>
                    <a:gd name="T81" fmla="*/ 5 h 34"/>
                    <a:gd name="T82" fmla="*/ 9 w 22"/>
                    <a:gd name="T83" fmla="*/ 6 h 34"/>
                    <a:gd name="T84" fmla="*/ 9 w 22"/>
                    <a:gd name="T85" fmla="*/ 10 h 34"/>
                    <a:gd name="T86" fmla="*/ 7 w 22"/>
                    <a:gd name="T87" fmla="*/ 14 h 34"/>
                    <a:gd name="T88" fmla="*/ 7 w 22"/>
                    <a:gd name="T89" fmla="*/ 20 h 34"/>
                    <a:gd name="T90" fmla="*/ 7 w 22"/>
                    <a:gd name="T91" fmla="*/ 24 h 34"/>
                    <a:gd name="T92" fmla="*/ 9 w 22"/>
                    <a:gd name="T93" fmla="*/ 28 h 34"/>
                    <a:gd name="T94" fmla="*/ 9 w 22"/>
                    <a:gd name="T95" fmla="*/ 30 h 34"/>
                    <a:gd name="T96" fmla="*/ 9 w 22"/>
                    <a:gd name="T97" fmla="*/ 31 h 34"/>
                    <a:gd name="T98" fmla="*/ 10 w 22"/>
                    <a:gd name="T99" fmla="*/ 32 h 34"/>
                    <a:gd name="T100" fmla="*/ 10 w 22"/>
                    <a:gd name="T101" fmla="*/ 32 h 34"/>
                    <a:gd name="T102" fmla="*/ 11 w 22"/>
                    <a:gd name="T103" fmla="*/ 32 h 34"/>
                    <a:gd name="T104" fmla="*/ 12 w 22"/>
                    <a:gd name="T105" fmla="*/ 32 h 34"/>
                    <a:gd name="T106" fmla="*/ 13 w 22"/>
                    <a:gd name="T107" fmla="*/ 31 h 34"/>
                    <a:gd name="T108" fmla="*/ 15 w 22"/>
                    <a:gd name="T109" fmla="*/ 30 h 34"/>
                    <a:gd name="T110" fmla="*/ 15 w 22"/>
                    <a:gd name="T111" fmla="*/ 28 h 34"/>
                    <a:gd name="T112" fmla="*/ 15 w 22"/>
                    <a:gd name="T113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4">
                      <a:moveTo>
                        <a:pt x="22" y="17"/>
                      </a:moveTo>
                      <a:lnTo>
                        <a:pt x="22" y="22"/>
                      </a:lnTo>
                      <a:lnTo>
                        <a:pt x="21" y="26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7" y="32"/>
                      </a:lnTo>
                      <a:lnTo>
                        <a:pt x="16" y="34"/>
                      </a:lnTo>
                      <a:lnTo>
                        <a:pt x="13" y="34"/>
                      </a:lnTo>
                      <a:lnTo>
                        <a:pt x="11" y="34"/>
                      </a:lnTo>
                      <a:lnTo>
                        <a:pt x="9" y="34"/>
                      </a:lnTo>
                      <a:lnTo>
                        <a:pt x="7" y="32"/>
                      </a:lnTo>
                      <a:lnTo>
                        <a:pt x="5" y="31"/>
                      </a:lnTo>
                      <a:lnTo>
                        <a:pt x="4" y="29"/>
                      </a:lnTo>
                      <a:lnTo>
                        <a:pt x="3" y="28"/>
                      </a:lnTo>
                      <a:lnTo>
                        <a:pt x="1" y="25"/>
                      </a:lnTo>
                      <a:lnTo>
                        <a:pt x="1" y="22"/>
                      </a:lnTo>
                      <a:lnTo>
                        <a:pt x="0" y="17"/>
                      </a:lnTo>
                      <a:lnTo>
                        <a:pt x="1" y="12"/>
                      </a:lnTo>
                      <a:lnTo>
                        <a:pt x="3" y="7"/>
                      </a:lnTo>
                      <a:lnTo>
                        <a:pt x="4" y="4"/>
                      </a:lnTo>
                      <a:lnTo>
                        <a:pt x="6" y="1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7" y="1"/>
                      </a:lnTo>
                      <a:lnTo>
                        <a:pt x="19" y="4"/>
                      </a:lnTo>
                      <a:lnTo>
                        <a:pt x="21" y="7"/>
                      </a:lnTo>
                      <a:lnTo>
                        <a:pt x="22" y="12"/>
                      </a:lnTo>
                      <a:lnTo>
                        <a:pt x="22" y="17"/>
                      </a:lnTo>
                      <a:close/>
                      <a:moveTo>
                        <a:pt x="15" y="17"/>
                      </a:moveTo>
                      <a:lnTo>
                        <a:pt x="15" y="12"/>
                      </a:lnTo>
                      <a:lnTo>
                        <a:pt x="15" y="8"/>
                      </a:lnTo>
                      <a:lnTo>
                        <a:pt x="15" y="6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10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9" y="28"/>
                      </a:lnTo>
                      <a:lnTo>
                        <a:pt x="9" y="30"/>
                      </a:lnTo>
                      <a:lnTo>
                        <a:pt x="9" y="31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5" y="30"/>
                      </a:lnTo>
                      <a:lnTo>
                        <a:pt x="15" y="28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4" name="Freeform 3423"/>
                <p:cNvSpPr>
                  <a:spLocks noEditPoints="1"/>
                </p:cNvSpPr>
                <p:nvPr/>
              </p:nvSpPr>
              <p:spPr bwMode="auto">
                <a:xfrm>
                  <a:off x="3128" y="3153"/>
                  <a:ext cx="22" cy="34"/>
                </a:xfrm>
                <a:custGeom>
                  <a:avLst/>
                  <a:gdLst>
                    <a:gd name="T0" fmla="*/ 0 w 22"/>
                    <a:gd name="T1" fmla="*/ 20 h 34"/>
                    <a:gd name="T2" fmla="*/ 16 w 22"/>
                    <a:gd name="T3" fmla="*/ 0 h 34"/>
                    <a:gd name="T4" fmla="*/ 20 w 22"/>
                    <a:gd name="T5" fmla="*/ 0 h 34"/>
                    <a:gd name="T6" fmla="*/ 20 w 22"/>
                    <a:gd name="T7" fmla="*/ 20 h 34"/>
                    <a:gd name="T8" fmla="*/ 22 w 22"/>
                    <a:gd name="T9" fmla="*/ 20 h 34"/>
                    <a:gd name="T10" fmla="*/ 22 w 22"/>
                    <a:gd name="T11" fmla="*/ 26 h 34"/>
                    <a:gd name="T12" fmla="*/ 20 w 22"/>
                    <a:gd name="T13" fmla="*/ 26 h 34"/>
                    <a:gd name="T14" fmla="*/ 20 w 22"/>
                    <a:gd name="T15" fmla="*/ 34 h 34"/>
                    <a:gd name="T16" fmla="*/ 12 w 22"/>
                    <a:gd name="T17" fmla="*/ 34 h 34"/>
                    <a:gd name="T18" fmla="*/ 12 w 22"/>
                    <a:gd name="T19" fmla="*/ 26 h 34"/>
                    <a:gd name="T20" fmla="*/ 0 w 22"/>
                    <a:gd name="T21" fmla="*/ 26 h 34"/>
                    <a:gd name="T22" fmla="*/ 0 w 22"/>
                    <a:gd name="T23" fmla="*/ 20 h 34"/>
                    <a:gd name="T24" fmla="*/ 3 w 22"/>
                    <a:gd name="T25" fmla="*/ 20 h 34"/>
                    <a:gd name="T26" fmla="*/ 12 w 22"/>
                    <a:gd name="T27" fmla="*/ 20 h 34"/>
                    <a:gd name="T28" fmla="*/ 12 w 22"/>
                    <a:gd name="T29" fmla="*/ 8 h 34"/>
                    <a:gd name="T30" fmla="*/ 3 w 22"/>
                    <a:gd name="T31" fmla="*/ 2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" h="34">
                      <a:moveTo>
                        <a:pt x="0" y="20"/>
                      </a:move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2" y="26"/>
                      </a:lnTo>
                      <a:lnTo>
                        <a:pt x="20" y="26"/>
                      </a:lnTo>
                      <a:lnTo>
                        <a:pt x="20" y="34"/>
                      </a:lnTo>
                      <a:lnTo>
                        <a:pt x="12" y="34"/>
                      </a:lnTo>
                      <a:lnTo>
                        <a:pt x="12" y="26"/>
                      </a:lnTo>
                      <a:lnTo>
                        <a:pt x="0" y="26"/>
                      </a:lnTo>
                      <a:lnTo>
                        <a:pt x="0" y="20"/>
                      </a:lnTo>
                      <a:close/>
                      <a:moveTo>
                        <a:pt x="3" y="20"/>
                      </a:moveTo>
                      <a:lnTo>
                        <a:pt x="12" y="20"/>
                      </a:lnTo>
                      <a:lnTo>
                        <a:pt x="12" y="8"/>
                      </a:lnTo>
                      <a:lnTo>
                        <a:pt x="3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5" name="Rectangle 3424"/>
                <p:cNvSpPr>
                  <a:spLocks noChangeArrowheads="1"/>
                </p:cNvSpPr>
                <p:nvPr/>
              </p:nvSpPr>
              <p:spPr bwMode="auto">
                <a:xfrm>
                  <a:off x="3049" y="3106"/>
                  <a:ext cx="13" cy="5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6" name="Freeform 3425"/>
                <p:cNvSpPr>
                  <a:spLocks noEditPoints="1"/>
                </p:cNvSpPr>
                <p:nvPr/>
              </p:nvSpPr>
              <p:spPr bwMode="auto">
                <a:xfrm>
                  <a:off x="3066" y="3086"/>
                  <a:ext cx="22" cy="33"/>
                </a:xfrm>
                <a:custGeom>
                  <a:avLst/>
                  <a:gdLst>
                    <a:gd name="T0" fmla="*/ 22 w 22"/>
                    <a:gd name="T1" fmla="*/ 17 h 33"/>
                    <a:gd name="T2" fmla="*/ 20 w 22"/>
                    <a:gd name="T3" fmla="*/ 21 h 33"/>
                    <a:gd name="T4" fmla="*/ 20 w 22"/>
                    <a:gd name="T5" fmla="*/ 26 h 33"/>
                    <a:gd name="T6" fmla="*/ 19 w 22"/>
                    <a:gd name="T7" fmla="*/ 29 h 33"/>
                    <a:gd name="T8" fmla="*/ 18 w 22"/>
                    <a:gd name="T9" fmla="*/ 30 h 33"/>
                    <a:gd name="T10" fmla="*/ 16 w 22"/>
                    <a:gd name="T11" fmla="*/ 32 h 33"/>
                    <a:gd name="T12" fmla="*/ 14 w 22"/>
                    <a:gd name="T13" fmla="*/ 33 h 33"/>
                    <a:gd name="T14" fmla="*/ 12 w 22"/>
                    <a:gd name="T15" fmla="*/ 33 h 33"/>
                    <a:gd name="T16" fmla="*/ 11 w 22"/>
                    <a:gd name="T17" fmla="*/ 33 h 33"/>
                    <a:gd name="T18" fmla="*/ 8 w 22"/>
                    <a:gd name="T19" fmla="*/ 33 h 33"/>
                    <a:gd name="T20" fmla="*/ 6 w 22"/>
                    <a:gd name="T21" fmla="*/ 32 h 33"/>
                    <a:gd name="T22" fmla="*/ 5 w 22"/>
                    <a:gd name="T23" fmla="*/ 31 h 33"/>
                    <a:gd name="T24" fmla="*/ 2 w 22"/>
                    <a:gd name="T25" fmla="*/ 29 h 33"/>
                    <a:gd name="T26" fmla="*/ 1 w 22"/>
                    <a:gd name="T27" fmla="*/ 27 h 33"/>
                    <a:gd name="T28" fmla="*/ 1 w 22"/>
                    <a:gd name="T29" fmla="*/ 25 h 33"/>
                    <a:gd name="T30" fmla="*/ 0 w 22"/>
                    <a:gd name="T31" fmla="*/ 21 h 33"/>
                    <a:gd name="T32" fmla="*/ 0 w 22"/>
                    <a:gd name="T33" fmla="*/ 17 h 33"/>
                    <a:gd name="T34" fmla="*/ 0 w 22"/>
                    <a:gd name="T35" fmla="*/ 12 h 33"/>
                    <a:gd name="T36" fmla="*/ 1 w 22"/>
                    <a:gd name="T37" fmla="*/ 7 h 33"/>
                    <a:gd name="T38" fmla="*/ 2 w 22"/>
                    <a:gd name="T39" fmla="*/ 3 h 33"/>
                    <a:gd name="T40" fmla="*/ 5 w 22"/>
                    <a:gd name="T41" fmla="*/ 1 h 33"/>
                    <a:gd name="T42" fmla="*/ 7 w 22"/>
                    <a:gd name="T43" fmla="*/ 0 h 33"/>
                    <a:gd name="T44" fmla="*/ 11 w 22"/>
                    <a:gd name="T45" fmla="*/ 0 h 33"/>
                    <a:gd name="T46" fmla="*/ 13 w 22"/>
                    <a:gd name="T47" fmla="*/ 0 h 33"/>
                    <a:gd name="T48" fmla="*/ 16 w 22"/>
                    <a:gd name="T49" fmla="*/ 1 h 33"/>
                    <a:gd name="T50" fmla="*/ 18 w 22"/>
                    <a:gd name="T51" fmla="*/ 3 h 33"/>
                    <a:gd name="T52" fmla="*/ 19 w 22"/>
                    <a:gd name="T53" fmla="*/ 7 h 33"/>
                    <a:gd name="T54" fmla="*/ 20 w 22"/>
                    <a:gd name="T55" fmla="*/ 12 h 33"/>
                    <a:gd name="T56" fmla="*/ 22 w 22"/>
                    <a:gd name="T57" fmla="*/ 17 h 33"/>
                    <a:gd name="T58" fmla="*/ 14 w 22"/>
                    <a:gd name="T59" fmla="*/ 17 h 33"/>
                    <a:gd name="T60" fmla="*/ 14 w 22"/>
                    <a:gd name="T61" fmla="*/ 12 h 33"/>
                    <a:gd name="T62" fmla="*/ 14 w 22"/>
                    <a:gd name="T63" fmla="*/ 8 h 33"/>
                    <a:gd name="T64" fmla="*/ 14 w 22"/>
                    <a:gd name="T65" fmla="*/ 6 h 33"/>
                    <a:gd name="T66" fmla="*/ 13 w 22"/>
                    <a:gd name="T67" fmla="*/ 3 h 33"/>
                    <a:gd name="T68" fmla="*/ 13 w 22"/>
                    <a:gd name="T69" fmla="*/ 2 h 33"/>
                    <a:gd name="T70" fmla="*/ 12 w 22"/>
                    <a:gd name="T71" fmla="*/ 1 h 33"/>
                    <a:gd name="T72" fmla="*/ 11 w 22"/>
                    <a:gd name="T73" fmla="*/ 1 h 33"/>
                    <a:gd name="T74" fmla="*/ 10 w 22"/>
                    <a:gd name="T75" fmla="*/ 1 h 33"/>
                    <a:gd name="T76" fmla="*/ 8 w 22"/>
                    <a:gd name="T77" fmla="*/ 1 h 33"/>
                    <a:gd name="T78" fmla="*/ 8 w 22"/>
                    <a:gd name="T79" fmla="*/ 2 h 33"/>
                    <a:gd name="T80" fmla="*/ 7 w 22"/>
                    <a:gd name="T81" fmla="*/ 5 h 33"/>
                    <a:gd name="T82" fmla="*/ 7 w 22"/>
                    <a:gd name="T83" fmla="*/ 6 h 33"/>
                    <a:gd name="T84" fmla="*/ 7 w 22"/>
                    <a:gd name="T85" fmla="*/ 9 h 33"/>
                    <a:gd name="T86" fmla="*/ 7 w 22"/>
                    <a:gd name="T87" fmla="*/ 14 h 33"/>
                    <a:gd name="T88" fmla="*/ 7 w 22"/>
                    <a:gd name="T89" fmla="*/ 20 h 33"/>
                    <a:gd name="T90" fmla="*/ 7 w 22"/>
                    <a:gd name="T91" fmla="*/ 24 h 33"/>
                    <a:gd name="T92" fmla="*/ 7 w 22"/>
                    <a:gd name="T93" fmla="*/ 27 h 33"/>
                    <a:gd name="T94" fmla="*/ 7 w 22"/>
                    <a:gd name="T95" fmla="*/ 30 h 33"/>
                    <a:gd name="T96" fmla="*/ 8 w 22"/>
                    <a:gd name="T97" fmla="*/ 31 h 33"/>
                    <a:gd name="T98" fmla="*/ 8 w 22"/>
                    <a:gd name="T99" fmla="*/ 32 h 33"/>
                    <a:gd name="T100" fmla="*/ 10 w 22"/>
                    <a:gd name="T101" fmla="*/ 32 h 33"/>
                    <a:gd name="T102" fmla="*/ 11 w 22"/>
                    <a:gd name="T103" fmla="*/ 32 h 33"/>
                    <a:gd name="T104" fmla="*/ 12 w 22"/>
                    <a:gd name="T105" fmla="*/ 32 h 33"/>
                    <a:gd name="T106" fmla="*/ 13 w 22"/>
                    <a:gd name="T107" fmla="*/ 31 h 33"/>
                    <a:gd name="T108" fmla="*/ 13 w 22"/>
                    <a:gd name="T109" fmla="*/ 30 h 33"/>
                    <a:gd name="T110" fmla="*/ 14 w 22"/>
                    <a:gd name="T111" fmla="*/ 27 h 33"/>
                    <a:gd name="T112" fmla="*/ 14 w 22"/>
                    <a:gd name="T113" fmla="*/ 1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" h="33">
                      <a:moveTo>
                        <a:pt x="22" y="17"/>
                      </a:moveTo>
                      <a:lnTo>
                        <a:pt x="20" y="21"/>
                      </a:lnTo>
                      <a:lnTo>
                        <a:pt x="20" y="26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6" y="32"/>
                      </a:lnTo>
                      <a:lnTo>
                        <a:pt x="14" y="33"/>
                      </a:lnTo>
                      <a:lnTo>
                        <a:pt x="12" y="33"/>
                      </a:lnTo>
                      <a:lnTo>
                        <a:pt x="11" y="33"/>
                      </a:lnTo>
                      <a:lnTo>
                        <a:pt x="8" y="33"/>
                      </a:lnTo>
                      <a:lnTo>
                        <a:pt x="6" y="32"/>
                      </a:lnTo>
                      <a:lnTo>
                        <a:pt x="5" y="31"/>
                      </a:lnTo>
                      <a:lnTo>
                        <a:pt x="2" y="29"/>
                      </a:lnTo>
                      <a:lnTo>
                        <a:pt x="1" y="27"/>
                      </a:lnTo>
                      <a:lnTo>
                        <a:pt x="1" y="25"/>
                      </a:lnTo>
                      <a:lnTo>
                        <a:pt x="0" y="21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" y="7"/>
                      </a:lnTo>
                      <a:lnTo>
                        <a:pt x="2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8" y="3"/>
                      </a:lnTo>
                      <a:lnTo>
                        <a:pt x="19" y="7"/>
                      </a:lnTo>
                      <a:lnTo>
                        <a:pt x="20" y="12"/>
                      </a:lnTo>
                      <a:lnTo>
                        <a:pt x="22" y="17"/>
                      </a:lnTo>
                      <a:close/>
                      <a:moveTo>
                        <a:pt x="14" y="17"/>
                      </a:moveTo>
                      <a:lnTo>
                        <a:pt x="14" y="12"/>
                      </a:lnTo>
                      <a:lnTo>
                        <a:pt x="14" y="8"/>
                      </a:lnTo>
                      <a:lnTo>
                        <a:pt x="14" y="6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9"/>
                      </a:lnTo>
                      <a:lnTo>
                        <a:pt x="7" y="14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7" y="30"/>
                      </a:lnTo>
                      <a:lnTo>
                        <a:pt x="8" y="31"/>
                      </a:lnTo>
                      <a:lnTo>
                        <a:pt x="8" y="32"/>
                      </a:lnTo>
                      <a:lnTo>
                        <a:pt x="10" y="32"/>
                      </a:lnTo>
                      <a:lnTo>
                        <a:pt x="11" y="32"/>
                      </a:lnTo>
                      <a:lnTo>
                        <a:pt x="12" y="32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4" y="27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45687" name="Freeform 3426"/>
                <p:cNvSpPr>
                  <a:spLocks/>
                </p:cNvSpPr>
                <p:nvPr/>
              </p:nvSpPr>
              <p:spPr bwMode="auto">
                <a:xfrm>
                  <a:off x="3091" y="3112"/>
                  <a:ext cx="9" cy="7"/>
                </a:xfrm>
                <a:custGeom>
                  <a:avLst/>
                  <a:gdLst>
                    <a:gd name="T0" fmla="*/ 5 w 9"/>
                    <a:gd name="T1" fmla="*/ 0 h 7"/>
                    <a:gd name="T2" fmla="*/ 6 w 9"/>
                    <a:gd name="T3" fmla="*/ 0 h 7"/>
                    <a:gd name="T4" fmla="*/ 7 w 9"/>
                    <a:gd name="T5" fmla="*/ 1 h 7"/>
                    <a:gd name="T6" fmla="*/ 9 w 9"/>
                    <a:gd name="T7" fmla="*/ 3 h 7"/>
                    <a:gd name="T8" fmla="*/ 9 w 9"/>
                    <a:gd name="T9" fmla="*/ 4 h 7"/>
                    <a:gd name="T10" fmla="*/ 9 w 9"/>
                    <a:gd name="T11" fmla="*/ 5 h 7"/>
                    <a:gd name="T12" fmla="*/ 7 w 9"/>
                    <a:gd name="T13" fmla="*/ 6 h 7"/>
                    <a:gd name="T14" fmla="*/ 6 w 9"/>
                    <a:gd name="T15" fmla="*/ 7 h 7"/>
                    <a:gd name="T16" fmla="*/ 5 w 9"/>
                    <a:gd name="T17" fmla="*/ 7 h 7"/>
                    <a:gd name="T18" fmla="*/ 3 w 9"/>
                    <a:gd name="T19" fmla="*/ 7 h 7"/>
                    <a:gd name="T20" fmla="*/ 1 w 9"/>
                    <a:gd name="T21" fmla="*/ 6 h 7"/>
                    <a:gd name="T22" fmla="*/ 0 w 9"/>
                    <a:gd name="T23" fmla="*/ 5 h 7"/>
                    <a:gd name="T24" fmla="*/ 0 w 9"/>
                    <a:gd name="T25" fmla="*/ 4 h 7"/>
                    <a:gd name="T26" fmla="*/ 0 w 9"/>
                    <a:gd name="T27" fmla="*/ 3 h 7"/>
                    <a:gd name="T28" fmla="*/ 1 w 9"/>
                    <a:gd name="T29" fmla="*/ 1 h 7"/>
                    <a:gd name="T30" fmla="*/ 3 w 9"/>
                    <a:gd name="T31" fmla="*/ 0 h 7"/>
                    <a:gd name="T32" fmla="*/ 5 w 9"/>
                    <a:gd name="T3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7"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7" y="1"/>
                      </a:lnTo>
                      <a:lnTo>
                        <a:pt x="9" y="3"/>
                      </a:lnTo>
                      <a:lnTo>
                        <a:pt x="9" y="4"/>
                      </a:lnTo>
                      <a:lnTo>
                        <a:pt x="9" y="5"/>
                      </a:lnTo>
                      <a:lnTo>
                        <a:pt x="7" y="6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3" y="7"/>
                      </a:lnTo>
                      <a:lnTo>
                        <a:pt x="1" y="6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24" name="Freeform 3428"/>
              <p:cNvSpPr>
                <a:spLocks noEditPoints="1"/>
              </p:cNvSpPr>
              <p:nvPr/>
            </p:nvSpPr>
            <p:spPr bwMode="auto">
              <a:xfrm>
                <a:off x="4926013" y="4899025"/>
                <a:ext cx="34925" cy="52387"/>
              </a:xfrm>
              <a:custGeom>
                <a:avLst/>
                <a:gdLst>
                  <a:gd name="T0" fmla="*/ 22 w 22"/>
                  <a:gd name="T1" fmla="*/ 17 h 33"/>
                  <a:gd name="T2" fmla="*/ 22 w 22"/>
                  <a:gd name="T3" fmla="*/ 21 h 33"/>
                  <a:gd name="T4" fmla="*/ 21 w 22"/>
                  <a:gd name="T5" fmla="*/ 26 h 33"/>
                  <a:gd name="T6" fmla="*/ 19 w 22"/>
                  <a:gd name="T7" fmla="*/ 29 h 33"/>
                  <a:gd name="T8" fmla="*/ 18 w 22"/>
                  <a:gd name="T9" fmla="*/ 30 h 33"/>
                  <a:gd name="T10" fmla="*/ 17 w 22"/>
                  <a:gd name="T11" fmla="*/ 32 h 33"/>
                  <a:gd name="T12" fmla="*/ 16 w 22"/>
                  <a:gd name="T13" fmla="*/ 33 h 33"/>
                  <a:gd name="T14" fmla="*/ 13 w 22"/>
                  <a:gd name="T15" fmla="*/ 33 h 33"/>
                  <a:gd name="T16" fmla="*/ 11 w 22"/>
                  <a:gd name="T17" fmla="*/ 33 h 33"/>
                  <a:gd name="T18" fmla="*/ 9 w 22"/>
                  <a:gd name="T19" fmla="*/ 33 h 33"/>
                  <a:gd name="T20" fmla="*/ 7 w 22"/>
                  <a:gd name="T21" fmla="*/ 32 h 33"/>
                  <a:gd name="T22" fmla="*/ 5 w 22"/>
                  <a:gd name="T23" fmla="*/ 31 h 33"/>
                  <a:gd name="T24" fmla="*/ 4 w 22"/>
                  <a:gd name="T25" fmla="*/ 29 h 33"/>
                  <a:gd name="T26" fmla="*/ 3 w 22"/>
                  <a:gd name="T27" fmla="*/ 27 h 33"/>
                  <a:gd name="T28" fmla="*/ 1 w 22"/>
                  <a:gd name="T29" fmla="*/ 25 h 33"/>
                  <a:gd name="T30" fmla="*/ 1 w 22"/>
                  <a:gd name="T31" fmla="*/ 21 h 33"/>
                  <a:gd name="T32" fmla="*/ 0 w 22"/>
                  <a:gd name="T33" fmla="*/ 17 h 33"/>
                  <a:gd name="T34" fmla="*/ 1 w 22"/>
                  <a:gd name="T35" fmla="*/ 12 h 33"/>
                  <a:gd name="T36" fmla="*/ 3 w 22"/>
                  <a:gd name="T37" fmla="*/ 7 h 33"/>
                  <a:gd name="T38" fmla="*/ 4 w 22"/>
                  <a:gd name="T39" fmla="*/ 3 h 33"/>
                  <a:gd name="T40" fmla="*/ 6 w 22"/>
                  <a:gd name="T41" fmla="*/ 1 h 33"/>
                  <a:gd name="T42" fmla="*/ 9 w 22"/>
                  <a:gd name="T43" fmla="*/ 0 h 33"/>
                  <a:gd name="T44" fmla="*/ 11 w 22"/>
                  <a:gd name="T45" fmla="*/ 0 h 33"/>
                  <a:gd name="T46" fmla="*/ 15 w 22"/>
                  <a:gd name="T47" fmla="*/ 0 h 33"/>
                  <a:gd name="T48" fmla="*/ 17 w 22"/>
                  <a:gd name="T49" fmla="*/ 1 h 33"/>
                  <a:gd name="T50" fmla="*/ 19 w 22"/>
                  <a:gd name="T51" fmla="*/ 3 h 33"/>
                  <a:gd name="T52" fmla="*/ 21 w 22"/>
                  <a:gd name="T53" fmla="*/ 7 h 33"/>
                  <a:gd name="T54" fmla="*/ 22 w 22"/>
                  <a:gd name="T55" fmla="*/ 12 h 33"/>
                  <a:gd name="T56" fmla="*/ 22 w 22"/>
                  <a:gd name="T57" fmla="*/ 17 h 33"/>
                  <a:gd name="T58" fmla="*/ 15 w 22"/>
                  <a:gd name="T59" fmla="*/ 17 h 33"/>
                  <a:gd name="T60" fmla="*/ 15 w 22"/>
                  <a:gd name="T61" fmla="*/ 12 h 33"/>
                  <a:gd name="T62" fmla="*/ 15 w 22"/>
                  <a:gd name="T63" fmla="*/ 8 h 33"/>
                  <a:gd name="T64" fmla="*/ 15 w 22"/>
                  <a:gd name="T65" fmla="*/ 6 h 33"/>
                  <a:gd name="T66" fmla="*/ 15 w 22"/>
                  <a:gd name="T67" fmla="*/ 3 h 33"/>
                  <a:gd name="T68" fmla="*/ 13 w 22"/>
                  <a:gd name="T69" fmla="*/ 2 h 33"/>
                  <a:gd name="T70" fmla="*/ 12 w 22"/>
                  <a:gd name="T71" fmla="*/ 1 h 33"/>
                  <a:gd name="T72" fmla="*/ 11 w 22"/>
                  <a:gd name="T73" fmla="*/ 1 h 33"/>
                  <a:gd name="T74" fmla="*/ 10 w 22"/>
                  <a:gd name="T75" fmla="*/ 1 h 33"/>
                  <a:gd name="T76" fmla="*/ 10 w 22"/>
                  <a:gd name="T77" fmla="*/ 1 h 33"/>
                  <a:gd name="T78" fmla="*/ 9 w 22"/>
                  <a:gd name="T79" fmla="*/ 2 h 33"/>
                  <a:gd name="T80" fmla="*/ 9 w 22"/>
                  <a:gd name="T81" fmla="*/ 5 h 33"/>
                  <a:gd name="T82" fmla="*/ 9 w 22"/>
                  <a:gd name="T83" fmla="*/ 6 h 33"/>
                  <a:gd name="T84" fmla="*/ 9 w 22"/>
                  <a:gd name="T85" fmla="*/ 9 h 33"/>
                  <a:gd name="T86" fmla="*/ 7 w 22"/>
                  <a:gd name="T87" fmla="*/ 14 h 33"/>
                  <a:gd name="T88" fmla="*/ 7 w 22"/>
                  <a:gd name="T89" fmla="*/ 20 h 33"/>
                  <a:gd name="T90" fmla="*/ 7 w 22"/>
                  <a:gd name="T91" fmla="*/ 24 h 33"/>
                  <a:gd name="T92" fmla="*/ 9 w 22"/>
                  <a:gd name="T93" fmla="*/ 27 h 33"/>
                  <a:gd name="T94" fmla="*/ 9 w 22"/>
                  <a:gd name="T95" fmla="*/ 30 h 33"/>
                  <a:gd name="T96" fmla="*/ 9 w 22"/>
                  <a:gd name="T97" fmla="*/ 31 h 33"/>
                  <a:gd name="T98" fmla="*/ 10 w 22"/>
                  <a:gd name="T99" fmla="*/ 32 h 33"/>
                  <a:gd name="T100" fmla="*/ 10 w 22"/>
                  <a:gd name="T101" fmla="*/ 32 h 33"/>
                  <a:gd name="T102" fmla="*/ 11 w 22"/>
                  <a:gd name="T103" fmla="*/ 32 h 33"/>
                  <a:gd name="T104" fmla="*/ 12 w 22"/>
                  <a:gd name="T105" fmla="*/ 32 h 33"/>
                  <a:gd name="T106" fmla="*/ 13 w 22"/>
                  <a:gd name="T107" fmla="*/ 31 h 33"/>
                  <a:gd name="T108" fmla="*/ 15 w 22"/>
                  <a:gd name="T109" fmla="*/ 30 h 33"/>
                  <a:gd name="T110" fmla="*/ 15 w 22"/>
                  <a:gd name="T111" fmla="*/ 27 h 33"/>
                  <a:gd name="T112" fmla="*/ 15 w 22"/>
                  <a:gd name="T1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3">
                    <a:moveTo>
                      <a:pt x="22" y="17"/>
                    </a:moveTo>
                    <a:lnTo>
                      <a:pt x="22" y="21"/>
                    </a:lnTo>
                    <a:lnTo>
                      <a:pt x="21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7" y="32"/>
                    </a:lnTo>
                    <a:lnTo>
                      <a:pt x="16" y="33"/>
                    </a:lnTo>
                    <a:lnTo>
                      <a:pt x="13" y="33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7" y="32"/>
                    </a:lnTo>
                    <a:lnTo>
                      <a:pt x="5" y="31"/>
                    </a:lnTo>
                    <a:lnTo>
                      <a:pt x="4" y="29"/>
                    </a:lnTo>
                    <a:lnTo>
                      <a:pt x="3" y="27"/>
                    </a:lnTo>
                    <a:lnTo>
                      <a:pt x="1" y="25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1" y="7"/>
                    </a:lnTo>
                    <a:lnTo>
                      <a:pt x="22" y="12"/>
                    </a:lnTo>
                    <a:lnTo>
                      <a:pt x="22" y="17"/>
                    </a:lnTo>
                    <a:close/>
                    <a:moveTo>
                      <a:pt x="15" y="17"/>
                    </a:moveTo>
                    <a:lnTo>
                      <a:pt x="15" y="12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9" y="27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5" y="30"/>
                    </a:lnTo>
                    <a:lnTo>
                      <a:pt x="15" y="27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3429"/>
              <p:cNvSpPr>
                <a:spLocks/>
              </p:cNvSpPr>
              <p:nvPr/>
            </p:nvSpPr>
            <p:spPr bwMode="auto">
              <a:xfrm>
                <a:off x="4964113" y="4899025"/>
                <a:ext cx="36513" cy="52387"/>
              </a:xfrm>
              <a:custGeom>
                <a:avLst/>
                <a:gdLst>
                  <a:gd name="T0" fmla="*/ 21 w 23"/>
                  <a:gd name="T1" fmla="*/ 33 h 33"/>
                  <a:gd name="T2" fmla="*/ 0 w 23"/>
                  <a:gd name="T3" fmla="*/ 33 h 33"/>
                  <a:gd name="T4" fmla="*/ 0 w 23"/>
                  <a:gd name="T5" fmla="*/ 33 h 33"/>
                  <a:gd name="T6" fmla="*/ 5 w 23"/>
                  <a:gd name="T7" fmla="*/ 27 h 33"/>
                  <a:gd name="T8" fmla="*/ 9 w 23"/>
                  <a:gd name="T9" fmla="*/ 24 h 33"/>
                  <a:gd name="T10" fmla="*/ 11 w 23"/>
                  <a:gd name="T11" fmla="*/ 20 h 33"/>
                  <a:gd name="T12" fmla="*/ 12 w 23"/>
                  <a:gd name="T13" fmla="*/ 18 h 33"/>
                  <a:gd name="T14" fmla="*/ 13 w 23"/>
                  <a:gd name="T15" fmla="*/ 14 h 33"/>
                  <a:gd name="T16" fmla="*/ 15 w 23"/>
                  <a:gd name="T17" fmla="*/ 11 h 33"/>
                  <a:gd name="T18" fmla="*/ 13 w 23"/>
                  <a:gd name="T19" fmla="*/ 8 h 33"/>
                  <a:gd name="T20" fmla="*/ 12 w 23"/>
                  <a:gd name="T21" fmla="*/ 7 h 33"/>
                  <a:gd name="T22" fmla="*/ 11 w 23"/>
                  <a:gd name="T23" fmla="*/ 6 h 33"/>
                  <a:gd name="T24" fmla="*/ 9 w 23"/>
                  <a:gd name="T25" fmla="*/ 5 h 33"/>
                  <a:gd name="T26" fmla="*/ 6 w 23"/>
                  <a:gd name="T27" fmla="*/ 6 h 33"/>
                  <a:gd name="T28" fmla="*/ 4 w 23"/>
                  <a:gd name="T29" fmla="*/ 7 h 33"/>
                  <a:gd name="T30" fmla="*/ 3 w 23"/>
                  <a:gd name="T31" fmla="*/ 9 h 33"/>
                  <a:gd name="T32" fmla="*/ 1 w 23"/>
                  <a:gd name="T33" fmla="*/ 8 h 33"/>
                  <a:gd name="T34" fmla="*/ 3 w 23"/>
                  <a:gd name="T35" fmla="*/ 5 h 33"/>
                  <a:gd name="T36" fmla="*/ 5 w 23"/>
                  <a:gd name="T37" fmla="*/ 1 h 33"/>
                  <a:gd name="T38" fmla="*/ 9 w 23"/>
                  <a:gd name="T39" fmla="*/ 0 h 33"/>
                  <a:gd name="T40" fmla="*/ 12 w 23"/>
                  <a:gd name="T41" fmla="*/ 0 h 33"/>
                  <a:gd name="T42" fmla="*/ 15 w 23"/>
                  <a:gd name="T43" fmla="*/ 0 h 33"/>
                  <a:gd name="T44" fmla="*/ 17 w 23"/>
                  <a:gd name="T45" fmla="*/ 1 h 33"/>
                  <a:gd name="T46" fmla="*/ 18 w 23"/>
                  <a:gd name="T47" fmla="*/ 2 h 33"/>
                  <a:gd name="T48" fmla="*/ 19 w 23"/>
                  <a:gd name="T49" fmla="*/ 3 h 33"/>
                  <a:gd name="T50" fmla="*/ 21 w 23"/>
                  <a:gd name="T51" fmla="*/ 6 h 33"/>
                  <a:gd name="T52" fmla="*/ 22 w 23"/>
                  <a:gd name="T53" fmla="*/ 8 h 33"/>
                  <a:gd name="T54" fmla="*/ 21 w 23"/>
                  <a:gd name="T55" fmla="*/ 11 h 33"/>
                  <a:gd name="T56" fmla="*/ 19 w 23"/>
                  <a:gd name="T57" fmla="*/ 14 h 33"/>
                  <a:gd name="T58" fmla="*/ 17 w 23"/>
                  <a:gd name="T59" fmla="*/ 18 h 33"/>
                  <a:gd name="T60" fmla="*/ 13 w 23"/>
                  <a:gd name="T61" fmla="*/ 23 h 33"/>
                  <a:gd name="T62" fmla="*/ 9 w 23"/>
                  <a:gd name="T63" fmla="*/ 27 h 33"/>
                  <a:gd name="T64" fmla="*/ 16 w 23"/>
                  <a:gd name="T65" fmla="*/ 27 h 33"/>
                  <a:gd name="T66" fmla="*/ 18 w 23"/>
                  <a:gd name="T67" fmla="*/ 27 h 33"/>
                  <a:gd name="T68" fmla="*/ 19 w 23"/>
                  <a:gd name="T69" fmla="*/ 27 h 33"/>
                  <a:gd name="T70" fmla="*/ 19 w 23"/>
                  <a:gd name="T71" fmla="*/ 26 h 33"/>
                  <a:gd name="T72" fmla="*/ 21 w 23"/>
                  <a:gd name="T73" fmla="*/ 26 h 33"/>
                  <a:gd name="T74" fmla="*/ 21 w 23"/>
                  <a:gd name="T75" fmla="*/ 25 h 33"/>
                  <a:gd name="T76" fmla="*/ 22 w 23"/>
                  <a:gd name="T77" fmla="*/ 24 h 33"/>
                  <a:gd name="T78" fmla="*/ 23 w 23"/>
                  <a:gd name="T79" fmla="*/ 24 h 33"/>
                  <a:gd name="T80" fmla="*/ 21 w 23"/>
                  <a:gd name="T8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3">
                    <a:moveTo>
                      <a:pt x="21" y="33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5" y="27"/>
                    </a:lnTo>
                    <a:lnTo>
                      <a:pt x="9" y="24"/>
                    </a:lnTo>
                    <a:lnTo>
                      <a:pt x="11" y="20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9" y="5"/>
                    </a:lnTo>
                    <a:lnTo>
                      <a:pt x="6" y="6"/>
                    </a:lnTo>
                    <a:lnTo>
                      <a:pt x="4" y="7"/>
                    </a:lnTo>
                    <a:lnTo>
                      <a:pt x="3" y="9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8" y="2"/>
                    </a:lnTo>
                    <a:lnTo>
                      <a:pt x="19" y="3"/>
                    </a:lnTo>
                    <a:lnTo>
                      <a:pt x="21" y="6"/>
                    </a:lnTo>
                    <a:lnTo>
                      <a:pt x="22" y="8"/>
                    </a:lnTo>
                    <a:lnTo>
                      <a:pt x="21" y="11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3" y="23"/>
                    </a:lnTo>
                    <a:lnTo>
                      <a:pt x="9" y="27"/>
                    </a:lnTo>
                    <a:lnTo>
                      <a:pt x="16" y="27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19" y="26"/>
                    </a:lnTo>
                    <a:lnTo>
                      <a:pt x="21" y="26"/>
                    </a:lnTo>
                    <a:lnTo>
                      <a:pt x="21" y="25"/>
                    </a:lnTo>
                    <a:lnTo>
                      <a:pt x="22" y="24"/>
                    </a:lnTo>
                    <a:lnTo>
                      <a:pt x="23" y="24"/>
                    </a:ln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3430"/>
              <p:cNvSpPr>
                <a:spLocks noEditPoints="1"/>
              </p:cNvSpPr>
              <p:nvPr/>
            </p:nvSpPr>
            <p:spPr bwMode="auto">
              <a:xfrm>
                <a:off x="4965700" y="4791075"/>
                <a:ext cx="34925" cy="53975"/>
              </a:xfrm>
              <a:custGeom>
                <a:avLst/>
                <a:gdLst>
                  <a:gd name="T0" fmla="*/ 22 w 22"/>
                  <a:gd name="T1" fmla="*/ 17 h 34"/>
                  <a:gd name="T2" fmla="*/ 22 w 22"/>
                  <a:gd name="T3" fmla="*/ 22 h 34"/>
                  <a:gd name="T4" fmla="*/ 21 w 22"/>
                  <a:gd name="T5" fmla="*/ 27 h 34"/>
                  <a:gd name="T6" fmla="*/ 20 w 22"/>
                  <a:gd name="T7" fmla="*/ 29 h 34"/>
                  <a:gd name="T8" fmla="*/ 18 w 22"/>
                  <a:gd name="T9" fmla="*/ 30 h 34"/>
                  <a:gd name="T10" fmla="*/ 17 w 22"/>
                  <a:gd name="T11" fmla="*/ 33 h 34"/>
                  <a:gd name="T12" fmla="*/ 16 w 22"/>
                  <a:gd name="T13" fmla="*/ 34 h 34"/>
                  <a:gd name="T14" fmla="*/ 14 w 22"/>
                  <a:gd name="T15" fmla="*/ 34 h 34"/>
                  <a:gd name="T16" fmla="*/ 11 w 22"/>
                  <a:gd name="T17" fmla="*/ 34 h 34"/>
                  <a:gd name="T18" fmla="*/ 9 w 22"/>
                  <a:gd name="T19" fmla="*/ 34 h 34"/>
                  <a:gd name="T20" fmla="*/ 8 w 22"/>
                  <a:gd name="T21" fmla="*/ 33 h 34"/>
                  <a:gd name="T22" fmla="*/ 5 w 22"/>
                  <a:gd name="T23" fmla="*/ 32 h 34"/>
                  <a:gd name="T24" fmla="*/ 4 w 22"/>
                  <a:gd name="T25" fmla="*/ 29 h 34"/>
                  <a:gd name="T26" fmla="*/ 3 w 22"/>
                  <a:gd name="T27" fmla="*/ 28 h 34"/>
                  <a:gd name="T28" fmla="*/ 2 w 22"/>
                  <a:gd name="T29" fmla="*/ 26 h 34"/>
                  <a:gd name="T30" fmla="*/ 2 w 22"/>
                  <a:gd name="T31" fmla="*/ 22 h 34"/>
                  <a:gd name="T32" fmla="*/ 0 w 22"/>
                  <a:gd name="T33" fmla="*/ 17 h 34"/>
                  <a:gd name="T34" fmla="*/ 2 w 22"/>
                  <a:gd name="T35" fmla="*/ 12 h 34"/>
                  <a:gd name="T36" fmla="*/ 3 w 22"/>
                  <a:gd name="T37" fmla="*/ 8 h 34"/>
                  <a:gd name="T38" fmla="*/ 4 w 22"/>
                  <a:gd name="T39" fmla="*/ 4 h 34"/>
                  <a:gd name="T40" fmla="*/ 6 w 22"/>
                  <a:gd name="T41" fmla="*/ 2 h 34"/>
                  <a:gd name="T42" fmla="*/ 9 w 22"/>
                  <a:gd name="T43" fmla="*/ 0 h 34"/>
                  <a:gd name="T44" fmla="*/ 11 w 22"/>
                  <a:gd name="T45" fmla="*/ 0 h 34"/>
                  <a:gd name="T46" fmla="*/ 15 w 22"/>
                  <a:gd name="T47" fmla="*/ 0 h 34"/>
                  <a:gd name="T48" fmla="*/ 17 w 22"/>
                  <a:gd name="T49" fmla="*/ 2 h 34"/>
                  <a:gd name="T50" fmla="*/ 20 w 22"/>
                  <a:gd name="T51" fmla="*/ 4 h 34"/>
                  <a:gd name="T52" fmla="*/ 21 w 22"/>
                  <a:gd name="T53" fmla="*/ 8 h 34"/>
                  <a:gd name="T54" fmla="*/ 22 w 22"/>
                  <a:gd name="T55" fmla="*/ 12 h 34"/>
                  <a:gd name="T56" fmla="*/ 22 w 22"/>
                  <a:gd name="T57" fmla="*/ 17 h 34"/>
                  <a:gd name="T58" fmla="*/ 15 w 22"/>
                  <a:gd name="T59" fmla="*/ 17 h 34"/>
                  <a:gd name="T60" fmla="*/ 15 w 22"/>
                  <a:gd name="T61" fmla="*/ 12 h 34"/>
                  <a:gd name="T62" fmla="*/ 15 w 22"/>
                  <a:gd name="T63" fmla="*/ 9 h 34"/>
                  <a:gd name="T64" fmla="*/ 15 w 22"/>
                  <a:gd name="T65" fmla="*/ 6 h 34"/>
                  <a:gd name="T66" fmla="*/ 15 w 22"/>
                  <a:gd name="T67" fmla="*/ 4 h 34"/>
                  <a:gd name="T68" fmla="*/ 14 w 22"/>
                  <a:gd name="T69" fmla="*/ 3 h 34"/>
                  <a:gd name="T70" fmla="*/ 12 w 22"/>
                  <a:gd name="T71" fmla="*/ 2 h 34"/>
                  <a:gd name="T72" fmla="*/ 11 w 22"/>
                  <a:gd name="T73" fmla="*/ 2 h 34"/>
                  <a:gd name="T74" fmla="*/ 10 w 22"/>
                  <a:gd name="T75" fmla="*/ 2 h 34"/>
                  <a:gd name="T76" fmla="*/ 10 w 22"/>
                  <a:gd name="T77" fmla="*/ 2 h 34"/>
                  <a:gd name="T78" fmla="*/ 9 w 22"/>
                  <a:gd name="T79" fmla="*/ 3 h 34"/>
                  <a:gd name="T80" fmla="*/ 9 w 22"/>
                  <a:gd name="T81" fmla="*/ 5 h 34"/>
                  <a:gd name="T82" fmla="*/ 9 w 22"/>
                  <a:gd name="T83" fmla="*/ 6 h 34"/>
                  <a:gd name="T84" fmla="*/ 9 w 22"/>
                  <a:gd name="T85" fmla="*/ 10 h 34"/>
                  <a:gd name="T86" fmla="*/ 8 w 22"/>
                  <a:gd name="T87" fmla="*/ 15 h 34"/>
                  <a:gd name="T88" fmla="*/ 8 w 22"/>
                  <a:gd name="T89" fmla="*/ 21 h 34"/>
                  <a:gd name="T90" fmla="*/ 8 w 22"/>
                  <a:gd name="T91" fmla="*/ 24 h 34"/>
                  <a:gd name="T92" fmla="*/ 9 w 22"/>
                  <a:gd name="T93" fmla="*/ 28 h 34"/>
                  <a:gd name="T94" fmla="*/ 9 w 22"/>
                  <a:gd name="T95" fmla="*/ 30 h 34"/>
                  <a:gd name="T96" fmla="*/ 9 w 22"/>
                  <a:gd name="T97" fmla="*/ 32 h 34"/>
                  <a:gd name="T98" fmla="*/ 10 w 22"/>
                  <a:gd name="T99" fmla="*/ 33 h 34"/>
                  <a:gd name="T100" fmla="*/ 10 w 22"/>
                  <a:gd name="T101" fmla="*/ 33 h 34"/>
                  <a:gd name="T102" fmla="*/ 11 w 22"/>
                  <a:gd name="T103" fmla="*/ 33 h 34"/>
                  <a:gd name="T104" fmla="*/ 12 w 22"/>
                  <a:gd name="T105" fmla="*/ 33 h 34"/>
                  <a:gd name="T106" fmla="*/ 14 w 22"/>
                  <a:gd name="T107" fmla="*/ 32 h 34"/>
                  <a:gd name="T108" fmla="*/ 15 w 22"/>
                  <a:gd name="T109" fmla="*/ 30 h 34"/>
                  <a:gd name="T110" fmla="*/ 15 w 22"/>
                  <a:gd name="T111" fmla="*/ 28 h 34"/>
                  <a:gd name="T112" fmla="*/ 15 w 22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4">
                    <a:moveTo>
                      <a:pt x="22" y="17"/>
                    </a:moveTo>
                    <a:lnTo>
                      <a:pt x="22" y="22"/>
                    </a:lnTo>
                    <a:lnTo>
                      <a:pt x="21" y="27"/>
                    </a:lnTo>
                    <a:lnTo>
                      <a:pt x="20" y="29"/>
                    </a:lnTo>
                    <a:lnTo>
                      <a:pt x="18" y="30"/>
                    </a:lnTo>
                    <a:lnTo>
                      <a:pt x="17" y="33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1" y="34"/>
                    </a:lnTo>
                    <a:lnTo>
                      <a:pt x="9" y="34"/>
                    </a:lnTo>
                    <a:lnTo>
                      <a:pt x="8" y="33"/>
                    </a:lnTo>
                    <a:lnTo>
                      <a:pt x="5" y="32"/>
                    </a:lnTo>
                    <a:lnTo>
                      <a:pt x="4" y="29"/>
                    </a:lnTo>
                    <a:lnTo>
                      <a:pt x="3" y="28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2"/>
                    </a:lnTo>
                    <a:lnTo>
                      <a:pt x="20" y="4"/>
                    </a:lnTo>
                    <a:lnTo>
                      <a:pt x="21" y="8"/>
                    </a:lnTo>
                    <a:lnTo>
                      <a:pt x="22" y="12"/>
                    </a:lnTo>
                    <a:lnTo>
                      <a:pt x="22" y="17"/>
                    </a:lnTo>
                    <a:close/>
                    <a:moveTo>
                      <a:pt x="15" y="17"/>
                    </a:moveTo>
                    <a:lnTo>
                      <a:pt x="15" y="12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10"/>
                    </a:lnTo>
                    <a:lnTo>
                      <a:pt x="8" y="15"/>
                    </a:lnTo>
                    <a:lnTo>
                      <a:pt x="8" y="21"/>
                    </a:lnTo>
                    <a:lnTo>
                      <a:pt x="8" y="24"/>
                    </a:lnTo>
                    <a:lnTo>
                      <a:pt x="9" y="28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2" y="33"/>
                    </a:lnTo>
                    <a:lnTo>
                      <a:pt x="14" y="32"/>
                    </a:lnTo>
                    <a:lnTo>
                      <a:pt x="15" y="30"/>
                    </a:lnTo>
                    <a:lnTo>
                      <a:pt x="15" y="28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3431"/>
              <p:cNvSpPr>
                <a:spLocks noEditPoints="1"/>
              </p:cNvSpPr>
              <p:nvPr/>
            </p:nvSpPr>
            <p:spPr bwMode="auto">
              <a:xfrm>
                <a:off x="4867275" y="4684713"/>
                <a:ext cx="34925" cy="53975"/>
              </a:xfrm>
              <a:custGeom>
                <a:avLst/>
                <a:gdLst>
                  <a:gd name="T0" fmla="*/ 22 w 22"/>
                  <a:gd name="T1" fmla="*/ 17 h 34"/>
                  <a:gd name="T2" fmla="*/ 20 w 22"/>
                  <a:gd name="T3" fmla="*/ 22 h 34"/>
                  <a:gd name="T4" fmla="*/ 20 w 22"/>
                  <a:gd name="T5" fmla="*/ 27 h 34"/>
                  <a:gd name="T6" fmla="*/ 19 w 22"/>
                  <a:gd name="T7" fmla="*/ 29 h 34"/>
                  <a:gd name="T8" fmla="*/ 18 w 22"/>
                  <a:gd name="T9" fmla="*/ 30 h 34"/>
                  <a:gd name="T10" fmla="*/ 16 w 22"/>
                  <a:gd name="T11" fmla="*/ 33 h 34"/>
                  <a:gd name="T12" fmla="*/ 14 w 22"/>
                  <a:gd name="T13" fmla="*/ 34 h 34"/>
                  <a:gd name="T14" fmla="*/ 12 w 22"/>
                  <a:gd name="T15" fmla="*/ 34 h 34"/>
                  <a:gd name="T16" fmla="*/ 11 w 22"/>
                  <a:gd name="T17" fmla="*/ 34 h 34"/>
                  <a:gd name="T18" fmla="*/ 8 w 22"/>
                  <a:gd name="T19" fmla="*/ 34 h 34"/>
                  <a:gd name="T20" fmla="*/ 6 w 22"/>
                  <a:gd name="T21" fmla="*/ 33 h 34"/>
                  <a:gd name="T22" fmla="*/ 5 w 22"/>
                  <a:gd name="T23" fmla="*/ 31 h 34"/>
                  <a:gd name="T24" fmla="*/ 2 w 22"/>
                  <a:gd name="T25" fmla="*/ 29 h 34"/>
                  <a:gd name="T26" fmla="*/ 1 w 22"/>
                  <a:gd name="T27" fmla="*/ 28 h 34"/>
                  <a:gd name="T28" fmla="*/ 1 w 22"/>
                  <a:gd name="T29" fmla="*/ 25 h 34"/>
                  <a:gd name="T30" fmla="*/ 0 w 22"/>
                  <a:gd name="T31" fmla="*/ 22 h 34"/>
                  <a:gd name="T32" fmla="*/ 0 w 22"/>
                  <a:gd name="T33" fmla="*/ 17 h 34"/>
                  <a:gd name="T34" fmla="*/ 0 w 22"/>
                  <a:gd name="T35" fmla="*/ 12 h 34"/>
                  <a:gd name="T36" fmla="*/ 1 w 22"/>
                  <a:gd name="T37" fmla="*/ 7 h 34"/>
                  <a:gd name="T38" fmla="*/ 2 w 22"/>
                  <a:gd name="T39" fmla="*/ 4 h 34"/>
                  <a:gd name="T40" fmla="*/ 5 w 22"/>
                  <a:gd name="T41" fmla="*/ 1 h 34"/>
                  <a:gd name="T42" fmla="*/ 7 w 22"/>
                  <a:gd name="T43" fmla="*/ 0 h 34"/>
                  <a:gd name="T44" fmla="*/ 11 w 22"/>
                  <a:gd name="T45" fmla="*/ 0 h 34"/>
                  <a:gd name="T46" fmla="*/ 13 w 22"/>
                  <a:gd name="T47" fmla="*/ 0 h 34"/>
                  <a:gd name="T48" fmla="*/ 16 w 22"/>
                  <a:gd name="T49" fmla="*/ 1 h 34"/>
                  <a:gd name="T50" fmla="*/ 18 w 22"/>
                  <a:gd name="T51" fmla="*/ 4 h 34"/>
                  <a:gd name="T52" fmla="*/ 19 w 22"/>
                  <a:gd name="T53" fmla="*/ 7 h 34"/>
                  <a:gd name="T54" fmla="*/ 20 w 22"/>
                  <a:gd name="T55" fmla="*/ 12 h 34"/>
                  <a:gd name="T56" fmla="*/ 22 w 22"/>
                  <a:gd name="T57" fmla="*/ 17 h 34"/>
                  <a:gd name="T58" fmla="*/ 14 w 22"/>
                  <a:gd name="T59" fmla="*/ 17 h 34"/>
                  <a:gd name="T60" fmla="*/ 14 w 22"/>
                  <a:gd name="T61" fmla="*/ 12 h 34"/>
                  <a:gd name="T62" fmla="*/ 14 w 22"/>
                  <a:gd name="T63" fmla="*/ 9 h 34"/>
                  <a:gd name="T64" fmla="*/ 14 w 22"/>
                  <a:gd name="T65" fmla="*/ 6 h 34"/>
                  <a:gd name="T66" fmla="*/ 13 w 22"/>
                  <a:gd name="T67" fmla="*/ 4 h 34"/>
                  <a:gd name="T68" fmla="*/ 13 w 22"/>
                  <a:gd name="T69" fmla="*/ 3 h 34"/>
                  <a:gd name="T70" fmla="*/ 12 w 22"/>
                  <a:gd name="T71" fmla="*/ 1 h 34"/>
                  <a:gd name="T72" fmla="*/ 11 w 22"/>
                  <a:gd name="T73" fmla="*/ 1 h 34"/>
                  <a:gd name="T74" fmla="*/ 10 w 22"/>
                  <a:gd name="T75" fmla="*/ 1 h 34"/>
                  <a:gd name="T76" fmla="*/ 8 w 22"/>
                  <a:gd name="T77" fmla="*/ 1 h 34"/>
                  <a:gd name="T78" fmla="*/ 8 w 22"/>
                  <a:gd name="T79" fmla="*/ 3 h 34"/>
                  <a:gd name="T80" fmla="*/ 7 w 22"/>
                  <a:gd name="T81" fmla="*/ 5 h 34"/>
                  <a:gd name="T82" fmla="*/ 7 w 22"/>
                  <a:gd name="T83" fmla="*/ 6 h 34"/>
                  <a:gd name="T84" fmla="*/ 7 w 22"/>
                  <a:gd name="T85" fmla="*/ 10 h 34"/>
                  <a:gd name="T86" fmla="*/ 7 w 22"/>
                  <a:gd name="T87" fmla="*/ 15 h 34"/>
                  <a:gd name="T88" fmla="*/ 7 w 22"/>
                  <a:gd name="T89" fmla="*/ 21 h 34"/>
                  <a:gd name="T90" fmla="*/ 7 w 22"/>
                  <a:gd name="T91" fmla="*/ 24 h 34"/>
                  <a:gd name="T92" fmla="*/ 7 w 22"/>
                  <a:gd name="T93" fmla="*/ 28 h 34"/>
                  <a:gd name="T94" fmla="*/ 7 w 22"/>
                  <a:gd name="T95" fmla="*/ 30 h 34"/>
                  <a:gd name="T96" fmla="*/ 8 w 22"/>
                  <a:gd name="T97" fmla="*/ 31 h 34"/>
                  <a:gd name="T98" fmla="*/ 8 w 22"/>
                  <a:gd name="T99" fmla="*/ 33 h 34"/>
                  <a:gd name="T100" fmla="*/ 10 w 22"/>
                  <a:gd name="T101" fmla="*/ 33 h 34"/>
                  <a:gd name="T102" fmla="*/ 11 w 22"/>
                  <a:gd name="T103" fmla="*/ 33 h 34"/>
                  <a:gd name="T104" fmla="*/ 12 w 22"/>
                  <a:gd name="T105" fmla="*/ 33 h 34"/>
                  <a:gd name="T106" fmla="*/ 13 w 22"/>
                  <a:gd name="T107" fmla="*/ 31 h 34"/>
                  <a:gd name="T108" fmla="*/ 13 w 22"/>
                  <a:gd name="T109" fmla="*/ 30 h 34"/>
                  <a:gd name="T110" fmla="*/ 14 w 22"/>
                  <a:gd name="T111" fmla="*/ 28 h 34"/>
                  <a:gd name="T112" fmla="*/ 14 w 22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4">
                    <a:moveTo>
                      <a:pt x="22" y="17"/>
                    </a:moveTo>
                    <a:lnTo>
                      <a:pt x="20" y="22"/>
                    </a:lnTo>
                    <a:lnTo>
                      <a:pt x="20" y="27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6" y="33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1" y="34"/>
                    </a:lnTo>
                    <a:lnTo>
                      <a:pt x="8" y="34"/>
                    </a:lnTo>
                    <a:lnTo>
                      <a:pt x="6" y="33"/>
                    </a:lnTo>
                    <a:lnTo>
                      <a:pt x="5" y="31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8" y="4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2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7" y="15"/>
                    </a:lnTo>
                    <a:lnTo>
                      <a:pt x="7" y="21"/>
                    </a:lnTo>
                    <a:lnTo>
                      <a:pt x="7" y="24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3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2" y="33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3432"/>
              <p:cNvSpPr>
                <a:spLocks/>
              </p:cNvSpPr>
              <p:nvPr/>
            </p:nvSpPr>
            <p:spPr bwMode="auto">
              <a:xfrm>
                <a:off x="4906963" y="4727575"/>
                <a:ext cx="14288" cy="11112"/>
              </a:xfrm>
              <a:custGeom>
                <a:avLst/>
                <a:gdLst>
                  <a:gd name="T0" fmla="*/ 5 w 9"/>
                  <a:gd name="T1" fmla="*/ 0 h 7"/>
                  <a:gd name="T2" fmla="*/ 6 w 9"/>
                  <a:gd name="T3" fmla="*/ 0 h 7"/>
                  <a:gd name="T4" fmla="*/ 7 w 9"/>
                  <a:gd name="T5" fmla="*/ 1 h 7"/>
                  <a:gd name="T6" fmla="*/ 9 w 9"/>
                  <a:gd name="T7" fmla="*/ 2 h 7"/>
                  <a:gd name="T8" fmla="*/ 9 w 9"/>
                  <a:gd name="T9" fmla="*/ 3 h 7"/>
                  <a:gd name="T10" fmla="*/ 9 w 9"/>
                  <a:gd name="T11" fmla="*/ 4 h 7"/>
                  <a:gd name="T12" fmla="*/ 7 w 9"/>
                  <a:gd name="T13" fmla="*/ 6 h 7"/>
                  <a:gd name="T14" fmla="*/ 6 w 9"/>
                  <a:gd name="T15" fmla="*/ 7 h 7"/>
                  <a:gd name="T16" fmla="*/ 5 w 9"/>
                  <a:gd name="T17" fmla="*/ 7 h 7"/>
                  <a:gd name="T18" fmla="*/ 3 w 9"/>
                  <a:gd name="T19" fmla="*/ 7 h 7"/>
                  <a:gd name="T20" fmla="*/ 1 w 9"/>
                  <a:gd name="T21" fmla="*/ 6 h 7"/>
                  <a:gd name="T22" fmla="*/ 0 w 9"/>
                  <a:gd name="T23" fmla="*/ 4 h 7"/>
                  <a:gd name="T24" fmla="*/ 0 w 9"/>
                  <a:gd name="T25" fmla="*/ 3 h 7"/>
                  <a:gd name="T26" fmla="*/ 0 w 9"/>
                  <a:gd name="T27" fmla="*/ 2 h 7"/>
                  <a:gd name="T28" fmla="*/ 1 w 9"/>
                  <a:gd name="T29" fmla="*/ 1 h 7"/>
                  <a:gd name="T30" fmla="*/ 3 w 9"/>
                  <a:gd name="T31" fmla="*/ 0 h 7"/>
                  <a:gd name="T32" fmla="*/ 5 w 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3433"/>
              <p:cNvSpPr>
                <a:spLocks noEditPoints="1"/>
              </p:cNvSpPr>
              <p:nvPr/>
            </p:nvSpPr>
            <p:spPr bwMode="auto">
              <a:xfrm>
                <a:off x="4926013" y="4684713"/>
                <a:ext cx="34925" cy="53975"/>
              </a:xfrm>
              <a:custGeom>
                <a:avLst/>
                <a:gdLst>
                  <a:gd name="T0" fmla="*/ 22 w 22"/>
                  <a:gd name="T1" fmla="*/ 17 h 34"/>
                  <a:gd name="T2" fmla="*/ 22 w 22"/>
                  <a:gd name="T3" fmla="*/ 22 h 34"/>
                  <a:gd name="T4" fmla="*/ 21 w 22"/>
                  <a:gd name="T5" fmla="*/ 27 h 34"/>
                  <a:gd name="T6" fmla="*/ 19 w 22"/>
                  <a:gd name="T7" fmla="*/ 29 h 34"/>
                  <a:gd name="T8" fmla="*/ 18 w 22"/>
                  <a:gd name="T9" fmla="*/ 30 h 34"/>
                  <a:gd name="T10" fmla="*/ 17 w 22"/>
                  <a:gd name="T11" fmla="*/ 33 h 34"/>
                  <a:gd name="T12" fmla="*/ 16 w 22"/>
                  <a:gd name="T13" fmla="*/ 34 h 34"/>
                  <a:gd name="T14" fmla="*/ 13 w 22"/>
                  <a:gd name="T15" fmla="*/ 34 h 34"/>
                  <a:gd name="T16" fmla="*/ 11 w 22"/>
                  <a:gd name="T17" fmla="*/ 34 h 34"/>
                  <a:gd name="T18" fmla="*/ 9 w 22"/>
                  <a:gd name="T19" fmla="*/ 34 h 34"/>
                  <a:gd name="T20" fmla="*/ 7 w 22"/>
                  <a:gd name="T21" fmla="*/ 33 h 34"/>
                  <a:gd name="T22" fmla="*/ 5 w 22"/>
                  <a:gd name="T23" fmla="*/ 31 h 34"/>
                  <a:gd name="T24" fmla="*/ 4 w 22"/>
                  <a:gd name="T25" fmla="*/ 29 h 34"/>
                  <a:gd name="T26" fmla="*/ 3 w 22"/>
                  <a:gd name="T27" fmla="*/ 28 h 34"/>
                  <a:gd name="T28" fmla="*/ 1 w 22"/>
                  <a:gd name="T29" fmla="*/ 25 h 34"/>
                  <a:gd name="T30" fmla="*/ 1 w 22"/>
                  <a:gd name="T31" fmla="*/ 22 h 34"/>
                  <a:gd name="T32" fmla="*/ 0 w 22"/>
                  <a:gd name="T33" fmla="*/ 17 h 34"/>
                  <a:gd name="T34" fmla="*/ 1 w 22"/>
                  <a:gd name="T35" fmla="*/ 12 h 34"/>
                  <a:gd name="T36" fmla="*/ 3 w 22"/>
                  <a:gd name="T37" fmla="*/ 7 h 34"/>
                  <a:gd name="T38" fmla="*/ 4 w 22"/>
                  <a:gd name="T39" fmla="*/ 4 h 34"/>
                  <a:gd name="T40" fmla="*/ 6 w 22"/>
                  <a:gd name="T41" fmla="*/ 1 h 34"/>
                  <a:gd name="T42" fmla="*/ 9 w 22"/>
                  <a:gd name="T43" fmla="*/ 0 h 34"/>
                  <a:gd name="T44" fmla="*/ 11 w 22"/>
                  <a:gd name="T45" fmla="*/ 0 h 34"/>
                  <a:gd name="T46" fmla="*/ 15 w 22"/>
                  <a:gd name="T47" fmla="*/ 0 h 34"/>
                  <a:gd name="T48" fmla="*/ 17 w 22"/>
                  <a:gd name="T49" fmla="*/ 1 h 34"/>
                  <a:gd name="T50" fmla="*/ 19 w 22"/>
                  <a:gd name="T51" fmla="*/ 4 h 34"/>
                  <a:gd name="T52" fmla="*/ 21 w 22"/>
                  <a:gd name="T53" fmla="*/ 7 h 34"/>
                  <a:gd name="T54" fmla="*/ 22 w 22"/>
                  <a:gd name="T55" fmla="*/ 12 h 34"/>
                  <a:gd name="T56" fmla="*/ 22 w 22"/>
                  <a:gd name="T57" fmla="*/ 17 h 34"/>
                  <a:gd name="T58" fmla="*/ 15 w 22"/>
                  <a:gd name="T59" fmla="*/ 17 h 34"/>
                  <a:gd name="T60" fmla="*/ 15 w 22"/>
                  <a:gd name="T61" fmla="*/ 12 h 34"/>
                  <a:gd name="T62" fmla="*/ 15 w 22"/>
                  <a:gd name="T63" fmla="*/ 9 h 34"/>
                  <a:gd name="T64" fmla="*/ 15 w 22"/>
                  <a:gd name="T65" fmla="*/ 6 h 34"/>
                  <a:gd name="T66" fmla="*/ 15 w 22"/>
                  <a:gd name="T67" fmla="*/ 4 h 34"/>
                  <a:gd name="T68" fmla="*/ 13 w 22"/>
                  <a:gd name="T69" fmla="*/ 3 h 34"/>
                  <a:gd name="T70" fmla="*/ 12 w 22"/>
                  <a:gd name="T71" fmla="*/ 1 h 34"/>
                  <a:gd name="T72" fmla="*/ 11 w 22"/>
                  <a:gd name="T73" fmla="*/ 1 h 34"/>
                  <a:gd name="T74" fmla="*/ 10 w 22"/>
                  <a:gd name="T75" fmla="*/ 1 h 34"/>
                  <a:gd name="T76" fmla="*/ 10 w 22"/>
                  <a:gd name="T77" fmla="*/ 1 h 34"/>
                  <a:gd name="T78" fmla="*/ 9 w 22"/>
                  <a:gd name="T79" fmla="*/ 3 h 34"/>
                  <a:gd name="T80" fmla="*/ 9 w 22"/>
                  <a:gd name="T81" fmla="*/ 5 h 34"/>
                  <a:gd name="T82" fmla="*/ 9 w 22"/>
                  <a:gd name="T83" fmla="*/ 6 h 34"/>
                  <a:gd name="T84" fmla="*/ 9 w 22"/>
                  <a:gd name="T85" fmla="*/ 10 h 34"/>
                  <a:gd name="T86" fmla="*/ 7 w 22"/>
                  <a:gd name="T87" fmla="*/ 15 h 34"/>
                  <a:gd name="T88" fmla="*/ 7 w 22"/>
                  <a:gd name="T89" fmla="*/ 21 h 34"/>
                  <a:gd name="T90" fmla="*/ 7 w 22"/>
                  <a:gd name="T91" fmla="*/ 24 h 34"/>
                  <a:gd name="T92" fmla="*/ 9 w 22"/>
                  <a:gd name="T93" fmla="*/ 28 h 34"/>
                  <a:gd name="T94" fmla="*/ 9 w 22"/>
                  <a:gd name="T95" fmla="*/ 30 h 34"/>
                  <a:gd name="T96" fmla="*/ 9 w 22"/>
                  <a:gd name="T97" fmla="*/ 31 h 34"/>
                  <a:gd name="T98" fmla="*/ 10 w 22"/>
                  <a:gd name="T99" fmla="*/ 33 h 34"/>
                  <a:gd name="T100" fmla="*/ 10 w 22"/>
                  <a:gd name="T101" fmla="*/ 33 h 34"/>
                  <a:gd name="T102" fmla="*/ 11 w 22"/>
                  <a:gd name="T103" fmla="*/ 33 h 34"/>
                  <a:gd name="T104" fmla="*/ 12 w 22"/>
                  <a:gd name="T105" fmla="*/ 33 h 34"/>
                  <a:gd name="T106" fmla="*/ 13 w 22"/>
                  <a:gd name="T107" fmla="*/ 31 h 34"/>
                  <a:gd name="T108" fmla="*/ 15 w 22"/>
                  <a:gd name="T109" fmla="*/ 30 h 34"/>
                  <a:gd name="T110" fmla="*/ 15 w 22"/>
                  <a:gd name="T111" fmla="*/ 28 h 34"/>
                  <a:gd name="T112" fmla="*/ 15 w 22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4">
                    <a:moveTo>
                      <a:pt x="22" y="17"/>
                    </a:moveTo>
                    <a:lnTo>
                      <a:pt x="22" y="22"/>
                    </a:lnTo>
                    <a:lnTo>
                      <a:pt x="21" y="27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7" y="33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1" y="34"/>
                    </a:lnTo>
                    <a:lnTo>
                      <a:pt x="9" y="34"/>
                    </a:lnTo>
                    <a:lnTo>
                      <a:pt x="7" y="33"/>
                    </a:lnTo>
                    <a:lnTo>
                      <a:pt x="5" y="31"/>
                    </a:lnTo>
                    <a:lnTo>
                      <a:pt x="4" y="29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4"/>
                    </a:lnTo>
                    <a:lnTo>
                      <a:pt x="21" y="7"/>
                    </a:lnTo>
                    <a:lnTo>
                      <a:pt x="22" y="12"/>
                    </a:lnTo>
                    <a:lnTo>
                      <a:pt x="22" y="17"/>
                    </a:lnTo>
                    <a:close/>
                    <a:moveTo>
                      <a:pt x="15" y="17"/>
                    </a:moveTo>
                    <a:lnTo>
                      <a:pt x="15" y="12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10"/>
                    </a:lnTo>
                    <a:lnTo>
                      <a:pt x="7" y="15"/>
                    </a:lnTo>
                    <a:lnTo>
                      <a:pt x="7" y="21"/>
                    </a:lnTo>
                    <a:lnTo>
                      <a:pt x="7" y="24"/>
                    </a:lnTo>
                    <a:lnTo>
                      <a:pt x="9" y="28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2" y="33"/>
                    </a:lnTo>
                    <a:lnTo>
                      <a:pt x="13" y="31"/>
                    </a:lnTo>
                    <a:lnTo>
                      <a:pt x="15" y="30"/>
                    </a:lnTo>
                    <a:lnTo>
                      <a:pt x="15" y="28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3434"/>
              <p:cNvSpPr>
                <a:spLocks/>
              </p:cNvSpPr>
              <p:nvPr/>
            </p:nvSpPr>
            <p:spPr bwMode="auto">
              <a:xfrm>
                <a:off x="4964113" y="4684713"/>
                <a:ext cx="36513" cy="53975"/>
              </a:xfrm>
              <a:custGeom>
                <a:avLst/>
                <a:gdLst>
                  <a:gd name="T0" fmla="*/ 21 w 23"/>
                  <a:gd name="T1" fmla="*/ 34 h 34"/>
                  <a:gd name="T2" fmla="*/ 0 w 23"/>
                  <a:gd name="T3" fmla="*/ 34 h 34"/>
                  <a:gd name="T4" fmla="*/ 0 w 23"/>
                  <a:gd name="T5" fmla="*/ 34 h 34"/>
                  <a:gd name="T6" fmla="*/ 5 w 23"/>
                  <a:gd name="T7" fmla="*/ 28 h 34"/>
                  <a:gd name="T8" fmla="*/ 9 w 23"/>
                  <a:gd name="T9" fmla="*/ 24 h 34"/>
                  <a:gd name="T10" fmla="*/ 11 w 23"/>
                  <a:gd name="T11" fmla="*/ 21 h 34"/>
                  <a:gd name="T12" fmla="*/ 12 w 23"/>
                  <a:gd name="T13" fmla="*/ 18 h 34"/>
                  <a:gd name="T14" fmla="*/ 13 w 23"/>
                  <a:gd name="T15" fmla="*/ 15 h 34"/>
                  <a:gd name="T16" fmla="*/ 15 w 23"/>
                  <a:gd name="T17" fmla="*/ 11 h 34"/>
                  <a:gd name="T18" fmla="*/ 13 w 23"/>
                  <a:gd name="T19" fmla="*/ 9 h 34"/>
                  <a:gd name="T20" fmla="*/ 12 w 23"/>
                  <a:gd name="T21" fmla="*/ 7 h 34"/>
                  <a:gd name="T22" fmla="*/ 11 w 23"/>
                  <a:gd name="T23" fmla="*/ 6 h 34"/>
                  <a:gd name="T24" fmla="*/ 9 w 23"/>
                  <a:gd name="T25" fmla="*/ 5 h 34"/>
                  <a:gd name="T26" fmla="*/ 6 w 23"/>
                  <a:gd name="T27" fmla="*/ 6 h 34"/>
                  <a:gd name="T28" fmla="*/ 4 w 23"/>
                  <a:gd name="T29" fmla="*/ 7 h 34"/>
                  <a:gd name="T30" fmla="*/ 3 w 23"/>
                  <a:gd name="T31" fmla="*/ 10 h 34"/>
                  <a:gd name="T32" fmla="*/ 1 w 23"/>
                  <a:gd name="T33" fmla="*/ 9 h 34"/>
                  <a:gd name="T34" fmla="*/ 3 w 23"/>
                  <a:gd name="T35" fmla="*/ 5 h 34"/>
                  <a:gd name="T36" fmla="*/ 5 w 23"/>
                  <a:gd name="T37" fmla="*/ 1 h 34"/>
                  <a:gd name="T38" fmla="*/ 9 w 23"/>
                  <a:gd name="T39" fmla="*/ 0 h 34"/>
                  <a:gd name="T40" fmla="*/ 12 w 23"/>
                  <a:gd name="T41" fmla="*/ 0 h 34"/>
                  <a:gd name="T42" fmla="*/ 15 w 23"/>
                  <a:gd name="T43" fmla="*/ 0 h 34"/>
                  <a:gd name="T44" fmla="*/ 17 w 23"/>
                  <a:gd name="T45" fmla="*/ 1 h 34"/>
                  <a:gd name="T46" fmla="*/ 18 w 23"/>
                  <a:gd name="T47" fmla="*/ 3 h 34"/>
                  <a:gd name="T48" fmla="*/ 19 w 23"/>
                  <a:gd name="T49" fmla="*/ 4 h 34"/>
                  <a:gd name="T50" fmla="*/ 21 w 23"/>
                  <a:gd name="T51" fmla="*/ 6 h 34"/>
                  <a:gd name="T52" fmla="*/ 22 w 23"/>
                  <a:gd name="T53" fmla="*/ 9 h 34"/>
                  <a:gd name="T54" fmla="*/ 21 w 23"/>
                  <a:gd name="T55" fmla="*/ 11 h 34"/>
                  <a:gd name="T56" fmla="*/ 19 w 23"/>
                  <a:gd name="T57" fmla="*/ 15 h 34"/>
                  <a:gd name="T58" fmla="*/ 17 w 23"/>
                  <a:gd name="T59" fmla="*/ 18 h 34"/>
                  <a:gd name="T60" fmla="*/ 13 w 23"/>
                  <a:gd name="T61" fmla="*/ 23 h 34"/>
                  <a:gd name="T62" fmla="*/ 9 w 23"/>
                  <a:gd name="T63" fmla="*/ 28 h 34"/>
                  <a:gd name="T64" fmla="*/ 16 w 23"/>
                  <a:gd name="T65" fmla="*/ 28 h 34"/>
                  <a:gd name="T66" fmla="*/ 18 w 23"/>
                  <a:gd name="T67" fmla="*/ 28 h 34"/>
                  <a:gd name="T68" fmla="*/ 19 w 23"/>
                  <a:gd name="T69" fmla="*/ 28 h 34"/>
                  <a:gd name="T70" fmla="*/ 19 w 23"/>
                  <a:gd name="T71" fmla="*/ 27 h 34"/>
                  <a:gd name="T72" fmla="*/ 21 w 23"/>
                  <a:gd name="T73" fmla="*/ 27 h 34"/>
                  <a:gd name="T74" fmla="*/ 21 w 23"/>
                  <a:gd name="T75" fmla="*/ 25 h 34"/>
                  <a:gd name="T76" fmla="*/ 22 w 23"/>
                  <a:gd name="T77" fmla="*/ 24 h 34"/>
                  <a:gd name="T78" fmla="*/ 23 w 23"/>
                  <a:gd name="T79" fmla="*/ 24 h 34"/>
                  <a:gd name="T80" fmla="*/ 21 w 23"/>
                  <a:gd name="T8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21" y="34"/>
                    </a:moveTo>
                    <a:lnTo>
                      <a:pt x="0" y="34"/>
                    </a:lnTo>
                    <a:lnTo>
                      <a:pt x="0" y="34"/>
                    </a:lnTo>
                    <a:lnTo>
                      <a:pt x="5" y="28"/>
                    </a:lnTo>
                    <a:lnTo>
                      <a:pt x="9" y="24"/>
                    </a:lnTo>
                    <a:lnTo>
                      <a:pt x="11" y="21"/>
                    </a:lnTo>
                    <a:lnTo>
                      <a:pt x="12" y="18"/>
                    </a:lnTo>
                    <a:lnTo>
                      <a:pt x="13" y="15"/>
                    </a:lnTo>
                    <a:lnTo>
                      <a:pt x="15" y="11"/>
                    </a:lnTo>
                    <a:lnTo>
                      <a:pt x="13" y="9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9" y="5"/>
                    </a:lnTo>
                    <a:lnTo>
                      <a:pt x="6" y="6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8" y="3"/>
                    </a:lnTo>
                    <a:lnTo>
                      <a:pt x="19" y="4"/>
                    </a:lnTo>
                    <a:lnTo>
                      <a:pt x="21" y="6"/>
                    </a:lnTo>
                    <a:lnTo>
                      <a:pt x="22" y="9"/>
                    </a:lnTo>
                    <a:lnTo>
                      <a:pt x="21" y="11"/>
                    </a:lnTo>
                    <a:lnTo>
                      <a:pt x="19" y="15"/>
                    </a:lnTo>
                    <a:lnTo>
                      <a:pt x="17" y="18"/>
                    </a:lnTo>
                    <a:lnTo>
                      <a:pt x="13" y="23"/>
                    </a:lnTo>
                    <a:lnTo>
                      <a:pt x="9" y="28"/>
                    </a:lnTo>
                    <a:lnTo>
                      <a:pt x="16" y="28"/>
                    </a:lnTo>
                    <a:lnTo>
                      <a:pt x="18" y="28"/>
                    </a:lnTo>
                    <a:lnTo>
                      <a:pt x="19" y="28"/>
                    </a:lnTo>
                    <a:lnTo>
                      <a:pt x="19" y="27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2" y="24"/>
                    </a:lnTo>
                    <a:lnTo>
                      <a:pt x="23" y="24"/>
                    </a:lnTo>
                    <a:lnTo>
                      <a:pt x="2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3435"/>
              <p:cNvSpPr>
                <a:spLocks noEditPoints="1"/>
              </p:cNvSpPr>
              <p:nvPr/>
            </p:nvSpPr>
            <p:spPr bwMode="auto">
              <a:xfrm>
                <a:off x="4867275" y="4578350"/>
                <a:ext cx="34925" cy="53975"/>
              </a:xfrm>
              <a:custGeom>
                <a:avLst/>
                <a:gdLst>
                  <a:gd name="T0" fmla="*/ 22 w 22"/>
                  <a:gd name="T1" fmla="*/ 17 h 34"/>
                  <a:gd name="T2" fmla="*/ 20 w 22"/>
                  <a:gd name="T3" fmla="*/ 22 h 34"/>
                  <a:gd name="T4" fmla="*/ 20 w 22"/>
                  <a:gd name="T5" fmla="*/ 26 h 34"/>
                  <a:gd name="T6" fmla="*/ 19 w 22"/>
                  <a:gd name="T7" fmla="*/ 29 h 34"/>
                  <a:gd name="T8" fmla="*/ 18 w 22"/>
                  <a:gd name="T9" fmla="*/ 30 h 34"/>
                  <a:gd name="T10" fmla="*/ 16 w 22"/>
                  <a:gd name="T11" fmla="*/ 32 h 34"/>
                  <a:gd name="T12" fmla="*/ 14 w 22"/>
                  <a:gd name="T13" fmla="*/ 34 h 34"/>
                  <a:gd name="T14" fmla="*/ 12 w 22"/>
                  <a:gd name="T15" fmla="*/ 34 h 34"/>
                  <a:gd name="T16" fmla="*/ 11 w 22"/>
                  <a:gd name="T17" fmla="*/ 34 h 34"/>
                  <a:gd name="T18" fmla="*/ 8 w 22"/>
                  <a:gd name="T19" fmla="*/ 34 h 34"/>
                  <a:gd name="T20" fmla="*/ 6 w 22"/>
                  <a:gd name="T21" fmla="*/ 32 h 34"/>
                  <a:gd name="T22" fmla="*/ 5 w 22"/>
                  <a:gd name="T23" fmla="*/ 31 h 34"/>
                  <a:gd name="T24" fmla="*/ 2 w 22"/>
                  <a:gd name="T25" fmla="*/ 29 h 34"/>
                  <a:gd name="T26" fmla="*/ 1 w 22"/>
                  <a:gd name="T27" fmla="*/ 28 h 34"/>
                  <a:gd name="T28" fmla="*/ 1 w 22"/>
                  <a:gd name="T29" fmla="*/ 25 h 34"/>
                  <a:gd name="T30" fmla="*/ 0 w 22"/>
                  <a:gd name="T31" fmla="*/ 22 h 34"/>
                  <a:gd name="T32" fmla="*/ 0 w 22"/>
                  <a:gd name="T33" fmla="*/ 17 h 34"/>
                  <a:gd name="T34" fmla="*/ 0 w 22"/>
                  <a:gd name="T35" fmla="*/ 12 h 34"/>
                  <a:gd name="T36" fmla="*/ 1 w 22"/>
                  <a:gd name="T37" fmla="*/ 7 h 34"/>
                  <a:gd name="T38" fmla="*/ 2 w 22"/>
                  <a:gd name="T39" fmla="*/ 4 h 34"/>
                  <a:gd name="T40" fmla="*/ 5 w 22"/>
                  <a:gd name="T41" fmla="*/ 1 h 34"/>
                  <a:gd name="T42" fmla="*/ 7 w 22"/>
                  <a:gd name="T43" fmla="*/ 0 h 34"/>
                  <a:gd name="T44" fmla="*/ 11 w 22"/>
                  <a:gd name="T45" fmla="*/ 0 h 34"/>
                  <a:gd name="T46" fmla="*/ 13 w 22"/>
                  <a:gd name="T47" fmla="*/ 0 h 34"/>
                  <a:gd name="T48" fmla="*/ 16 w 22"/>
                  <a:gd name="T49" fmla="*/ 1 h 34"/>
                  <a:gd name="T50" fmla="*/ 18 w 22"/>
                  <a:gd name="T51" fmla="*/ 4 h 34"/>
                  <a:gd name="T52" fmla="*/ 19 w 22"/>
                  <a:gd name="T53" fmla="*/ 7 h 34"/>
                  <a:gd name="T54" fmla="*/ 20 w 22"/>
                  <a:gd name="T55" fmla="*/ 12 h 34"/>
                  <a:gd name="T56" fmla="*/ 22 w 22"/>
                  <a:gd name="T57" fmla="*/ 17 h 34"/>
                  <a:gd name="T58" fmla="*/ 14 w 22"/>
                  <a:gd name="T59" fmla="*/ 17 h 34"/>
                  <a:gd name="T60" fmla="*/ 14 w 22"/>
                  <a:gd name="T61" fmla="*/ 12 h 34"/>
                  <a:gd name="T62" fmla="*/ 14 w 22"/>
                  <a:gd name="T63" fmla="*/ 8 h 34"/>
                  <a:gd name="T64" fmla="*/ 14 w 22"/>
                  <a:gd name="T65" fmla="*/ 6 h 34"/>
                  <a:gd name="T66" fmla="*/ 13 w 22"/>
                  <a:gd name="T67" fmla="*/ 4 h 34"/>
                  <a:gd name="T68" fmla="*/ 13 w 22"/>
                  <a:gd name="T69" fmla="*/ 2 h 34"/>
                  <a:gd name="T70" fmla="*/ 12 w 22"/>
                  <a:gd name="T71" fmla="*/ 1 h 34"/>
                  <a:gd name="T72" fmla="*/ 11 w 22"/>
                  <a:gd name="T73" fmla="*/ 1 h 34"/>
                  <a:gd name="T74" fmla="*/ 10 w 22"/>
                  <a:gd name="T75" fmla="*/ 1 h 34"/>
                  <a:gd name="T76" fmla="*/ 8 w 22"/>
                  <a:gd name="T77" fmla="*/ 1 h 34"/>
                  <a:gd name="T78" fmla="*/ 8 w 22"/>
                  <a:gd name="T79" fmla="*/ 2 h 34"/>
                  <a:gd name="T80" fmla="*/ 7 w 22"/>
                  <a:gd name="T81" fmla="*/ 5 h 34"/>
                  <a:gd name="T82" fmla="*/ 7 w 22"/>
                  <a:gd name="T83" fmla="*/ 6 h 34"/>
                  <a:gd name="T84" fmla="*/ 7 w 22"/>
                  <a:gd name="T85" fmla="*/ 10 h 34"/>
                  <a:gd name="T86" fmla="*/ 7 w 22"/>
                  <a:gd name="T87" fmla="*/ 14 h 34"/>
                  <a:gd name="T88" fmla="*/ 7 w 22"/>
                  <a:gd name="T89" fmla="*/ 20 h 34"/>
                  <a:gd name="T90" fmla="*/ 7 w 22"/>
                  <a:gd name="T91" fmla="*/ 24 h 34"/>
                  <a:gd name="T92" fmla="*/ 7 w 22"/>
                  <a:gd name="T93" fmla="*/ 28 h 34"/>
                  <a:gd name="T94" fmla="*/ 7 w 22"/>
                  <a:gd name="T95" fmla="*/ 30 h 34"/>
                  <a:gd name="T96" fmla="*/ 8 w 22"/>
                  <a:gd name="T97" fmla="*/ 31 h 34"/>
                  <a:gd name="T98" fmla="*/ 8 w 22"/>
                  <a:gd name="T99" fmla="*/ 32 h 34"/>
                  <a:gd name="T100" fmla="*/ 10 w 22"/>
                  <a:gd name="T101" fmla="*/ 32 h 34"/>
                  <a:gd name="T102" fmla="*/ 11 w 22"/>
                  <a:gd name="T103" fmla="*/ 32 h 34"/>
                  <a:gd name="T104" fmla="*/ 12 w 22"/>
                  <a:gd name="T105" fmla="*/ 32 h 34"/>
                  <a:gd name="T106" fmla="*/ 13 w 22"/>
                  <a:gd name="T107" fmla="*/ 31 h 34"/>
                  <a:gd name="T108" fmla="*/ 13 w 22"/>
                  <a:gd name="T109" fmla="*/ 30 h 34"/>
                  <a:gd name="T110" fmla="*/ 14 w 22"/>
                  <a:gd name="T111" fmla="*/ 28 h 34"/>
                  <a:gd name="T112" fmla="*/ 14 w 22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4">
                    <a:moveTo>
                      <a:pt x="22" y="17"/>
                    </a:moveTo>
                    <a:lnTo>
                      <a:pt x="20" y="22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6" y="32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1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8" y="4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2" y="17"/>
                    </a:lnTo>
                    <a:close/>
                    <a:moveTo>
                      <a:pt x="14" y="17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8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72" name="Freeform 3436"/>
              <p:cNvSpPr>
                <a:spLocks/>
              </p:cNvSpPr>
              <p:nvPr/>
            </p:nvSpPr>
            <p:spPr bwMode="auto">
              <a:xfrm>
                <a:off x="4906963" y="4619625"/>
                <a:ext cx="14288" cy="12700"/>
              </a:xfrm>
              <a:custGeom>
                <a:avLst/>
                <a:gdLst>
                  <a:gd name="T0" fmla="*/ 5 w 9"/>
                  <a:gd name="T1" fmla="*/ 0 h 8"/>
                  <a:gd name="T2" fmla="*/ 6 w 9"/>
                  <a:gd name="T3" fmla="*/ 0 h 8"/>
                  <a:gd name="T4" fmla="*/ 7 w 9"/>
                  <a:gd name="T5" fmla="*/ 2 h 8"/>
                  <a:gd name="T6" fmla="*/ 9 w 9"/>
                  <a:gd name="T7" fmla="*/ 3 h 8"/>
                  <a:gd name="T8" fmla="*/ 9 w 9"/>
                  <a:gd name="T9" fmla="*/ 4 h 8"/>
                  <a:gd name="T10" fmla="*/ 9 w 9"/>
                  <a:gd name="T11" fmla="*/ 5 h 8"/>
                  <a:gd name="T12" fmla="*/ 7 w 9"/>
                  <a:gd name="T13" fmla="*/ 6 h 8"/>
                  <a:gd name="T14" fmla="*/ 6 w 9"/>
                  <a:gd name="T15" fmla="*/ 8 h 8"/>
                  <a:gd name="T16" fmla="*/ 5 w 9"/>
                  <a:gd name="T17" fmla="*/ 8 h 8"/>
                  <a:gd name="T18" fmla="*/ 3 w 9"/>
                  <a:gd name="T19" fmla="*/ 8 h 8"/>
                  <a:gd name="T20" fmla="*/ 1 w 9"/>
                  <a:gd name="T21" fmla="*/ 6 h 8"/>
                  <a:gd name="T22" fmla="*/ 0 w 9"/>
                  <a:gd name="T23" fmla="*/ 5 h 8"/>
                  <a:gd name="T24" fmla="*/ 0 w 9"/>
                  <a:gd name="T25" fmla="*/ 4 h 8"/>
                  <a:gd name="T26" fmla="*/ 0 w 9"/>
                  <a:gd name="T27" fmla="*/ 3 h 8"/>
                  <a:gd name="T28" fmla="*/ 1 w 9"/>
                  <a:gd name="T29" fmla="*/ 2 h 8"/>
                  <a:gd name="T30" fmla="*/ 3 w 9"/>
                  <a:gd name="T31" fmla="*/ 0 h 8"/>
                  <a:gd name="T32" fmla="*/ 5 w 9"/>
                  <a:gd name="T3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8">
                    <a:moveTo>
                      <a:pt x="5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73" name="Freeform 3437"/>
              <p:cNvSpPr>
                <a:spLocks noEditPoints="1"/>
              </p:cNvSpPr>
              <p:nvPr/>
            </p:nvSpPr>
            <p:spPr bwMode="auto">
              <a:xfrm>
                <a:off x="4926013" y="4578350"/>
                <a:ext cx="34925" cy="53975"/>
              </a:xfrm>
              <a:custGeom>
                <a:avLst/>
                <a:gdLst>
                  <a:gd name="T0" fmla="*/ 22 w 22"/>
                  <a:gd name="T1" fmla="*/ 17 h 34"/>
                  <a:gd name="T2" fmla="*/ 22 w 22"/>
                  <a:gd name="T3" fmla="*/ 22 h 34"/>
                  <a:gd name="T4" fmla="*/ 21 w 22"/>
                  <a:gd name="T5" fmla="*/ 26 h 34"/>
                  <a:gd name="T6" fmla="*/ 19 w 22"/>
                  <a:gd name="T7" fmla="*/ 29 h 34"/>
                  <a:gd name="T8" fmla="*/ 18 w 22"/>
                  <a:gd name="T9" fmla="*/ 30 h 34"/>
                  <a:gd name="T10" fmla="*/ 17 w 22"/>
                  <a:gd name="T11" fmla="*/ 32 h 34"/>
                  <a:gd name="T12" fmla="*/ 16 w 22"/>
                  <a:gd name="T13" fmla="*/ 34 h 34"/>
                  <a:gd name="T14" fmla="*/ 13 w 22"/>
                  <a:gd name="T15" fmla="*/ 34 h 34"/>
                  <a:gd name="T16" fmla="*/ 11 w 22"/>
                  <a:gd name="T17" fmla="*/ 34 h 34"/>
                  <a:gd name="T18" fmla="*/ 9 w 22"/>
                  <a:gd name="T19" fmla="*/ 34 h 34"/>
                  <a:gd name="T20" fmla="*/ 7 w 22"/>
                  <a:gd name="T21" fmla="*/ 32 h 34"/>
                  <a:gd name="T22" fmla="*/ 5 w 22"/>
                  <a:gd name="T23" fmla="*/ 31 h 34"/>
                  <a:gd name="T24" fmla="*/ 4 w 22"/>
                  <a:gd name="T25" fmla="*/ 29 h 34"/>
                  <a:gd name="T26" fmla="*/ 3 w 22"/>
                  <a:gd name="T27" fmla="*/ 28 h 34"/>
                  <a:gd name="T28" fmla="*/ 1 w 22"/>
                  <a:gd name="T29" fmla="*/ 25 h 34"/>
                  <a:gd name="T30" fmla="*/ 1 w 22"/>
                  <a:gd name="T31" fmla="*/ 22 h 34"/>
                  <a:gd name="T32" fmla="*/ 0 w 22"/>
                  <a:gd name="T33" fmla="*/ 17 h 34"/>
                  <a:gd name="T34" fmla="*/ 1 w 22"/>
                  <a:gd name="T35" fmla="*/ 12 h 34"/>
                  <a:gd name="T36" fmla="*/ 3 w 22"/>
                  <a:gd name="T37" fmla="*/ 7 h 34"/>
                  <a:gd name="T38" fmla="*/ 4 w 22"/>
                  <a:gd name="T39" fmla="*/ 4 h 34"/>
                  <a:gd name="T40" fmla="*/ 6 w 22"/>
                  <a:gd name="T41" fmla="*/ 1 h 34"/>
                  <a:gd name="T42" fmla="*/ 9 w 22"/>
                  <a:gd name="T43" fmla="*/ 0 h 34"/>
                  <a:gd name="T44" fmla="*/ 11 w 22"/>
                  <a:gd name="T45" fmla="*/ 0 h 34"/>
                  <a:gd name="T46" fmla="*/ 15 w 22"/>
                  <a:gd name="T47" fmla="*/ 0 h 34"/>
                  <a:gd name="T48" fmla="*/ 17 w 22"/>
                  <a:gd name="T49" fmla="*/ 1 h 34"/>
                  <a:gd name="T50" fmla="*/ 19 w 22"/>
                  <a:gd name="T51" fmla="*/ 4 h 34"/>
                  <a:gd name="T52" fmla="*/ 21 w 22"/>
                  <a:gd name="T53" fmla="*/ 7 h 34"/>
                  <a:gd name="T54" fmla="*/ 22 w 22"/>
                  <a:gd name="T55" fmla="*/ 12 h 34"/>
                  <a:gd name="T56" fmla="*/ 22 w 22"/>
                  <a:gd name="T57" fmla="*/ 17 h 34"/>
                  <a:gd name="T58" fmla="*/ 15 w 22"/>
                  <a:gd name="T59" fmla="*/ 17 h 34"/>
                  <a:gd name="T60" fmla="*/ 15 w 22"/>
                  <a:gd name="T61" fmla="*/ 12 h 34"/>
                  <a:gd name="T62" fmla="*/ 15 w 22"/>
                  <a:gd name="T63" fmla="*/ 8 h 34"/>
                  <a:gd name="T64" fmla="*/ 15 w 22"/>
                  <a:gd name="T65" fmla="*/ 6 h 34"/>
                  <a:gd name="T66" fmla="*/ 15 w 22"/>
                  <a:gd name="T67" fmla="*/ 4 h 34"/>
                  <a:gd name="T68" fmla="*/ 13 w 22"/>
                  <a:gd name="T69" fmla="*/ 2 h 34"/>
                  <a:gd name="T70" fmla="*/ 12 w 22"/>
                  <a:gd name="T71" fmla="*/ 1 h 34"/>
                  <a:gd name="T72" fmla="*/ 11 w 22"/>
                  <a:gd name="T73" fmla="*/ 1 h 34"/>
                  <a:gd name="T74" fmla="*/ 10 w 22"/>
                  <a:gd name="T75" fmla="*/ 1 h 34"/>
                  <a:gd name="T76" fmla="*/ 10 w 22"/>
                  <a:gd name="T77" fmla="*/ 1 h 34"/>
                  <a:gd name="T78" fmla="*/ 9 w 22"/>
                  <a:gd name="T79" fmla="*/ 2 h 34"/>
                  <a:gd name="T80" fmla="*/ 9 w 22"/>
                  <a:gd name="T81" fmla="*/ 5 h 34"/>
                  <a:gd name="T82" fmla="*/ 9 w 22"/>
                  <a:gd name="T83" fmla="*/ 6 h 34"/>
                  <a:gd name="T84" fmla="*/ 9 w 22"/>
                  <a:gd name="T85" fmla="*/ 10 h 34"/>
                  <a:gd name="T86" fmla="*/ 7 w 22"/>
                  <a:gd name="T87" fmla="*/ 14 h 34"/>
                  <a:gd name="T88" fmla="*/ 7 w 22"/>
                  <a:gd name="T89" fmla="*/ 20 h 34"/>
                  <a:gd name="T90" fmla="*/ 7 w 22"/>
                  <a:gd name="T91" fmla="*/ 24 h 34"/>
                  <a:gd name="T92" fmla="*/ 9 w 22"/>
                  <a:gd name="T93" fmla="*/ 28 h 34"/>
                  <a:gd name="T94" fmla="*/ 9 w 22"/>
                  <a:gd name="T95" fmla="*/ 30 h 34"/>
                  <a:gd name="T96" fmla="*/ 9 w 22"/>
                  <a:gd name="T97" fmla="*/ 31 h 34"/>
                  <a:gd name="T98" fmla="*/ 10 w 22"/>
                  <a:gd name="T99" fmla="*/ 32 h 34"/>
                  <a:gd name="T100" fmla="*/ 10 w 22"/>
                  <a:gd name="T101" fmla="*/ 32 h 34"/>
                  <a:gd name="T102" fmla="*/ 11 w 22"/>
                  <a:gd name="T103" fmla="*/ 32 h 34"/>
                  <a:gd name="T104" fmla="*/ 12 w 22"/>
                  <a:gd name="T105" fmla="*/ 32 h 34"/>
                  <a:gd name="T106" fmla="*/ 13 w 22"/>
                  <a:gd name="T107" fmla="*/ 31 h 34"/>
                  <a:gd name="T108" fmla="*/ 15 w 22"/>
                  <a:gd name="T109" fmla="*/ 30 h 34"/>
                  <a:gd name="T110" fmla="*/ 15 w 22"/>
                  <a:gd name="T111" fmla="*/ 28 h 34"/>
                  <a:gd name="T112" fmla="*/ 15 w 22"/>
                  <a:gd name="T1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4">
                    <a:moveTo>
                      <a:pt x="22" y="17"/>
                    </a:moveTo>
                    <a:lnTo>
                      <a:pt x="22" y="22"/>
                    </a:lnTo>
                    <a:lnTo>
                      <a:pt x="21" y="26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7" y="32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1" y="34"/>
                    </a:lnTo>
                    <a:lnTo>
                      <a:pt x="9" y="34"/>
                    </a:lnTo>
                    <a:lnTo>
                      <a:pt x="7" y="32"/>
                    </a:lnTo>
                    <a:lnTo>
                      <a:pt x="5" y="31"/>
                    </a:lnTo>
                    <a:lnTo>
                      <a:pt x="4" y="29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4"/>
                    </a:lnTo>
                    <a:lnTo>
                      <a:pt x="21" y="7"/>
                    </a:lnTo>
                    <a:lnTo>
                      <a:pt x="22" y="12"/>
                    </a:lnTo>
                    <a:lnTo>
                      <a:pt x="22" y="17"/>
                    </a:lnTo>
                    <a:close/>
                    <a:moveTo>
                      <a:pt x="15" y="17"/>
                    </a:moveTo>
                    <a:lnTo>
                      <a:pt x="15" y="12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10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9" y="28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5" y="30"/>
                    </a:lnTo>
                    <a:lnTo>
                      <a:pt x="15" y="28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3" name="Freeform 3438"/>
              <p:cNvSpPr>
                <a:spLocks noEditPoints="1"/>
              </p:cNvSpPr>
              <p:nvPr/>
            </p:nvSpPr>
            <p:spPr bwMode="auto">
              <a:xfrm>
                <a:off x="4965700" y="4578350"/>
                <a:ext cx="34925" cy="53975"/>
              </a:xfrm>
              <a:custGeom>
                <a:avLst/>
                <a:gdLst>
                  <a:gd name="T0" fmla="*/ 0 w 22"/>
                  <a:gd name="T1" fmla="*/ 20 h 34"/>
                  <a:gd name="T2" fmla="*/ 16 w 22"/>
                  <a:gd name="T3" fmla="*/ 0 h 34"/>
                  <a:gd name="T4" fmla="*/ 20 w 22"/>
                  <a:gd name="T5" fmla="*/ 0 h 34"/>
                  <a:gd name="T6" fmla="*/ 20 w 22"/>
                  <a:gd name="T7" fmla="*/ 20 h 34"/>
                  <a:gd name="T8" fmla="*/ 22 w 22"/>
                  <a:gd name="T9" fmla="*/ 20 h 34"/>
                  <a:gd name="T10" fmla="*/ 22 w 22"/>
                  <a:gd name="T11" fmla="*/ 26 h 34"/>
                  <a:gd name="T12" fmla="*/ 20 w 22"/>
                  <a:gd name="T13" fmla="*/ 26 h 34"/>
                  <a:gd name="T14" fmla="*/ 20 w 22"/>
                  <a:gd name="T15" fmla="*/ 34 h 34"/>
                  <a:gd name="T16" fmla="*/ 12 w 22"/>
                  <a:gd name="T17" fmla="*/ 34 h 34"/>
                  <a:gd name="T18" fmla="*/ 12 w 22"/>
                  <a:gd name="T19" fmla="*/ 26 h 34"/>
                  <a:gd name="T20" fmla="*/ 0 w 22"/>
                  <a:gd name="T21" fmla="*/ 26 h 34"/>
                  <a:gd name="T22" fmla="*/ 0 w 22"/>
                  <a:gd name="T23" fmla="*/ 20 h 34"/>
                  <a:gd name="T24" fmla="*/ 3 w 22"/>
                  <a:gd name="T25" fmla="*/ 20 h 34"/>
                  <a:gd name="T26" fmla="*/ 12 w 22"/>
                  <a:gd name="T27" fmla="*/ 20 h 34"/>
                  <a:gd name="T28" fmla="*/ 12 w 22"/>
                  <a:gd name="T29" fmla="*/ 8 h 34"/>
                  <a:gd name="T30" fmla="*/ 3 w 22"/>
                  <a:gd name="T31" fmla="*/ 2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34">
                    <a:moveTo>
                      <a:pt x="0" y="20"/>
                    </a:moveTo>
                    <a:lnTo>
                      <a:pt x="16" y="0"/>
                    </a:lnTo>
                    <a:lnTo>
                      <a:pt x="20" y="0"/>
                    </a:lnTo>
                    <a:lnTo>
                      <a:pt x="20" y="20"/>
                    </a:lnTo>
                    <a:lnTo>
                      <a:pt x="22" y="20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20" y="34"/>
                    </a:lnTo>
                    <a:lnTo>
                      <a:pt x="12" y="34"/>
                    </a:lnTo>
                    <a:lnTo>
                      <a:pt x="12" y="26"/>
                    </a:lnTo>
                    <a:lnTo>
                      <a:pt x="0" y="26"/>
                    </a:lnTo>
                    <a:lnTo>
                      <a:pt x="0" y="20"/>
                    </a:lnTo>
                    <a:close/>
                    <a:moveTo>
                      <a:pt x="3" y="20"/>
                    </a:moveTo>
                    <a:lnTo>
                      <a:pt x="12" y="20"/>
                    </a:lnTo>
                    <a:lnTo>
                      <a:pt x="12" y="8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4" name="Freeform 3439"/>
              <p:cNvSpPr>
                <a:spLocks noEditPoints="1"/>
              </p:cNvSpPr>
              <p:nvPr/>
            </p:nvSpPr>
            <p:spPr bwMode="auto">
              <a:xfrm>
                <a:off x="4867275" y="4471988"/>
                <a:ext cx="34925" cy="52387"/>
              </a:xfrm>
              <a:custGeom>
                <a:avLst/>
                <a:gdLst>
                  <a:gd name="T0" fmla="*/ 22 w 22"/>
                  <a:gd name="T1" fmla="*/ 16 h 33"/>
                  <a:gd name="T2" fmla="*/ 20 w 22"/>
                  <a:gd name="T3" fmla="*/ 21 h 33"/>
                  <a:gd name="T4" fmla="*/ 20 w 22"/>
                  <a:gd name="T5" fmla="*/ 26 h 33"/>
                  <a:gd name="T6" fmla="*/ 19 w 22"/>
                  <a:gd name="T7" fmla="*/ 28 h 33"/>
                  <a:gd name="T8" fmla="*/ 18 w 22"/>
                  <a:gd name="T9" fmla="*/ 30 h 33"/>
                  <a:gd name="T10" fmla="*/ 16 w 22"/>
                  <a:gd name="T11" fmla="*/ 32 h 33"/>
                  <a:gd name="T12" fmla="*/ 14 w 22"/>
                  <a:gd name="T13" fmla="*/ 33 h 33"/>
                  <a:gd name="T14" fmla="*/ 12 w 22"/>
                  <a:gd name="T15" fmla="*/ 33 h 33"/>
                  <a:gd name="T16" fmla="*/ 11 w 22"/>
                  <a:gd name="T17" fmla="*/ 33 h 33"/>
                  <a:gd name="T18" fmla="*/ 8 w 22"/>
                  <a:gd name="T19" fmla="*/ 33 h 33"/>
                  <a:gd name="T20" fmla="*/ 6 w 22"/>
                  <a:gd name="T21" fmla="*/ 32 h 33"/>
                  <a:gd name="T22" fmla="*/ 5 w 22"/>
                  <a:gd name="T23" fmla="*/ 31 h 33"/>
                  <a:gd name="T24" fmla="*/ 2 w 22"/>
                  <a:gd name="T25" fmla="*/ 28 h 33"/>
                  <a:gd name="T26" fmla="*/ 1 w 22"/>
                  <a:gd name="T27" fmla="*/ 27 h 33"/>
                  <a:gd name="T28" fmla="*/ 1 w 22"/>
                  <a:gd name="T29" fmla="*/ 25 h 33"/>
                  <a:gd name="T30" fmla="*/ 0 w 22"/>
                  <a:gd name="T31" fmla="*/ 21 h 33"/>
                  <a:gd name="T32" fmla="*/ 0 w 22"/>
                  <a:gd name="T33" fmla="*/ 16 h 33"/>
                  <a:gd name="T34" fmla="*/ 0 w 22"/>
                  <a:gd name="T35" fmla="*/ 12 h 33"/>
                  <a:gd name="T36" fmla="*/ 1 w 22"/>
                  <a:gd name="T37" fmla="*/ 7 h 33"/>
                  <a:gd name="T38" fmla="*/ 2 w 22"/>
                  <a:gd name="T39" fmla="*/ 3 h 33"/>
                  <a:gd name="T40" fmla="*/ 5 w 22"/>
                  <a:gd name="T41" fmla="*/ 1 h 33"/>
                  <a:gd name="T42" fmla="*/ 7 w 22"/>
                  <a:gd name="T43" fmla="*/ 0 h 33"/>
                  <a:gd name="T44" fmla="*/ 11 w 22"/>
                  <a:gd name="T45" fmla="*/ 0 h 33"/>
                  <a:gd name="T46" fmla="*/ 13 w 22"/>
                  <a:gd name="T47" fmla="*/ 0 h 33"/>
                  <a:gd name="T48" fmla="*/ 16 w 22"/>
                  <a:gd name="T49" fmla="*/ 1 h 33"/>
                  <a:gd name="T50" fmla="*/ 18 w 22"/>
                  <a:gd name="T51" fmla="*/ 3 h 33"/>
                  <a:gd name="T52" fmla="*/ 19 w 22"/>
                  <a:gd name="T53" fmla="*/ 7 h 33"/>
                  <a:gd name="T54" fmla="*/ 20 w 22"/>
                  <a:gd name="T55" fmla="*/ 12 h 33"/>
                  <a:gd name="T56" fmla="*/ 22 w 22"/>
                  <a:gd name="T57" fmla="*/ 16 h 33"/>
                  <a:gd name="T58" fmla="*/ 14 w 22"/>
                  <a:gd name="T59" fmla="*/ 16 h 33"/>
                  <a:gd name="T60" fmla="*/ 14 w 22"/>
                  <a:gd name="T61" fmla="*/ 12 h 33"/>
                  <a:gd name="T62" fmla="*/ 14 w 22"/>
                  <a:gd name="T63" fmla="*/ 8 h 33"/>
                  <a:gd name="T64" fmla="*/ 14 w 22"/>
                  <a:gd name="T65" fmla="*/ 6 h 33"/>
                  <a:gd name="T66" fmla="*/ 13 w 22"/>
                  <a:gd name="T67" fmla="*/ 3 h 33"/>
                  <a:gd name="T68" fmla="*/ 13 w 22"/>
                  <a:gd name="T69" fmla="*/ 2 h 33"/>
                  <a:gd name="T70" fmla="*/ 12 w 22"/>
                  <a:gd name="T71" fmla="*/ 1 h 33"/>
                  <a:gd name="T72" fmla="*/ 11 w 22"/>
                  <a:gd name="T73" fmla="*/ 1 h 33"/>
                  <a:gd name="T74" fmla="*/ 10 w 22"/>
                  <a:gd name="T75" fmla="*/ 1 h 33"/>
                  <a:gd name="T76" fmla="*/ 8 w 22"/>
                  <a:gd name="T77" fmla="*/ 1 h 33"/>
                  <a:gd name="T78" fmla="*/ 8 w 22"/>
                  <a:gd name="T79" fmla="*/ 2 h 33"/>
                  <a:gd name="T80" fmla="*/ 7 w 22"/>
                  <a:gd name="T81" fmla="*/ 4 h 33"/>
                  <a:gd name="T82" fmla="*/ 7 w 22"/>
                  <a:gd name="T83" fmla="*/ 6 h 33"/>
                  <a:gd name="T84" fmla="*/ 7 w 22"/>
                  <a:gd name="T85" fmla="*/ 9 h 33"/>
                  <a:gd name="T86" fmla="*/ 7 w 22"/>
                  <a:gd name="T87" fmla="*/ 14 h 33"/>
                  <a:gd name="T88" fmla="*/ 7 w 22"/>
                  <a:gd name="T89" fmla="*/ 20 h 33"/>
                  <a:gd name="T90" fmla="*/ 7 w 22"/>
                  <a:gd name="T91" fmla="*/ 24 h 33"/>
                  <a:gd name="T92" fmla="*/ 7 w 22"/>
                  <a:gd name="T93" fmla="*/ 27 h 33"/>
                  <a:gd name="T94" fmla="*/ 7 w 22"/>
                  <a:gd name="T95" fmla="*/ 30 h 33"/>
                  <a:gd name="T96" fmla="*/ 8 w 22"/>
                  <a:gd name="T97" fmla="*/ 31 h 33"/>
                  <a:gd name="T98" fmla="*/ 8 w 22"/>
                  <a:gd name="T99" fmla="*/ 32 h 33"/>
                  <a:gd name="T100" fmla="*/ 10 w 22"/>
                  <a:gd name="T101" fmla="*/ 32 h 33"/>
                  <a:gd name="T102" fmla="*/ 11 w 22"/>
                  <a:gd name="T103" fmla="*/ 32 h 33"/>
                  <a:gd name="T104" fmla="*/ 12 w 22"/>
                  <a:gd name="T105" fmla="*/ 32 h 33"/>
                  <a:gd name="T106" fmla="*/ 13 w 22"/>
                  <a:gd name="T107" fmla="*/ 31 h 33"/>
                  <a:gd name="T108" fmla="*/ 13 w 22"/>
                  <a:gd name="T109" fmla="*/ 30 h 33"/>
                  <a:gd name="T110" fmla="*/ 14 w 22"/>
                  <a:gd name="T111" fmla="*/ 27 h 33"/>
                  <a:gd name="T112" fmla="*/ 14 w 22"/>
                  <a:gd name="T1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3">
                    <a:moveTo>
                      <a:pt x="22" y="16"/>
                    </a:moveTo>
                    <a:lnTo>
                      <a:pt x="20" y="21"/>
                    </a:lnTo>
                    <a:lnTo>
                      <a:pt x="20" y="26"/>
                    </a:lnTo>
                    <a:lnTo>
                      <a:pt x="19" y="28"/>
                    </a:lnTo>
                    <a:lnTo>
                      <a:pt x="18" y="30"/>
                    </a:lnTo>
                    <a:lnTo>
                      <a:pt x="16" y="32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1" y="33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2" y="28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8" y="3"/>
                    </a:lnTo>
                    <a:lnTo>
                      <a:pt x="19" y="7"/>
                    </a:lnTo>
                    <a:lnTo>
                      <a:pt x="20" y="12"/>
                    </a:lnTo>
                    <a:lnTo>
                      <a:pt x="22" y="16"/>
                    </a:lnTo>
                    <a:close/>
                    <a:moveTo>
                      <a:pt x="14" y="16"/>
                    </a:move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7"/>
                    </a:lnTo>
                    <a:lnTo>
                      <a:pt x="7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4" y="27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5" name="Freeform 3440"/>
              <p:cNvSpPr>
                <a:spLocks/>
              </p:cNvSpPr>
              <p:nvPr/>
            </p:nvSpPr>
            <p:spPr bwMode="auto">
              <a:xfrm>
                <a:off x="4906963" y="4513263"/>
                <a:ext cx="14288" cy="11112"/>
              </a:xfrm>
              <a:custGeom>
                <a:avLst/>
                <a:gdLst>
                  <a:gd name="T0" fmla="*/ 5 w 9"/>
                  <a:gd name="T1" fmla="*/ 0 h 7"/>
                  <a:gd name="T2" fmla="*/ 6 w 9"/>
                  <a:gd name="T3" fmla="*/ 0 h 7"/>
                  <a:gd name="T4" fmla="*/ 7 w 9"/>
                  <a:gd name="T5" fmla="*/ 1 h 7"/>
                  <a:gd name="T6" fmla="*/ 9 w 9"/>
                  <a:gd name="T7" fmla="*/ 2 h 7"/>
                  <a:gd name="T8" fmla="*/ 9 w 9"/>
                  <a:gd name="T9" fmla="*/ 4 h 7"/>
                  <a:gd name="T10" fmla="*/ 9 w 9"/>
                  <a:gd name="T11" fmla="*/ 5 h 7"/>
                  <a:gd name="T12" fmla="*/ 7 w 9"/>
                  <a:gd name="T13" fmla="*/ 6 h 7"/>
                  <a:gd name="T14" fmla="*/ 6 w 9"/>
                  <a:gd name="T15" fmla="*/ 7 h 7"/>
                  <a:gd name="T16" fmla="*/ 5 w 9"/>
                  <a:gd name="T17" fmla="*/ 7 h 7"/>
                  <a:gd name="T18" fmla="*/ 3 w 9"/>
                  <a:gd name="T19" fmla="*/ 7 h 7"/>
                  <a:gd name="T20" fmla="*/ 1 w 9"/>
                  <a:gd name="T21" fmla="*/ 6 h 7"/>
                  <a:gd name="T22" fmla="*/ 0 w 9"/>
                  <a:gd name="T23" fmla="*/ 5 h 7"/>
                  <a:gd name="T24" fmla="*/ 0 w 9"/>
                  <a:gd name="T25" fmla="*/ 4 h 7"/>
                  <a:gd name="T26" fmla="*/ 0 w 9"/>
                  <a:gd name="T27" fmla="*/ 2 h 7"/>
                  <a:gd name="T28" fmla="*/ 1 w 9"/>
                  <a:gd name="T29" fmla="*/ 1 h 7"/>
                  <a:gd name="T30" fmla="*/ 3 w 9"/>
                  <a:gd name="T31" fmla="*/ 0 h 7"/>
                  <a:gd name="T32" fmla="*/ 5 w 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6" name="Freeform 3441"/>
              <p:cNvSpPr>
                <a:spLocks noEditPoints="1"/>
              </p:cNvSpPr>
              <p:nvPr/>
            </p:nvSpPr>
            <p:spPr bwMode="auto">
              <a:xfrm>
                <a:off x="4926013" y="4471988"/>
                <a:ext cx="34925" cy="52387"/>
              </a:xfrm>
              <a:custGeom>
                <a:avLst/>
                <a:gdLst>
                  <a:gd name="T0" fmla="*/ 22 w 22"/>
                  <a:gd name="T1" fmla="*/ 16 h 33"/>
                  <a:gd name="T2" fmla="*/ 22 w 22"/>
                  <a:gd name="T3" fmla="*/ 21 h 33"/>
                  <a:gd name="T4" fmla="*/ 21 w 22"/>
                  <a:gd name="T5" fmla="*/ 26 h 33"/>
                  <a:gd name="T6" fmla="*/ 19 w 22"/>
                  <a:gd name="T7" fmla="*/ 28 h 33"/>
                  <a:gd name="T8" fmla="*/ 18 w 22"/>
                  <a:gd name="T9" fmla="*/ 30 h 33"/>
                  <a:gd name="T10" fmla="*/ 17 w 22"/>
                  <a:gd name="T11" fmla="*/ 32 h 33"/>
                  <a:gd name="T12" fmla="*/ 16 w 22"/>
                  <a:gd name="T13" fmla="*/ 33 h 33"/>
                  <a:gd name="T14" fmla="*/ 13 w 22"/>
                  <a:gd name="T15" fmla="*/ 33 h 33"/>
                  <a:gd name="T16" fmla="*/ 11 w 22"/>
                  <a:gd name="T17" fmla="*/ 33 h 33"/>
                  <a:gd name="T18" fmla="*/ 9 w 22"/>
                  <a:gd name="T19" fmla="*/ 33 h 33"/>
                  <a:gd name="T20" fmla="*/ 7 w 22"/>
                  <a:gd name="T21" fmla="*/ 32 h 33"/>
                  <a:gd name="T22" fmla="*/ 5 w 22"/>
                  <a:gd name="T23" fmla="*/ 31 h 33"/>
                  <a:gd name="T24" fmla="*/ 4 w 22"/>
                  <a:gd name="T25" fmla="*/ 28 h 33"/>
                  <a:gd name="T26" fmla="*/ 3 w 22"/>
                  <a:gd name="T27" fmla="*/ 27 h 33"/>
                  <a:gd name="T28" fmla="*/ 1 w 22"/>
                  <a:gd name="T29" fmla="*/ 25 h 33"/>
                  <a:gd name="T30" fmla="*/ 1 w 22"/>
                  <a:gd name="T31" fmla="*/ 21 h 33"/>
                  <a:gd name="T32" fmla="*/ 0 w 22"/>
                  <a:gd name="T33" fmla="*/ 16 h 33"/>
                  <a:gd name="T34" fmla="*/ 1 w 22"/>
                  <a:gd name="T35" fmla="*/ 12 h 33"/>
                  <a:gd name="T36" fmla="*/ 3 w 22"/>
                  <a:gd name="T37" fmla="*/ 7 h 33"/>
                  <a:gd name="T38" fmla="*/ 4 w 22"/>
                  <a:gd name="T39" fmla="*/ 3 h 33"/>
                  <a:gd name="T40" fmla="*/ 6 w 22"/>
                  <a:gd name="T41" fmla="*/ 1 h 33"/>
                  <a:gd name="T42" fmla="*/ 9 w 22"/>
                  <a:gd name="T43" fmla="*/ 0 h 33"/>
                  <a:gd name="T44" fmla="*/ 11 w 22"/>
                  <a:gd name="T45" fmla="*/ 0 h 33"/>
                  <a:gd name="T46" fmla="*/ 15 w 22"/>
                  <a:gd name="T47" fmla="*/ 0 h 33"/>
                  <a:gd name="T48" fmla="*/ 17 w 22"/>
                  <a:gd name="T49" fmla="*/ 1 h 33"/>
                  <a:gd name="T50" fmla="*/ 19 w 22"/>
                  <a:gd name="T51" fmla="*/ 3 h 33"/>
                  <a:gd name="T52" fmla="*/ 21 w 22"/>
                  <a:gd name="T53" fmla="*/ 7 h 33"/>
                  <a:gd name="T54" fmla="*/ 22 w 22"/>
                  <a:gd name="T55" fmla="*/ 12 h 33"/>
                  <a:gd name="T56" fmla="*/ 22 w 22"/>
                  <a:gd name="T57" fmla="*/ 16 h 33"/>
                  <a:gd name="T58" fmla="*/ 15 w 22"/>
                  <a:gd name="T59" fmla="*/ 16 h 33"/>
                  <a:gd name="T60" fmla="*/ 15 w 22"/>
                  <a:gd name="T61" fmla="*/ 12 h 33"/>
                  <a:gd name="T62" fmla="*/ 15 w 22"/>
                  <a:gd name="T63" fmla="*/ 8 h 33"/>
                  <a:gd name="T64" fmla="*/ 15 w 22"/>
                  <a:gd name="T65" fmla="*/ 6 h 33"/>
                  <a:gd name="T66" fmla="*/ 15 w 22"/>
                  <a:gd name="T67" fmla="*/ 3 h 33"/>
                  <a:gd name="T68" fmla="*/ 13 w 22"/>
                  <a:gd name="T69" fmla="*/ 2 h 33"/>
                  <a:gd name="T70" fmla="*/ 12 w 22"/>
                  <a:gd name="T71" fmla="*/ 1 h 33"/>
                  <a:gd name="T72" fmla="*/ 11 w 22"/>
                  <a:gd name="T73" fmla="*/ 1 h 33"/>
                  <a:gd name="T74" fmla="*/ 10 w 22"/>
                  <a:gd name="T75" fmla="*/ 1 h 33"/>
                  <a:gd name="T76" fmla="*/ 10 w 22"/>
                  <a:gd name="T77" fmla="*/ 1 h 33"/>
                  <a:gd name="T78" fmla="*/ 9 w 22"/>
                  <a:gd name="T79" fmla="*/ 2 h 33"/>
                  <a:gd name="T80" fmla="*/ 9 w 22"/>
                  <a:gd name="T81" fmla="*/ 4 h 33"/>
                  <a:gd name="T82" fmla="*/ 9 w 22"/>
                  <a:gd name="T83" fmla="*/ 6 h 33"/>
                  <a:gd name="T84" fmla="*/ 9 w 22"/>
                  <a:gd name="T85" fmla="*/ 9 h 33"/>
                  <a:gd name="T86" fmla="*/ 7 w 22"/>
                  <a:gd name="T87" fmla="*/ 14 h 33"/>
                  <a:gd name="T88" fmla="*/ 7 w 22"/>
                  <a:gd name="T89" fmla="*/ 20 h 33"/>
                  <a:gd name="T90" fmla="*/ 7 w 22"/>
                  <a:gd name="T91" fmla="*/ 24 h 33"/>
                  <a:gd name="T92" fmla="*/ 9 w 22"/>
                  <a:gd name="T93" fmla="*/ 27 h 33"/>
                  <a:gd name="T94" fmla="*/ 9 w 22"/>
                  <a:gd name="T95" fmla="*/ 30 h 33"/>
                  <a:gd name="T96" fmla="*/ 9 w 22"/>
                  <a:gd name="T97" fmla="*/ 31 h 33"/>
                  <a:gd name="T98" fmla="*/ 10 w 22"/>
                  <a:gd name="T99" fmla="*/ 32 h 33"/>
                  <a:gd name="T100" fmla="*/ 10 w 22"/>
                  <a:gd name="T101" fmla="*/ 32 h 33"/>
                  <a:gd name="T102" fmla="*/ 11 w 22"/>
                  <a:gd name="T103" fmla="*/ 32 h 33"/>
                  <a:gd name="T104" fmla="*/ 12 w 22"/>
                  <a:gd name="T105" fmla="*/ 32 h 33"/>
                  <a:gd name="T106" fmla="*/ 13 w 22"/>
                  <a:gd name="T107" fmla="*/ 31 h 33"/>
                  <a:gd name="T108" fmla="*/ 15 w 22"/>
                  <a:gd name="T109" fmla="*/ 30 h 33"/>
                  <a:gd name="T110" fmla="*/ 15 w 22"/>
                  <a:gd name="T111" fmla="*/ 27 h 33"/>
                  <a:gd name="T112" fmla="*/ 15 w 22"/>
                  <a:gd name="T1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33">
                    <a:moveTo>
                      <a:pt x="22" y="16"/>
                    </a:moveTo>
                    <a:lnTo>
                      <a:pt x="22" y="21"/>
                    </a:lnTo>
                    <a:lnTo>
                      <a:pt x="21" y="26"/>
                    </a:lnTo>
                    <a:lnTo>
                      <a:pt x="19" y="28"/>
                    </a:lnTo>
                    <a:lnTo>
                      <a:pt x="18" y="30"/>
                    </a:lnTo>
                    <a:lnTo>
                      <a:pt x="17" y="32"/>
                    </a:lnTo>
                    <a:lnTo>
                      <a:pt x="16" y="33"/>
                    </a:lnTo>
                    <a:lnTo>
                      <a:pt x="13" y="33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7" y="32"/>
                    </a:lnTo>
                    <a:lnTo>
                      <a:pt x="5" y="31"/>
                    </a:lnTo>
                    <a:lnTo>
                      <a:pt x="4" y="28"/>
                    </a:lnTo>
                    <a:lnTo>
                      <a:pt x="3" y="27"/>
                    </a:lnTo>
                    <a:lnTo>
                      <a:pt x="1" y="25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1" y="7"/>
                    </a:lnTo>
                    <a:lnTo>
                      <a:pt x="22" y="12"/>
                    </a:lnTo>
                    <a:lnTo>
                      <a:pt x="22" y="16"/>
                    </a:lnTo>
                    <a:close/>
                    <a:moveTo>
                      <a:pt x="15" y="16"/>
                    </a:moveTo>
                    <a:lnTo>
                      <a:pt x="15" y="12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9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9" y="27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5" y="30"/>
                    </a:lnTo>
                    <a:lnTo>
                      <a:pt x="15" y="27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7" name="Freeform 3442"/>
              <p:cNvSpPr>
                <a:spLocks noEditPoints="1"/>
              </p:cNvSpPr>
              <p:nvPr/>
            </p:nvSpPr>
            <p:spPr bwMode="auto">
              <a:xfrm>
                <a:off x="4965700" y="4471988"/>
                <a:ext cx="34925" cy="52387"/>
              </a:xfrm>
              <a:custGeom>
                <a:avLst/>
                <a:gdLst>
                  <a:gd name="T0" fmla="*/ 22 w 22"/>
                  <a:gd name="T1" fmla="*/ 0 h 33"/>
                  <a:gd name="T2" fmla="*/ 22 w 22"/>
                  <a:gd name="T3" fmla="*/ 0 h 33"/>
                  <a:gd name="T4" fmla="*/ 18 w 22"/>
                  <a:gd name="T5" fmla="*/ 1 h 33"/>
                  <a:gd name="T6" fmla="*/ 16 w 22"/>
                  <a:gd name="T7" fmla="*/ 2 h 33"/>
                  <a:gd name="T8" fmla="*/ 14 w 22"/>
                  <a:gd name="T9" fmla="*/ 4 h 33"/>
                  <a:gd name="T10" fmla="*/ 11 w 22"/>
                  <a:gd name="T11" fmla="*/ 7 h 33"/>
                  <a:gd name="T12" fmla="*/ 10 w 22"/>
                  <a:gd name="T13" fmla="*/ 10 h 33"/>
                  <a:gd name="T14" fmla="*/ 9 w 22"/>
                  <a:gd name="T15" fmla="*/ 13 h 33"/>
                  <a:gd name="T16" fmla="*/ 10 w 22"/>
                  <a:gd name="T17" fmla="*/ 13 h 33"/>
                  <a:gd name="T18" fmla="*/ 11 w 22"/>
                  <a:gd name="T19" fmla="*/ 13 h 33"/>
                  <a:gd name="T20" fmla="*/ 12 w 22"/>
                  <a:gd name="T21" fmla="*/ 13 h 33"/>
                  <a:gd name="T22" fmla="*/ 14 w 22"/>
                  <a:gd name="T23" fmla="*/ 12 h 33"/>
                  <a:gd name="T24" fmla="*/ 17 w 22"/>
                  <a:gd name="T25" fmla="*/ 13 h 33"/>
                  <a:gd name="T26" fmla="*/ 20 w 22"/>
                  <a:gd name="T27" fmla="*/ 15 h 33"/>
                  <a:gd name="T28" fmla="*/ 22 w 22"/>
                  <a:gd name="T29" fmla="*/ 18 h 33"/>
                  <a:gd name="T30" fmla="*/ 22 w 22"/>
                  <a:gd name="T31" fmla="*/ 22 h 33"/>
                  <a:gd name="T32" fmla="*/ 22 w 22"/>
                  <a:gd name="T33" fmla="*/ 25 h 33"/>
                  <a:gd name="T34" fmla="*/ 21 w 22"/>
                  <a:gd name="T35" fmla="*/ 28 h 33"/>
                  <a:gd name="T36" fmla="*/ 20 w 22"/>
                  <a:gd name="T37" fmla="*/ 31 h 33"/>
                  <a:gd name="T38" fmla="*/ 17 w 22"/>
                  <a:gd name="T39" fmla="*/ 32 h 33"/>
                  <a:gd name="T40" fmla="*/ 15 w 22"/>
                  <a:gd name="T41" fmla="*/ 33 h 33"/>
                  <a:gd name="T42" fmla="*/ 12 w 22"/>
                  <a:gd name="T43" fmla="*/ 33 h 33"/>
                  <a:gd name="T44" fmla="*/ 9 w 22"/>
                  <a:gd name="T45" fmla="*/ 33 h 33"/>
                  <a:gd name="T46" fmla="*/ 6 w 22"/>
                  <a:gd name="T47" fmla="*/ 32 h 33"/>
                  <a:gd name="T48" fmla="*/ 4 w 22"/>
                  <a:gd name="T49" fmla="*/ 30 h 33"/>
                  <a:gd name="T50" fmla="*/ 3 w 22"/>
                  <a:gd name="T51" fmla="*/ 27 h 33"/>
                  <a:gd name="T52" fmla="*/ 2 w 22"/>
                  <a:gd name="T53" fmla="*/ 24 h 33"/>
                  <a:gd name="T54" fmla="*/ 0 w 22"/>
                  <a:gd name="T55" fmla="*/ 20 h 33"/>
                  <a:gd name="T56" fmla="*/ 2 w 22"/>
                  <a:gd name="T57" fmla="*/ 14 h 33"/>
                  <a:gd name="T58" fmla="*/ 4 w 22"/>
                  <a:gd name="T59" fmla="*/ 9 h 33"/>
                  <a:gd name="T60" fmla="*/ 6 w 22"/>
                  <a:gd name="T61" fmla="*/ 6 h 33"/>
                  <a:gd name="T62" fmla="*/ 11 w 22"/>
                  <a:gd name="T63" fmla="*/ 2 h 33"/>
                  <a:gd name="T64" fmla="*/ 16 w 22"/>
                  <a:gd name="T65" fmla="*/ 0 h 33"/>
                  <a:gd name="T66" fmla="*/ 22 w 22"/>
                  <a:gd name="T67" fmla="*/ 0 h 33"/>
                  <a:gd name="T68" fmla="*/ 9 w 22"/>
                  <a:gd name="T69" fmla="*/ 15 h 33"/>
                  <a:gd name="T70" fmla="*/ 9 w 22"/>
                  <a:gd name="T71" fmla="*/ 18 h 33"/>
                  <a:gd name="T72" fmla="*/ 8 w 22"/>
                  <a:gd name="T73" fmla="*/ 20 h 33"/>
                  <a:gd name="T74" fmla="*/ 9 w 22"/>
                  <a:gd name="T75" fmla="*/ 24 h 33"/>
                  <a:gd name="T76" fmla="*/ 9 w 22"/>
                  <a:gd name="T77" fmla="*/ 27 h 33"/>
                  <a:gd name="T78" fmla="*/ 10 w 22"/>
                  <a:gd name="T79" fmla="*/ 30 h 33"/>
                  <a:gd name="T80" fmla="*/ 10 w 22"/>
                  <a:gd name="T81" fmla="*/ 31 h 33"/>
                  <a:gd name="T82" fmla="*/ 11 w 22"/>
                  <a:gd name="T83" fmla="*/ 32 h 33"/>
                  <a:gd name="T84" fmla="*/ 12 w 22"/>
                  <a:gd name="T85" fmla="*/ 32 h 33"/>
                  <a:gd name="T86" fmla="*/ 14 w 22"/>
                  <a:gd name="T87" fmla="*/ 32 h 33"/>
                  <a:gd name="T88" fmla="*/ 15 w 22"/>
                  <a:gd name="T89" fmla="*/ 31 h 33"/>
                  <a:gd name="T90" fmla="*/ 15 w 22"/>
                  <a:gd name="T91" fmla="*/ 28 h 33"/>
                  <a:gd name="T92" fmla="*/ 16 w 22"/>
                  <a:gd name="T93" fmla="*/ 26 h 33"/>
                  <a:gd name="T94" fmla="*/ 15 w 22"/>
                  <a:gd name="T95" fmla="*/ 21 h 33"/>
                  <a:gd name="T96" fmla="*/ 15 w 22"/>
                  <a:gd name="T97" fmla="*/ 18 h 33"/>
                  <a:gd name="T98" fmla="*/ 14 w 22"/>
                  <a:gd name="T99" fmla="*/ 16 h 33"/>
                  <a:gd name="T100" fmla="*/ 12 w 22"/>
                  <a:gd name="T101" fmla="*/ 15 h 33"/>
                  <a:gd name="T102" fmla="*/ 11 w 22"/>
                  <a:gd name="T103" fmla="*/ 14 h 33"/>
                  <a:gd name="T104" fmla="*/ 10 w 22"/>
                  <a:gd name="T105" fmla="*/ 14 h 33"/>
                  <a:gd name="T106" fmla="*/ 9 w 22"/>
                  <a:gd name="T107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33">
                    <a:moveTo>
                      <a:pt x="22" y="0"/>
                    </a:moveTo>
                    <a:lnTo>
                      <a:pt x="22" y="0"/>
                    </a:lnTo>
                    <a:lnTo>
                      <a:pt x="18" y="1"/>
                    </a:lnTo>
                    <a:lnTo>
                      <a:pt x="16" y="2"/>
                    </a:lnTo>
                    <a:lnTo>
                      <a:pt x="14" y="4"/>
                    </a:lnTo>
                    <a:lnTo>
                      <a:pt x="11" y="7"/>
                    </a:lnTo>
                    <a:lnTo>
                      <a:pt x="10" y="10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4" y="12"/>
                    </a:lnTo>
                    <a:lnTo>
                      <a:pt x="17" y="13"/>
                    </a:lnTo>
                    <a:lnTo>
                      <a:pt x="20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1" y="28"/>
                    </a:lnTo>
                    <a:lnTo>
                      <a:pt x="20" y="31"/>
                    </a:lnTo>
                    <a:lnTo>
                      <a:pt x="17" y="32"/>
                    </a:lnTo>
                    <a:lnTo>
                      <a:pt x="15" y="33"/>
                    </a:lnTo>
                    <a:lnTo>
                      <a:pt x="12" y="33"/>
                    </a:lnTo>
                    <a:lnTo>
                      <a:pt x="9" y="33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3" y="27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2" y="0"/>
                    </a:lnTo>
                    <a:close/>
                    <a:moveTo>
                      <a:pt x="9" y="15"/>
                    </a:moveTo>
                    <a:lnTo>
                      <a:pt x="9" y="18"/>
                    </a:lnTo>
                    <a:lnTo>
                      <a:pt x="8" y="20"/>
                    </a:lnTo>
                    <a:lnTo>
                      <a:pt x="9" y="24"/>
                    </a:lnTo>
                    <a:lnTo>
                      <a:pt x="9" y="27"/>
                    </a:lnTo>
                    <a:lnTo>
                      <a:pt x="10" y="30"/>
                    </a:lnTo>
                    <a:lnTo>
                      <a:pt x="10" y="31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4" y="32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6" y="26"/>
                    </a:lnTo>
                    <a:lnTo>
                      <a:pt x="15" y="21"/>
                    </a:lnTo>
                    <a:lnTo>
                      <a:pt x="15" y="18"/>
                    </a:lnTo>
                    <a:lnTo>
                      <a:pt x="14" y="16"/>
                    </a:lnTo>
                    <a:lnTo>
                      <a:pt x="12" y="15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8" name="Freeform 3443"/>
              <p:cNvSpPr>
                <a:spLocks/>
              </p:cNvSpPr>
              <p:nvPr/>
            </p:nvSpPr>
            <p:spPr bwMode="auto">
              <a:xfrm>
                <a:off x="6310313" y="5729288"/>
                <a:ext cx="53975" cy="53975"/>
              </a:xfrm>
              <a:custGeom>
                <a:avLst/>
                <a:gdLst>
                  <a:gd name="T0" fmla="*/ 25 w 34"/>
                  <a:gd name="T1" fmla="*/ 21 h 34"/>
                  <a:gd name="T2" fmla="*/ 31 w 34"/>
                  <a:gd name="T3" fmla="*/ 26 h 34"/>
                  <a:gd name="T4" fmla="*/ 32 w 34"/>
                  <a:gd name="T5" fmla="*/ 26 h 34"/>
                  <a:gd name="T6" fmla="*/ 19 w 34"/>
                  <a:gd name="T7" fmla="*/ 30 h 34"/>
                  <a:gd name="T8" fmla="*/ 19 w 34"/>
                  <a:gd name="T9" fmla="*/ 29 h 34"/>
                  <a:gd name="T10" fmla="*/ 20 w 34"/>
                  <a:gd name="T11" fmla="*/ 28 h 34"/>
                  <a:gd name="T12" fmla="*/ 20 w 34"/>
                  <a:gd name="T13" fmla="*/ 27 h 34"/>
                  <a:gd name="T14" fmla="*/ 16 w 34"/>
                  <a:gd name="T15" fmla="*/ 22 h 34"/>
                  <a:gd name="T16" fmla="*/ 13 w 34"/>
                  <a:gd name="T17" fmla="*/ 27 h 34"/>
                  <a:gd name="T18" fmla="*/ 13 w 34"/>
                  <a:gd name="T19" fmla="*/ 28 h 34"/>
                  <a:gd name="T20" fmla="*/ 13 w 34"/>
                  <a:gd name="T21" fmla="*/ 29 h 34"/>
                  <a:gd name="T22" fmla="*/ 14 w 34"/>
                  <a:gd name="T23" fmla="*/ 29 h 34"/>
                  <a:gd name="T24" fmla="*/ 16 w 34"/>
                  <a:gd name="T25" fmla="*/ 30 h 34"/>
                  <a:gd name="T26" fmla="*/ 17 w 34"/>
                  <a:gd name="T27" fmla="*/ 30 h 34"/>
                  <a:gd name="T28" fmla="*/ 6 w 34"/>
                  <a:gd name="T29" fmla="*/ 33 h 34"/>
                  <a:gd name="T30" fmla="*/ 10 w 34"/>
                  <a:gd name="T31" fmla="*/ 30 h 34"/>
                  <a:gd name="T32" fmla="*/ 13 w 34"/>
                  <a:gd name="T33" fmla="*/ 24 h 34"/>
                  <a:gd name="T34" fmla="*/ 7 w 34"/>
                  <a:gd name="T35" fmla="*/ 14 h 34"/>
                  <a:gd name="T36" fmla="*/ 2 w 34"/>
                  <a:gd name="T37" fmla="*/ 9 h 34"/>
                  <a:gd name="T38" fmla="*/ 0 w 34"/>
                  <a:gd name="T39" fmla="*/ 9 h 34"/>
                  <a:gd name="T40" fmla="*/ 13 w 34"/>
                  <a:gd name="T41" fmla="*/ 4 h 34"/>
                  <a:gd name="T42" fmla="*/ 14 w 34"/>
                  <a:gd name="T43" fmla="*/ 5 h 34"/>
                  <a:gd name="T44" fmla="*/ 12 w 34"/>
                  <a:gd name="T45" fmla="*/ 6 h 34"/>
                  <a:gd name="T46" fmla="*/ 12 w 34"/>
                  <a:gd name="T47" fmla="*/ 8 h 34"/>
                  <a:gd name="T48" fmla="*/ 13 w 34"/>
                  <a:gd name="T49" fmla="*/ 8 h 34"/>
                  <a:gd name="T50" fmla="*/ 17 w 34"/>
                  <a:gd name="T51" fmla="*/ 12 h 34"/>
                  <a:gd name="T52" fmla="*/ 19 w 34"/>
                  <a:gd name="T53" fmla="*/ 8 h 34"/>
                  <a:gd name="T54" fmla="*/ 18 w 34"/>
                  <a:gd name="T55" fmla="*/ 5 h 34"/>
                  <a:gd name="T56" fmla="*/ 17 w 34"/>
                  <a:gd name="T57" fmla="*/ 4 h 34"/>
                  <a:gd name="T58" fmla="*/ 16 w 34"/>
                  <a:gd name="T59" fmla="*/ 3 h 34"/>
                  <a:gd name="T60" fmla="*/ 25 w 34"/>
                  <a:gd name="T61" fmla="*/ 2 h 34"/>
                  <a:gd name="T62" fmla="*/ 23 w 34"/>
                  <a:gd name="T63" fmla="*/ 4 h 34"/>
                  <a:gd name="T64" fmla="*/ 20 w 34"/>
                  <a:gd name="T65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" h="34">
                    <a:moveTo>
                      <a:pt x="18" y="14"/>
                    </a:moveTo>
                    <a:lnTo>
                      <a:pt x="25" y="21"/>
                    </a:lnTo>
                    <a:lnTo>
                      <a:pt x="29" y="23"/>
                    </a:lnTo>
                    <a:lnTo>
                      <a:pt x="31" y="26"/>
                    </a:lnTo>
                    <a:lnTo>
                      <a:pt x="31" y="26"/>
                    </a:lnTo>
                    <a:lnTo>
                      <a:pt x="32" y="26"/>
                    </a:lnTo>
                    <a:lnTo>
                      <a:pt x="34" y="27"/>
                    </a:lnTo>
                    <a:lnTo>
                      <a:pt x="19" y="30"/>
                    </a:lnTo>
                    <a:lnTo>
                      <a:pt x="18" y="29"/>
                    </a:lnTo>
                    <a:lnTo>
                      <a:pt x="19" y="29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19" y="26"/>
                    </a:lnTo>
                    <a:lnTo>
                      <a:pt x="16" y="22"/>
                    </a:lnTo>
                    <a:lnTo>
                      <a:pt x="14" y="24"/>
                    </a:lnTo>
                    <a:lnTo>
                      <a:pt x="13" y="27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4" y="29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7" y="29"/>
                    </a:lnTo>
                    <a:lnTo>
                      <a:pt x="17" y="30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0"/>
                    </a:lnTo>
                    <a:lnTo>
                      <a:pt x="11" y="28"/>
                    </a:lnTo>
                    <a:lnTo>
                      <a:pt x="13" y="24"/>
                    </a:lnTo>
                    <a:lnTo>
                      <a:pt x="14" y="21"/>
                    </a:lnTo>
                    <a:lnTo>
                      <a:pt x="7" y="14"/>
                    </a:lnTo>
                    <a:lnTo>
                      <a:pt x="5" y="10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7" y="12"/>
                    </a:lnTo>
                    <a:lnTo>
                      <a:pt x="18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22" y="5"/>
                    </a:lnTo>
                    <a:lnTo>
                      <a:pt x="20" y="9"/>
                    </a:ln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499" name="Freeform 3444"/>
              <p:cNvSpPr>
                <a:spLocks/>
              </p:cNvSpPr>
              <p:nvPr/>
            </p:nvSpPr>
            <p:spPr bwMode="auto">
              <a:xfrm>
                <a:off x="6388100" y="5695950"/>
                <a:ext cx="9525" cy="69850"/>
              </a:xfrm>
              <a:custGeom>
                <a:avLst/>
                <a:gdLst>
                  <a:gd name="T0" fmla="*/ 6 w 6"/>
                  <a:gd name="T1" fmla="*/ 0 h 44"/>
                  <a:gd name="T2" fmla="*/ 4 w 6"/>
                  <a:gd name="T3" fmla="*/ 43 h 44"/>
                  <a:gd name="T4" fmla="*/ 0 w 6"/>
                  <a:gd name="T5" fmla="*/ 44 h 44"/>
                  <a:gd name="T6" fmla="*/ 3 w 6"/>
                  <a:gd name="T7" fmla="*/ 1 h 44"/>
                  <a:gd name="T8" fmla="*/ 6 w 6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4">
                    <a:moveTo>
                      <a:pt x="6" y="0"/>
                    </a:moveTo>
                    <a:lnTo>
                      <a:pt x="4" y="43"/>
                    </a:lnTo>
                    <a:lnTo>
                      <a:pt x="0" y="44"/>
                    </a:lnTo>
                    <a:lnTo>
                      <a:pt x="3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500" name="Freeform 3445"/>
              <p:cNvSpPr>
                <a:spLocks/>
              </p:cNvSpPr>
              <p:nvPr/>
            </p:nvSpPr>
            <p:spPr bwMode="auto">
              <a:xfrm>
                <a:off x="6430963" y="5694363"/>
                <a:ext cx="77788" cy="57150"/>
              </a:xfrm>
              <a:custGeom>
                <a:avLst/>
                <a:gdLst>
                  <a:gd name="T0" fmla="*/ 11 w 49"/>
                  <a:gd name="T1" fmla="*/ 10 h 36"/>
                  <a:gd name="T2" fmla="*/ 14 w 49"/>
                  <a:gd name="T3" fmla="*/ 6 h 36"/>
                  <a:gd name="T4" fmla="*/ 18 w 49"/>
                  <a:gd name="T5" fmla="*/ 4 h 36"/>
                  <a:gd name="T6" fmla="*/ 21 w 49"/>
                  <a:gd name="T7" fmla="*/ 4 h 36"/>
                  <a:gd name="T8" fmla="*/ 25 w 49"/>
                  <a:gd name="T9" fmla="*/ 7 h 36"/>
                  <a:gd name="T10" fmla="*/ 29 w 49"/>
                  <a:gd name="T11" fmla="*/ 2 h 36"/>
                  <a:gd name="T12" fmla="*/ 32 w 49"/>
                  <a:gd name="T13" fmla="*/ 0 h 36"/>
                  <a:gd name="T14" fmla="*/ 37 w 49"/>
                  <a:gd name="T15" fmla="*/ 0 h 36"/>
                  <a:gd name="T16" fmla="*/ 41 w 49"/>
                  <a:gd name="T17" fmla="*/ 2 h 36"/>
                  <a:gd name="T18" fmla="*/ 43 w 49"/>
                  <a:gd name="T19" fmla="*/ 8 h 36"/>
                  <a:gd name="T20" fmla="*/ 47 w 49"/>
                  <a:gd name="T21" fmla="*/ 21 h 36"/>
                  <a:gd name="T22" fmla="*/ 48 w 49"/>
                  <a:gd name="T23" fmla="*/ 22 h 36"/>
                  <a:gd name="T24" fmla="*/ 49 w 49"/>
                  <a:gd name="T25" fmla="*/ 24 h 36"/>
                  <a:gd name="T26" fmla="*/ 36 w 49"/>
                  <a:gd name="T27" fmla="*/ 26 h 36"/>
                  <a:gd name="T28" fmla="*/ 38 w 49"/>
                  <a:gd name="T29" fmla="*/ 25 h 36"/>
                  <a:gd name="T30" fmla="*/ 37 w 49"/>
                  <a:gd name="T31" fmla="*/ 20 h 36"/>
                  <a:gd name="T32" fmla="*/ 33 w 49"/>
                  <a:gd name="T33" fmla="*/ 7 h 36"/>
                  <a:gd name="T34" fmla="*/ 32 w 49"/>
                  <a:gd name="T35" fmla="*/ 4 h 36"/>
                  <a:gd name="T36" fmla="*/ 31 w 49"/>
                  <a:gd name="T37" fmla="*/ 4 h 36"/>
                  <a:gd name="T38" fmla="*/ 30 w 49"/>
                  <a:gd name="T39" fmla="*/ 4 h 36"/>
                  <a:gd name="T40" fmla="*/ 27 w 49"/>
                  <a:gd name="T41" fmla="*/ 7 h 36"/>
                  <a:gd name="T42" fmla="*/ 30 w 49"/>
                  <a:gd name="T43" fmla="*/ 22 h 36"/>
                  <a:gd name="T44" fmla="*/ 31 w 49"/>
                  <a:gd name="T45" fmla="*/ 26 h 36"/>
                  <a:gd name="T46" fmla="*/ 33 w 49"/>
                  <a:gd name="T47" fmla="*/ 27 h 36"/>
                  <a:gd name="T48" fmla="*/ 21 w 49"/>
                  <a:gd name="T49" fmla="*/ 31 h 36"/>
                  <a:gd name="T50" fmla="*/ 23 w 49"/>
                  <a:gd name="T51" fmla="*/ 30 h 36"/>
                  <a:gd name="T52" fmla="*/ 23 w 49"/>
                  <a:gd name="T53" fmla="*/ 28 h 36"/>
                  <a:gd name="T54" fmla="*/ 23 w 49"/>
                  <a:gd name="T55" fmla="*/ 26 h 36"/>
                  <a:gd name="T56" fmla="*/ 19 w 49"/>
                  <a:gd name="T57" fmla="*/ 14 h 36"/>
                  <a:gd name="T58" fmla="*/ 18 w 49"/>
                  <a:gd name="T59" fmla="*/ 9 h 36"/>
                  <a:gd name="T60" fmla="*/ 17 w 49"/>
                  <a:gd name="T61" fmla="*/ 8 h 36"/>
                  <a:gd name="T62" fmla="*/ 15 w 49"/>
                  <a:gd name="T63" fmla="*/ 8 h 36"/>
                  <a:gd name="T64" fmla="*/ 13 w 49"/>
                  <a:gd name="T65" fmla="*/ 9 h 36"/>
                  <a:gd name="T66" fmla="*/ 12 w 49"/>
                  <a:gd name="T67" fmla="*/ 13 h 36"/>
                  <a:gd name="T68" fmla="*/ 15 w 49"/>
                  <a:gd name="T69" fmla="*/ 28 h 36"/>
                  <a:gd name="T70" fmla="*/ 18 w 49"/>
                  <a:gd name="T71" fmla="*/ 31 h 36"/>
                  <a:gd name="T72" fmla="*/ 19 w 49"/>
                  <a:gd name="T73" fmla="*/ 32 h 36"/>
                  <a:gd name="T74" fmla="*/ 6 w 49"/>
                  <a:gd name="T75" fmla="*/ 34 h 36"/>
                  <a:gd name="T76" fmla="*/ 8 w 49"/>
                  <a:gd name="T77" fmla="*/ 32 h 36"/>
                  <a:gd name="T78" fmla="*/ 7 w 49"/>
                  <a:gd name="T79" fmla="*/ 28 h 36"/>
                  <a:gd name="T80" fmla="*/ 2 w 49"/>
                  <a:gd name="T81" fmla="*/ 13 h 36"/>
                  <a:gd name="T82" fmla="*/ 1 w 49"/>
                  <a:gd name="T83" fmla="*/ 10 h 36"/>
                  <a:gd name="T84" fmla="*/ 0 w 49"/>
                  <a:gd name="T85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9" h="36">
                    <a:moveTo>
                      <a:pt x="9" y="7"/>
                    </a:moveTo>
                    <a:lnTo>
                      <a:pt x="11" y="10"/>
                    </a:lnTo>
                    <a:lnTo>
                      <a:pt x="12" y="8"/>
                    </a:lnTo>
                    <a:lnTo>
                      <a:pt x="14" y="6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7"/>
                    </a:lnTo>
                    <a:lnTo>
                      <a:pt x="27" y="4"/>
                    </a:lnTo>
                    <a:lnTo>
                      <a:pt x="29" y="2"/>
                    </a:lnTo>
                    <a:lnTo>
                      <a:pt x="31" y="1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9" y="1"/>
                    </a:lnTo>
                    <a:lnTo>
                      <a:pt x="41" y="2"/>
                    </a:lnTo>
                    <a:lnTo>
                      <a:pt x="42" y="4"/>
                    </a:lnTo>
                    <a:lnTo>
                      <a:pt x="43" y="8"/>
                    </a:lnTo>
                    <a:lnTo>
                      <a:pt x="45" y="19"/>
                    </a:lnTo>
                    <a:lnTo>
                      <a:pt x="47" y="21"/>
                    </a:lnTo>
                    <a:lnTo>
                      <a:pt x="47" y="22"/>
                    </a:lnTo>
                    <a:lnTo>
                      <a:pt x="48" y="22"/>
                    </a:lnTo>
                    <a:lnTo>
                      <a:pt x="49" y="22"/>
                    </a:lnTo>
                    <a:lnTo>
                      <a:pt x="49" y="24"/>
                    </a:lnTo>
                    <a:lnTo>
                      <a:pt x="37" y="27"/>
                    </a:lnTo>
                    <a:lnTo>
                      <a:pt x="36" y="26"/>
                    </a:lnTo>
                    <a:lnTo>
                      <a:pt x="37" y="25"/>
                    </a:lnTo>
                    <a:lnTo>
                      <a:pt x="38" y="25"/>
                    </a:lnTo>
                    <a:lnTo>
                      <a:pt x="38" y="22"/>
                    </a:lnTo>
                    <a:lnTo>
                      <a:pt x="37" y="20"/>
                    </a:lnTo>
                    <a:lnTo>
                      <a:pt x="35" y="9"/>
                    </a:lnTo>
                    <a:lnTo>
                      <a:pt x="33" y="7"/>
                    </a:lnTo>
                    <a:lnTo>
                      <a:pt x="33" y="6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1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9" y="6"/>
                    </a:lnTo>
                    <a:lnTo>
                      <a:pt x="27" y="7"/>
                    </a:lnTo>
                    <a:lnTo>
                      <a:pt x="26" y="9"/>
                    </a:lnTo>
                    <a:lnTo>
                      <a:pt x="30" y="22"/>
                    </a:lnTo>
                    <a:lnTo>
                      <a:pt x="31" y="25"/>
                    </a:lnTo>
                    <a:lnTo>
                      <a:pt x="31" y="26"/>
                    </a:lnTo>
                    <a:lnTo>
                      <a:pt x="32" y="27"/>
                    </a:lnTo>
                    <a:lnTo>
                      <a:pt x="33" y="27"/>
                    </a:lnTo>
                    <a:lnTo>
                      <a:pt x="35" y="28"/>
                    </a:lnTo>
                    <a:lnTo>
                      <a:pt x="21" y="31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2" y="13"/>
                    </a:lnTo>
                    <a:lnTo>
                      <a:pt x="15" y="26"/>
                    </a:lnTo>
                    <a:lnTo>
                      <a:pt x="15" y="28"/>
                    </a:lnTo>
                    <a:lnTo>
                      <a:pt x="17" y="30"/>
                    </a:lnTo>
                    <a:lnTo>
                      <a:pt x="18" y="31"/>
                    </a:lnTo>
                    <a:lnTo>
                      <a:pt x="19" y="31"/>
                    </a:lnTo>
                    <a:lnTo>
                      <a:pt x="19" y="32"/>
                    </a:lnTo>
                    <a:lnTo>
                      <a:pt x="7" y="36"/>
                    </a:lnTo>
                    <a:lnTo>
                      <a:pt x="6" y="34"/>
                    </a:lnTo>
                    <a:lnTo>
                      <a:pt x="7" y="33"/>
                    </a:lnTo>
                    <a:lnTo>
                      <a:pt x="8" y="32"/>
                    </a:lnTo>
                    <a:lnTo>
                      <a:pt x="8" y="31"/>
                    </a:lnTo>
                    <a:lnTo>
                      <a:pt x="7" y="28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501" name="Freeform 3446"/>
              <p:cNvSpPr>
                <a:spLocks/>
              </p:cNvSpPr>
              <p:nvPr/>
            </p:nvSpPr>
            <p:spPr bwMode="auto">
              <a:xfrm>
                <a:off x="6505575" y="5672138"/>
                <a:ext cx="79375" cy="57150"/>
              </a:xfrm>
              <a:custGeom>
                <a:avLst/>
                <a:gdLst>
                  <a:gd name="T0" fmla="*/ 12 w 50"/>
                  <a:gd name="T1" fmla="*/ 11 h 36"/>
                  <a:gd name="T2" fmla="*/ 14 w 50"/>
                  <a:gd name="T3" fmla="*/ 8 h 36"/>
                  <a:gd name="T4" fmla="*/ 18 w 50"/>
                  <a:gd name="T5" fmla="*/ 5 h 36"/>
                  <a:gd name="T6" fmla="*/ 22 w 50"/>
                  <a:gd name="T7" fmla="*/ 5 h 36"/>
                  <a:gd name="T8" fmla="*/ 26 w 50"/>
                  <a:gd name="T9" fmla="*/ 8 h 36"/>
                  <a:gd name="T10" fmla="*/ 30 w 50"/>
                  <a:gd name="T11" fmla="*/ 3 h 36"/>
                  <a:gd name="T12" fmla="*/ 33 w 50"/>
                  <a:gd name="T13" fmla="*/ 2 h 36"/>
                  <a:gd name="T14" fmla="*/ 38 w 50"/>
                  <a:gd name="T15" fmla="*/ 2 h 36"/>
                  <a:gd name="T16" fmla="*/ 40 w 50"/>
                  <a:gd name="T17" fmla="*/ 4 h 36"/>
                  <a:gd name="T18" fmla="*/ 43 w 50"/>
                  <a:gd name="T19" fmla="*/ 9 h 36"/>
                  <a:gd name="T20" fmla="*/ 46 w 50"/>
                  <a:gd name="T21" fmla="*/ 22 h 36"/>
                  <a:gd name="T22" fmla="*/ 49 w 50"/>
                  <a:gd name="T23" fmla="*/ 24 h 36"/>
                  <a:gd name="T24" fmla="*/ 50 w 50"/>
                  <a:gd name="T25" fmla="*/ 26 h 36"/>
                  <a:gd name="T26" fmla="*/ 37 w 50"/>
                  <a:gd name="T27" fmla="*/ 27 h 36"/>
                  <a:gd name="T28" fmla="*/ 39 w 50"/>
                  <a:gd name="T29" fmla="*/ 26 h 36"/>
                  <a:gd name="T30" fmla="*/ 38 w 50"/>
                  <a:gd name="T31" fmla="*/ 22 h 36"/>
                  <a:gd name="T32" fmla="*/ 34 w 50"/>
                  <a:gd name="T33" fmla="*/ 9 h 36"/>
                  <a:gd name="T34" fmla="*/ 33 w 50"/>
                  <a:gd name="T35" fmla="*/ 6 h 36"/>
                  <a:gd name="T36" fmla="*/ 32 w 50"/>
                  <a:gd name="T37" fmla="*/ 5 h 36"/>
                  <a:gd name="T38" fmla="*/ 30 w 50"/>
                  <a:gd name="T39" fmla="*/ 6 h 36"/>
                  <a:gd name="T40" fmla="*/ 28 w 50"/>
                  <a:gd name="T41" fmla="*/ 9 h 36"/>
                  <a:gd name="T42" fmla="*/ 31 w 50"/>
                  <a:gd name="T43" fmla="*/ 23 h 36"/>
                  <a:gd name="T44" fmla="*/ 32 w 50"/>
                  <a:gd name="T45" fmla="*/ 27 h 36"/>
                  <a:gd name="T46" fmla="*/ 34 w 50"/>
                  <a:gd name="T47" fmla="*/ 28 h 36"/>
                  <a:gd name="T48" fmla="*/ 22 w 50"/>
                  <a:gd name="T49" fmla="*/ 33 h 36"/>
                  <a:gd name="T50" fmla="*/ 22 w 50"/>
                  <a:gd name="T51" fmla="*/ 30 h 36"/>
                  <a:gd name="T52" fmla="*/ 24 w 50"/>
                  <a:gd name="T53" fmla="*/ 29 h 36"/>
                  <a:gd name="T54" fmla="*/ 24 w 50"/>
                  <a:gd name="T55" fmla="*/ 28 h 36"/>
                  <a:gd name="T56" fmla="*/ 20 w 50"/>
                  <a:gd name="T57" fmla="*/ 15 h 36"/>
                  <a:gd name="T58" fmla="*/ 19 w 50"/>
                  <a:gd name="T59" fmla="*/ 11 h 36"/>
                  <a:gd name="T60" fmla="*/ 18 w 50"/>
                  <a:gd name="T61" fmla="*/ 10 h 36"/>
                  <a:gd name="T62" fmla="*/ 16 w 50"/>
                  <a:gd name="T63" fmla="*/ 10 h 36"/>
                  <a:gd name="T64" fmla="*/ 14 w 50"/>
                  <a:gd name="T65" fmla="*/ 11 h 36"/>
                  <a:gd name="T66" fmla="*/ 12 w 50"/>
                  <a:gd name="T67" fmla="*/ 15 h 36"/>
                  <a:gd name="T68" fmla="*/ 16 w 50"/>
                  <a:gd name="T69" fmla="*/ 30 h 36"/>
                  <a:gd name="T70" fmla="*/ 18 w 50"/>
                  <a:gd name="T71" fmla="*/ 32 h 36"/>
                  <a:gd name="T72" fmla="*/ 20 w 50"/>
                  <a:gd name="T73" fmla="*/ 33 h 36"/>
                  <a:gd name="T74" fmla="*/ 7 w 50"/>
                  <a:gd name="T75" fmla="*/ 35 h 36"/>
                  <a:gd name="T76" fmla="*/ 8 w 50"/>
                  <a:gd name="T77" fmla="*/ 34 h 36"/>
                  <a:gd name="T78" fmla="*/ 8 w 50"/>
                  <a:gd name="T79" fmla="*/ 30 h 36"/>
                  <a:gd name="T80" fmla="*/ 3 w 50"/>
                  <a:gd name="T81" fmla="*/ 14 h 36"/>
                  <a:gd name="T82" fmla="*/ 2 w 50"/>
                  <a:gd name="T83" fmla="*/ 12 h 36"/>
                  <a:gd name="T84" fmla="*/ 0 w 50"/>
                  <a:gd name="T85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0" h="36">
                    <a:moveTo>
                      <a:pt x="10" y="8"/>
                    </a:moveTo>
                    <a:lnTo>
                      <a:pt x="12" y="11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2" y="5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27" y="5"/>
                    </a:lnTo>
                    <a:lnTo>
                      <a:pt x="30" y="3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40" y="4"/>
                    </a:lnTo>
                    <a:lnTo>
                      <a:pt x="42" y="6"/>
                    </a:lnTo>
                    <a:lnTo>
                      <a:pt x="43" y="9"/>
                    </a:lnTo>
                    <a:lnTo>
                      <a:pt x="46" y="20"/>
                    </a:lnTo>
                    <a:lnTo>
                      <a:pt x="46" y="22"/>
                    </a:lnTo>
                    <a:lnTo>
                      <a:pt x="48" y="23"/>
                    </a:lnTo>
                    <a:lnTo>
                      <a:pt x="49" y="24"/>
                    </a:lnTo>
                    <a:lnTo>
                      <a:pt x="50" y="24"/>
                    </a:lnTo>
                    <a:lnTo>
                      <a:pt x="50" y="26"/>
                    </a:lnTo>
                    <a:lnTo>
                      <a:pt x="37" y="28"/>
                    </a:lnTo>
                    <a:lnTo>
                      <a:pt x="37" y="27"/>
                    </a:lnTo>
                    <a:lnTo>
                      <a:pt x="38" y="27"/>
                    </a:lnTo>
                    <a:lnTo>
                      <a:pt x="39" y="26"/>
                    </a:lnTo>
                    <a:lnTo>
                      <a:pt x="39" y="24"/>
                    </a:lnTo>
                    <a:lnTo>
                      <a:pt x="38" y="22"/>
                    </a:lnTo>
                    <a:lnTo>
                      <a:pt x="36" y="11"/>
                    </a:lnTo>
                    <a:lnTo>
                      <a:pt x="34" y="9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30" y="6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7" y="10"/>
                    </a:lnTo>
                    <a:lnTo>
                      <a:pt x="31" y="23"/>
                    </a:lnTo>
                    <a:lnTo>
                      <a:pt x="32" y="26"/>
                    </a:lnTo>
                    <a:lnTo>
                      <a:pt x="32" y="27"/>
                    </a:lnTo>
                    <a:lnTo>
                      <a:pt x="33" y="28"/>
                    </a:lnTo>
                    <a:lnTo>
                      <a:pt x="34" y="28"/>
                    </a:lnTo>
                    <a:lnTo>
                      <a:pt x="34" y="29"/>
                    </a:lnTo>
                    <a:lnTo>
                      <a:pt x="22" y="33"/>
                    </a:lnTo>
                    <a:lnTo>
                      <a:pt x="22" y="32"/>
                    </a:lnTo>
                    <a:lnTo>
                      <a:pt x="22" y="30"/>
                    </a:lnTo>
                    <a:lnTo>
                      <a:pt x="24" y="30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4" y="28"/>
                    </a:lnTo>
                    <a:lnTo>
                      <a:pt x="24" y="26"/>
                    </a:lnTo>
                    <a:lnTo>
                      <a:pt x="20" y="15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2" y="15"/>
                    </a:lnTo>
                    <a:lnTo>
                      <a:pt x="15" y="28"/>
                    </a:lnTo>
                    <a:lnTo>
                      <a:pt x="16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7" y="36"/>
                    </a:lnTo>
                    <a:lnTo>
                      <a:pt x="7" y="35"/>
                    </a:lnTo>
                    <a:lnTo>
                      <a:pt x="8" y="35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8" y="30"/>
                    </a:lnTo>
                    <a:lnTo>
                      <a:pt x="4" y="16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502" name="Freeform 3447"/>
              <p:cNvSpPr>
                <a:spLocks noEditPoints="1"/>
              </p:cNvSpPr>
              <p:nvPr/>
            </p:nvSpPr>
            <p:spPr bwMode="auto">
              <a:xfrm>
                <a:off x="5103813" y="5653088"/>
                <a:ext cx="68263" cy="63500"/>
              </a:xfrm>
              <a:custGeom>
                <a:avLst/>
                <a:gdLst>
                  <a:gd name="T0" fmla="*/ 18 w 43"/>
                  <a:gd name="T1" fmla="*/ 26 h 40"/>
                  <a:gd name="T2" fmla="*/ 12 w 43"/>
                  <a:gd name="T3" fmla="*/ 33 h 40"/>
                  <a:gd name="T4" fmla="*/ 11 w 43"/>
                  <a:gd name="T5" fmla="*/ 35 h 40"/>
                  <a:gd name="T6" fmla="*/ 11 w 43"/>
                  <a:gd name="T7" fmla="*/ 36 h 40"/>
                  <a:gd name="T8" fmla="*/ 10 w 43"/>
                  <a:gd name="T9" fmla="*/ 36 h 40"/>
                  <a:gd name="T10" fmla="*/ 11 w 43"/>
                  <a:gd name="T11" fmla="*/ 38 h 40"/>
                  <a:gd name="T12" fmla="*/ 11 w 43"/>
                  <a:gd name="T13" fmla="*/ 39 h 40"/>
                  <a:gd name="T14" fmla="*/ 12 w 43"/>
                  <a:gd name="T15" fmla="*/ 39 h 40"/>
                  <a:gd name="T16" fmla="*/ 11 w 43"/>
                  <a:gd name="T17" fmla="*/ 40 h 40"/>
                  <a:gd name="T18" fmla="*/ 0 w 43"/>
                  <a:gd name="T19" fmla="*/ 32 h 40"/>
                  <a:gd name="T20" fmla="*/ 1 w 43"/>
                  <a:gd name="T21" fmla="*/ 30 h 40"/>
                  <a:gd name="T22" fmla="*/ 2 w 43"/>
                  <a:gd name="T23" fmla="*/ 30 h 40"/>
                  <a:gd name="T24" fmla="*/ 2 w 43"/>
                  <a:gd name="T25" fmla="*/ 30 h 40"/>
                  <a:gd name="T26" fmla="*/ 4 w 43"/>
                  <a:gd name="T27" fmla="*/ 30 h 40"/>
                  <a:gd name="T28" fmla="*/ 6 w 43"/>
                  <a:gd name="T29" fmla="*/ 28 h 40"/>
                  <a:gd name="T30" fmla="*/ 23 w 43"/>
                  <a:gd name="T31" fmla="*/ 6 h 40"/>
                  <a:gd name="T32" fmla="*/ 24 w 43"/>
                  <a:gd name="T33" fmla="*/ 4 h 40"/>
                  <a:gd name="T34" fmla="*/ 25 w 43"/>
                  <a:gd name="T35" fmla="*/ 3 h 40"/>
                  <a:gd name="T36" fmla="*/ 24 w 43"/>
                  <a:gd name="T37" fmla="*/ 2 h 40"/>
                  <a:gd name="T38" fmla="*/ 24 w 43"/>
                  <a:gd name="T39" fmla="*/ 0 h 40"/>
                  <a:gd name="T40" fmla="*/ 24 w 43"/>
                  <a:gd name="T41" fmla="*/ 0 h 40"/>
                  <a:gd name="T42" fmla="*/ 32 w 43"/>
                  <a:gd name="T43" fmla="*/ 6 h 40"/>
                  <a:gd name="T44" fmla="*/ 31 w 43"/>
                  <a:gd name="T45" fmla="*/ 9 h 40"/>
                  <a:gd name="T46" fmla="*/ 32 w 43"/>
                  <a:gd name="T47" fmla="*/ 9 h 40"/>
                  <a:gd name="T48" fmla="*/ 35 w 43"/>
                  <a:gd name="T49" fmla="*/ 9 h 40"/>
                  <a:gd name="T50" fmla="*/ 37 w 43"/>
                  <a:gd name="T51" fmla="*/ 10 h 40"/>
                  <a:gd name="T52" fmla="*/ 40 w 43"/>
                  <a:gd name="T53" fmla="*/ 11 h 40"/>
                  <a:gd name="T54" fmla="*/ 41 w 43"/>
                  <a:gd name="T55" fmla="*/ 12 h 40"/>
                  <a:gd name="T56" fmla="*/ 42 w 43"/>
                  <a:gd name="T57" fmla="*/ 16 h 40"/>
                  <a:gd name="T58" fmla="*/ 43 w 43"/>
                  <a:gd name="T59" fmla="*/ 18 h 40"/>
                  <a:gd name="T60" fmla="*/ 42 w 43"/>
                  <a:gd name="T61" fmla="*/ 22 h 40"/>
                  <a:gd name="T62" fmla="*/ 41 w 43"/>
                  <a:gd name="T63" fmla="*/ 26 h 40"/>
                  <a:gd name="T64" fmla="*/ 38 w 43"/>
                  <a:gd name="T65" fmla="*/ 28 h 40"/>
                  <a:gd name="T66" fmla="*/ 36 w 43"/>
                  <a:gd name="T67" fmla="*/ 30 h 40"/>
                  <a:gd name="T68" fmla="*/ 34 w 43"/>
                  <a:gd name="T69" fmla="*/ 33 h 40"/>
                  <a:gd name="T70" fmla="*/ 30 w 43"/>
                  <a:gd name="T71" fmla="*/ 34 h 40"/>
                  <a:gd name="T72" fmla="*/ 28 w 43"/>
                  <a:gd name="T73" fmla="*/ 35 h 40"/>
                  <a:gd name="T74" fmla="*/ 24 w 43"/>
                  <a:gd name="T75" fmla="*/ 34 h 40"/>
                  <a:gd name="T76" fmla="*/ 22 w 43"/>
                  <a:gd name="T77" fmla="*/ 33 h 40"/>
                  <a:gd name="T78" fmla="*/ 20 w 43"/>
                  <a:gd name="T79" fmla="*/ 32 h 40"/>
                  <a:gd name="T80" fmla="*/ 19 w 43"/>
                  <a:gd name="T81" fmla="*/ 29 h 40"/>
                  <a:gd name="T82" fmla="*/ 18 w 43"/>
                  <a:gd name="T83" fmla="*/ 28 h 40"/>
                  <a:gd name="T84" fmla="*/ 18 w 43"/>
                  <a:gd name="T85" fmla="*/ 26 h 40"/>
                  <a:gd name="T86" fmla="*/ 19 w 43"/>
                  <a:gd name="T87" fmla="*/ 23 h 40"/>
                  <a:gd name="T88" fmla="*/ 19 w 43"/>
                  <a:gd name="T89" fmla="*/ 27 h 40"/>
                  <a:gd name="T90" fmla="*/ 20 w 43"/>
                  <a:gd name="T91" fmla="*/ 29 h 40"/>
                  <a:gd name="T92" fmla="*/ 22 w 43"/>
                  <a:gd name="T93" fmla="*/ 30 h 40"/>
                  <a:gd name="T94" fmla="*/ 23 w 43"/>
                  <a:gd name="T95" fmla="*/ 30 h 40"/>
                  <a:gd name="T96" fmla="*/ 25 w 43"/>
                  <a:gd name="T97" fmla="*/ 30 h 40"/>
                  <a:gd name="T98" fmla="*/ 26 w 43"/>
                  <a:gd name="T99" fmla="*/ 29 h 40"/>
                  <a:gd name="T100" fmla="*/ 29 w 43"/>
                  <a:gd name="T101" fmla="*/ 27 h 40"/>
                  <a:gd name="T102" fmla="*/ 32 w 43"/>
                  <a:gd name="T103" fmla="*/ 24 h 40"/>
                  <a:gd name="T104" fmla="*/ 35 w 43"/>
                  <a:gd name="T105" fmla="*/ 21 h 40"/>
                  <a:gd name="T106" fmla="*/ 36 w 43"/>
                  <a:gd name="T107" fmla="*/ 17 h 40"/>
                  <a:gd name="T108" fmla="*/ 37 w 43"/>
                  <a:gd name="T109" fmla="*/ 15 h 40"/>
                  <a:gd name="T110" fmla="*/ 36 w 43"/>
                  <a:gd name="T111" fmla="*/ 14 h 40"/>
                  <a:gd name="T112" fmla="*/ 35 w 43"/>
                  <a:gd name="T113" fmla="*/ 11 h 40"/>
                  <a:gd name="T114" fmla="*/ 34 w 43"/>
                  <a:gd name="T115" fmla="*/ 11 h 40"/>
                  <a:gd name="T116" fmla="*/ 31 w 43"/>
                  <a:gd name="T117" fmla="*/ 11 h 40"/>
                  <a:gd name="T118" fmla="*/ 29 w 43"/>
                  <a:gd name="T119" fmla="*/ 12 h 40"/>
                  <a:gd name="T120" fmla="*/ 19 w 43"/>
                  <a:gd name="T121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" h="40">
                    <a:moveTo>
                      <a:pt x="18" y="26"/>
                    </a:moveTo>
                    <a:lnTo>
                      <a:pt x="12" y="33"/>
                    </a:lnTo>
                    <a:lnTo>
                      <a:pt x="11" y="35"/>
                    </a:lnTo>
                    <a:lnTo>
                      <a:pt x="11" y="36"/>
                    </a:lnTo>
                    <a:lnTo>
                      <a:pt x="10" y="36"/>
                    </a:lnTo>
                    <a:lnTo>
                      <a:pt x="11" y="38"/>
                    </a:lnTo>
                    <a:lnTo>
                      <a:pt x="11" y="39"/>
                    </a:lnTo>
                    <a:lnTo>
                      <a:pt x="12" y="39"/>
                    </a:lnTo>
                    <a:lnTo>
                      <a:pt x="11" y="40"/>
                    </a:lnTo>
                    <a:lnTo>
                      <a:pt x="0" y="32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4" y="30"/>
                    </a:lnTo>
                    <a:lnTo>
                      <a:pt x="6" y="28"/>
                    </a:lnTo>
                    <a:lnTo>
                      <a:pt x="23" y="6"/>
                    </a:lnTo>
                    <a:lnTo>
                      <a:pt x="24" y="4"/>
                    </a:lnTo>
                    <a:lnTo>
                      <a:pt x="25" y="3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2" y="6"/>
                    </a:lnTo>
                    <a:lnTo>
                      <a:pt x="31" y="9"/>
                    </a:lnTo>
                    <a:lnTo>
                      <a:pt x="32" y="9"/>
                    </a:lnTo>
                    <a:lnTo>
                      <a:pt x="35" y="9"/>
                    </a:lnTo>
                    <a:lnTo>
                      <a:pt x="37" y="10"/>
                    </a:lnTo>
                    <a:lnTo>
                      <a:pt x="40" y="11"/>
                    </a:lnTo>
                    <a:lnTo>
                      <a:pt x="41" y="12"/>
                    </a:lnTo>
                    <a:lnTo>
                      <a:pt x="42" y="16"/>
                    </a:lnTo>
                    <a:lnTo>
                      <a:pt x="43" y="18"/>
                    </a:lnTo>
                    <a:lnTo>
                      <a:pt x="42" y="22"/>
                    </a:lnTo>
                    <a:lnTo>
                      <a:pt x="41" y="26"/>
                    </a:lnTo>
                    <a:lnTo>
                      <a:pt x="38" y="28"/>
                    </a:lnTo>
                    <a:lnTo>
                      <a:pt x="36" y="30"/>
                    </a:lnTo>
                    <a:lnTo>
                      <a:pt x="34" y="33"/>
                    </a:lnTo>
                    <a:lnTo>
                      <a:pt x="30" y="34"/>
                    </a:lnTo>
                    <a:lnTo>
                      <a:pt x="28" y="35"/>
                    </a:lnTo>
                    <a:lnTo>
                      <a:pt x="24" y="34"/>
                    </a:lnTo>
                    <a:lnTo>
                      <a:pt x="22" y="33"/>
                    </a:lnTo>
                    <a:lnTo>
                      <a:pt x="20" y="32"/>
                    </a:lnTo>
                    <a:lnTo>
                      <a:pt x="19" y="29"/>
                    </a:lnTo>
                    <a:lnTo>
                      <a:pt x="18" y="28"/>
                    </a:lnTo>
                    <a:lnTo>
                      <a:pt x="18" y="26"/>
                    </a:lnTo>
                    <a:close/>
                    <a:moveTo>
                      <a:pt x="19" y="23"/>
                    </a:moveTo>
                    <a:lnTo>
                      <a:pt x="19" y="27"/>
                    </a:lnTo>
                    <a:lnTo>
                      <a:pt x="20" y="29"/>
                    </a:lnTo>
                    <a:lnTo>
                      <a:pt x="22" y="30"/>
                    </a:lnTo>
                    <a:lnTo>
                      <a:pt x="23" y="30"/>
                    </a:lnTo>
                    <a:lnTo>
                      <a:pt x="25" y="30"/>
                    </a:lnTo>
                    <a:lnTo>
                      <a:pt x="26" y="29"/>
                    </a:lnTo>
                    <a:lnTo>
                      <a:pt x="29" y="27"/>
                    </a:lnTo>
                    <a:lnTo>
                      <a:pt x="32" y="24"/>
                    </a:lnTo>
                    <a:lnTo>
                      <a:pt x="35" y="21"/>
                    </a:lnTo>
                    <a:lnTo>
                      <a:pt x="36" y="17"/>
                    </a:lnTo>
                    <a:lnTo>
                      <a:pt x="37" y="15"/>
                    </a:lnTo>
                    <a:lnTo>
                      <a:pt x="36" y="14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1" y="11"/>
                    </a:lnTo>
                    <a:lnTo>
                      <a:pt x="29" y="12"/>
                    </a:lnTo>
                    <a:lnTo>
                      <a:pt x="1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5503" name="Freeform 3448"/>
              <p:cNvSpPr>
                <a:spLocks/>
              </p:cNvSpPr>
              <p:nvPr/>
            </p:nvSpPr>
            <p:spPr bwMode="auto">
              <a:xfrm>
                <a:off x="5157788" y="5668963"/>
                <a:ext cx="53975" cy="77787"/>
              </a:xfrm>
              <a:custGeom>
                <a:avLst/>
                <a:gdLst>
                  <a:gd name="T0" fmla="*/ 33 w 34"/>
                  <a:gd name="T1" fmla="*/ 6 h 49"/>
                  <a:gd name="T2" fmla="*/ 22 w 34"/>
                  <a:gd name="T3" fmla="*/ 19 h 49"/>
                  <a:gd name="T4" fmla="*/ 26 w 34"/>
                  <a:gd name="T5" fmla="*/ 19 h 49"/>
                  <a:gd name="T6" fmla="*/ 28 w 34"/>
                  <a:gd name="T7" fmla="*/ 19 h 49"/>
                  <a:gd name="T8" fmla="*/ 30 w 34"/>
                  <a:gd name="T9" fmla="*/ 20 h 49"/>
                  <a:gd name="T10" fmla="*/ 32 w 34"/>
                  <a:gd name="T11" fmla="*/ 22 h 49"/>
                  <a:gd name="T12" fmla="*/ 33 w 34"/>
                  <a:gd name="T13" fmla="*/ 23 h 49"/>
                  <a:gd name="T14" fmla="*/ 34 w 34"/>
                  <a:gd name="T15" fmla="*/ 25 h 49"/>
                  <a:gd name="T16" fmla="*/ 34 w 34"/>
                  <a:gd name="T17" fmla="*/ 28 h 49"/>
                  <a:gd name="T18" fmla="*/ 34 w 34"/>
                  <a:gd name="T19" fmla="*/ 29 h 49"/>
                  <a:gd name="T20" fmla="*/ 33 w 34"/>
                  <a:gd name="T21" fmla="*/ 31 h 49"/>
                  <a:gd name="T22" fmla="*/ 31 w 34"/>
                  <a:gd name="T23" fmla="*/ 35 h 49"/>
                  <a:gd name="T24" fmla="*/ 24 w 34"/>
                  <a:gd name="T25" fmla="*/ 42 h 49"/>
                  <a:gd name="T26" fmla="*/ 22 w 34"/>
                  <a:gd name="T27" fmla="*/ 44 h 49"/>
                  <a:gd name="T28" fmla="*/ 22 w 34"/>
                  <a:gd name="T29" fmla="*/ 46 h 49"/>
                  <a:gd name="T30" fmla="*/ 22 w 34"/>
                  <a:gd name="T31" fmla="*/ 47 h 49"/>
                  <a:gd name="T32" fmla="*/ 24 w 34"/>
                  <a:gd name="T33" fmla="*/ 48 h 49"/>
                  <a:gd name="T34" fmla="*/ 22 w 34"/>
                  <a:gd name="T35" fmla="*/ 49 h 49"/>
                  <a:gd name="T36" fmla="*/ 12 w 34"/>
                  <a:gd name="T37" fmla="*/ 41 h 49"/>
                  <a:gd name="T38" fmla="*/ 13 w 34"/>
                  <a:gd name="T39" fmla="*/ 40 h 49"/>
                  <a:gd name="T40" fmla="*/ 14 w 34"/>
                  <a:gd name="T41" fmla="*/ 40 h 49"/>
                  <a:gd name="T42" fmla="*/ 15 w 34"/>
                  <a:gd name="T43" fmla="*/ 40 h 49"/>
                  <a:gd name="T44" fmla="*/ 16 w 34"/>
                  <a:gd name="T45" fmla="*/ 40 h 49"/>
                  <a:gd name="T46" fmla="*/ 18 w 34"/>
                  <a:gd name="T47" fmla="*/ 37 h 49"/>
                  <a:gd name="T48" fmla="*/ 25 w 34"/>
                  <a:gd name="T49" fmla="*/ 28 h 49"/>
                  <a:gd name="T50" fmla="*/ 26 w 34"/>
                  <a:gd name="T51" fmla="*/ 26 h 49"/>
                  <a:gd name="T52" fmla="*/ 27 w 34"/>
                  <a:gd name="T53" fmla="*/ 25 h 49"/>
                  <a:gd name="T54" fmla="*/ 27 w 34"/>
                  <a:gd name="T55" fmla="*/ 24 h 49"/>
                  <a:gd name="T56" fmla="*/ 27 w 34"/>
                  <a:gd name="T57" fmla="*/ 23 h 49"/>
                  <a:gd name="T58" fmla="*/ 27 w 34"/>
                  <a:gd name="T59" fmla="*/ 23 h 49"/>
                  <a:gd name="T60" fmla="*/ 26 w 34"/>
                  <a:gd name="T61" fmla="*/ 22 h 49"/>
                  <a:gd name="T62" fmla="*/ 26 w 34"/>
                  <a:gd name="T63" fmla="*/ 22 h 49"/>
                  <a:gd name="T64" fmla="*/ 25 w 34"/>
                  <a:gd name="T65" fmla="*/ 22 h 49"/>
                  <a:gd name="T66" fmla="*/ 22 w 34"/>
                  <a:gd name="T67" fmla="*/ 22 h 49"/>
                  <a:gd name="T68" fmla="*/ 21 w 34"/>
                  <a:gd name="T69" fmla="*/ 22 h 49"/>
                  <a:gd name="T70" fmla="*/ 13 w 34"/>
                  <a:gd name="T71" fmla="*/ 34 h 49"/>
                  <a:gd name="T72" fmla="*/ 10 w 34"/>
                  <a:gd name="T73" fmla="*/ 35 h 49"/>
                  <a:gd name="T74" fmla="*/ 10 w 34"/>
                  <a:gd name="T75" fmla="*/ 36 h 49"/>
                  <a:gd name="T76" fmla="*/ 10 w 34"/>
                  <a:gd name="T77" fmla="*/ 37 h 49"/>
                  <a:gd name="T78" fmla="*/ 12 w 34"/>
                  <a:gd name="T79" fmla="*/ 38 h 49"/>
                  <a:gd name="T80" fmla="*/ 10 w 34"/>
                  <a:gd name="T81" fmla="*/ 40 h 49"/>
                  <a:gd name="T82" fmla="*/ 0 w 34"/>
                  <a:gd name="T83" fmla="*/ 31 h 49"/>
                  <a:gd name="T84" fmla="*/ 1 w 34"/>
                  <a:gd name="T85" fmla="*/ 30 h 49"/>
                  <a:gd name="T86" fmla="*/ 2 w 34"/>
                  <a:gd name="T87" fmla="*/ 31 h 49"/>
                  <a:gd name="T88" fmla="*/ 3 w 34"/>
                  <a:gd name="T89" fmla="*/ 31 h 49"/>
                  <a:gd name="T90" fmla="*/ 4 w 34"/>
                  <a:gd name="T91" fmla="*/ 30 h 49"/>
                  <a:gd name="T92" fmla="*/ 6 w 34"/>
                  <a:gd name="T93" fmla="*/ 28 h 49"/>
                  <a:gd name="T94" fmla="*/ 22 w 34"/>
                  <a:gd name="T95" fmla="*/ 6 h 49"/>
                  <a:gd name="T96" fmla="*/ 25 w 34"/>
                  <a:gd name="T97" fmla="*/ 5 h 49"/>
                  <a:gd name="T98" fmla="*/ 25 w 34"/>
                  <a:gd name="T99" fmla="*/ 4 h 49"/>
                  <a:gd name="T100" fmla="*/ 25 w 34"/>
                  <a:gd name="T101" fmla="*/ 2 h 49"/>
                  <a:gd name="T102" fmla="*/ 24 w 34"/>
                  <a:gd name="T103" fmla="*/ 1 h 49"/>
                  <a:gd name="T104" fmla="*/ 25 w 34"/>
                  <a:gd name="T105" fmla="*/ 0 h 49"/>
                  <a:gd name="T106" fmla="*/ 33 w 34"/>
                  <a:gd name="T107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" h="49">
                    <a:moveTo>
                      <a:pt x="33" y="6"/>
                    </a:moveTo>
                    <a:lnTo>
                      <a:pt x="22" y="19"/>
                    </a:lnTo>
                    <a:lnTo>
                      <a:pt x="26" y="19"/>
                    </a:lnTo>
                    <a:lnTo>
                      <a:pt x="28" y="19"/>
                    </a:lnTo>
                    <a:lnTo>
                      <a:pt x="30" y="20"/>
                    </a:lnTo>
                    <a:lnTo>
                      <a:pt x="32" y="22"/>
                    </a:lnTo>
                    <a:lnTo>
                      <a:pt x="33" y="23"/>
                    </a:lnTo>
                    <a:lnTo>
                      <a:pt x="34" y="25"/>
                    </a:lnTo>
                    <a:lnTo>
                      <a:pt x="34" y="28"/>
                    </a:lnTo>
                    <a:lnTo>
                      <a:pt x="34" y="29"/>
                    </a:lnTo>
                    <a:lnTo>
                      <a:pt x="33" y="31"/>
                    </a:lnTo>
                    <a:lnTo>
                      <a:pt x="31" y="35"/>
                    </a:lnTo>
                    <a:lnTo>
                      <a:pt x="24" y="42"/>
                    </a:lnTo>
                    <a:lnTo>
                      <a:pt x="22" y="44"/>
                    </a:lnTo>
                    <a:lnTo>
                      <a:pt x="22" y="46"/>
                    </a:lnTo>
                    <a:lnTo>
                      <a:pt x="22" y="47"/>
                    </a:lnTo>
                    <a:lnTo>
                      <a:pt x="24" y="48"/>
                    </a:lnTo>
                    <a:lnTo>
                      <a:pt x="22" y="49"/>
                    </a:lnTo>
                    <a:lnTo>
                      <a:pt x="12" y="41"/>
                    </a:lnTo>
                    <a:lnTo>
                      <a:pt x="13" y="40"/>
                    </a:lnTo>
                    <a:lnTo>
                      <a:pt x="14" y="40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8" y="37"/>
                    </a:lnTo>
                    <a:lnTo>
                      <a:pt x="25" y="28"/>
                    </a:lnTo>
                    <a:lnTo>
                      <a:pt x="26" y="26"/>
                    </a:lnTo>
                    <a:lnTo>
                      <a:pt x="27" y="25"/>
                    </a:lnTo>
                    <a:lnTo>
                      <a:pt x="27" y="24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5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3" y="34"/>
                    </a:lnTo>
                    <a:lnTo>
                      <a:pt x="10" y="35"/>
                    </a:lnTo>
                    <a:lnTo>
                      <a:pt x="10" y="36"/>
                    </a:lnTo>
                    <a:lnTo>
                      <a:pt x="10" y="37"/>
                    </a:lnTo>
                    <a:lnTo>
                      <a:pt x="12" y="38"/>
                    </a:lnTo>
                    <a:lnTo>
                      <a:pt x="10" y="40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4" y="30"/>
                    </a:lnTo>
                    <a:lnTo>
                      <a:pt x="6" y="28"/>
                    </a:lnTo>
                    <a:lnTo>
                      <a:pt x="22" y="6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5" y="2"/>
                    </a:lnTo>
                    <a:lnTo>
                      <a:pt x="24" y="1"/>
                    </a:lnTo>
                    <a:lnTo>
                      <a:pt x="25" y="0"/>
                    </a:lnTo>
                    <a:lnTo>
                      <a:pt x="33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08" name="Freeform 3449"/>
              <p:cNvSpPr>
                <a:spLocks noEditPoints="1"/>
              </p:cNvSpPr>
              <p:nvPr/>
            </p:nvSpPr>
            <p:spPr bwMode="auto">
              <a:xfrm>
                <a:off x="5200650" y="5724525"/>
                <a:ext cx="47625" cy="49212"/>
              </a:xfrm>
              <a:custGeom>
                <a:avLst/>
                <a:gdLst>
                  <a:gd name="T0" fmla="*/ 9 w 30"/>
                  <a:gd name="T1" fmla="*/ 23 h 31"/>
                  <a:gd name="T2" fmla="*/ 3 w 30"/>
                  <a:gd name="T3" fmla="*/ 20 h 31"/>
                  <a:gd name="T4" fmla="*/ 0 w 30"/>
                  <a:gd name="T5" fmla="*/ 17 h 31"/>
                  <a:gd name="T6" fmla="*/ 1 w 30"/>
                  <a:gd name="T7" fmla="*/ 13 h 31"/>
                  <a:gd name="T8" fmla="*/ 7 w 30"/>
                  <a:gd name="T9" fmla="*/ 11 h 31"/>
                  <a:gd name="T10" fmla="*/ 15 w 30"/>
                  <a:gd name="T11" fmla="*/ 11 h 31"/>
                  <a:gd name="T12" fmla="*/ 23 w 30"/>
                  <a:gd name="T13" fmla="*/ 11 h 31"/>
                  <a:gd name="T14" fmla="*/ 24 w 30"/>
                  <a:gd name="T15" fmla="*/ 7 h 31"/>
                  <a:gd name="T16" fmla="*/ 24 w 30"/>
                  <a:gd name="T17" fmla="*/ 5 h 31"/>
                  <a:gd name="T18" fmla="*/ 23 w 30"/>
                  <a:gd name="T19" fmla="*/ 3 h 31"/>
                  <a:gd name="T20" fmla="*/ 19 w 30"/>
                  <a:gd name="T21" fmla="*/ 2 h 31"/>
                  <a:gd name="T22" fmla="*/ 18 w 30"/>
                  <a:gd name="T23" fmla="*/ 2 h 31"/>
                  <a:gd name="T24" fmla="*/ 18 w 30"/>
                  <a:gd name="T25" fmla="*/ 3 h 31"/>
                  <a:gd name="T26" fmla="*/ 18 w 30"/>
                  <a:gd name="T27" fmla="*/ 7 h 31"/>
                  <a:gd name="T28" fmla="*/ 16 w 30"/>
                  <a:gd name="T29" fmla="*/ 8 h 31"/>
                  <a:gd name="T30" fmla="*/ 12 w 30"/>
                  <a:gd name="T31" fmla="*/ 7 h 31"/>
                  <a:gd name="T32" fmla="*/ 11 w 30"/>
                  <a:gd name="T33" fmla="*/ 5 h 31"/>
                  <a:gd name="T34" fmla="*/ 11 w 30"/>
                  <a:gd name="T35" fmla="*/ 1 h 31"/>
                  <a:gd name="T36" fmla="*/ 15 w 30"/>
                  <a:gd name="T37" fmla="*/ 0 h 31"/>
                  <a:gd name="T38" fmla="*/ 21 w 30"/>
                  <a:gd name="T39" fmla="*/ 0 h 31"/>
                  <a:gd name="T40" fmla="*/ 27 w 30"/>
                  <a:gd name="T41" fmla="*/ 3 h 31"/>
                  <a:gd name="T42" fmla="*/ 30 w 30"/>
                  <a:gd name="T43" fmla="*/ 8 h 31"/>
                  <a:gd name="T44" fmla="*/ 30 w 30"/>
                  <a:gd name="T45" fmla="*/ 13 h 31"/>
                  <a:gd name="T46" fmla="*/ 28 w 30"/>
                  <a:gd name="T47" fmla="*/ 18 h 31"/>
                  <a:gd name="T48" fmla="*/ 19 w 30"/>
                  <a:gd name="T49" fmla="*/ 27 h 31"/>
                  <a:gd name="T50" fmla="*/ 19 w 30"/>
                  <a:gd name="T51" fmla="*/ 29 h 31"/>
                  <a:gd name="T52" fmla="*/ 19 w 30"/>
                  <a:gd name="T53" fmla="*/ 29 h 31"/>
                  <a:gd name="T54" fmla="*/ 21 w 30"/>
                  <a:gd name="T55" fmla="*/ 30 h 31"/>
                  <a:gd name="T56" fmla="*/ 22 w 30"/>
                  <a:gd name="T57" fmla="*/ 30 h 31"/>
                  <a:gd name="T58" fmla="*/ 18 w 30"/>
                  <a:gd name="T59" fmla="*/ 31 h 31"/>
                  <a:gd name="T60" fmla="*/ 15 w 30"/>
                  <a:gd name="T61" fmla="*/ 30 h 31"/>
                  <a:gd name="T62" fmla="*/ 12 w 30"/>
                  <a:gd name="T63" fmla="*/ 26 h 31"/>
                  <a:gd name="T64" fmla="*/ 13 w 30"/>
                  <a:gd name="T65" fmla="*/ 23 h 31"/>
                  <a:gd name="T66" fmla="*/ 19 w 30"/>
                  <a:gd name="T67" fmla="*/ 14 h 31"/>
                  <a:gd name="T68" fmla="*/ 12 w 30"/>
                  <a:gd name="T69" fmla="*/ 14 h 31"/>
                  <a:gd name="T70" fmla="*/ 10 w 30"/>
                  <a:gd name="T71" fmla="*/ 15 h 31"/>
                  <a:gd name="T72" fmla="*/ 9 w 30"/>
                  <a:gd name="T73" fmla="*/ 18 h 31"/>
                  <a:gd name="T74" fmla="*/ 10 w 30"/>
                  <a:gd name="T75" fmla="*/ 20 h 31"/>
                  <a:gd name="T76" fmla="*/ 13 w 30"/>
                  <a:gd name="T77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0" h="31">
                    <a:moveTo>
                      <a:pt x="13" y="23"/>
                    </a:moveTo>
                    <a:lnTo>
                      <a:pt x="9" y="23"/>
                    </a:lnTo>
                    <a:lnTo>
                      <a:pt x="5" y="21"/>
                    </a:lnTo>
                    <a:lnTo>
                      <a:pt x="3" y="20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15" y="11"/>
                    </a:lnTo>
                    <a:lnTo>
                      <a:pt x="21" y="13"/>
                    </a:lnTo>
                    <a:lnTo>
                      <a:pt x="23" y="11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29" y="6"/>
                    </a:lnTo>
                    <a:lnTo>
                      <a:pt x="30" y="8"/>
                    </a:lnTo>
                    <a:lnTo>
                      <a:pt x="30" y="11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8" y="18"/>
                    </a:lnTo>
                    <a:lnTo>
                      <a:pt x="21" y="26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21" y="30"/>
                    </a:lnTo>
                    <a:lnTo>
                      <a:pt x="22" y="29"/>
                    </a:lnTo>
                    <a:lnTo>
                      <a:pt x="22" y="30"/>
                    </a:lnTo>
                    <a:lnTo>
                      <a:pt x="19" y="31"/>
                    </a:lnTo>
                    <a:lnTo>
                      <a:pt x="18" y="31"/>
                    </a:lnTo>
                    <a:lnTo>
                      <a:pt x="16" y="31"/>
                    </a:lnTo>
                    <a:lnTo>
                      <a:pt x="15" y="30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5"/>
                    </a:lnTo>
                    <a:lnTo>
                      <a:pt x="13" y="23"/>
                    </a:lnTo>
                    <a:close/>
                    <a:moveTo>
                      <a:pt x="13" y="21"/>
                    </a:moveTo>
                    <a:lnTo>
                      <a:pt x="19" y="14"/>
                    </a:lnTo>
                    <a:lnTo>
                      <a:pt x="16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10" y="19"/>
                    </a:lnTo>
                    <a:lnTo>
                      <a:pt x="10" y="20"/>
                    </a:lnTo>
                    <a:lnTo>
                      <a:pt x="12" y="21"/>
                    </a:lnTo>
                    <a:lnTo>
                      <a:pt x="1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09" name="Freeform 3450"/>
              <p:cNvSpPr>
                <a:spLocks/>
              </p:cNvSpPr>
              <p:nvPr/>
            </p:nvSpPr>
            <p:spPr bwMode="auto">
              <a:xfrm>
                <a:off x="5235575" y="5751513"/>
                <a:ext cx="49213" cy="42862"/>
              </a:xfrm>
              <a:custGeom>
                <a:avLst/>
                <a:gdLst>
                  <a:gd name="T0" fmla="*/ 25 w 31"/>
                  <a:gd name="T1" fmla="*/ 14 h 27"/>
                  <a:gd name="T2" fmla="*/ 25 w 31"/>
                  <a:gd name="T3" fmla="*/ 9 h 27"/>
                  <a:gd name="T4" fmla="*/ 24 w 31"/>
                  <a:gd name="T5" fmla="*/ 4 h 27"/>
                  <a:gd name="T6" fmla="*/ 21 w 31"/>
                  <a:gd name="T7" fmla="*/ 2 h 27"/>
                  <a:gd name="T8" fmla="*/ 20 w 31"/>
                  <a:gd name="T9" fmla="*/ 3 h 27"/>
                  <a:gd name="T10" fmla="*/ 19 w 31"/>
                  <a:gd name="T11" fmla="*/ 4 h 27"/>
                  <a:gd name="T12" fmla="*/ 19 w 31"/>
                  <a:gd name="T13" fmla="*/ 7 h 27"/>
                  <a:gd name="T14" fmla="*/ 20 w 31"/>
                  <a:gd name="T15" fmla="*/ 12 h 27"/>
                  <a:gd name="T16" fmla="*/ 23 w 31"/>
                  <a:gd name="T17" fmla="*/ 19 h 27"/>
                  <a:gd name="T18" fmla="*/ 20 w 31"/>
                  <a:gd name="T19" fmla="*/ 24 h 27"/>
                  <a:gd name="T20" fmla="*/ 17 w 31"/>
                  <a:gd name="T21" fmla="*/ 26 h 27"/>
                  <a:gd name="T22" fmla="*/ 12 w 31"/>
                  <a:gd name="T23" fmla="*/ 27 h 27"/>
                  <a:gd name="T24" fmla="*/ 8 w 31"/>
                  <a:gd name="T25" fmla="*/ 25 h 27"/>
                  <a:gd name="T26" fmla="*/ 3 w 31"/>
                  <a:gd name="T27" fmla="*/ 20 h 27"/>
                  <a:gd name="T28" fmla="*/ 3 w 31"/>
                  <a:gd name="T29" fmla="*/ 19 h 27"/>
                  <a:gd name="T30" fmla="*/ 1 w 31"/>
                  <a:gd name="T31" fmla="*/ 19 h 27"/>
                  <a:gd name="T32" fmla="*/ 6 w 31"/>
                  <a:gd name="T33" fmla="*/ 12 h 27"/>
                  <a:gd name="T34" fmla="*/ 6 w 31"/>
                  <a:gd name="T35" fmla="*/ 15 h 27"/>
                  <a:gd name="T36" fmla="*/ 7 w 31"/>
                  <a:gd name="T37" fmla="*/ 21 h 27"/>
                  <a:gd name="T38" fmla="*/ 11 w 31"/>
                  <a:gd name="T39" fmla="*/ 24 h 27"/>
                  <a:gd name="T40" fmla="*/ 13 w 31"/>
                  <a:gd name="T41" fmla="*/ 24 h 27"/>
                  <a:gd name="T42" fmla="*/ 14 w 31"/>
                  <a:gd name="T43" fmla="*/ 22 h 27"/>
                  <a:gd name="T44" fmla="*/ 14 w 31"/>
                  <a:gd name="T45" fmla="*/ 19 h 27"/>
                  <a:gd name="T46" fmla="*/ 12 w 31"/>
                  <a:gd name="T47" fmla="*/ 13 h 27"/>
                  <a:gd name="T48" fmla="*/ 11 w 31"/>
                  <a:gd name="T49" fmla="*/ 8 h 27"/>
                  <a:gd name="T50" fmla="*/ 12 w 31"/>
                  <a:gd name="T51" fmla="*/ 3 h 27"/>
                  <a:gd name="T52" fmla="*/ 18 w 31"/>
                  <a:gd name="T53" fmla="*/ 0 h 27"/>
                  <a:gd name="T54" fmla="*/ 24 w 31"/>
                  <a:gd name="T55" fmla="*/ 2 h 27"/>
                  <a:gd name="T56" fmla="*/ 27 w 31"/>
                  <a:gd name="T57" fmla="*/ 6 h 27"/>
                  <a:gd name="T58" fmla="*/ 27 w 31"/>
                  <a:gd name="T59" fmla="*/ 6 h 27"/>
                  <a:gd name="T60" fmla="*/ 29 w 31"/>
                  <a:gd name="T61" fmla="*/ 7 h 27"/>
                  <a:gd name="T62" fmla="*/ 30 w 31"/>
                  <a:gd name="T63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" h="27">
                    <a:moveTo>
                      <a:pt x="31" y="7"/>
                    </a:moveTo>
                    <a:lnTo>
                      <a:pt x="25" y="14"/>
                    </a:lnTo>
                    <a:lnTo>
                      <a:pt x="24" y="14"/>
                    </a:lnTo>
                    <a:lnTo>
                      <a:pt x="25" y="9"/>
                    </a:lnTo>
                    <a:lnTo>
                      <a:pt x="25" y="7"/>
                    </a:lnTo>
                    <a:lnTo>
                      <a:pt x="24" y="4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20" y="12"/>
                    </a:lnTo>
                    <a:lnTo>
                      <a:pt x="21" y="16"/>
                    </a:lnTo>
                    <a:lnTo>
                      <a:pt x="23" y="19"/>
                    </a:lnTo>
                    <a:lnTo>
                      <a:pt x="21" y="21"/>
                    </a:lnTo>
                    <a:lnTo>
                      <a:pt x="20" y="24"/>
                    </a:lnTo>
                    <a:lnTo>
                      <a:pt x="19" y="25"/>
                    </a:lnTo>
                    <a:lnTo>
                      <a:pt x="17" y="26"/>
                    </a:lnTo>
                    <a:lnTo>
                      <a:pt x="14" y="27"/>
                    </a:lnTo>
                    <a:lnTo>
                      <a:pt x="12" y="27"/>
                    </a:lnTo>
                    <a:lnTo>
                      <a:pt x="9" y="26"/>
                    </a:lnTo>
                    <a:lnTo>
                      <a:pt x="8" y="25"/>
                    </a:lnTo>
                    <a:lnTo>
                      <a:pt x="6" y="22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6" y="15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9" y="24"/>
                    </a:lnTo>
                    <a:lnTo>
                      <a:pt x="11" y="24"/>
                    </a:lnTo>
                    <a:lnTo>
                      <a:pt x="12" y="25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3" y="15"/>
                    </a:lnTo>
                    <a:lnTo>
                      <a:pt x="12" y="13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2" y="3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0" name="Freeform 3451"/>
              <p:cNvSpPr>
                <a:spLocks noEditPoints="1"/>
              </p:cNvSpPr>
              <p:nvPr/>
            </p:nvSpPr>
            <p:spPr bwMode="auto">
              <a:xfrm>
                <a:off x="5272088" y="5776913"/>
                <a:ext cx="41275" cy="42862"/>
              </a:xfrm>
              <a:custGeom>
                <a:avLst/>
                <a:gdLst>
                  <a:gd name="T0" fmla="*/ 24 w 26"/>
                  <a:gd name="T1" fmla="*/ 20 h 27"/>
                  <a:gd name="T2" fmla="*/ 10 w 26"/>
                  <a:gd name="T3" fmla="*/ 10 h 27"/>
                  <a:gd name="T4" fmla="*/ 9 w 26"/>
                  <a:gd name="T5" fmla="*/ 14 h 27"/>
                  <a:gd name="T6" fmla="*/ 8 w 26"/>
                  <a:gd name="T7" fmla="*/ 18 h 27"/>
                  <a:gd name="T8" fmla="*/ 9 w 26"/>
                  <a:gd name="T9" fmla="*/ 21 h 27"/>
                  <a:gd name="T10" fmla="*/ 12 w 26"/>
                  <a:gd name="T11" fmla="*/ 23 h 27"/>
                  <a:gd name="T12" fmla="*/ 13 w 26"/>
                  <a:gd name="T13" fmla="*/ 23 h 27"/>
                  <a:gd name="T14" fmla="*/ 14 w 26"/>
                  <a:gd name="T15" fmla="*/ 24 h 27"/>
                  <a:gd name="T16" fmla="*/ 16 w 26"/>
                  <a:gd name="T17" fmla="*/ 24 h 27"/>
                  <a:gd name="T18" fmla="*/ 19 w 26"/>
                  <a:gd name="T19" fmla="*/ 23 h 27"/>
                  <a:gd name="T20" fmla="*/ 19 w 26"/>
                  <a:gd name="T21" fmla="*/ 24 h 27"/>
                  <a:gd name="T22" fmla="*/ 15 w 26"/>
                  <a:gd name="T23" fmla="*/ 26 h 27"/>
                  <a:gd name="T24" fmla="*/ 12 w 26"/>
                  <a:gd name="T25" fmla="*/ 27 h 27"/>
                  <a:gd name="T26" fmla="*/ 8 w 26"/>
                  <a:gd name="T27" fmla="*/ 26 h 27"/>
                  <a:gd name="T28" fmla="*/ 4 w 26"/>
                  <a:gd name="T29" fmla="*/ 24 h 27"/>
                  <a:gd name="T30" fmla="*/ 2 w 26"/>
                  <a:gd name="T31" fmla="*/ 22 h 27"/>
                  <a:gd name="T32" fmla="*/ 1 w 26"/>
                  <a:gd name="T33" fmla="*/ 18 h 27"/>
                  <a:gd name="T34" fmla="*/ 0 w 26"/>
                  <a:gd name="T35" fmla="*/ 15 h 27"/>
                  <a:gd name="T36" fmla="*/ 1 w 26"/>
                  <a:gd name="T37" fmla="*/ 10 h 27"/>
                  <a:gd name="T38" fmla="*/ 3 w 26"/>
                  <a:gd name="T39" fmla="*/ 6 h 27"/>
                  <a:gd name="T40" fmla="*/ 7 w 26"/>
                  <a:gd name="T41" fmla="*/ 3 h 27"/>
                  <a:gd name="T42" fmla="*/ 9 w 26"/>
                  <a:gd name="T43" fmla="*/ 2 h 27"/>
                  <a:gd name="T44" fmla="*/ 13 w 26"/>
                  <a:gd name="T45" fmla="*/ 0 h 27"/>
                  <a:gd name="T46" fmla="*/ 16 w 26"/>
                  <a:gd name="T47" fmla="*/ 0 h 27"/>
                  <a:gd name="T48" fmla="*/ 20 w 26"/>
                  <a:gd name="T49" fmla="*/ 0 h 27"/>
                  <a:gd name="T50" fmla="*/ 22 w 26"/>
                  <a:gd name="T51" fmla="*/ 3 h 27"/>
                  <a:gd name="T52" fmla="*/ 25 w 26"/>
                  <a:gd name="T53" fmla="*/ 4 h 27"/>
                  <a:gd name="T54" fmla="*/ 26 w 26"/>
                  <a:gd name="T55" fmla="*/ 6 h 27"/>
                  <a:gd name="T56" fmla="*/ 26 w 26"/>
                  <a:gd name="T57" fmla="*/ 10 h 27"/>
                  <a:gd name="T58" fmla="*/ 26 w 26"/>
                  <a:gd name="T59" fmla="*/ 12 h 27"/>
                  <a:gd name="T60" fmla="*/ 25 w 26"/>
                  <a:gd name="T61" fmla="*/ 16 h 27"/>
                  <a:gd name="T62" fmla="*/ 24 w 26"/>
                  <a:gd name="T63" fmla="*/ 20 h 27"/>
                  <a:gd name="T64" fmla="*/ 19 w 26"/>
                  <a:gd name="T65" fmla="*/ 14 h 27"/>
                  <a:gd name="T66" fmla="*/ 21 w 26"/>
                  <a:gd name="T67" fmla="*/ 10 h 27"/>
                  <a:gd name="T68" fmla="*/ 22 w 26"/>
                  <a:gd name="T69" fmla="*/ 8 h 27"/>
                  <a:gd name="T70" fmla="*/ 22 w 26"/>
                  <a:gd name="T71" fmla="*/ 6 h 27"/>
                  <a:gd name="T72" fmla="*/ 22 w 26"/>
                  <a:gd name="T73" fmla="*/ 5 h 27"/>
                  <a:gd name="T74" fmla="*/ 21 w 26"/>
                  <a:gd name="T75" fmla="*/ 4 h 27"/>
                  <a:gd name="T76" fmla="*/ 21 w 26"/>
                  <a:gd name="T77" fmla="*/ 4 h 27"/>
                  <a:gd name="T78" fmla="*/ 20 w 26"/>
                  <a:gd name="T79" fmla="*/ 3 h 27"/>
                  <a:gd name="T80" fmla="*/ 19 w 26"/>
                  <a:gd name="T81" fmla="*/ 3 h 27"/>
                  <a:gd name="T82" fmla="*/ 15 w 26"/>
                  <a:gd name="T83" fmla="*/ 5 h 27"/>
                  <a:gd name="T84" fmla="*/ 13 w 26"/>
                  <a:gd name="T85" fmla="*/ 8 h 27"/>
                  <a:gd name="T86" fmla="*/ 12 w 26"/>
                  <a:gd name="T87" fmla="*/ 9 h 27"/>
                  <a:gd name="T88" fmla="*/ 19 w 26"/>
                  <a:gd name="T8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" h="27">
                    <a:moveTo>
                      <a:pt x="24" y="20"/>
                    </a:moveTo>
                    <a:lnTo>
                      <a:pt x="10" y="10"/>
                    </a:lnTo>
                    <a:lnTo>
                      <a:pt x="9" y="14"/>
                    </a:lnTo>
                    <a:lnTo>
                      <a:pt x="8" y="18"/>
                    </a:lnTo>
                    <a:lnTo>
                      <a:pt x="9" y="21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19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12" y="27"/>
                    </a:lnTo>
                    <a:lnTo>
                      <a:pt x="8" y="2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5" y="16"/>
                    </a:lnTo>
                    <a:lnTo>
                      <a:pt x="24" y="20"/>
                    </a:lnTo>
                    <a:close/>
                    <a:moveTo>
                      <a:pt x="19" y="14"/>
                    </a:moveTo>
                    <a:lnTo>
                      <a:pt x="21" y="10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2" y="5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5" y="5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1" name="Freeform 3452"/>
              <p:cNvSpPr>
                <a:spLocks/>
              </p:cNvSpPr>
              <p:nvPr/>
            </p:nvSpPr>
            <p:spPr bwMode="auto">
              <a:xfrm>
                <a:off x="5314950" y="5803900"/>
                <a:ext cx="61913" cy="42862"/>
              </a:xfrm>
              <a:custGeom>
                <a:avLst/>
                <a:gdLst>
                  <a:gd name="T0" fmla="*/ 39 w 39"/>
                  <a:gd name="T1" fmla="*/ 3 h 27"/>
                  <a:gd name="T2" fmla="*/ 3 w 39"/>
                  <a:gd name="T3" fmla="*/ 27 h 27"/>
                  <a:gd name="T4" fmla="*/ 0 w 39"/>
                  <a:gd name="T5" fmla="*/ 24 h 27"/>
                  <a:gd name="T6" fmla="*/ 36 w 39"/>
                  <a:gd name="T7" fmla="*/ 0 h 27"/>
                  <a:gd name="T8" fmla="*/ 39 w 39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7">
                    <a:moveTo>
                      <a:pt x="39" y="3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36" y="0"/>
                    </a:lnTo>
                    <a:lnTo>
                      <a:pt x="3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2" name="Freeform 3453"/>
              <p:cNvSpPr>
                <a:spLocks/>
              </p:cNvSpPr>
              <p:nvPr/>
            </p:nvSpPr>
            <p:spPr bwMode="auto">
              <a:xfrm>
                <a:off x="5357813" y="5842000"/>
                <a:ext cx="76200" cy="76200"/>
              </a:xfrm>
              <a:custGeom>
                <a:avLst/>
                <a:gdLst>
                  <a:gd name="T0" fmla="*/ 22 w 48"/>
                  <a:gd name="T1" fmla="*/ 10 h 48"/>
                  <a:gd name="T2" fmla="*/ 28 w 48"/>
                  <a:gd name="T3" fmla="*/ 9 h 48"/>
                  <a:gd name="T4" fmla="*/ 32 w 48"/>
                  <a:gd name="T5" fmla="*/ 11 h 48"/>
                  <a:gd name="T6" fmla="*/ 34 w 48"/>
                  <a:gd name="T7" fmla="*/ 15 h 48"/>
                  <a:gd name="T8" fmla="*/ 34 w 48"/>
                  <a:gd name="T9" fmla="*/ 19 h 48"/>
                  <a:gd name="T10" fmla="*/ 40 w 48"/>
                  <a:gd name="T11" fmla="*/ 19 h 48"/>
                  <a:gd name="T12" fmla="*/ 44 w 48"/>
                  <a:gd name="T13" fmla="*/ 21 h 48"/>
                  <a:gd name="T14" fmla="*/ 48 w 48"/>
                  <a:gd name="T15" fmla="*/ 24 h 48"/>
                  <a:gd name="T16" fmla="*/ 46 w 48"/>
                  <a:gd name="T17" fmla="*/ 28 h 48"/>
                  <a:gd name="T18" fmla="*/ 44 w 48"/>
                  <a:gd name="T19" fmla="*/ 34 h 48"/>
                  <a:gd name="T20" fmla="*/ 36 w 48"/>
                  <a:gd name="T21" fmla="*/ 45 h 48"/>
                  <a:gd name="T22" fmla="*/ 36 w 48"/>
                  <a:gd name="T23" fmla="*/ 46 h 48"/>
                  <a:gd name="T24" fmla="*/ 36 w 48"/>
                  <a:gd name="T25" fmla="*/ 48 h 48"/>
                  <a:gd name="T26" fmla="*/ 26 w 48"/>
                  <a:gd name="T27" fmla="*/ 40 h 48"/>
                  <a:gd name="T28" fmla="*/ 28 w 48"/>
                  <a:gd name="T29" fmla="*/ 40 h 48"/>
                  <a:gd name="T30" fmla="*/ 31 w 48"/>
                  <a:gd name="T31" fmla="*/ 37 h 48"/>
                  <a:gd name="T32" fmla="*/ 39 w 48"/>
                  <a:gd name="T33" fmla="*/ 25 h 48"/>
                  <a:gd name="T34" fmla="*/ 40 w 48"/>
                  <a:gd name="T35" fmla="*/ 23 h 48"/>
                  <a:gd name="T36" fmla="*/ 40 w 48"/>
                  <a:gd name="T37" fmla="*/ 22 h 48"/>
                  <a:gd name="T38" fmla="*/ 38 w 48"/>
                  <a:gd name="T39" fmla="*/ 21 h 48"/>
                  <a:gd name="T40" fmla="*/ 36 w 48"/>
                  <a:gd name="T41" fmla="*/ 21 h 48"/>
                  <a:gd name="T42" fmla="*/ 25 w 48"/>
                  <a:gd name="T43" fmla="*/ 33 h 48"/>
                  <a:gd name="T44" fmla="*/ 22 w 48"/>
                  <a:gd name="T45" fmla="*/ 35 h 48"/>
                  <a:gd name="T46" fmla="*/ 24 w 48"/>
                  <a:gd name="T47" fmla="*/ 37 h 48"/>
                  <a:gd name="T48" fmla="*/ 13 w 48"/>
                  <a:gd name="T49" fmla="*/ 30 h 48"/>
                  <a:gd name="T50" fmla="*/ 14 w 48"/>
                  <a:gd name="T51" fmla="*/ 30 h 48"/>
                  <a:gd name="T52" fmla="*/ 15 w 48"/>
                  <a:gd name="T53" fmla="*/ 30 h 48"/>
                  <a:gd name="T54" fmla="*/ 18 w 48"/>
                  <a:gd name="T55" fmla="*/ 29 h 48"/>
                  <a:gd name="T56" fmla="*/ 25 w 48"/>
                  <a:gd name="T57" fmla="*/ 18 h 48"/>
                  <a:gd name="T58" fmla="*/ 27 w 48"/>
                  <a:gd name="T59" fmla="*/ 15 h 48"/>
                  <a:gd name="T60" fmla="*/ 27 w 48"/>
                  <a:gd name="T61" fmla="*/ 13 h 48"/>
                  <a:gd name="T62" fmla="*/ 27 w 48"/>
                  <a:gd name="T63" fmla="*/ 12 h 48"/>
                  <a:gd name="T64" fmla="*/ 25 w 48"/>
                  <a:gd name="T65" fmla="*/ 11 h 48"/>
                  <a:gd name="T66" fmla="*/ 21 w 48"/>
                  <a:gd name="T67" fmla="*/ 12 h 48"/>
                  <a:gd name="T68" fmla="*/ 10 w 48"/>
                  <a:gd name="T69" fmla="*/ 24 h 48"/>
                  <a:gd name="T70" fmla="*/ 10 w 48"/>
                  <a:gd name="T71" fmla="*/ 27 h 48"/>
                  <a:gd name="T72" fmla="*/ 10 w 48"/>
                  <a:gd name="T73" fmla="*/ 29 h 48"/>
                  <a:gd name="T74" fmla="*/ 1 w 48"/>
                  <a:gd name="T75" fmla="*/ 21 h 48"/>
                  <a:gd name="T76" fmla="*/ 3 w 48"/>
                  <a:gd name="T77" fmla="*/ 21 h 48"/>
                  <a:gd name="T78" fmla="*/ 6 w 48"/>
                  <a:gd name="T79" fmla="*/ 18 h 48"/>
                  <a:gd name="T80" fmla="*/ 16 w 48"/>
                  <a:gd name="T81" fmla="*/ 4 h 48"/>
                  <a:gd name="T82" fmla="*/ 16 w 48"/>
                  <a:gd name="T83" fmla="*/ 1 h 48"/>
                  <a:gd name="T84" fmla="*/ 16 w 48"/>
                  <a:gd name="T8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8" h="48">
                    <a:moveTo>
                      <a:pt x="25" y="6"/>
                    </a:moveTo>
                    <a:lnTo>
                      <a:pt x="22" y="10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30" y="10"/>
                    </a:lnTo>
                    <a:lnTo>
                      <a:pt x="32" y="11"/>
                    </a:lnTo>
                    <a:lnTo>
                      <a:pt x="33" y="12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8" y="18"/>
                    </a:lnTo>
                    <a:lnTo>
                      <a:pt x="40" y="19"/>
                    </a:lnTo>
                    <a:lnTo>
                      <a:pt x="43" y="19"/>
                    </a:lnTo>
                    <a:lnTo>
                      <a:pt x="44" y="21"/>
                    </a:lnTo>
                    <a:lnTo>
                      <a:pt x="46" y="23"/>
                    </a:lnTo>
                    <a:lnTo>
                      <a:pt x="48" y="24"/>
                    </a:lnTo>
                    <a:lnTo>
                      <a:pt x="48" y="27"/>
                    </a:lnTo>
                    <a:lnTo>
                      <a:pt x="46" y="28"/>
                    </a:lnTo>
                    <a:lnTo>
                      <a:pt x="45" y="30"/>
                    </a:lnTo>
                    <a:lnTo>
                      <a:pt x="44" y="34"/>
                    </a:lnTo>
                    <a:lnTo>
                      <a:pt x="37" y="42"/>
                    </a:lnTo>
                    <a:lnTo>
                      <a:pt x="36" y="45"/>
                    </a:lnTo>
                    <a:lnTo>
                      <a:pt x="34" y="46"/>
                    </a:lnTo>
                    <a:lnTo>
                      <a:pt x="36" y="46"/>
                    </a:lnTo>
                    <a:lnTo>
                      <a:pt x="36" y="47"/>
                    </a:lnTo>
                    <a:lnTo>
                      <a:pt x="36" y="48"/>
                    </a:lnTo>
                    <a:lnTo>
                      <a:pt x="25" y="40"/>
                    </a:lnTo>
                    <a:lnTo>
                      <a:pt x="26" y="40"/>
                    </a:lnTo>
                    <a:lnTo>
                      <a:pt x="27" y="40"/>
                    </a:lnTo>
                    <a:lnTo>
                      <a:pt x="28" y="40"/>
                    </a:lnTo>
                    <a:lnTo>
                      <a:pt x="30" y="39"/>
                    </a:lnTo>
                    <a:lnTo>
                      <a:pt x="31" y="37"/>
                    </a:lnTo>
                    <a:lnTo>
                      <a:pt x="38" y="28"/>
                    </a:lnTo>
                    <a:lnTo>
                      <a:pt x="39" y="25"/>
                    </a:lnTo>
                    <a:lnTo>
                      <a:pt x="40" y="24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2"/>
                    </a:lnTo>
                    <a:lnTo>
                      <a:pt x="39" y="22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6" y="21"/>
                    </a:lnTo>
                    <a:lnTo>
                      <a:pt x="33" y="22"/>
                    </a:lnTo>
                    <a:lnTo>
                      <a:pt x="25" y="33"/>
                    </a:lnTo>
                    <a:lnTo>
                      <a:pt x="24" y="34"/>
                    </a:lnTo>
                    <a:lnTo>
                      <a:pt x="22" y="35"/>
                    </a:lnTo>
                    <a:lnTo>
                      <a:pt x="22" y="36"/>
                    </a:lnTo>
                    <a:lnTo>
                      <a:pt x="24" y="37"/>
                    </a:lnTo>
                    <a:lnTo>
                      <a:pt x="22" y="39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4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6" y="30"/>
                    </a:lnTo>
                    <a:lnTo>
                      <a:pt x="18" y="29"/>
                    </a:lnTo>
                    <a:lnTo>
                      <a:pt x="19" y="28"/>
                    </a:lnTo>
                    <a:lnTo>
                      <a:pt x="25" y="18"/>
                    </a:lnTo>
                    <a:lnTo>
                      <a:pt x="27" y="16"/>
                    </a:lnTo>
                    <a:lnTo>
                      <a:pt x="27" y="15"/>
                    </a:lnTo>
                    <a:lnTo>
                      <a:pt x="28" y="13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6" y="11"/>
                    </a:lnTo>
                    <a:lnTo>
                      <a:pt x="25" y="11"/>
                    </a:lnTo>
                    <a:lnTo>
                      <a:pt x="24" y="11"/>
                    </a:lnTo>
                    <a:lnTo>
                      <a:pt x="21" y="12"/>
                    </a:lnTo>
                    <a:lnTo>
                      <a:pt x="13" y="23"/>
                    </a:lnTo>
                    <a:lnTo>
                      <a:pt x="10" y="24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2" y="28"/>
                    </a:lnTo>
                    <a:lnTo>
                      <a:pt x="10" y="29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2" y="21"/>
                    </a:lnTo>
                    <a:lnTo>
                      <a:pt x="3" y="21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15" y="6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25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3" name="Freeform 3454"/>
              <p:cNvSpPr>
                <a:spLocks/>
              </p:cNvSpPr>
              <p:nvPr/>
            </p:nvSpPr>
            <p:spPr bwMode="auto">
              <a:xfrm>
                <a:off x="5419725" y="5889625"/>
                <a:ext cx="74613" cy="76200"/>
              </a:xfrm>
              <a:custGeom>
                <a:avLst/>
                <a:gdLst>
                  <a:gd name="T0" fmla="*/ 23 w 47"/>
                  <a:gd name="T1" fmla="*/ 10 h 48"/>
                  <a:gd name="T2" fmla="*/ 28 w 47"/>
                  <a:gd name="T3" fmla="*/ 10 h 48"/>
                  <a:gd name="T4" fmla="*/ 31 w 47"/>
                  <a:gd name="T5" fmla="*/ 11 h 48"/>
                  <a:gd name="T6" fmla="*/ 35 w 47"/>
                  <a:gd name="T7" fmla="*/ 15 h 48"/>
                  <a:gd name="T8" fmla="*/ 34 w 47"/>
                  <a:gd name="T9" fmla="*/ 19 h 48"/>
                  <a:gd name="T10" fmla="*/ 40 w 47"/>
                  <a:gd name="T11" fmla="*/ 19 h 48"/>
                  <a:gd name="T12" fmla="*/ 45 w 47"/>
                  <a:gd name="T13" fmla="*/ 21 h 48"/>
                  <a:gd name="T14" fmla="*/ 47 w 47"/>
                  <a:gd name="T15" fmla="*/ 24 h 48"/>
                  <a:gd name="T16" fmla="*/ 47 w 47"/>
                  <a:gd name="T17" fmla="*/ 29 h 48"/>
                  <a:gd name="T18" fmla="*/ 43 w 47"/>
                  <a:gd name="T19" fmla="*/ 34 h 48"/>
                  <a:gd name="T20" fmla="*/ 35 w 47"/>
                  <a:gd name="T21" fmla="*/ 45 h 48"/>
                  <a:gd name="T22" fmla="*/ 35 w 47"/>
                  <a:gd name="T23" fmla="*/ 47 h 48"/>
                  <a:gd name="T24" fmla="*/ 35 w 47"/>
                  <a:gd name="T25" fmla="*/ 48 h 48"/>
                  <a:gd name="T26" fmla="*/ 25 w 47"/>
                  <a:gd name="T27" fmla="*/ 40 h 48"/>
                  <a:gd name="T28" fmla="*/ 28 w 47"/>
                  <a:gd name="T29" fmla="*/ 40 h 48"/>
                  <a:gd name="T30" fmla="*/ 30 w 47"/>
                  <a:gd name="T31" fmla="*/ 38 h 48"/>
                  <a:gd name="T32" fmla="*/ 39 w 47"/>
                  <a:gd name="T33" fmla="*/ 27 h 48"/>
                  <a:gd name="T34" fmla="*/ 40 w 47"/>
                  <a:gd name="T35" fmla="*/ 24 h 48"/>
                  <a:gd name="T36" fmla="*/ 40 w 47"/>
                  <a:gd name="T37" fmla="*/ 23 h 48"/>
                  <a:gd name="T38" fmla="*/ 39 w 47"/>
                  <a:gd name="T39" fmla="*/ 22 h 48"/>
                  <a:gd name="T40" fmla="*/ 35 w 47"/>
                  <a:gd name="T41" fmla="*/ 22 h 48"/>
                  <a:gd name="T42" fmla="*/ 24 w 47"/>
                  <a:gd name="T43" fmla="*/ 33 h 48"/>
                  <a:gd name="T44" fmla="*/ 23 w 47"/>
                  <a:gd name="T45" fmla="*/ 36 h 48"/>
                  <a:gd name="T46" fmla="*/ 23 w 47"/>
                  <a:gd name="T47" fmla="*/ 39 h 48"/>
                  <a:gd name="T48" fmla="*/ 12 w 47"/>
                  <a:gd name="T49" fmla="*/ 32 h 48"/>
                  <a:gd name="T50" fmla="*/ 13 w 47"/>
                  <a:gd name="T51" fmla="*/ 30 h 48"/>
                  <a:gd name="T52" fmla="*/ 16 w 47"/>
                  <a:gd name="T53" fmla="*/ 30 h 48"/>
                  <a:gd name="T54" fmla="*/ 17 w 47"/>
                  <a:gd name="T55" fmla="*/ 29 h 48"/>
                  <a:gd name="T56" fmla="*/ 25 w 47"/>
                  <a:gd name="T57" fmla="*/ 19 h 48"/>
                  <a:gd name="T58" fmla="*/ 28 w 47"/>
                  <a:gd name="T59" fmla="*/ 15 h 48"/>
                  <a:gd name="T60" fmla="*/ 28 w 47"/>
                  <a:gd name="T61" fmla="*/ 13 h 48"/>
                  <a:gd name="T62" fmla="*/ 27 w 47"/>
                  <a:gd name="T63" fmla="*/ 12 h 48"/>
                  <a:gd name="T64" fmla="*/ 25 w 47"/>
                  <a:gd name="T65" fmla="*/ 11 h 48"/>
                  <a:gd name="T66" fmla="*/ 21 w 47"/>
                  <a:gd name="T67" fmla="*/ 12 h 48"/>
                  <a:gd name="T68" fmla="*/ 11 w 47"/>
                  <a:gd name="T69" fmla="*/ 26 h 48"/>
                  <a:gd name="T70" fmla="*/ 10 w 47"/>
                  <a:gd name="T71" fmla="*/ 28 h 48"/>
                  <a:gd name="T72" fmla="*/ 11 w 47"/>
                  <a:gd name="T73" fmla="*/ 29 h 48"/>
                  <a:gd name="T74" fmla="*/ 1 w 47"/>
                  <a:gd name="T75" fmla="*/ 21 h 48"/>
                  <a:gd name="T76" fmla="*/ 3 w 47"/>
                  <a:gd name="T77" fmla="*/ 21 h 48"/>
                  <a:gd name="T78" fmla="*/ 6 w 47"/>
                  <a:gd name="T79" fmla="*/ 18 h 48"/>
                  <a:gd name="T80" fmla="*/ 16 w 47"/>
                  <a:gd name="T81" fmla="*/ 5 h 48"/>
                  <a:gd name="T82" fmla="*/ 17 w 47"/>
                  <a:gd name="T83" fmla="*/ 3 h 48"/>
                  <a:gd name="T84" fmla="*/ 17 w 47"/>
                  <a:gd name="T8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7" h="48">
                    <a:moveTo>
                      <a:pt x="25" y="7"/>
                    </a:moveTo>
                    <a:lnTo>
                      <a:pt x="23" y="10"/>
                    </a:lnTo>
                    <a:lnTo>
                      <a:pt x="25" y="10"/>
                    </a:lnTo>
                    <a:lnTo>
                      <a:pt x="28" y="10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4" y="13"/>
                    </a:lnTo>
                    <a:lnTo>
                      <a:pt x="35" y="15"/>
                    </a:lnTo>
                    <a:lnTo>
                      <a:pt x="35" y="17"/>
                    </a:lnTo>
                    <a:lnTo>
                      <a:pt x="34" y="19"/>
                    </a:lnTo>
                    <a:lnTo>
                      <a:pt x="37" y="19"/>
                    </a:lnTo>
                    <a:lnTo>
                      <a:pt x="40" y="19"/>
                    </a:lnTo>
                    <a:lnTo>
                      <a:pt x="42" y="19"/>
                    </a:lnTo>
                    <a:lnTo>
                      <a:pt x="45" y="21"/>
                    </a:lnTo>
                    <a:lnTo>
                      <a:pt x="46" y="23"/>
                    </a:lnTo>
                    <a:lnTo>
                      <a:pt x="47" y="24"/>
                    </a:lnTo>
                    <a:lnTo>
                      <a:pt x="47" y="27"/>
                    </a:lnTo>
                    <a:lnTo>
                      <a:pt x="47" y="29"/>
                    </a:lnTo>
                    <a:lnTo>
                      <a:pt x="46" y="32"/>
                    </a:lnTo>
                    <a:lnTo>
                      <a:pt x="43" y="34"/>
                    </a:lnTo>
                    <a:lnTo>
                      <a:pt x="37" y="42"/>
                    </a:lnTo>
                    <a:lnTo>
                      <a:pt x="35" y="45"/>
                    </a:lnTo>
                    <a:lnTo>
                      <a:pt x="35" y="46"/>
                    </a:lnTo>
                    <a:lnTo>
                      <a:pt x="35" y="47"/>
                    </a:lnTo>
                    <a:lnTo>
                      <a:pt x="36" y="48"/>
                    </a:lnTo>
                    <a:lnTo>
                      <a:pt x="35" y="48"/>
                    </a:lnTo>
                    <a:lnTo>
                      <a:pt x="24" y="41"/>
                    </a:lnTo>
                    <a:lnTo>
                      <a:pt x="25" y="40"/>
                    </a:lnTo>
                    <a:lnTo>
                      <a:pt x="27" y="40"/>
                    </a:lnTo>
                    <a:lnTo>
                      <a:pt x="28" y="40"/>
                    </a:lnTo>
                    <a:lnTo>
                      <a:pt x="29" y="39"/>
                    </a:lnTo>
                    <a:lnTo>
                      <a:pt x="30" y="38"/>
                    </a:lnTo>
                    <a:lnTo>
                      <a:pt x="37" y="29"/>
                    </a:lnTo>
                    <a:lnTo>
                      <a:pt x="39" y="27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2"/>
                    </a:lnTo>
                    <a:lnTo>
                      <a:pt x="39" y="22"/>
                    </a:lnTo>
                    <a:lnTo>
                      <a:pt x="36" y="21"/>
                    </a:lnTo>
                    <a:lnTo>
                      <a:pt x="35" y="22"/>
                    </a:lnTo>
                    <a:lnTo>
                      <a:pt x="33" y="22"/>
                    </a:lnTo>
                    <a:lnTo>
                      <a:pt x="24" y="33"/>
                    </a:lnTo>
                    <a:lnTo>
                      <a:pt x="23" y="35"/>
                    </a:lnTo>
                    <a:lnTo>
                      <a:pt x="23" y="36"/>
                    </a:lnTo>
                    <a:lnTo>
                      <a:pt x="23" y="38"/>
                    </a:lnTo>
                    <a:lnTo>
                      <a:pt x="23" y="39"/>
                    </a:lnTo>
                    <a:lnTo>
                      <a:pt x="23" y="39"/>
                    </a:lnTo>
                    <a:lnTo>
                      <a:pt x="12" y="32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7" y="29"/>
                    </a:lnTo>
                    <a:lnTo>
                      <a:pt x="18" y="28"/>
                    </a:lnTo>
                    <a:lnTo>
                      <a:pt x="25" y="19"/>
                    </a:lnTo>
                    <a:lnTo>
                      <a:pt x="27" y="17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27" y="12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3" y="11"/>
                    </a:lnTo>
                    <a:lnTo>
                      <a:pt x="21" y="12"/>
                    </a:lnTo>
                    <a:lnTo>
                      <a:pt x="12" y="23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10" y="28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0" y="22"/>
                    </a:lnTo>
                    <a:lnTo>
                      <a:pt x="1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6" y="18"/>
                    </a:lnTo>
                    <a:lnTo>
                      <a:pt x="15" y="6"/>
                    </a:lnTo>
                    <a:lnTo>
                      <a:pt x="16" y="5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6" y="1"/>
                    </a:lnTo>
                    <a:lnTo>
                      <a:pt x="17" y="0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5" name="Freeform 3455"/>
              <p:cNvSpPr>
                <a:spLocks/>
              </p:cNvSpPr>
              <p:nvPr/>
            </p:nvSpPr>
            <p:spPr bwMode="auto">
              <a:xfrm>
                <a:off x="4683125" y="4921250"/>
                <a:ext cx="61913" cy="26987"/>
              </a:xfrm>
              <a:custGeom>
                <a:avLst/>
                <a:gdLst>
                  <a:gd name="T0" fmla="*/ 38 w 39"/>
                  <a:gd name="T1" fmla="*/ 0 h 17"/>
                  <a:gd name="T2" fmla="*/ 39 w 39"/>
                  <a:gd name="T3" fmla="*/ 0 h 17"/>
                  <a:gd name="T4" fmla="*/ 39 w 39"/>
                  <a:gd name="T5" fmla="*/ 17 h 17"/>
                  <a:gd name="T6" fmla="*/ 38 w 39"/>
                  <a:gd name="T7" fmla="*/ 17 h 17"/>
                  <a:gd name="T8" fmla="*/ 38 w 39"/>
                  <a:gd name="T9" fmla="*/ 16 h 17"/>
                  <a:gd name="T10" fmla="*/ 38 w 39"/>
                  <a:gd name="T11" fmla="*/ 13 h 17"/>
                  <a:gd name="T12" fmla="*/ 37 w 39"/>
                  <a:gd name="T13" fmla="*/ 12 h 17"/>
                  <a:gd name="T14" fmla="*/ 36 w 39"/>
                  <a:gd name="T15" fmla="*/ 12 h 17"/>
                  <a:gd name="T16" fmla="*/ 32 w 39"/>
                  <a:gd name="T17" fmla="*/ 11 h 17"/>
                  <a:gd name="T18" fmla="*/ 6 w 39"/>
                  <a:gd name="T19" fmla="*/ 11 h 17"/>
                  <a:gd name="T20" fmla="*/ 3 w 39"/>
                  <a:gd name="T21" fmla="*/ 11 h 17"/>
                  <a:gd name="T22" fmla="*/ 2 w 39"/>
                  <a:gd name="T23" fmla="*/ 12 h 17"/>
                  <a:gd name="T24" fmla="*/ 2 w 39"/>
                  <a:gd name="T25" fmla="*/ 12 h 17"/>
                  <a:gd name="T26" fmla="*/ 1 w 39"/>
                  <a:gd name="T27" fmla="*/ 13 h 17"/>
                  <a:gd name="T28" fmla="*/ 1 w 39"/>
                  <a:gd name="T29" fmla="*/ 15 h 17"/>
                  <a:gd name="T30" fmla="*/ 1 w 39"/>
                  <a:gd name="T31" fmla="*/ 16 h 17"/>
                  <a:gd name="T32" fmla="*/ 1 w 39"/>
                  <a:gd name="T33" fmla="*/ 17 h 17"/>
                  <a:gd name="T34" fmla="*/ 0 w 39"/>
                  <a:gd name="T35" fmla="*/ 17 h 17"/>
                  <a:gd name="T36" fmla="*/ 0 w 39"/>
                  <a:gd name="T37" fmla="*/ 0 h 17"/>
                  <a:gd name="T38" fmla="*/ 1 w 39"/>
                  <a:gd name="T39" fmla="*/ 0 h 17"/>
                  <a:gd name="T40" fmla="*/ 1 w 39"/>
                  <a:gd name="T41" fmla="*/ 1 h 17"/>
                  <a:gd name="T42" fmla="*/ 1 w 39"/>
                  <a:gd name="T43" fmla="*/ 4 h 17"/>
                  <a:gd name="T44" fmla="*/ 2 w 39"/>
                  <a:gd name="T45" fmla="*/ 5 h 17"/>
                  <a:gd name="T46" fmla="*/ 3 w 39"/>
                  <a:gd name="T47" fmla="*/ 6 h 17"/>
                  <a:gd name="T48" fmla="*/ 6 w 39"/>
                  <a:gd name="T49" fmla="*/ 6 h 17"/>
                  <a:gd name="T50" fmla="*/ 32 w 39"/>
                  <a:gd name="T51" fmla="*/ 6 h 17"/>
                  <a:gd name="T52" fmla="*/ 36 w 39"/>
                  <a:gd name="T53" fmla="*/ 6 h 17"/>
                  <a:gd name="T54" fmla="*/ 37 w 39"/>
                  <a:gd name="T55" fmla="*/ 5 h 17"/>
                  <a:gd name="T56" fmla="*/ 38 w 39"/>
                  <a:gd name="T57" fmla="*/ 4 h 17"/>
                  <a:gd name="T58" fmla="*/ 38 w 39"/>
                  <a:gd name="T59" fmla="*/ 1 h 17"/>
                  <a:gd name="T60" fmla="*/ 38 w 39"/>
                  <a:gd name="T6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17">
                    <a:moveTo>
                      <a:pt x="38" y="0"/>
                    </a:moveTo>
                    <a:lnTo>
                      <a:pt x="39" y="0"/>
                    </a:lnTo>
                    <a:lnTo>
                      <a:pt x="39" y="17"/>
                    </a:lnTo>
                    <a:lnTo>
                      <a:pt x="38" y="17"/>
                    </a:lnTo>
                    <a:lnTo>
                      <a:pt x="38" y="16"/>
                    </a:lnTo>
                    <a:lnTo>
                      <a:pt x="38" y="13"/>
                    </a:lnTo>
                    <a:lnTo>
                      <a:pt x="37" y="12"/>
                    </a:lnTo>
                    <a:lnTo>
                      <a:pt x="36" y="12"/>
                    </a:lnTo>
                    <a:lnTo>
                      <a:pt x="32" y="11"/>
                    </a:lnTo>
                    <a:lnTo>
                      <a:pt x="6" y="11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32" y="6"/>
                    </a:lnTo>
                    <a:lnTo>
                      <a:pt x="36" y="6"/>
                    </a:lnTo>
                    <a:lnTo>
                      <a:pt x="37" y="5"/>
                    </a:lnTo>
                    <a:lnTo>
                      <a:pt x="38" y="4"/>
                    </a:lnTo>
                    <a:lnTo>
                      <a:pt x="38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6" name="Freeform 3456"/>
              <p:cNvSpPr>
                <a:spLocks noEditPoints="1"/>
              </p:cNvSpPr>
              <p:nvPr/>
            </p:nvSpPr>
            <p:spPr bwMode="auto">
              <a:xfrm>
                <a:off x="4683125" y="4857750"/>
                <a:ext cx="61913" cy="60325"/>
              </a:xfrm>
              <a:custGeom>
                <a:avLst/>
                <a:gdLst>
                  <a:gd name="T0" fmla="*/ 20 w 39"/>
                  <a:gd name="T1" fmla="*/ 6 h 38"/>
                  <a:gd name="T2" fmla="*/ 25 w 39"/>
                  <a:gd name="T3" fmla="*/ 2 h 38"/>
                  <a:gd name="T4" fmla="*/ 31 w 39"/>
                  <a:gd name="T5" fmla="*/ 2 h 38"/>
                  <a:gd name="T6" fmla="*/ 36 w 39"/>
                  <a:gd name="T7" fmla="*/ 4 h 38"/>
                  <a:gd name="T8" fmla="*/ 39 w 39"/>
                  <a:gd name="T9" fmla="*/ 12 h 38"/>
                  <a:gd name="T10" fmla="*/ 39 w 39"/>
                  <a:gd name="T11" fmla="*/ 38 h 38"/>
                  <a:gd name="T12" fmla="*/ 38 w 39"/>
                  <a:gd name="T13" fmla="*/ 35 h 38"/>
                  <a:gd name="T14" fmla="*/ 37 w 39"/>
                  <a:gd name="T15" fmla="*/ 33 h 38"/>
                  <a:gd name="T16" fmla="*/ 34 w 39"/>
                  <a:gd name="T17" fmla="*/ 32 h 38"/>
                  <a:gd name="T18" fmla="*/ 6 w 39"/>
                  <a:gd name="T19" fmla="*/ 32 h 38"/>
                  <a:gd name="T20" fmla="*/ 2 w 39"/>
                  <a:gd name="T21" fmla="*/ 33 h 38"/>
                  <a:gd name="T22" fmla="*/ 1 w 39"/>
                  <a:gd name="T23" fmla="*/ 34 h 38"/>
                  <a:gd name="T24" fmla="*/ 1 w 39"/>
                  <a:gd name="T25" fmla="*/ 38 h 38"/>
                  <a:gd name="T26" fmla="*/ 0 w 39"/>
                  <a:gd name="T27" fmla="*/ 18 h 38"/>
                  <a:gd name="T28" fmla="*/ 0 w 39"/>
                  <a:gd name="T29" fmla="*/ 10 h 38"/>
                  <a:gd name="T30" fmla="*/ 2 w 39"/>
                  <a:gd name="T31" fmla="*/ 5 h 38"/>
                  <a:gd name="T32" fmla="*/ 7 w 39"/>
                  <a:gd name="T33" fmla="*/ 3 h 38"/>
                  <a:gd name="T34" fmla="*/ 12 w 39"/>
                  <a:gd name="T35" fmla="*/ 3 h 38"/>
                  <a:gd name="T36" fmla="*/ 16 w 39"/>
                  <a:gd name="T37" fmla="*/ 6 h 38"/>
                  <a:gd name="T38" fmla="*/ 18 w 39"/>
                  <a:gd name="T39" fmla="*/ 23 h 38"/>
                  <a:gd name="T40" fmla="*/ 16 w 39"/>
                  <a:gd name="T41" fmla="*/ 16 h 38"/>
                  <a:gd name="T42" fmla="*/ 14 w 39"/>
                  <a:gd name="T43" fmla="*/ 12 h 38"/>
                  <a:gd name="T44" fmla="*/ 9 w 39"/>
                  <a:gd name="T45" fmla="*/ 11 h 38"/>
                  <a:gd name="T46" fmla="*/ 4 w 39"/>
                  <a:gd name="T47" fmla="*/ 12 h 38"/>
                  <a:gd name="T48" fmla="*/ 2 w 39"/>
                  <a:gd name="T49" fmla="*/ 16 h 38"/>
                  <a:gd name="T50" fmla="*/ 1 w 39"/>
                  <a:gd name="T51" fmla="*/ 23 h 38"/>
                  <a:gd name="T52" fmla="*/ 19 w 39"/>
                  <a:gd name="T53" fmla="*/ 23 h 38"/>
                  <a:gd name="T54" fmla="*/ 34 w 39"/>
                  <a:gd name="T55" fmla="*/ 23 h 38"/>
                  <a:gd name="T56" fmla="*/ 37 w 39"/>
                  <a:gd name="T57" fmla="*/ 22 h 38"/>
                  <a:gd name="T58" fmla="*/ 37 w 39"/>
                  <a:gd name="T59" fmla="*/ 20 h 38"/>
                  <a:gd name="T60" fmla="*/ 37 w 39"/>
                  <a:gd name="T61" fmla="*/ 16 h 38"/>
                  <a:gd name="T62" fmla="*/ 33 w 39"/>
                  <a:gd name="T63" fmla="*/ 12 h 38"/>
                  <a:gd name="T64" fmla="*/ 28 w 39"/>
                  <a:gd name="T65" fmla="*/ 11 h 38"/>
                  <a:gd name="T66" fmla="*/ 24 w 39"/>
                  <a:gd name="T67" fmla="*/ 12 h 38"/>
                  <a:gd name="T68" fmla="*/ 20 w 39"/>
                  <a:gd name="T69" fmla="*/ 15 h 38"/>
                  <a:gd name="T70" fmla="*/ 19 w 39"/>
                  <a:gd name="T71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9" h="38">
                    <a:moveTo>
                      <a:pt x="18" y="11"/>
                    </a:moveTo>
                    <a:lnTo>
                      <a:pt x="20" y="6"/>
                    </a:lnTo>
                    <a:lnTo>
                      <a:pt x="21" y="4"/>
                    </a:lnTo>
                    <a:lnTo>
                      <a:pt x="25" y="2"/>
                    </a:lnTo>
                    <a:lnTo>
                      <a:pt x="28" y="0"/>
                    </a:lnTo>
                    <a:lnTo>
                      <a:pt x="31" y="2"/>
                    </a:lnTo>
                    <a:lnTo>
                      <a:pt x="33" y="3"/>
                    </a:lnTo>
                    <a:lnTo>
                      <a:pt x="36" y="4"/>
                    </a:lnTo>
                    <a:lnTo>
                      <a:pt x="38" y="8"/>
                    </a:lnTo>
                    <a:lnTo>
                      <a:pt x="39" y="12"/>
                    </a:lnTo>
                    <a:lnTo>
                      <a:pt x="39" y="17"/>
                    </a:lnTo>
                    <a:lnTo>
                      <a:pt x="39" y="38"/>
                    </a:lnTo>
                    <a:lnTo>
                      <a:pt x="38" y="38"/>
                    </a:lnTo>
                    <a:lnTo>
                      <a:pt x="38" y="35"/>
                    </a:lnTo>
                    <a:lnTo>
                      <a:pt x="38" y="34"/>
                    </a:lnTo>
                    <a:lnTo>
                      <a:pt x="37" y="33"/>
                    </a:lnTo>
                    <a:lnTo>
                      <a:pt x="36" y="33"/>
                    </a:lnTo>
                    <a:lnTo>
                      <a:pt x="34" y="32"/>
                    </a:lnTo>
                    <a:lnTo>
                      <a:pt x="32" y="32"/>
                    </a:lnTo>
                    <a:lnTo>
                      <a:pt x="6" y="32"/>
                    </a:lnTo>
                    <a:lnTo>
                      <a:pt x="3" y="32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8" y="11"/>
                    </a:lnTo>
                    <a:close/>
                    <a:moveTo>
                      <a:pt x="18" y="23"/>
                    </a:moveTo>
                    <a:lnTo>
                      <a:pt x="18" y="18"/>
                    </a:lnTo>
                    <a:lnTo>
                      <a:pt x="16" y="16"/>
                    </a:lnTo>
                    <a:lnTo>
                      <a:pt x="15" y="14"/>
                    </a:lnTo>
                    <a:lnTo>
                      <a:pt x="14" y="12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4" y="12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3"/>
                    </a:lnTo>
                    <a:lnTo>
                      <a:pt x="18" y="23"/>
                    </a:lnTo>
                    <a:close/>
                    <a:moveTo>
                      <a:pt x="19" y="23"/>
                    </a:moveTo>
                    <a:lnTo>
                      <a:pt x="32" y="23"/>
                    </a:lnTo>
                    <a:lnTo>
                      <a:pt x="34" y="23"/>
                    </a:lnTo>
                    <a:lnTo>
                      <a:pt x="36" y="23"/>
                    </a:lnTo>
                    <a:lnTo>
                      <a:pt x="37" y="22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7" y="17"/>
                    </a:lnTo>
                    <a:lnTo>
                      <a:pt x="37" y="16"/>
                    </a:lnTo>
                    <a:lnTo>
                      <a:pt x="34" y="14"/>
                    </a:lnTo>
                    <a:lnTo>
                      <a:pt x="33" y="12"/>
                    </a:lnTo>
                    <a:lnTo>
                      <a:pt x="31" y="11"/>
                    </a:lnTo>
                    <a:lnTo>
                      <a:pt x="28" y="11"/>
                    </a:lnTo>
                    <a:lnTo>
                      <a:pt x="26" y="11"/>
                    </a:lnTo>
                    <a:lnTo>
                      <a:pt x="24" y="12"/>
                    </a:lnTo>
                    <a:lnTo>
                      <a:pt x="21" y="14"/>
                    </a:lnTo>
                    <a:lnTo>
                      <a:pt x="20" y="15"/>
                    </a:lnTo>
                    <a:lnTo>
                      <a:pt x="20" y="18"/>
                    </a:lnTo>
                    <a:lnTo>
                      <a:pt x="1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7" name="Freeform 3457"/>
              <p:cNvSpPr>
                <a:spLocks/>
              </p:cNvSpPr>
              <p:nvPr/>
            </p:nvSpPr>
            <p:spPr bwMode="auto">
              <a:xfrm>
                <a:off x="4703763" y="4810125"/>
                <a:ext cx="61913" cy="46037"/>
              </a:xfrm>
              <a:custGeom>
                <a:avLst/>
                <a:gdLst>
                  <a:gd name="T0" fmla="*/ 27 w 39"/>
                  <a:gd name="T1" fmla="*/ 15 h 29"/>
                  <a:gd name="T2" fmla="*/ 7 w 39"/>
                  <a:gd name="T3" fmla="*/ 24 h 29"/>
                  <a:gd name="T4" fmla="*/ 3 w 39"/>
                  <a:gd name="T5" fmla="*/ 26 h 29"/>
                  <a:gd name="T6" fmla="*/ 2 w 39"/>
                  <a:gd name="T7" fmla="*/ 27 h 29"/>
                  <a:gd name="T8" fmla="*/ 1 w 39"/>
                  <a:gd name="T9" fmla="*/ 28 h 29"/>
                  <a:gd name="T10" fmla="*/ 1 w 39"/>
                  <a:gd name="T11" fmla="*/ 29 h 29"/>
                  <a:gd name="T12" fmla="*/ 0 w 39"/>
                  <a:gd name="T13" fmla="*/ 29 h 29"/>
                  <a:gd name="T14" fmla="*/ 0 w 39"/>
                  <a:gd name="T15" fmla="*/ 15 h 29"/>
                  <a:gd name="T16" fmla="*/ 1 w 39"/>
                  <a:gd name="T17" fmla="*/ 15 h 29"/>
                  <a:gd name="T18" fmla="*/ 1 w 39"/>
                  <a:gd name="T19" fmla="*/ 16 h 29"/>
                  <a:gd name="T20" fmla="*/ 1 w 39"/>
                  <a:gd name="T21" fmla="*/ 16 h 29"/>
                  <a:gd name="T22" fmla="*/ 1 w 39"/>
                  <a:gd name="T23" fmla="*/ 17 h 29"/>
                  <a:gd name="T24" fmla="*/ 2 w 39"/>
                  <a:gd name="T25" fmla="*/ 17 h 29"/>
                  <a:gd name="T26" fmla="*/ 3 w 39"/>
                  <a:gd name="T27" fmla="*/ 17 h 29"/>
                  <a:gd name="T28" fmla="*/ 6 w 39"/>
                  <a:gd name="T29" fmla="*/ 16 h 29"/>
                  <a:gd name="T30" fmla="*/ 17 w 39"/>
                  <a:gd name="T31" fmla="*/ 11 h 29"/>
                  <a:gd name="T32" fmla="*/ 8 w 39"/>
                  <a:gd name="T33" fmla="*/ 8 h 29"/>
                  <a:gd name="T34" fmla="*/ 5 w 39"/>
                  <a:gd name="T35" fmla="*/ 6 h 29"/>
                  <a:gd name="T36" fmla="*/ 3 w 39"/>
                  <a:gd name="T37" fmla="*/ 6 h 29"/>
                  <a:gd name="T38" fmla="*/ 2 w 39"/>
                  <a:gd name="T39" fmla="*/ 6 h 29"/>
                  <a:gd name="T40" fmla="*/ 1 w 39"/>
                  <a:gd name="T41" fmla="*/ 6 h 29"/>
                  <a:gd name="T42" fmla="*/ 1 w 39"/>
                  <a:gd name="T43" fmla="*/ 8 h 29"/>
                  <a:gd name="T44" fmla="*/ 1 w 39"/>
                  <a:gd name="T45" fmla="*/ 9 h 29"/>
                  <a:gd name="T46" fmla="*/ 0 w 39"/>
                  <a:gd name="T47" fmla="*/ 9 h 29"/>
                  <a:gd name="T48" fmla="*/ 0 w 39"/>
                  <a:gd name="T49" fmla="*/ 0 h 29"/>
                  <a:gd name="T50" fmla="*/ 1 w 39"/>
                  <a:gd name="T51" fmla="*/ 0 h 29"/>
                  <a:gd name="T52" fmla="*/ 1 w 39"/>
                  <a:gd name="T53" fmla="*/ 2 h 29"/>
                  <a:gd name="T54" fmla="*/ 1 w 39"/>
                  <a:gd name="T55" fmla="*/ 3 h 29"/>
                  <a:gd name="T56" fmla="*/ 2 w 39"/>
                  <a:gd name="T57" fmla="*/ 3 h 29"/>
                  <a:gd name="T58" fmla="*/ 5 w 39"/>
                  <a:gd name="T59" fmla="*/ 4 h 29"/>
                  <a:gd name="T60" fmla="*/ 7 w 39"/>
                  <a:gd name="T61" fmla="*/ 5 h 29"/>
                  <a:gd name="T62" fmla="*/ 27 w 39"/>
                  <a:gd name="T63" fmla="*/ 14 h 29"/>
                  <a:gd name="T64" fmla="*/ 31 w 39"/>
                  <a:gd name="T65" fmla="*/ 15 h 29"/>
                  <a:gd name="T66" fmla="*/ 35 w 39"/>
                  <a:gd name="T67" fmla="*/ 16 h 29"/>
                  <a:gd name="T68" fmla="*/ 37 w 39"/>
                  <a:gd name="T69" fmla="*/ 17 h 29"/>
                  <a:gd name="T70" fmla="*/ 38 w 39"/>
                  <a:gd name="T71" fmla="*/ 20 h 29"/>
                  <a:gd name="T72" fmla="*/ 39 w 39"/>
                  <a:gd name="T73" fmla="*/ 23 h 29"/>
                  <a:gd name="T74" fmla="*/ 39 w 39"/>
                  <a:gd name="T75" fmla="*/ 24 h 29"/>
                  <a:gd name="T76" fmla="*/ 38 w 39"/>
                  <a:gd name="T77" fmla="*/ 27 h 29"/>
                  <a:gd name="T78" fmla="*/ 37 w 39"/>
                  <a:gd name="T79" fmla="*/ 28 h 29"/>
                  <a:gd name="T80" fmla="*/ 35 w 39"/>
                  <a:gd name="T81" fmla="*/ 28 h 29"/>
                  <a:gd name="T82" fmla="*/ 33 w 39"/>
                  <a:gd name="T83" fmla="*/ 28 h 29"/>
                  <a:gd name="T84" fmla="*/ 32 w 39"/>
                  <a:gd name="T85" fmla="*/ 27 h 29"/>
                  <a:gd name="T86" fmla="*/ 31 w 39"/>
                  <a:gd name="T87" fmla="*/ 26 h 29"/>
                  <a:gd name="T88" fmla="*/ 31 w 39"/>
                  <a:gd name="T89" fmla="*/ 24 h 29"/>
                  <a:gd name="T90" fmla="*/ 31 w 39"/>
                  <a:gd name="T91" fmla="*/ 23 h 29"/>
                  <a:gd name="T92" fmla="*/ 32 w 39"/>
                  <a:gd name="T93" fmla="*/ 22 h 29"/>
                  <a:gd name="T94" fmla="*/ 33 w 39"/>
                  <a:gd name="T95" fmla="*/ 22 h 29"/>
                  <a:gd name="T96" fmla="*/ 35 w 39"/>
                  <a:gd name="T97" fmla="*/ 21 h 29"/>
                  <a:gd name="T98" fmla="*/ 36 w 39"/>
                  <a:gd name="T99" fmla="*/ 21 h 29"/>
                  <a:gd name="T100" fmla="*/ 36 w 39"/>
                  <a:gd name="T101" fmla="*/ 21 h 29"/>
                  <a:gd name="T102" fmla="*/ 36 w 39"/>
                  <a:gd name="T103" fmla="*/ 21 h 29"/>
                  <a:gd name="T104" fmla="*/ 36 w 39"/>
                  <a:gd name="T105" fmla="*/ 21 h 29"/>
                  <a:gd name="T106" fmla="*/ 36 w 39"/>
                  <a:gd name="T107" fmla="*/ 20 h 29"/>
                  <a:gd name="T108" fmla="*/ 36 w 39"/>
                  <a:gd name="T109" fmla="*/ 18 h 29"/>
                  <a:gd name="T110" fmla="*/ 33 w 39"/>
                  <a:gd name="T111" fmla="*/ 17 h 29"/>
                  <a:gd name="T112" fmla="*/ 30 w 39"/>
                  <a:gd name="T113" fmla="*/ 16 h 29"/>
                  <a:gd name="T114" fmla="*/ 27 w 39"/>
                  <a:gd name="T115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" h="29">
                    <a:moveTo>
                      <a:pt x="27" y="15"/>
                    </a:moveTo>
                    <a:lnTo>
                      <a:pt x="7" y="24"/>
                    </a:lnTo>
                    <a:lnTo>
                      <a:pt x="3" y="26"/>
                    </a:lnTo>
                    <a:lnTo>
                      <a:pt x="2" y="27"/>
                    </a:lnTo>
                    <a:lnTo>
                      <a:pt x="1" y="28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15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6" y="16"/>
                    </a:lnTo>
                    <a:lnTo>
                      <a:pt x="17" y="11"/>
                    </a:lnTo>
                    <a:lnTo>
                      <a:pt x="8" y="8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27" y="14"/>
                    </a:lnTo>
                    <a:lnTo>
                      <a:pt x="31" y="15"/>
                    </a:lnTo>
                    <a:lnTo>
                      <a:pt x="35" y="16"/>
                    </a:lnTo>
                    <a:lnTo>
                      <a:pt x="37" y="17"/>
                    </a:lnTo>
                    <a:lnTo>
                      <a:pt x="38" y="20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38" y="27"/>
                    </a:lnTo>
                    <a:lnTo>
                      <a:pt x="37" y="28"/>
                    </a:lnTo>
                    <a:lnTo>
                      <a:pt x="35" y="28"/>
                    </a:lnTo>
                    <a:lnTo>
                      <a:pt x="33" y="28"/>
                    </a:lnTo>
                    <a:lnTo>
                      <a:pt x="32" y="27"/>
                    </a:lnTo>
                    <a:lnTo>
                      <a:pt x="31" y="26"/>
                    </a:lnTo>
                    <a:lnTo>
                      <a:pt x="31" y="24"/>
                    </a:lnTo>
                    <a:lnTo>
                      <a:pt x="31" y="23"/>
                    </a:lnTo>
                    <a:lnTo>
                      <a:pt x="32" y="22"/>
                    </a:lnTo>
                    <a:lnTo>
                      <a:pt x="33" y="22"/>
                    </a:lnTo>
                    <a:lnTo>
                      <a:pt x="35" y="21"/>
                    </a:lnTo>
                    <a:lnTo>
                      <a:pt x="36" y="21"/>
                    </a:lnTo>
                    <a:lnTo>
                      <a:pt x="36" y="21"/>
                    </a:lnTo>
                    <a:lnTo>
                      <a:pt x="36" y="21"/>
                    </a:lnTo>
                    <a:lnTo>
                      <a:pt x="36" y="21"/>
                    </a:lnTo>
                    <a:lnTo>
                      <a:pt x="36" y="20"/>
                    </a:lnTo>
                    <a:lnTo>
                      <a:pt x="36" y="18"/>
                    </a:lnTo>
                    <a:lnTo>
                      <a:pt x="33" y="17"/>
                    </a:lnTo>
                    <a:lnTo>
                      <a:pt x="30" y="16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8" name="Freeform 3458"/>
              <p:cNvSpPr>
                <a:spLocks noEditPoints="1"/>
              </p:cNvSpPr>
              <p:nvPr/>
            </p:nvSpPr>
            <p:spPr bwMode="auto">
              <a:xfrm>
                <a:off x="4683125" y="4737100"/>
                <a:ext cx="63500" cy="44450"/>
              </a:xfrm>
              <a:custGeom>
                <a:avLst/>
                <a:gdLst>
                  <a:gd name="T0" fmla="*/ 0 w 40"/>
                  <a:gd name="T1" fmla="*/ 2 h 28"/>
                  <a:gd name="T2" fmla="*/ 32 w 40"/>
                  <a:gd name="T3" fmla="*/ 2 h 28"/>
                  <a:gd name="T4" fmla="*/ 34 w 40"/>
                  <a:gd name="T5" fmla="*/ 2 h 28"/>
                  <a:gd name="T6" fmla="*/ 34 w 40"/>
                  <a:gd name="T7" fmla="*/ 2 h 28"/>
                  <a:gd name="T8" fmla="*/ 36 w 40"/>
                  <a:gd name="T9" fmla="*/ 1 h 28"/>
                  <a:gd name="T10" fmla="*/ 36 w 40"/>
                  <a:gd name="T11" fmla="*/ 1 h 28"/>
                  <a:gd name="T12" fmla="*/ 37 w 40"/>
                  <a:gd name="T13" fmla="*/ 1 h 28"/>
                  <a:gd name="T14" fmla="*/ 37 w 40"/>
                  <a:gd name="T15" fmla="*/ 0 h 28"/>
                  <a:gd name="T16" fmla="*/ 38 w 40"/>
                  <a:gd name="T17" fmla="*/ 0 h 28"/>
                  <a:gd name="T18" fmla="*/ 40 w 40"/>
                  <a:gd name="T19" fmla="*/ 10 h 28"/>
                  <a:gd name="T20" fmla="*/ 36 w 40"/>
                  <a:gd name="T21" fmla="*/ 10 h 28"/>
                  <a:gd name="T22" fmla="*/ 38 w 40"/>
                  <a:gd name="T23" fmla="*/ 12 h 28"/>
                  <a:gd name="T24" fmla="*/ 39 w 40"/>
                  <a:gd name="T25" fmla="*/ 14 h 28"/>
                  <a:gd name="T26" fmla="*/ 39 w 40"/>
                  <a:gd name="T27" fmla="*/ 15 h 28"/>
                  <a:gd name="T28" fmla="*/ 40 w 40"/>
                  <a:gd name="T29" fmla="*/ 18 h 28"/>
                  <a:gd name="T30" fmla="*/ 39 w 40"/>
                  <a:gd name="T31" fmla="*/ 20 h 28"/>
                  <a:gd name="T32" fmla="*/ 38 w 40"/>
                  <a:gd name="T33" fmla="*/ 24 h 28"/>
                  <a:gd name="T34" fmla="*/ 36 w 40"/>
                  <a:gd name="T35" fmla="*/ 26 h 28"/>
                  <a:gd name="T36" fmla="*/ 31 w 40"/>
                  <a:gd name="T37" fmla="*/ 27 h 28"/>
                  <a:gd name="T38" fmla="*/ 26 w 40"/>
                  <a:gd name="T39" fmla="*/ 28 h 28"/>
                  <a:gd name="T40" fmla="*/ 22 w 40"/>
                  <a:gd name="T41" fmla="*/ 27 h 28"/>
                  <a:gd name="T42" fmla="*/ 19 w 40"/>
                  <a:gd name="T43" fmla="*/ 26 h 28"/>
                  <a:gd name="T44" fmla="*/ 15 w 40"/>
                  <a:gd name="T45" fmla="*/ 25 h 28"/>
                  <a:gd name="T46" fmla="*/ 14 w 40"/>
                  <a:gd name="T47" fmla="*/ 22 h 28"/>
                  <a:gd name="T48" fmla="*/ 12 w 40"/>
                  <a:gd name="T49" fmla="*/ 20 h 28"/>
                  <a:gd name="T50" fmla="*/ 12 w 40"/>
                  <a:gd name="T51" fmla="*/ 16 h 28"/>
                  <a:gd name="T52" fmla="*/ 12 w 40"/>
                  <a:gd name="T53" fmla="*/ 15 h 28"/>
                  <a:gd name="T54" fmla="*/ 13 w 40"/>
                  <a:gd name="T55" fmla="*/ 13 h 28"/>
                  <a:gd name="T56" fmla="*/ 14 w 40"/>
                  <a:gd name="T57" fmla="*/ 12 h 28"/>
                  <a:gd name="T58" fmla="*/ 15 w 40"/>
                  <a:gd name="T59" fmla="*/ 10 h 28"/>
                  <a:gd name="T60" fmla="*/ 6 w 40"/>
                  <a:gd name="T61" fmla="*/ 10 h 28"/>
                  <a:gd name="T62" fmla="*/ 3 w 40"/>
                  <a:gd name="T63" fmla="*/ 10 h 28"/>
                  <a:gd name="T64" fmla="*/ 2 w 40"/>
                  <a:gd name="T65" fmla="*/ 10 h 28"/>
                  <a:gd name="T66" fmla="*/ 1 w 40"/>
                  <a:gd name="T67" fmla="*/ 10 h 28"/>
                  <a:gd name="T68" fmla="*/ 1 w 40"/>
                  <a:gd name="T69" fmla="*/ 12 h 28"/>
                  <a:gd name="T70" fmla="*/ 1 w 40"/>
                  <a:gd name="T71" fmla="*/ 12 h 28"/>
                  <a:gd name="T72" fmla="*/ 1 w 40"/>
                  <a:gd name="T73" fmla="*/ 14 h 28"/>
                  <a:gd name="T74" fmla="*/ 0 w 40"/>
                  <a:gd name="T75" fmla="*/ 14 h 28"/>
                  <a:gd name="T76" fmla="*/ 0 w 40"/>
                  <a:gd name="T77" fmla="*/ 2 h 28"/>
                  <a:gd name="T78" fmla="*/ 19 w 40"/>
                  <a:gd name="T79" fmla="*/ 10 h 28"/>
                  <a:gd name="T80" fmla="*/ 16 w 40"/>
                  <a:gd name="T81" fmla="*/ 12 h 28"/>
                  <a:gd name="T82" fmla="*/ 14 w 40"/>
                  <a:gd name="T83" fmla="*/ 13 h 28"/>
                  <a:gd name="T84" fmla="*/ 14 w 40"/>
                  <a:gd name="T85" fmla="*/ 15 h 28"/>
                  <a:gd name="T86" fmla="*/ 14 w 40"/>
                  <a:gd name="T87" fmla="*/ 16 h 28"/>
                  <a:gd name="T88" fmla="*/ 14 w 40"/>
                  <a:gd name="T89" fmla="*/ 18 h 28"/>
                  <a:gd name="T90" fmla="*/ 15 w 40"/>
                  <a:gd name="T91" fmla="*/ 19 h 28"/>
                  <a:gd name="T92" fmla="*/ 18 w 40"/>
                  <a:gd name="T93" fmla="*/ 19 h 28"/>
                  <a:gd name="T94" fmla="*/ 20 w 40"/>
                  <a:gd name="T95" fmla="*/ 20 h 28"/>
                  <a:gd name="T96" fmla="*/ 25 w 40"/>
                  <a:gd name="T97" fmla="*/ 20 h 28"/>
                  <a:gd name="T98" fmla="*/ 30 w 40"/>
                  <a:gd name="T99" fmla="*/ 20 h 28"/>
                  <a:gd name="T100" fmla="*/ 32 w 40"/>
                  <a:gd name="T101" fmla="*/ 19 h 28"/>
                  <a:gd name="T102" fmla="*/ 34 w 40"/>
                  <a:gd name="T103" fmla="*/ 18 h 28"/>
                  <a:gd name="T104" fmla="*/ 36 w 40"/>
                  <a:gd name="T105" fmla="*/ 16 h 28"/>
                  <a:gd name="T106" fmla="*/ 37 w 40"/>
                  <a:gd name="T107" fmla="*/ 16 h 28"/>
                  <a:gd name="T108" fmla="*/ 37 w 40"/>
                  <a:gd name="T109" fmla="*/ 15 h 28"/>
                  <a:gd name="T110" fmla="*/ 36 w 40"/>
                  <a:gd name="T111" fmla="*/ 13 h 28"/>
                  <a:gd name="T112" fmla="*/ 33 w 40"/>
                  <a:gd name="T113" fmla="*/ 10 h 28"/>
                  <a:gd name="T114" fmla="*/ 19 w 40"/>
                  <a:gd name="T11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" h="28">
                    <a:moveTo>
                      <a:pt x="0" y="2"/>
                    </a:moveTo>
                    <a:lnTo>
                      <a:pt x="32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40" y="10"/>
                    </a:lnTo>
                    <a:lnTo>
                      <a:pt x="36" y="10"/>
                    </a:lnTo>
                    <a:lnTo>
                      <a:pt x="38" y="12"/>
                    </a:lnTo>
                    <a:lnTo>
                      <a:pt x="39" y="14"/>
                    </a:lnTo>
                    <a:lnTo>
                      <a:pt x="39" y="15"/>
                    </a:lnTo>
                    <a:lnTo>
                      <a:pt x="40" y="18"/>
                    </a:lnTo>
                    <a:lnTo>
                      <a:pt x="39" y="20"/>
                    </a:lnTo>
                    <a:lnTo>
                      <a:pt x="38" y="24"/>
                    </a:lnTo>
                    <a:lnTo>
                      <a:pt x="36" y="26"/>
                    </a:lnTo>
                    <a:lnTo>
                      <a:pt x="31" y="27"/>
                    </a:lnTo>
                    <a:lnTo>
                      <a:pt x="26" y="28"/>
                    </a:lnTo>
                    <a:lnTo>
                      <a:pt x="22" y="27"/>
                    </a:lnTo>
                    <a:lnTo>
                      <a:pt x="19" y="26"/>
                    </a:lnTo>
                    <a:lnTo>
                      <a:pt x="15" y="25"/>
                    </a:lnTo>
                    <a:lnTo>
                      <a:pt x="14" y="22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2"/>
                    </a:lnTo>
                    <a:close/>
                    <a:moveTo>
                      <a:pt x="19" y="10"/>
                    </a:moveTo>
                    <a:lnTo>
                      <a:pt x="16" y="12"/>
                    </a:lnTo>
                    <a:lnTo>
                      <a:pt x="14" y="13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5" y="19"/>
                    </a:lnTo>
                    <a:lnTo>
                      <a:pt x="18" y="19"/>
                    </a:lnTo>
                    <a:lnTo>
                      <a:pt x="20" y="20"/>
                    </a:lnTo>
                    <a:lnTo>
                      <a:pt x="25" y="20"/>
                    </a:lnTo>
                    <a:lnTo>
                      <a:pt x="30" y="20"/>
                    </a:lnTo>
                    <a:lnTo>
                      <a:pt x="32" y="19"/>
                    </a:lnTo>
                    <a:lnTo>
                      <a:pt x="34" y="18"/>
                    </a:lnTo>
                    <a:lnTo>
                      <a:pt x="36" y="16"/>
                    </a:lnTo>
                    <a:lnTo>
                      <a:pt x="37" y="16"/>
                    </a:lnTo>
                    <a:lnTo>
                      <a:pt x="37" y="15"/>
                    </a:lnTo>
                    <a:lnTo>
                      <a:pt x="36" y="13"/>
                    </a:lnTo>
                    <a:lnTo>
                      <a:pt x="33" y="1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19" name="Freeform 3459"/>
              <p:cNvSpPr>
                <a:spLocks/>
              </p:cNvSpPr>
              <p:nvPr/>
            </p:nvSpPr>
            <p:spPr bwMode="auto">
              <a:xfrm>
                <a:off x="4703763" y="4692650"/>
                <a:ext cx="41275" cy="39687"/>
              </a:xfrm>
              <a:custGeom>
                <a:avLst/>
                <a:gdLst>
                  <a:gd name="T0" fmla="*/ 26 w 26"/>
                  <a:gd name="T1" fmla="*/ 0 h 25"/>
                  <a:gd name="T2" fmla="*/ 26 w 26"/>
                  <a:gd name="T3" fmla="*/ 25 h 25"/>
                  <a:gd name="T4" fmla="*/ 25 w 26"/>
                  <a:gd name="T5" fmla="*/ 25 h 25"/>
                  <a:gd name="T6" fmla="*/ 1 w 26"/>
                  <a:gd name="T7" fmla="*/ 10 h 25"/>
                  <a:gd name="T8" fmla="*/ 1 w 26"/>
                  <a:gd name="T9" fmla="*/ 14 h 25"/>
                  <a:gd name="T10" fmla="*/ 1 w 26"/>
                  <a:gd name="T11" fmla="*/ 17 h 25"/>
                  <a:gd name="T12" fmla="*/ 2 w 26"/>
                  <a:gd name="T13" fmla="*/ 18 h 25"/>
                  <a:gd name="T14" fmla="*/ 2 w 26"/>
                  <a:gd name="T15" fmla="*/ 19 h 25"/>
                  <a:gd name="T16" fmla="*/ 3 w 26"/>
                  <a:gd name="T17" fmla="*/ 20 h 25"/>
                  <a:gd name="T18" fmla="*/ 6 w 26"/>
                  <a:gd name="T19" fmla="*/ 20 h 25"/>
                  <a:gd name="T20" fmla="*/ 8 w 26"/>
                  <a:gd name="T21" fmla="*/ 22 h 25"/>
                  <a:gd name="T22" fmla="*/ 8 w 26"/>
                  <a:gd name="T23" fmla="*/ 23 h 25"/>
                  <a:gd name="T24" fmla="*/ 0 w 26"/>
                  <a:gd name="T25" fmla="*/ 23 h 25"/>
                  <a:gd name="T26" fmla="*/ 0 w 26"/>
                  <a:gd name="T27" fmla="*/ 0 h 25"/>
                  <a:gd name="T28" fmla="*/ 0 w 26"/>
                  <a:gd name="T29" fmla="*/ 0 h 25"/>
                  <a:gd name="T30" fmla="*/ 24 w 26"/>
                  <a:gd name="T31" fmla="*/ 14 h 25"/>
                  <a:gd name="T32" fmla="*/ 24 w 26"/>
                  <a:gd name="T33" fmla="*/ 12 h 25"/>
                  <a:gd name="T34" fmla="*/ 24 w 26"/>
                  <a:gd name="T35" fmla="*/ 7 h 25"/>
                  <a:gd name="T36" fmla="*/ 23 w 26"/>
                  <a:gd name="T37" fmla="*/ 5 h 25"/>
                  <a:gd name="T38" fmla="*/ 20 w 26"/>
                  <a:gd name="T39" fmla="*/ 2 h 25"/>
                  <a:gd name="T40" fmla="*/ 17 w 26"/>
                  <a:gd name="T41" fmla="*/ 0 h 25"/>
                  <a:gd name="T42" fmla="*/ 17 w 26"/>
                  <a:gd name="T43" fmla="*/ 0 h 25"/>
                  <a:gd name="T44" fmla="*/ 26 w 26"/>
                  <a:gd name="T4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5">
                    <a:moveTo>
                      <a:pt x="26" y="0"/>
                    </a:moveTo>
                    <a:lnTo>
                      <a:pt x="26" y="25"/>
                    </a:lnTo>
                    <a:lnTo>
                      <a:pt x="25" y="25"/>
                    </a:lnTo>
                    <a:lnTo>
                      <a:pt x="1" y="10"/>
                    </a:lnTo>
                    <a:lnTo>
                      <a:pt x="1" y="14"/>
                    </a:lnTo>
                    <a:lnTo>
                      <a:pt x="1" y="17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8" y="22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20" name="Freeform 3460"/>
              <p:cNvSpPr>
                <a:spLocks/>
              </p:cNvSpPr>
              <p:nvPr/>
            </p:nvSpPr>
            <p:spPr bwMode="auto">
              <a:xfrm>
                <a:off x="4679950" y="4637088"/>
                <a:ext cx="66675" cy="28575"/>
              </a:xfrm>
              <a:custGeom>
                <a:avLst/>
                <a:gdLst>
                  <a:gd name="T0" fmla="*/ 0 w 42"/>
                  <a:gd name="T1" fmla="*/ 0 h 18"/>
                  <a:gd name="T2" fmla="*/ 42 w 42"/>
                  <a:gd name="T3" fmla="*/ 15 h 18"/>
                  <a:gd name="T4" fmla="*/ 42 w 42"/>
                  <a:gd name="T5" fmla="*/ 18 h 18"/>
                  <a:gd name="T6" fmla="*/ 0 w 42"/>
                  <a:gd name="T7" fmla="*/ 5 h 18"/>
                  <a:gd name="T8" fmla="*/ 0 w 4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8">
                    <a:moveTo>
                      <a:pt x="0" y="0"/>
                    </a:moveTo>
                    <a:lnTo>
                      <a:pt x="42" y="15"/>
                    </a:lnTo>
                    <a:lnTo>
                      <a:pt x="42" y="1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21" name="Freeform 3461"/>
              <p:cNvSpPr>
                <a:spLocks/>
              </p:cNvSpPr>
              <p:nvPr/>
            </p:nvSpPr>
            <p:spPr bwMode="auto">
              <a:xfrm>
                <a:off x="4683125" y="4554538"/>
                <a:ext cx="61913" cy="58737"/>
              </a:xfrm>
              <a:custGeom>
                <a:avLst/>
                <a:gdLst>
                  <a:gd name="T0" fmla="*/ 0 w 39"/>
                  <a:gd name="T1" fmla="*/ 0 h 37"/>
                  <a:gd name="T2" fmla="*/ 10 w 39"/>
                  <a:gd name="T3" fmla="*/ 0 h 37"/>
                  <a:gd name="T4" fmla="*/ 10 w 39"/>
                  <a:gd name="T5" fmla="*/ 2 h 37"/>
                  <a:gd name="T6" fmla="*/ 7 w 39"/>
                  <a:gd name="T7" fmla="*/ 3 h 37"/>
                  <a:gd name="T8" fmla="*/ 4 w 39"/>
                  <a:gd name="T9" fmla="*/ 4 h 37"/>
                  <a:gd name="T10" fmla="*/ 3 w 39"/>
                  <a:gd name="T11" fmla="*/ 5 h 37"/>
                  <a:gd name="T12" fmla="*/ 2 w 39"/>
                  <a:gd name="T13" fmla="*/ 8 h 37"/>
                  <a:gd name="T14" fmla="*/ 2 w 39"/>
                  <a:gd name="T15" fmla="*/ 9 h 37"/>
                  <a:gd name="T16" fmla="*/ 2 w 39"/>
                  <a:gd name="T17" fmla="*/ 11 h 37"/>
                  <a:gd name="T18" fmla="*/ 2 w 39"/>
                  <a:gd name="T19" fmla="*/ 14 h 37"/>
                  <a:gd name="T20" fmla="*/ 32 w 39"/>
                  <a:gd name="T21" fmla="*/ 14 h 37"/>
                  <a:gd name="T22" fmla="*/ 34 w 39"/>
                  <a:gd name="T23" fmla="*/ 14 h 37"/>
                  <a:gd name="T24" fmla="*/ 36 w 39"/>
                  <a:gd name="T25" fmla="*/ 14 h 37"/>
                  <a:gd name="T26" fmla="*/ 37 w 39"/>
                  <a:gd name="T27" fmla="*/ 14 h 37"/>
                  <a:gd name="T28" fmla="*/ 37 w 39"/>
                  <a:gd name="T29" fmla="*/ 13 h 37"/>
                  <a:gd name="T30" fmla="*/ 38 w 39"/>
                  <a:gd name="T31" fmla="*/ 11 h 37"/>
                  <a:gd name="T32" fmla="*/ 38 w 39"/>
                  <a:gd name="T33" fmla="*/ 10 h 37"/>
                  <a:gd name="T34" fmla="*/ 38 w 39"/>
                  <a:gd name="T35" fmla="*/ 9 h 37"/>
                  <a:gd name="T36" fmla="*/ 39 w 39"/>
                  <a:gd name="T37" fmla="*/ 9 h 37"/>
                  <a:gd name="T38" fmla="*/ 39 w 39"/>
                  <a:gd name="T39" fmla="*/ 29 h 37"/>
                  <a:gd name="T40" fmla="*/ 38 w 39"/>
                  <a:gd name="T41" fmla="*/ 29 h 37"/>
                  <a:gd name="T42" fmla="*/ 38 w 39"/>
                  <a:gd name="T43" fmla="*/ 28 h 37"/>
                  <a:gd name="T44" fmla="*/ 38 w 39"/>
                  <a:gd name="T45" fmla="*/ 26 h 37"/>
                  <a:gd name="T46" fmla="*/ 37 w 39"/>
                  <a:gd name="T47" fmla="*/ 25 h 37"/>
                  <a:gd name="T48" fmla="*/ 37 w 39"/>
                  <a:gd name="T49" fmla="*/ 25 h 37"/>
                  <a:gd name="T50" fmla="*/ 36 w 39"/>
                  <a:gd name="T51" fmla="*/ 23 h 37"/>
                  <a:gd name="T52" fmla="*/ 34 w 39"/>
                  <a:gd name="T53" fmla="*/ 23 h 37"/>
                  <a:gd name="T54" fmla="*/ 32 w 39"/>
                  <a:gd name="T55" fmla="*/ 23 h 37"/>
                  <a:gd name="T56" fmla="*/ 2 w 39"/>
                  <a:gd name="T57" fmla="*/ 23 h 37"/>
                  <a:gd name="T58" fmla="*/ 2 w 39"/>
                  <a:gd name="T59" fmla="*/ 27 h 37"/>
                  <a:gd name="T60" fmla="*/ 2 w 39"/>
                  <a:gd name="T61" fmla="*/ 31 h 37"/>
                  <a:gd name="T62" fmla="*/ 3 w 39"/>
                  <a:gd name="T63" fmla="*/ 32 h 37"/>
                  <a:gd name="T64" fmla="*/ 7 w 39"/>
                  <a:gd name="T65" fmla="*/ 34 h 37"/>
                  <a:gd name="T66" fmla="*/ 10 w 39"/>
                  <a:gd name="T67" fmla="*/ 35 h 37"/>
                  <a:gd name="T68" fmla="*/ 10 w 39"/>
                  <a:gd name="T69" fmla="*/ 37 h 37"/>
                  <a:gd name="T70" fmla="*/ 0 w 39"/>
                  <a:gd name="T71" fmla="*/ 37 h 37"/>
                  <a:gd name="T72" fmla="*/ 0 w 39"/>
                  <a:gd name="T7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" h="37">
                    <a:moveTo>
                      <a:pt x="0" y="0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38" y="9"/>
                    </a:lnTo>
                    <a:lnTo>
                      <a:pt x="39" y="9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8" y="28"/>
                    </a:lnTo>
                    <a:lnTo>
                      <a:pt x="38" y="26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36" y="23"/>
                    </a:lnTo>
                    <a:lnTo>
                      <a:pt x="34" y="23"/>
                    </a:lnTo>
                    <a:lnTo>
                      <a:pt x="32" y="23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2" y="31"/>
                    </a:lnTo>
                    <a:lnTo>
                      <a:pt x="3" y="32"/>
                    </a:lnTo>
                    <a:lnTo>
                      <a:pt x="7" y="34"/>
                    </a:lnTo>
                    <a:lnTo>
                      <a:pt x="10" y="35"/>
                    </a:lnTo>
                    <a:lnTo>
                      <a:pt x="10" y="37"/>
                    </a:lnTo>
                    <a:lnTo>
                      <a:pt x="0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22" name="Freeform 3462"/>
              <p:cNvSpPr>
                <a:spLocks/>
              </p:cNvSpPr>
              <p:nvPr/>
            </p:nvSpPr>
            <p:spPr bwMode="auto">
              <a:xfrm>
                <a:off x="4702175" y="4476750"/>
                <a:ext cx="42863" cy="71437"/>
              </a:xfrm>
              <a:custGeom>
                <a:avLst/>
                <a:gdLst>
                  <a:gd name="T0" fmla="*/ 4 w 27"/>
                  <a:gd name="T1" fmla="*/ 34 h 45"/>
                  <a:gd name="T2" fmla="*/ 1 w 27"/>
                  <a:gd name="T3" fmla="*/ 30 h 45"/>
                  <a:gd name="T4" fmla="*/ 0 w 27"/>
                  <a:gd name="T5" fmla="*/ 27 h 45"/>
                  <a:gd name="T6" fmla="*/ 1 w 27"/>
                  <a:gd name="T7" fmla="*/ 22 h 45"/>
                  <a:gd name="T8" fmla="*/ 4 w 27"/>
                  <a:gd name="T9" fmla="*/ 19 h 45"/>
                  <a:gd name="T10" fmla="*/ 1 w 27"/>
                  <a:gd name="T11" fmla="*/ 15 h 45"/>
                  <a:gd name="T12" fmla="*/ 0 w 27"/>
                  <a:gd name="T13" fmla="*/ 10 h 45"/>
                  <a:gd name="T14" fmla="*/ 1 w 27"/>
                  <a:gd name="T15" fmla="*/ 6 h 45"/>
                  <a:gd name="T16" fmla="*/ 4 w 27"/>
                  <a:gd name="T17" fmla="*/ 4 h 45"/>
                  <a:gd name="T18" fmla="*/ 10 w 27"/>
                  <a:gd name="T19" fmla="*/ 3 h 45"/>
                  <a:gd name="T20" fmla="*/ 24 w 27"/>
                  <a:gd name="T21" fmla="*/ 3 h 45"/>
                  <a:gd name="T22" fmla="*/ 26 w 27"/>
                  <a:gd name="T23" fmla="*/ 1 h 45"/>
                  <a:gd name="T24" fmla="*/ 27 w 27"/>
                  <a:gd name="T25" fmla="*/ 0 h 45"/>
                  <a:gd name="T26" fmla="*/ 26 w 27"/>
                  <a:gd name="T27" fmla="*/ 13 h 45"/>
                  <a:gd name="T28" fmla="*/ 25 w 27"/>
                  <a:gd name="T29" fmla="*/ 11 h 45"/>
                  <a:gd name="T30" fmla="*/ 21 w 27"/>
                  <a:gd name="T31" fmla="*/ 11 h 45"/>
                  <a:gd name="T32" fmla="*/ 7 w 27"/>
                  <a:gd name="T33" fmla="*/ 11 h 45"/>
                  <a:gd name="T34" fmla="*/ 4 w 27"/>
                  <a:gd name="T35" fmla="*/ 12 h 45"/>
                  <a:gd name="T36" fmla="*/ 3 w 27"/>
                  <a:gd name="T37" fmla="*/ 13 h 45"/>
                  <a:gd name="T38" fmla="*/ 3 w 27"/>
                  <a:gd name="T39" fmla="*/ 15 h 45"/>
                  <a:gd name="T40" fmla="*/ 6 w 27"/>
                  <a:gd name="T41" fmla="*/ 17 h 45"/>
                  <a:gd name="T42" fmla="*/ 21 w 27"/>
                  <a:gd name="T43" fmla="*/ 18 h 45"/>
                  <a:gd name="T44" fmla="*/ 25 w 27"/>
                  <a:gd name="T45" fmla="*/ 18 h 45"/>
                  <a:gd name="T46" fmla="*/ 26 w 27"/>
                  <a:gd name="T47" fmla="*/ 16 h 45"/>
                  <a:gd name="T48" fmla="*/ 27 w 27"/>
                  <a:gd name="T49" fmla="*/ 29 h 45"/>
                  <a:gd name="T50" fmla="*/ 26 w 27"/>
                  <a:gd name="T51" fmla="*/ 28 h 45"/>
                  <a:gd name="T52" fmla="*/ 25 w 27"/>
                  <a:gd name="T53" fmla="*/ 27 h 45"/>
                  <a:gd name="T54" fmla="*/ 22 w 27"/>
                  <a:gd name="T55" fmla="*/ 27 h 45"/>
                  <a:gd name="T56" fmla="*/ 9 w 27"/>
                  <a:gd name="T57" fmla="*/ 27 h 45"/>
                  <a:gd name="T58" fmla="*/ 6 w 27"/>
                  <a:gd name="T59" fmla="*/ 27 h 45"/>
                  <a:gd name="T60" fmla="*/ 4 w 27"/>
                  <a:gd name="T61" fmla="*/ 28 h 45"/>
                  <a:gd name="T62" fmla="*/ 3 w 27"/>
                  <a:gd name="T63" fmla="*/ 29 h 45"/>
                  <a:gd name="T64" fmla="*/ 4 w 27"/>
                  <a:gd name="T65" fmla="*/ 31 h 45"/>
                  <a:gd name="T66" fmla="*/ 7 w 27"/>
                  <a:gd name="T67" fmla="*/ 34 h 45"/>
                  <a:gd name="T68" fmla="*/ 24 w 27"/>
                  <a:gd name="T69" fmla="*/ 34 h 45"/>
                  <a:gd name="T70" fmla="*/ 26 w 27"/>
                  <a:gd name="T71" fmla="*/ 33 h 45"/>
                  <a:gd name="T72" fmla="*/ 27 w 27"/>
                  <a:gd name="T73" fmla="*/ 31 h 45"/>
                  <a:gd name="T74" fmla="*/ 26 w 27"/>
                  <a:gd name="T75" fmla="*/ 45 h 45"/>
                  <a:gd name="T76" fmla="*/ 25 w 27"/>
                  <a:gd name="T77" fmla="*/ 42 h 45"/>
                  <a:gd name="T78" fmla="*/ 21 w 27"/>
                  <a:gd name="T79" fmla="*/ 42 h 45"/>
                  <a:gd name="T80" fmla="*/ 4 w 27"/>
                  <a:gd name="T81" fmla="*/ 42 h 45"/>
                  <a:gd name="T82" fmla="*/ 2 w 27"/>
                  <a:gd name="T83" fmla="*/ 43 h 45"/>
                  <a:gd name="T84" fmla="*/ 1 w 27"/>
                  <a:gd name="T8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" h="45">
                    <a:moveTo>
                      <a:pt x="1" y="34"/>
                    </a:moveTo>
                    <a:lnTo>
                      <a:pt x="4" y="34"/>
                    </a:lnTo>
                    <a:lnTo>
                      <a:pt x="2" y="33"/>
                    </a:lnTo>
                    <a:lnTo>
                      <a:pt x="1" y="30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2" y="21"/>
                    </a:lnTo>
                    <a:lnTo>
                      <a:pt x="4" y="19"/>
                    </a:lnTo>
                    <a:lnTo>
                      <a:pt x="2" y="17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1"/>
                    </a:lnTo>
                    <a:lnTo>
                      <a:pt x="21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7" y="18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25" y="18"/>
                    </a:lnTo>
                    <a:lnTo>
                      <a:pt x="26" y="17"/>
                    </a:lnTo>
                    <a:lnTo>
                      <a:pt x="26" y="16"/>
                    </a:lnTo>
                    <a:lnTo>
                      <a:pt x="27" y="16"/>
                    </a:lnTo>
                    <a:lnTo>
                      <a:pt x="27" y="29"/>
                    </a:lnTo>
                    <a:lnTo>
                      <a:pt x="26" y="29"/>
                    </a:lnTo>
                    <a:lnTo>
                      <a:pt x="26" y="28"/>
                    </a:lnTo>
                    <a:lnTo>
                      <a:pt x="25" y="28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2" y="27"/>
                    </a:lnTo>
                    <a:lnTo>
                      <a:pt x="21" y="27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30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7" y="34"/>
                    </a:lnTo>
                    <a:lnTo>
                      <a:pt x="21" y="34"/>
                    </a:lnTo>
                    <a:lnTo>
                      <a:pt x="24" y="34"/>
                    </a:lnTo>
                    <a:lnTo>
                      <a:pt x="25" y="34"/>
                    </a:lnTo>
                    <a:lnTo>
                      <a:pt x="26" y="33"/>
                    </a:lnTo>
                    <a:lnTo>
                      <a:pt x="26" y="31"/>
                    </a:lnTo>
                    <a:lnTo>
                      <a:pt x="27" y="31"/>
                    </a:lnTo>
                    <a:lnTo>
                      <a:pt x="27" y="45"/>
                    </a:lnTo>
                    <a:lnTo>
                      <a:pt x="26" y="45"/>
                    </a:lnTo>
                    <a:lnTo>
                      <a:pt x="26" y="43"/>
                    </a:lnTo>
                    <a:lnTo>
                      <a:pt x="25" y="42"/>
                    </a:lnTo>
                    <a:lnTo>
                      <a:pt x="24" y="42"/>
                    </a:lnTo>
                    <a:lnTo>
                      <a:pt x="21" y="42"/>
                    </a:lnTo>
                    <a:lnTo>
                      <a:pt x="7" y="42"/>
                    </a:lnTo>
                    <a:lnTo>
                      <a:pt x="4" y="42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23" name="Freeform 3463"/>
              <p:cNvSpPr>
                <a:spLocks/>
              </p:cNvSpPr>
              <p:nvPr/>
            </p:nvSpPr>
            <p:spPr bwMode="auto">
              <a:xfrm>
                <a:off x="4702175" y="4398963"/>
                <a:ext cx="42863" cy="69850"/>
              </a:xfrm>
              <a:custGeom>
                <a:avLst/>
                <a:gdLst>
                  <a:gd name="T0" fmla="*/ 4 w 27"/>
                  <a:gd name="T1" fmla="*/ 34 h 44"/>
                  <a:gd name="T2" fmla="*/ 1 w 27"/>
                  <a:gd name="T3" fmla="*/ 30 h 44"/>
                  <a:gd name="T4" fmla="*/ 0 w 27"/>
                  <a:gd name="T5" fmla="*/ 25 h 44"/>
                  <a:gd name="T6" fmla="*/ 1 w 27"/>
                  <a:gd name="T7" fmla="*/ 22 h 44"/>
                  <a:gd name="T8" fmla="*/ 4 w 27"/>
                  <a:gd name="T9" fmla="*/ 19 h 44"/>
                  <a:gd name="T10" fmla="*/ 1 w 27"/>
                  <a:gd name="T11" fmla="*/ 14 h 44"/>
                  <a:gd name="T12" fmla="*/ 0 w 27"/>
                  <a:gd name="T13" fmla="*/ 10 h 44"/>
                  <a:gd name="T14" fmla="*/ 1 w 27"/>
                  <a:gd name="T15" fmla="*/ 6 h 44"/>
                  <a:gd name="T16" fmla="*/ 4 w 27"/>
                  <a:gd name="T17" fmla="*/ 4 h 44"/>
                  <a:gd name="T18" fmla="*/ 10 w 27"/>
                  <a:gd name="T19" fmla="*/ 2 h 44"/>
                  <a:gd name="T20" fmla="*/ 24 w 27"/>
                  <a:gd name="T21" fmla="*/ 2 h 44"/>
                  <a:gd name="T22" fmla="*/ 26 w 27"/>
                  <a:gd name="T23" fmla="*/ 1 h 44"/>
                  <a:gd name="T24" fmla="*/ 27 w 27"/>
                  <a:gd name="T25" fmla="*/ 0 h 44"/>
                  <a:gd name="T26" fmla="*/ 26 w 27"/>
                  <a:gd name="T27" fmla="*/ 13 h 44"/>
                  <a:gd name="T28" fmla="*/ 25 w 27"/>
                  <a:gd name="T29" fmla="*/ 11 h 44"/>
                  <a:gd name="T30" fmla="*/ 21 w 27"/>
                  <a:gd name="T31" fmla="*/ 11 h 44"/>
                  <a:gd name="T32" fmla="*/ 7 w 27"/>
                  <a:gd name="T33" fmla="*/ 11 h 44"/>
                  <a:gd name="T34" fmla="*/ 4 w 27"/>
                  <a:gd name="T35" fmla="*/ 11 h 44"/>
                  <a:gd name="T36" fmla="*/ 3 w 27"/>
                  <a:gd name="T37" fmla="*/ 12 h 44"/>
                  <a:gd name="T38" fmla="*/ 3 w 27"/>
                  <a:gd name="T39" fmla="*/ 14 h 44"/>
                  <a:gd name="T40" fmla="*/ 6 w 27"/>
                  <a:gd name="T41" fmla="*/ 17 h 44"/>
                  <a:gd name="T42" fmla="*/ 21 w 27"/>
                  <a:gd name="T43" fmla="*/ 18 h 44"/>
                  <a:gd name="T44" fmla="*/ 25 w 27"/>
                  <a:gd name="T45" fmla="*/ 18 h 44"/>
                  <a:gd name="T46" fmla="*/ 26 w 27"/>
                  <a:gd name="T47" fmla="*/ 16 h 44"/>
                  <a:gd name="T48" fmla="*/ 27 w 27"/>
                  <a:gd name="T49" fmla="*/ 29 h 44"/>
                  <a:gd name="T50" fmla="*/ 26 w 27"/>
                  <a:gd name="T51" fmla="*/ 28 h 44"/>
                  <a:gd name="T52" fmla="*/ 25 w 27"/>
                  <a:gd name="T53" fmla="*/ 26 h 44"/>
                  <a:gd name="T54" fmla="*/ 22 w 27"/>
                  <a:gd name="T55" fmla="*/ 26 h 44"/>
                  <a:gd name="T56" fmla="*/ 9 w 27"/>
                  <a:gd name="T57" fmla="*/ 26 h 44"/>
                  <a:gd name="T58" fmla="*/ 6 w 27"/>
                  <a:gd name="T59" fmla="*/ 26 h 44"/>
                  <a:gd name="T60" fmla="*/ 4 w 27"/>
                  <a:gd name="T61" fmla="*/ 28 h 44"/>
                  <a:gd name="T62" fmla="*/ 3 w 27"/>
                  <a:gd name="T63" fmla="*/ 29 h 44"/>
                  <a:gd name="T64" fmla="*/ 4 w 27"/>
                  <a:gd name="T65" fmla="*/ 31 h 44"/>
                  <a:gd name="T66" fmla="*/ 7 w 27"/>
                  <a:gd name="T67" fmla="*/ 34 h 44"/>
                  <a:gd name="T68" fmla="*/ 24 w 27"/>
                  <a:gd name="T69" fmla="*/ 34 h 44"/>
                  <a:gd name="T70" fmla="*/ 26 w 27"/>
                  <a:gd name="T71" fmla="*/ 32 h 44"/>
                  <a:gd name="T72" fmla="*/ 27 w 27"/>
                  <a:gd name="T73" fmla="*/ 31 h 44"/>
                  <a:gd name="T74" fmla="*/ 26 w 27"/>
                  <a:gd name="T75" fmla="*/ 44 h 44"/>
                  <a:gd name="T76" fmla="*/ 25 w 27"/>
                  <a:gd name="T77" fmla="*/ 42 h 44"/>
                  <a:gd name="T78" fmla="*/ 21 w 27"/>
                  <a:gd name="T79" fmla="*/ 42 h 44"/>
                  <a:gd name="T80" fmla="*/ 4 w 27"/>
                  <a:gd name="T81" fmla="*/ 42 h 44"/>
                  <a:gd name="T82" fmla="*/ 2 w 27"/>
                  <a:gd name="T83" fmla="*/ 43 h 44"/>
                  <a:gd name="T84" fmla="*/ 1 w 27"/>
                  <a:gd name="T8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" h="44">
                    <a:moveTo>
                      <a:pt x="1" y="34"/>
                    </a:moveTo>
                    <a:lnTo>
                      <a:pt x="4" y="34"/>
                    </a:lnTo>
                    <a:lnTo>
                      <a:pt x="2" y="31"/>
                    </a:lnTo>
                    <a:lnTo>
                      <a:pt x="1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2"/>
                    </a:lnTo>
                    <a:lnTo>
                      <a:pt x="2" y="20"/>
                    </a:lnTo>
                    <a:lnTo>
                      <a:pt x="4" y="19"/>
                    </a:lnTo>
                    <a:lnTo>
                      <a:pt x="2" y="17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1"/>
                    </a:lnTo>
                    <a:lnTo>
                      <a:pt x="21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7" y="18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25" y="18"/>
                    </a:lnTo>
                    <a:lnTo>
                      <a:pt x="26" y="17"/>
                    </a:lnTo>
                    <a:lnTo>
                      <a:pt x="26" y="16"/>
                    </a:lnTo>
                    <a:lnTo>
                      <a:pt x="27" y="16"/>
                    </a:lnTo>
                    <a:lnTo>
                      <a:pt x="27" y="29"/>
                    </a:lnTo>
                    <a:lnTo>
                      <a:pt x="26" y="29"/>
                    </a:lnTo>
                    <a:lnTo>
                      <a:pt x="26" y="28"/>
                    </a:lnTo>
                    <a:lnTo>
                      <a:pt x="25" y="28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22" y="26"/>
                    </a:lnTo>
                    <a:lnTo>
                      <a:pt x="21" y="26"/>
                    </a:lnTo>
                    <a:lnTo>
                      <a:pt x="9" y="26"/>
                    </a:lnTo>
                    <a:lnTo>
                      <a:pt x="7" y="26"/>
                    </a:lnTo>
                    <a:lnTo>
                      <a:pt x="6" y="26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30"/>
                    </a:lnTo>
                    <a:lnTo>
                      <a:pt x="4" y="31"/>
                    </a:lnTo>
                    <a:lnTo>
                      <a:pt x="6" y="32"/>
                    </a:lnTo>
                    <a:lnTo>
                      <a:pt x="7" y="34"/>
                    </a:lnTo>
                    <a:lnTo>
                      <a:pt x="21" y="34"/>
                    </a:lnTo>
                    <a:lnTo>
                      <a:pt x="24" y="34"/>
                    </a:lnTo>
                    <a:lnTo>
                      <a:pt x="25" y="34"/>
                    </a:lnTo>
                    <a:lnTo>
                      <a:pt x="26" y="32"/>
                    </a:lnTo>
                    <a:lnTo>
                      <a:pt x="26" y="31"/>
                    </a:lnTo>
                    <a:lnTo>
                      <a:pt x="27" y="31"/>
                    </a:lnTo>
                    <a:lnTo>
                      <a:pt x="27" y="44"/>
                    </a:lnTo>
                    <a:lnTo>
                      <a:pt x="26" y="44"/>
                    </a:lnTo>
                    <a:lnTo>
                      <a:pt x="26" y="43"/>
                    </a:lnTo>
                    <a:lnTo>
                      <a:pt x="25" y="42"/>
                    </a:lnTo>
                    <a:lnTo>
                      <a:pt x="24" y="42"/>
                    </a:lnTo>
                    <a:lnTo>
                      <a:pt x="21" y="42"/>
                    </a:lnTo>
                    <a:lnTo>
                      <a:pt x="7" y="42"/>
                    </a:lnTo>
                    <a:lnTo>
                      <a:pt x="4" y="42"/>
                    </a:lnTo>
                    <a:lnTo>
                      <a:pt x="3" y="42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1" y="44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1741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1147" y="58713"/>
            <a:ext cx="5699125" cy="5619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0" dirty="0" err="1" smtClean="0"/>
              <a:t>Analytic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 smtClean="0"/>
              <a:t>Representation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 smtClean="0"/>
              <a:t>of</a:t>
            </a:r>
            <a:r>
              <a:rPr lang="de-DE" altLang="de-DE" sz="2000" b="0" dirty="0" smtClean="0"/>
              <a:t> 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Field (Integral)</a:t>
            </a:r>
            <a:br>
              <a:rPr lang="de-DE" altLang="de-DE" sz="2000" b="0" dirty="0" smtClean="0">
                <a:solidFill>
                  <a:schemeClr val="bg1"/>
                </a:solidFill>
              </a:rPr>
            </a:br>
            <a:r>
              <a:rPr lang="de-DE" altLang="de-DE" sz="2000" b="0" dirty="0" err="1" smtClean="0"/>
              <a:t>Examples</a:t>
            </a:r>
            <a:r>
              <a:rPr lang="de-DE" altLang="de-DE" sz="2000" b="0" dirty="0" smtClean="0"/>
              <a:t>: APPLE II Field &amp; Shim Field Integral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graphicFrame>
        <p:nvGraphicFramePr>
          <p:cNvPr id="7680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465502"/>
              </p:ext>
            </p:extLst>
          </p:nvPr>
        </p:nvGraphicFramePr>
        <p:xfrm>
          <a:off x="611188" y="2153816"/>
          <a:ext cx="3960812" cy="373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" name="Equation" r:id="rId3" imgW="3479760" imgH="3276360" progId="Equation.3">
                  <p:embed/>
                </p:oleObj>
              </mc:Choice>
              <mc:Fallback>
                <p:oleObj name="Equation" r:id="rId3" imgW="3479760" imgH="3276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153816"/>
                        <a:ext cx="3960812" cy="373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577431"/>
              </p:ext>
            </p:extLst>
          </p:nvPr>
        </p:nvGraphicFramePr>
        <p:xfrm>
          <a:off x="2627313" y="4725566"/>
          <a:ext cx="1223962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9" name="Equation" r:id="rId5" imgW="711000" imgH="253800" progId="Equation.3">
                  <p:embed/>
                </p:oleObj>
              </mc:Choice>
              <mc:Fallback>
                <p:oleObj name="Equation" r:id="rId5" imgW="71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4725566"/>
                        <a:ext cx="1223962" cy="43656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586829"/>
              </p:ext>
            </p:extLst>
          </p:nvPr>
        </p:nvGraphicFramePr>
        <p:xfrm>
          <a:off x="5003800" y="2133178"/>
          <a:ext cx="3527425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0" name="Equation" r:id="rId7" imgW="2819160" imgH="1600200" progId="Equation.3">
                  <p:embed/>
                </p:oleObj>
              </mc:Choice>
              <mc:Fallback>
                <p:oleObj name="Equation" r:id="rId7" imgW="281916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133178"/>
                        <a:ext cx="3527425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190351"/>
              </p:ext>
            </p:extLst>
          </p:nvPr>
        </p:nvGraphicFramePr>
        <p:xfrm>
          <a:off x="5219700" y="4725566"/>
          <a:ext cx="1512888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1" name="Equation" r:id="rId9" imgW="1028520" imgH="291960" progId="Equation.3">
                  <p:embed/>
                </p:oleObj>
              </mc:Choice>
              <mc:Fallback>
                <p:oleObj name="Equation" r:id="rId9" imgW="10285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725566"/>
                        <a:ext cx="1512888" cy="43021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07" name="Text Box 7"/>
          <p:cNvSpPr txBox="1">
            <a:spLocks noChangeArrowheads="1"/>
          </p:cNvSpPr>
          <p:nvPr/>
        </p:nvSpPr>
        <p:spPr bwMode="auto">
          <a:xfrm>
            <a:off x="755650" y="1485478"/>
            <a:ext cx="313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 dirty="0" err="1"/>
              <a:t>Scalar</a:t>
            </a:r>
            <a:r>
              <a:rPr lang="de-DE" altLang="de-DE" sz="1800" dirty="0"/>
              <a:t> potential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main</a:t>
            </a:r>
            <a:r>
              <a:rPr lang="de-DE" altLang="de-DE" sz="1800" dirty="0"/>
              <a:t> Field</a:t>
            </a:r>
            <a:endParaRPr lang="en-US" altLang="de-DE" sz="1800" dirty="0"/>
          </a:p>
        </p:txBody>
      </p:sp>
      <p:sp>
        <p:nvSpPr>
          <p:cNvPr id="768008" name="Text Box 8"/>
          <p:cNvSpPr txBox="1">
            <a:spLocks noChangeArrowheads="1"/>
          </p:cNvSpPr>
          <p:nvPr/>
        </p:nvSpPr>
        <p:spPr bwMode="auto">
          <a:xfrm>
            <a:off x="4859338" y="1485478"/>
            <a:ext cx="387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Scalar Potential of shim field integral</a:t>
            </a:r>
            <a:endParaRPr lang="en-US" altLang="de-DE" sz="1800"/>
          </a:p>
        </p:txBody>
      </p:sp>
      <p:sp>
        <p:nvSpPr>
          <p:cNvPr id="768010" name="Text Box 10"/>
          <p:cNvSpPr txBox="1">
            <a:spLocks noChangeArrowheads="1"/>
          </p:cNvSpPr>
          <p:nvPr/>
        </p:nvSpPr>
        <p:spPr bwMode="auto">
          <a:xfrm>
            <a:off x="2339975" y="5465341"/>
            <a:ext cx="5086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 dirty="0" err="1">
                <a:solidFill>
                  <a:srgbClr val="0000FF"/>
                </a:solidFill>
              </a:rPr>
              <a:t>analytic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field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description</a:t>
            </a:r>
            <a:endParaRPr lang="de-DE" altLang="de-DE" sz="1800" dirty="0">
              <a:solidFill>
                <a:srgbClr val="0000FF"/>
              </a:solidFill>
            </a:endParaRPr>
          </a:p>
          <a:p>
            <a:pPr eaLnBrk="0" hangingPunct="0"/>
            <a:r>
              <a:rPr lang="de-DE" altLang="de-DE" sz="1800" dirty="0" err="1">
                <a:solidFill>
                  <a:srgbClr val="0000FF"/>
                </a:solidFill>
              </a:rPr>
              <a:t>symplectic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particle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tracker</a:t>
            </a:r>
            <a:r>
              <a:rPr lang="de-DE" altLang="de-DE" sz="1800" dirty="0">
                <a:solidFill>
                  <a:srgbClr val="0000FF"/>
                </a:solidFill>
              </a:rPr>
              <a:t> (</a:t>
            </a:r>
            <a:r>
              <a:rPr lang="de-DE" altLang="de-DE" sz="1800" dirty="0" err="1">
                <a:solidFill>
                  <a:srgbClr val="0000FF"/>
                </a:solidFill>
              </a:rPr>
              <a:t>generating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functions</a:t>
            </a:r>
            <a:r>
              <a:rPr lang="de-DE" altLang="de-DE" sz="1800" dirty="0">
                <a:solidFill>
                  <a:srgbClr val="0000FF"/>
                </a:solidFill>
              </a:rPr>
              <a:t>)</a:t>
            </a:r>
          </a:p>
          <a:p>
            <a:pPr eaLnBrk="0" hangingPunct="0"/>
            <a:r>
              <a:rPr lang="de-DE" altLang="de-DE" sz="1800" dirty="0" err="1">
                <a:solidFill>
                  <a:srgbClr val="0000FF"/>
                </a:solidFill>
              </a:rPr>
              <a:t>very</a:t>
            </a:r>
            <a:r>
              <a:rPr lang="de-DE" altLang="de-DE" sz="1800" dirty="0">
                <a:solidFill>
                  <a:srgbClr val="0000FF"/>
                </a:solidFill>
              </a:rPr>
              <a:t> fast (</a:t>
            </a:r>
            <a:r>
              <a:rPr lang="de-DE" altLang="de-DE" sz="1800" dirty="0" err="1">
                <a:solidFill>
                  <a:srgbClr val="0000FF"/>
                </a:solidFill>
              </a:rPr>
              <a:t>several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periods</a:t>
            </a:r>
            <a:r>
              <a:rPr lang="de-DE" altLang="de-DE" sz="1800" dirty="0">
                <a:solidFill>
                  <a:srgbClr val="0000FF"/>
                </a:solidFill>
              </a:rPr>
              <a:t> in </a:t>
            </a:r>
            <a:r>
              <a:rPr lang="de-DE" altLang="de-DE" sz="1800" dirty="0" err="1">
                <a:solidFill>
                  <a:srgbClr val="0000FF"/>
                </a:solidFill>
              </a:rPr>
              <a:t>one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step</a:t>
            </a:r>
            <a:r>
              <a:rPr lang="de-DE" altLang="de-DE" sz="1800" dirty="0">
                <a:solidFill>
                  <a:srgbClr val="0000FF"/>
                </a:solidFill>
              </a:rPr>
              <a:t>)</a:t>
            </a:r>
            <a:endParaRPr lang="en-US" altLang="de-DE" sz="1800" dirty="0">
              <a:solidFill>
                <a:srgbClr val="0000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15616" y="966905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Description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based</a:t>
            </a:r>
            <a:r>
              <a:rPr lang="de-DE" dirty="0" smtClean="0">
                <a:solidFill>
                  <a:srgbClr val="0000FF"/>
                </a:solidFill>
              </a:rPr>
              <a:t> on Fourier </a:t>
            </a:r>
            <a:r>
              <a:rPr lang="de-DE" dirty="0" err="1" smtClean="0">
                <a:solidFill>
                  <a:srgbClr val="0000FF"/>
                </a:solidFill>
              </a:rPr>
              <a:t>decomposition</a:t>
            </a:r>
            <a:r>
              <a:rPr lang="de-DE" dirty="0" smtClean="0">
                <a:solidFill>
                  <a:srgbClr val="0000FF"/>
                </a:solidFill>
              </a:rPr>
              <a:t> in 3 </a:t>
            </a:r>
            <a:r>
              <a:rPr lang="de-DE" dirty="0" err="1" smtClean="0">
                <a:solidFill>
                  <a:srgbClr val="0000FF"/>
                </a:solidFill>
              </a:rPr>
              <a:t>dimensions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3" y="1988840"/>
            <a:ext cx="1512168" cy="1071536"/>
          </a:xfrm>
          <a:prstGeom prst="rect">
            <a:avLst/>
          </a:prstGeom>
        </p:spPr>
      </p:pic>
      <p:sp>
        <p:nvSpPr>
          <p:cNvPr id="1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502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58713"/>
            <a:ext cx="5843364" cy="5619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0" dirty="0" err="1">
                <a:solidFill>
                  <a:schemeClr val="bg1"/>
                </a:solidFill>
              </a:rPr>
              <a:t>Accuracy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of</a:t>
            </a:r>
            <a:r>
              <a:rPr lang="de-DE" altLang="de-DE" sz="2000" b="0" dirty="0">
                <a:solidFill>
                  <a:schemeClr val="bg1"/>
                </a:solidFill>
              </a:rPr>
              <a:t> Field 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(Integral) Description </a:t>
            </a:r>
            <a:br>
              <a:rPr lang="de-DE" altLang="de-DE" sz="2000" b="0" dirty="0" smtClean="0">
                <a:solidFill>
                  <a:schemeClr val="bg1"/>
                </a:solidFill>
              </a:rPr>
            </a:br>
            <a:r>
              <a:rPr lang="de-DE" altLang="de-DE" sz="2000" b="0" dirty="0" err="1"/>
              <a:t>B</a:t>
            </a:r>
            <a:r>
              <a:rPr lang="de-DE" altLang="de-DE" sz="2000" b="0" dirty="0" err="1" smtClean="0"/>
              <a:t>ased</a:t>
            </a:r>
            <a:r>
              <a:rPr lang="de-DE" altLang="de-DE" sz="2000" b="0" dirty="0" smtClean="0"/>
              <a:t> on Fourier </a:t>
            </a:r>
            <a:r>
              <a:rPr lang="de-DE" altLang="de-DE" sz="2000" b="0" dirty="0" err="1"/>
              <a:t>D</a:t>
            </a:r>
            <a:r>
              <a:rPr lang="de-DE" altLang="de-DE" sz="2000" b="0" dirty="0" err="1" smtClean="0"/>
              <a:t>ecomposition</a:t>
            </a:r>
            <a:r>
              <a:rPr lang="de-DE" altLang="de-DE" sz="2000" b="0" dirty="0" smtClean="0"/>
              <a:t> </a:t>
            </a:r>
            <a:endParaRPr lang="en-US" altLang="de-DE" sz="2000" b="0" dirty="0">
              <a:solidFill>
                <a:schemeClr val="bg1"/>
              </a:solidFill>
            </a:endParaRPr>
          </a:p>
        </p:txBody>
      </p:sp>
      <p:pic>
        <p:nvPicPr>
          <p:cNvPr id="769027" name="Picture 3" descr="ACCURACY_SHI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771650"/>
            <a:ext cx="4038600" cy="4038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9028" name="Text Box 4"/>
          <p:cNvSpPr txBox="1">
            <a:spLocks noChangeArrowheads="1"/>
          </p:cNvSpPr>
          <p:nvPr/>
        </p:nvSpPr>
        <p:spPr bwMode="auto">
          <a:xfrm>
            <a:off x="5219700" y="906463"/>
            <a:ext cx="28940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Field integrals of L-Shim</a:t>
            </a:r>
          </a:p>
          <a:p>
            <a:endParaRPr lang="de-DE" altLang="de-DE" sz="1600"/>
          </a:p>
          <a:p>
            <a:r>
              <a:rPr lang="de-DE" altLang="de-DE" sz="1600"/>
              <a:t>analytic representation (black)</a:t>
            </a:r>
          </a:p>
          <a:p>
            <a:r>
              <a:rPr lang="de-DE" altLang="de-DE" sz="1600"/>
              <a:t>simulation with RADIA (</a:t>
            </a:r>
            <a:r>
              <a:rPr lang="de-DE" altLang="de-DE" sz="1600">
                <a:solidFill>
                  <a:srgbClr val="FF0000"/>
                </a:solidFill>
              </a:rPr>
              <a:t>red</a:t>
            </a:r>
            <a:r>
              <a:rPr lang="de-DE" altLang="de-DE" sz="1600"/>
              <a:t>)</a:t>
            </a:r>
            <a:endParaRPr lang="en-US" altLang="de-DE" sz="1600"/>
          </a:p>
        </p:txBody>
      </p:sp>
      <p:pic>
        <p:nvPicPr>
          <p:cNvPr id="769029" name="Picture 5" descr="ACCURACY_FIE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1650"/>
            <a:ext cx="4038600" cy="4038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9030" name="Text Box 6"/>
          <p:cNvSpPr txBox="1">
            <a:spLocks noChangeArrowheads="1"/>
          </p:cNvSpPr>
          <p:nvPr/>
        </p:nvSpPr>
        <p:spPr bwMode="auto">
          <a:xfrm>
            <a:off x="755650" y="906463"/>
            <a:ext cx="28940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Main fields of APPLE II</a:t>
            </a:r>
          </a:p>
          <a:p>
            <a:endParaRPr lang="de-DE" altLang="de-DE" sz="1600"/>
          </a:p>
          <a:p>
            <a:r>
              <a:rPr lang="de-DE" altLang="de-DE" sz="1600"/>
              <a:t>analytic representation (black)</a:t>
            </a:r>
          </a:p>
          <a:p>
            <a:r>
              <a:rPr lang="de-DE" altLang="de-DE" sz="1600"/>
              <a:t>simulation with RADIA (</a:t>
            </a:r>
            <a:r>
              <a:rPr lang="de-DE" altLang="de-DE" sz="1600">
                <a:solidFill>
                  <a:srgbClr val="FF0000"/>
                </a:solidFill>
              </a:rPr>
              <a:t>red</a:t>
            </a:r>
            <a:r>
              <a:rPr lang="de-DE" altLang="de-DE" sz="1600"/>
              <a:t>)</a:t>
            </a:r>
            <a:endParaRPr lang="en-US" altLang="de-DE" sz="1600"/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1710733" y="5840413"/>
            <a:ext cx="705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dirty="0" err="1">
                <a:solidFill>
                  <a:srgbClr val="FF0000"/>
                </a:solidFill>
              </a:rPr>
              <a:t>Parametrization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of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magnet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field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properties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with</a:t>
            </a:r>
            <a:r>
              <a:rPr lang="de-DE" altLang="de-DE" dirty="0">
                <a:solidFill>
                  <a:srgbClr val="FF0000"/>
                </a:solidFill>
              </a:rPr>
              <a:t> high </a:t>
            </a:r>
            <a:r>
              <a:rPr lang="de-DE" altLang="de-DE" dirty="0" err="1">
                <a:solidFill>
                  <a:srgbClr val="FF0000"/>
                </a:solidFill>
              </a:rPr>
              <a:t>accuracy</a:t>
            </a:r>
            <a:endParaRPr lang="en-US" altLang="de-DE" dirty="0">
              <a:solidFill>
                <a:srgbClr val="FF0000"/>
              </a:solidFill>
            </a:endParaRPr>
          </a:p>
        </p:txBody>
      </p:sp>
      <p:sp>
        <p:nvSpPr>
          <p:cNvPr id="769032" name="AutoShape 8"/>
          <p:cNvSpPr>
            <a:spLocks noChangeArrowheads="1"/>
          </p:cNvSpPr>
          <p:nvPr/>
        </p:nvSpPr>
        <p:spPr bwMode="auto">
          <a:xfrm>
            <a:off x="1042988" y="5930900"/>
            <a:ext cx="504825" cy="215900"/>
          </a:xfrm>
          <a:prstGeom prst="right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381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539552" y="789179"/>
                <a:ext cx="8424936" cy="3566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600" b="1" i="0" u="none" strike="noStrike" cap="none" normalizeH="0" baseline="0" dirty="0" smtClean="0">
                    <a:ln>
                      <a:noFill/>
                    </a:ln>
                    <a:solidFill>
                      <a:srgbClr val="1405D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Elliptical mode (</a:t>
                </a:r>
                <a:r>
                  <a:rPr kumimoji="0" lang="fr-FR" sz="1600" b="1" i="1" u="none" strike="noStrike" cap="none" normalizeH="0" baseline="0" dirty="0" smtClean="0">
                    <a:ln>
                      <a:noFill/>
                    </a:ln>
                    <a:solidFill>
                      <a:srgbClr val="1405D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φ</a:t>
                </a:r>
                <a:r>
                  <a:rPr kumimoji="0" lang="fr-FR" sz="1600" b="1" i="1" u="none" strike="noStrike" cap="none" normalizeH="0" baseline="-30000" dirty="0" smtClean="0">
                    <a:ln>
                      <a:noFill/>
                    </a:ln>
                    <a:solidFill>
                      <a:srgbClr val="1405D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</a:t>
                </a:r>
                <a:r>
                  <a:rPr kumimoji="0" lang="fr-FR" sz="1600" b="1" i="1" u="none" strike="noStrike" cap="none" normalizeH="0" baseline="0" dirty="0" smtClean="0">
                    <a:ln>
                      <a:noFill/>
                    </a:ln>
                    <a:solidFill>
                      <a:srgbClr val="1405D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=0</a:t>
                </a:r>
                <a:r>
                  <a:rPr kumimoji="0" lang="fr-FR" sz="1600" b="1" i="0" u="none" strike="noStrike" cap="none" normalizeH="0" baseline="0" dirty="0" smtClean="0">
                    <a:ln>
                      <a:noFill/>
                    </a:ln>
                    <a:solidFill>
                      <a:srgbClr val="1405D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)</a:t>
                </a:r>
                <a:endParaRPr lang="fr-FR" sz="1600" dirty="0" smtClean="0"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 lvl="0"/>
                <a:r>
                  <a:rPr lang="fr-FR" sz="1600" dirty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</a:t>
                </a:r>
                <a:r>
                  <a:rPr lang="fr-FR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𝑐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𝑝𝑝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cs typeface="Arial" pitchFamily="34" charset="0"/>
                      </a:rPr>
                      <m:t>, </m:t>
                    </m:r>
                    <m:sSub>
                      <m:sSubPr>
                        <m:ctrlP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𝑠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𝑝𝑝</m:t>
                        </m:r>
                      </m:sub>
                    </m:sSub>
                  </m:oMath>
                </a14:m>
                <a:r>
                  <a:rPr lang="fr-FR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</a:t>
                </a:r>
                <a:r>
                  <a:rPr lang="fr-FR" sz="1600" dirty="0" err="1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analytic</a:t>
                </a:r>
                <a:r>
                  <a:rPr lang="fr-FR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lang="fr-FR" sz="1600" dirty="0" err="1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functions</a:t>
                </a:r>
                <a:r>
                  <a:rPr lang="fr-FR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cs typeface="Arial" pitchFamily="34" charset="0"/>
                          </a:rPr>
                          <m:t>φ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de-DE" sz="1600" i="1"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endParaRPr lang="de-DE" sz="1600" dirty="0" smtClean="0"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 lvl="0"/>
                <a:r>
                  <a:rPr lang="de-DE" sz="1600" dirty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</a:t>
                </a:r>
                <a:r>
                  <a:rPr lang="de-DE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				(parallel </a:t>
                </a:r>
                <a:r>
                  <a:rPr lang="de-DE" sz="1600" dirty="0" err="1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motion</a:t>
                </a:r>
                <a:r>
                  <a:rPr lang="de-DE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of</a:t>
                </a:r>
                <a:r>
                  <a:rPr lang="de-DE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diag</a:t>
                </a:r>
                <a:r>
                  <a:rPr lang="de-DE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. </a:t>
                </a:r>
                <a:r>
                  <a:rPr lang="de-DE" sz="1600" dirty="0" err="1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rows</a:t>
                </a:r>
                <a:r>
                  <a:rPr lang="de-DE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)	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			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600" i="1" dirty="0"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de-DE" sz="1600" i="1" dirty="0" smtClean="0">
                    <a:latin typeface="Arial" pitchFamily="34" charset="0"/>
                    <a:cs typeface="Arial" pitchFamily="34" charset="0"/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de-DE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𝑒</m:t>
                        </m:r>
                      </m:e>
                      <m:sub>
                        <m:r>
                          <a:rPr kumimoji="0" lang="de-DE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𝑖</m:t>
                        </m:r>
                      </m:sub>
                    </m:sSub>
                    <m:r>
                      <a:rPr kumimoji="0" lang="de-DE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cs typeface="Arial" pitchFamily="34" charset="0"/>
                      </a:rPr>
                      <m:t>, </m:t>
                    </m:r>
                    <m:sSub>
                      <m:sSubPr>
                        <m:ctrlPr>
                          <a:rPr kumimoji="0" lang="de-DE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de-DE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𝑒</m:t>
                        </m:r>
                      </m:e>
                      <m:sub>
                        <m:r>
                          <a:rPr kumimoji="0" lang="de-DE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de-DE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</a:t>
                </a:r>
                <a:r>
                  <a:rPr kumimoji="0" lang="de-DE" sz="16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include</a:t>
                </a:r>
                <a:r>
                  <a:rPr kumimoji="0" lang="de-DE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de-DE" sz="16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gap</a:t>
                </a:r>
                <a:r>
                  <a:rPr kumimoji="0" lang="de-DE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de-DE" sz="16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dependence</a:t>
                </a:r>
                <a:endPara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de-DE" sz="1600" dirty="0"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</a:pPr>
                <a:endParaRPr lang="de-DE" sz="1600" dirty="0"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>
                  <a:spcAft>
                    <a:spcPts val="0"/>
                  </a:spcAft>
                </a:pPr>
                <a:endParaRPr lang="en-US" sz="1600" b="1" dirty="0" smtClean="0">
                  <a:solidFill>
                    <a:srgbClr val="1405D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1600" b="1" dirty="0" smtClean="0">
                    <a:solidFill>
                      <a:srgbClr val="1405D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Inclined </a:t>
                </a:r>
                <a:r>
                  <a:rPr lang="en-US" sz="1600" b="1" dirty="0">
                    <a:solidFill>
                      <a:srgbClr val="1405D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mode (</a:t>
                </a:r>
                <a:r>
                  <a:rPr lang="fr-FR" sz="1600" b="1" i="1" dirty="0">
                    <a:solidFill>
                      <a:srgbClr val="1405D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φ</a:t>
                </a:r>
                <a:r>
                  <a:rPr lang="en-US" sz="1600" b="1" i="1" baseline="-30000" dirty="0">
                    <a:solidFill>
                      <a:srgbClr val="1405D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1</a:t>
                </a:r>
                <a:r>
                  <a:rPr lang="en-US" sz="1600" b="1" i="1" dirty="0">
                    <a:solidFill>
                      <a:srgbClr val="1405D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=0</a:t>
                </a:r>
                <a:r>
                  <a:rPr lang="en-US" sz="1600" b="1" dirty="0" smtClean="0">
                    <a:solidFill>
                      <a:srgbClr val="1405D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):</a:t>
                </a:r>
              </a:p>
              <a:p>
                <a:r>
                  <a:rPr lang="en-US" sz="1600" b="1" dirty="0" smtClean="0">
                    <a:solidFill>
                      <a:srgbClr val="1405D1"/>
                    </a:solidFill>
                    <a:latin typeface="Arial" pitchFamily="34" charset="0"/>
                    <a:cs typeface="Arial" pitchFamily="34" charset="0"/>
                  </a:rPr>
                  <a:t>                                                  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/>
                            <a:cs typeface="Arial" pitchFamily="34" charset="0"/>
                          </a:rPr>
                          <m:t>𝑐</m:t>
                        </m:r>
                      </m:e>
                      <m:sub>
                        <m:r>
                          <a:rPr lang="de-DE" sz="1600" i="1">
                            <a:latin typeface="Cambria Math"/>
                            <a:cs typeface="Arial" pitchFamily="34" charset="0"/>
                          </a:rPr>
                          <m:t>𝑝</m:t>
                        </m:r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𝑎</m:t>
                        </m:r>
                      </m:sub>
                    </m:sSub>
                    <m:r>
                      <a:rPr lang="de-DE" sz="1600" i="1">
                        <a:latin typeface="Cambria Math"/>
                        <a:cs typeface="Arial" pitchFamily="34" charset="0"/>
                      </a:rPr>
                      <m:t>, </m:t>
                    </m:r>
                    <m:sSub>
                      <m:sSubPr>
                        <m:ctrlPr>
                          <a:rPr lang="de-DE" sz="1600" i="1"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/>
                            <a:cs typeface="Arial" pitchFamily="34" charset="0"/>
                          </a:rPr>
                          <m:t>𝑠</m:t>
                        </m:r>
                      </m:e>
                      <m:sub>
                        <m:r>
                          <a:rPr lang="de-DE" sz="1600" i="1">
                            <a:latin typeface="Cambria Math"/>
                            <a:cs typeface="Arial" pitchFamily="34" charset="0"/>
                          </a:rPr>
                          <m:t>𝑝</m:t>
                        </m:r>
                        <m:r>
                          <a:rPr lang="de-DE" sz="1600" b="0" i="1" smtClean="0">
                            <a:latin typeface="Cambria Math"/>
                            <a:cs typeface="Arial" pitchFamily="34" charset="0"/>
                          </a:rPr>
                          <m:t>𝑎</m:t>
                        </m:r>
                      </m:sub>
                    </m:sSub>
                    <m:r>
                      <a:rPr lang="de-DE" sz="1600" i="1"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analytic </a:t>
                </a:r>
                <a:r>
                  <a:rPr lang="en-US" sz="1600" dirty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functions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cs typeface="Arial" pitchFamily="34" charset="0"/>
                          </a:rPr>
                          <m:t>φ</m:t>
                        </m:r>
                      </m:e>
                      <m:sub>
                        <m:r>
                          <a:rPr lang="de-DE" sz="1600" i="1"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 smtClean="0"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  <a:p>
                <a:r>
                  <a:rPr lang="en-US" sz="1600" dirty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</a:t>
                </a:r>
                <a:r>
                  <a:rPr lang="en-US" sz="1600" dirty="0" smtClean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					(antiparallel motion)</a:t>
                </a:r>
                <a:endParaRPr lang="en-US" sz="1600" dirty="0"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789179"/>
                <a:ext cx="8424936" cy="3566426"/>
              </a:xfrm>
              <a:prstGeom prst="rect">
                <a:avLst/>
              </a:prstGeom>
              <a:blipFill rotWithShape="1">
                <a:blip r:embed="rId3"/>
                <a:stretch>
                  <a:fillRect l="-434" t="-512" b="-11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855" y="44624"/>
            <a:ext cx="5580385" cy="5762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sz="2000" b="0" dirty="0" smtClean="0"/>
              <a:t>Dynamic Kicks of APPLE II Undulators II</a:t>
            </a:r>
            <a:endParaRPr lang="en-US" sz="2000" b="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52768"/>
              </p:ext>
            </p:extLst>
          </p:nvPr>
        </p:nvGraphicFramePr>
        <p:xfrm>
          <a:off x="611561" y="1182081"/>
          <a:ext cx="3960440" cy="203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" name="Equation" r:id="rId4" imgW="2869920" imgH="1473120" progId="Equation.3">
                  <p:embed/>
                </p:oleObj>
              </mc:Choice>
              <mc:Fallback>
                <p:oleObj name="Equation" r:id="rId4" imgW="2869920" imgH="1473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1" y="1182081"/>
                        <a:ext cx="3960440" cy="20308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35245"/>
              </p:ext>
            </p:extLst>
          </p:nvPr>
        </p:nvGraphicFramePr>
        <p:xfrm>
          <a:off x="617869" y="3717032"/>
          <a:ext cx="5718327" cy="2359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3" name="Equation" r:id="rId6" imgW="4127400" imgH="1765080" progId="Equation.3">
                  <p:embed/>
                </p:oleObj>
              </mc:Choice>
              <mc:Fallback>
                <p:oleObj name="Equation" r:id="rId6" imgW="4127400" imgH="1765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69" y="3717032"/>
                        <a:ext cx="5718327" cy="2359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hteck 17"/>
          <p:cNvSpPr/>
          <p:nvPr/>
        </p:nvSpPr>
        <p:spPr>
          <a:xfrm>
            <a:off x="4211960" y="5733256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J. Bahrdt</a:t>
            </a:r>
            <a:r>
              <a:rPr lang="en-US" sz="1400" i="1" dirty="0"/>
              <a:t>, G. Wüstefeld, </a:t>
            </a:r>
            <a:endParaRPr lang="en-US" sz="1400" i="1" dirty="0" smtClean="0"/>
          </a:p>
          <a:p>
            <a:r>
              <a:rPr lang="en-US" sz="1400" i="1" dirty="0" smtClean="0"/>
              <a:t>Phys</a:t>
            </a:r>
            <a:r>
              <a:rPr lang="en-US" sz="1400" i="1" dirty="0"/>
              <a:t>. Rev. Special Topics, AB 14, 040703 (2011) </a:t>
            </a:r>
            <a:endParaRPr lang="de-DE" sz="1400" i="1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89179"/>
            <a:ext cx="1152128" cy="131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499992" y="1556792"/>
                <a:ext cx="534056" cy="64633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𝝋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de-DE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𝝋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de-DE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556792"/>
                <a:ext cx="534056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370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6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47664" y="2852936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 smtClean="0"/>
              <a:t>Shimming</a:t>
            </a:r>
            <a:r>
              <a:rPr lang="de-DE" sz="4400" dirty="0" smtClean="0"/>
              <a:t> </a:t>
            </a:r>
            <a:r>
              <a:rPr lang="de-DE" sz="4400" dirty="0" err="1" smtClean="0"/>
              <a:t>Techniques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5353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8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640" y="19456"/>
            <a:ext cx="5075098" cy="673240"/>
          </a:xfrm>
          <a:noFill/>
          <a:ln/>
        </p:spPr>
        <p:txBody>
          <a:bodyPr/>
          <a:lstStyle/>
          <a:p>
            <a:r>
              <a:rPr lang="de-DE" altLang="de-DE" sz="2000" b="0" dirty="0">
                <a:solidFill>
                  <a:schemeClr val="bg1"/>
                </a:solidFill>
              </a:rPr>
              <a:t>Field </a:t>
            </a:r>
            <a:r>
              <a:rPr lang="de-DE" altLang="de-DE" sz="2000" b="0" dirty="0" err="1">
                <a:solidFill>
                  <a:schemeClr val="bg1"/>
                </a:solidFill>
              </a:rPr>
              <a:t>Optimization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sp>
        <p:nvSpPr>
          <p:cNvPr id="753669" name="Text Box 5"/>
          <p:cNvSpPr txBox="1">
            <a:spLocks noChangeArrowheads="1"/>
          </p:cNvSpPr>
          <p:nvPr/>
        </p:nvSpPr>
        <p:spPr bwMode="auto">
          <a:xfrm>
            <a:off x="684213" y="836613"/>
            <a:ext cx="672491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800" dirty="0" err="1">
                <a:solidFill>
                  <a:srgbClr val="0000FF"/>
                </a:solidFill>
                <a:latin typeface="Arial" charset="0"/>
              </a:rPr>
              <a:t>Strategy</a:t>
            </a:r>
            <a:r>
              <a:rPr lang="de-DE" altLang="de-DE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  <a:latin typeface="Arial" charset="0"/>
              </a:rPr>
              <a:t>for</a:t>
            </a:r>
            <a:r>
              <a:rPr lang="de-DE" altLang="de-DE" sz="1800" dirty="0">
                <a:solidFill>
                  <a:srgbClr val="0000FF"/>
                </a:solidFill>
                <a:latin typeface="Arial" charset="0"/>
              </a:rPr>
              <a:t> APPLE undulator </a:t>
            </a:r>
            <a:r>
              <a:rPr lang="de-DE" altLang="de-DE" sz="1800" dirty="0" err="1">
                <a:solidFill>
                  <a:srgbClr val="0000FF"/>
                </a:solidFill>
                <a:latin typeface="Arial" charset="0"/>
              </a:rPr>
              <a:t>field</a:t>
            </a:r>
            <a:r>
              <a:rPr lang="de-DE" altLang="de-DE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  <a:latin typeface="Arial" charset="0"/>
              </a:rPr>
              <a:t>optimization</a:t>
            </a:r>
            <a:endParaRPr lang="de-DE" altLang="de-DE" sz="1800" dirty="0">
              <a:solidFill>
                <a:srgbClr val="0000FF"/>
              </a:solidFill>
              <a:latin typeface="Arial" charset="0"/>
            </a:endParaRPr>
          </a:p>
          <a:p>
            <a:endParaRPr lang="de-DE" altLang="de-DE" sz="1800" dirty="0">
              <a:solidFill>
                <a:schemeClr val="accent2"/>
              </a:solidFill>
              <a:latin typeface="Arial" charset="0"/>
            </a:endParaRPr>
          </a:p>
          <a:p>
            <a:pPr>
              <a:buFontTx/>
              <a:buAutoNum type="alphaUcParenR"/>
            </a:pPr>
            <a:r>
              <a:rPr lang="de-DE" altLang="de-DE" sz="1800" dirty="0" err="1">
                <a:latin typeface="Arial" charset="0"/>
              </a:rPr>
              <a:t>single</a:t>
            </a:r>
            <a:r>
              <a:rPr lang="de-DE" altLang="de-DE" sz="1800" dirty="0">
                <a:latin typeface="Arial" charset="0"/>
              </a:rPr>
              <a:t> block </a:t>
            </a:r>
            <a:r>
              <a:rPr lang="de-DE" altLang="de-DE" sz="1800" dirty="0" err="1">
                <a:latin typeface="Arial" charset="0"/>
              </a:rPr>
              <a:t>characterization</a:t>
            </a:r>
            <a:endParaRPr lang="de-DE" altLang="de-DE" sz="1800" dirty="0">
              <a:latin typeface="Arial" charset="0"/>
            </a:endParaRPr>
          </a:p>
          <a:p>
            <a:pPr>
              <a:buFontTx/>
              <a:buAutoNum type="alphaUcParenR"/>
            </a:pPr>
            <a:r>
              <a:rPr lang="de-DE" altLang="de-DE" sz="1800" dirty="0">
                <a:latin typeface="Arial" charset="0"/>
              </a:rPr>
              <a:t>initial </a:t>
            </a:r>
            <a:r>
              <a:rPr lang="de-DE" altLang="de-DE" sz="1800" dirty="0" err="1">
                <a:latin typeface="Arial" charset="0"/>
              </a:rPr>
              <a:t>sorting</a:t>
            </a:r>
            <a:r>
              <a:rPr lang="de-DE" altLang="de-DE" sz="1800" dirty="0">
                <a:latin typeface="Arial" charset="0"/>
              </a:rPr>
              <a:t>, </a:t>
            </a:r>
            <a:r>
              <a:rPr lang="de-DE" altLang="de-DE" sz="1800" dirty="0" err="1">
                <a:latin typeface="Arial" charset="0"/>
              </a:rPr>
              <a:t>assembly</a:t>
            </a:r>
            <a:r>
              <a:rPr lang="de-DE" altLang="de-DE" sz="1800" dirty="0">
                <a:latin typeface="Arial" charset="0"/>
              </a:rPr>
              <a:t>, in-situ </a:t>
            </a:r>
            <a:r>
              <a:rPr lang="de-DE" altLang="de-DE" sz="1800" dirty="0" err="1">
                <a:latin typeface="Arial" charset="0"/>
              </a:rPr>
              <a:t>sorting</a:t>
            </a:r>
            <a:endParaRPr lang="de-DE" altLang="de-DE" sz="1800" dirty="0">
              <a:latin typeface="Arial" charset="0"/>
            </a:endParaRPr>
          </a:p>
          <a:p>
            <a:pPr>
              <a:buFontTx/>
              <a:buAutoNum type="alphaUcParenR"/>
            </a:pPr>
            <a:r>
              <a:rPr lang="de-DE" altLang="de-DE" sz="1800" dirty="0" err="1">
                <a:latin typeface="Arial" charset="0"/>
              </a:rPr>
              <a:t>trajectory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and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phase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shimming</a:t>
            </a:r>
            <a:r>
              <a:rPr lang="de-DE" altLang="de-DE" sz="1800" dirty="0">
                <a:latin typeface="Arial" charset="0"/>
              </a:rPr>
              <a:t> via </a:t>
            </a:r>
            <a:r>
              <a:rPr lang="de-DE" altLang="de-DE" sz="1800" dirty="0" err="1">
                <a:latin typeface="Arial" charset="0"/>
              </a:rPr>
              <a:t>virtual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shimiming</a:t>
            </a:r>
            <a:endParaRPr lang="de-DE" altLang="de-DE" sz="1800" dirty="0">
              <a:latin typeface="Arial" charset="0"/>
            </a:endParaRPr>
          </a:p>
          <a:p>
            <a:pPr>
              <a:buFontTx/>
              <a:buAutoNum type="alphaUcParenR"/>
            </a:pPr>
            <a:r>
              <a:rPr lang="de-DE" altLang="de-DE" sz="1800" dirty="0" err="1">
                <a:latin typeface="Arial" charset="0"/>
              </a:rPr>
              <a:t>shimming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of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phase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dependent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field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integrals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with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Fe</a:t>
            </a:r>
            <a:r>
              <a:rPr lang="de-DE" altLang="de-DE" sz="1800" dirty="0">
                <a:latin typeface="Arial" charset="0"/>
              </a:rPr>
              <a:t>-sheets</a:t>
            </a:r>
          </a:p>
          <a:p>
            <a:pPr>
              <a:buFontTx/>
              <a:buAutoNum type="alphaUcParenR"/>
            </a:pPr>
            <a:r>
              <a:rPr lang="de-DE" altLang="de-DE" sz="1800" dirty="0" err="1">
                <a:latin typeface="Arial" charset="0"/>
              </a:rPr>
              <a:t>shimming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of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phase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independent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field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integrals</a:t>
            </a:r>
            <a:r>
              <a:rPr lang="de-DE" altLang="de-DE" sz="1800" dirty="0">
                <a:latin typeface="Arial" charset="0"/>
              </a:rPr>
              <a:t> </a:t>
            </a:r>
          </a:p>
          <a:p>
            <a:r>
              <a:rPr lang="de-DE" altLang="de-DE" sz="1800" dirty="0">
                <a:latin typeface="Arial" charset="0"/>
              </a:rPr>
              <a:t>	</a:t>
            </a:r>
            <a:r>
              <a:rPr lang="de-DE" altLang="de-DE" sz="1800" dirty="0" err="1">
                <a:latin typeface="Arial" charset="0"/>
              </a:rPr>
              <a:t>with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magic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fingers</a:t>
            </a:r>
            <a:r>
              <a:rPr lang="de-DE" altLang="de-DE" sz="1800" dirty="0">
                <a:latin typeface="Arial" charset="0"/>
              </a:rPr>
              <a:t> at undulator </a:t>
            </a:r>
            <a:r>
              <a:rPr lang="de-DE" altLang="de-DE" sz="1800" dirty="0" err="1">
                <a:latin typeface="Arial" charset="0"/>
              </a:rPr>
              <a:t>ends</a:t>
            </a:r>
            <a:endParaRPr lang="de-DE" altLang="de-DE" sz="1800" dirty="0">
              <a:latin typeface="Arial" charset="0"/>
            </a:endParaRPr>
          </a:p>
          <a:p>
            <a:pPr>
              <a:buAutoNum type="alphaUcParenR" startAt="6"/>
            </a:pPr>
            <a:r>
              <a:rPr lang="de-DE" altLang="de-DE" sz="1800" dirty="0" err="1" smtClean="0">
                <a:latin typeface="Arial" charset="0"/>
              </a:rPr>
              <a:t>compensation</a:t>
            </a:r>
            <a:r>
              <a:rPr lang="de-DE" altLang="de-DE" sz="1800" dirty="0" smtClean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of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dynamic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smtClean="0">
                <a:latin typeface="Arial" charset="0"/>
              </a:rPr>
              <a:t>multipoles</a:t>
            </a:r>
          </a:p>
          <a:p>
            <a:pPr>
              <a:buAutoNum type="alphaUcParenR" startAt="6"/>
            </a:pPr>
            <a:endParaRPr lang="de-DE" altLang="de-DE" sz="1800" dirty="0">
              <a:latin typeface="Arial" charset="0"/>
            </a:endParaRPr>
          </a:p>
          <a:p>
            <a:pPr>
              <a:buAutoNum type="alphaUcParenR" startAt="6"/>
            </a:pPr>
            <a:endParaRPr lang="de-DE" altLang="de-DE" sz="1800" dirty="0" smtClean="0">
              <a:latin typeface="Arial" charset="0"/>
            </a:endParaRPr>
          </a:p>
          <a:p>
            <a:pPr marL="0" indent="0"/>
            <a:endParaRPr lang="de-DE" altLang="de-DE" sz="1800" dirty="0">
              <a:latin typeface="Arial" charset="0"/>
            </a:endParaRPr>
          </a:p>
        </p:txBody>
      </p:sp>
      <p:sp>
        <p:nvSpPr>
          <p:cNvPr id="753670" name="Text Box 6"/>
          <p:cNvSpPr txBox="1">
            <a:spLocks noChangeArrowheads="1"/>
          </p:cNvSpPr>
          <p:nvPr/>
        </p:nvSpPr>
        <p:spPr bwMode="auto">
          <a:xfrm>
            <a:off x="755650" y="27574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1600"/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755650" y="39100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1600"/>
          </a:p>
        </p:txBody>
      </p:sp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808038" y="5345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1600"/>
          </a:p>
        </p:txBody>
      </p:sp>
      <p:pic>
        <p:nvPicPr>
          <p:cNvPr id="23554" name="Picture 2" descr="C:\Users\fyz\AppData\Local\Microsoft\Windows\Temporary Internet Files\Content.IE5\DA23LNJD\Achtung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121866"/>
            <a:ext cx="935583" cy="8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79712" y="4011191"/>
            <a:ext cx="6391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dynamic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integrals</a:t>
            </a:r>
            <a:r>
              <a:rPr lang="de-DE" dirty="0" smtClean="0"/>
              <a:t>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described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2D-multipoles</a:t>
            </a:r>
          </a:p>
          <a:p>
            <a:r>
              <a:rPr lang="de-DE" dirty="0" err="1" smtClean="0"/>
              <a:t>dynamic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integrals</a:t>
            </a:r>
            <a:r>
              <a:rPr lang="de-DE" dirty="0" smtClean="0"/>
              <a:t>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compensated</a:t>
            </a:r>
            <a:r>
              <a:rPr lang="de-DE" dirty="0" smtClean="0"/>
              <a:t> </a:t>
            </a:r>
          </a:p>
          <a:p>
            <a:r>
              <a:rPr lang="de-DE" dirty="0"/>
              <a:t>	</a:t>
            </a:r>
            <a:r>
              <a:rPr lang="de-DE" dirty="0" err="1" smtClean="0"/>
              <a:t>completely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2D-shims</a:t>
            </a:r>
            <a:endParaRPr 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1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0912" y="0"/>
            <a:ext cx="7031038" cy="692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000" b="0" dirty="0" err="1">
                <a:solidFill>
                  <a:schemeClr val="bg1"/>
                </a:solidFill>
              </a:rPr>
              <a:t>Increasing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the</a:t>
            </a:r>
            <a:r>
              <a:rPr lang="de-DE" sz="2000" b="0" dirty="0">
                <a:solidFill>
                  <a:schemeClr val="bg1"/>
                </a:solidFill>
              </a:rPr>
              <a:t> Photon </a:t>
            </a:r>
            <a:r>
              <a:rPr lang="de-DE" sz="2000" b="0" dirty="0" err="1" smtClean="0">
                <a:solidFill>
                  <a:schemeClr val="bg1"/>
                </a:solidFill>
              </a:rPr>
              <a:t>Flux</a:t>
            </a:r>
            <a:r>
              <a:rPr lang="de-DE" sz="2000" b="0" dirty="0" smtClean="0">
                <a:solidFill>
                  <a:schemeClr val="bg1"/>
                </a:solidFill>
              </a:rPr>
              <a:t> vs. </a:t>
            </a:r>
            <a:r>
              <a:rPr lang="de-DE" sz="2000" b="0" dirty="0" err="1" smtClean="0">
                <a:solidFill>
                  <a:schemeClr val="bg1"/>
                </a:solidFill>
              </a:rPr>
              <a:t>SRing</a:t>
            </a:r>
            <a:r>
              <a:rPr lang="de-DE" sz="2000" b="0" dirty="0" smtClean="0">
                <a:solidFill>
                  <a:schemeClr val="bg1"/>
                </a:solidFill>
              </a:rPr>
              <a:t> Dipole</a:t>
            </a:r>
            <a:r>
              <a:rPr lang="de-DE" sz="2000" b="0" dirty="0">
                <a:solidFill>
                  <a:schemeClr val="bg1"/>
                </a:solidFill>
              </a:rPr>
              <a:t/>
            </a:r>
            <a:br>
              <a:rPr lang="de-DE" sz="2000" b="0" dirty="0">
                <a:solidFill>
                  <a:schemeClr val="bg1"/>
                </a:solidFill>
              </a:rPr>
            </a:br>
            <a:r>
              <a:rPr lang="de-DE" sz="2000" b="0" dirty="0" err="1">
                <a:solidFill>
                  <a:schemeClr val="bg1"/>
                </a:solidFill>
              </a:rPr>
              <a:t>Wiggler</a:t>
            </a:r>
            <a:r>
              <a:rPr lang="de-DE" sz="2000" b="0" dirty="0">
                <a:solidFill>
                  <a:schemeClr val="bg1"/>
                </a:solidFill>
              </a:rPr>
              <a:t>: A </a:t>
            </a:r>
            <a:r>
              <a:rPr lang="de-DE" sz="2000" b="0" dirty="0" err="1">
                <a:solidFill>
                  <a:schemeClr val="bg1"/>
                </a:solidFill>
              </a:rPr>
              <a:t>Sequence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of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Alternating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Dipoles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6983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06713"/>
            <a:ext cx="3382962" cy="2498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837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06713"/>
            <a:ext cx="1947863" cy="2519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3767138" y="1266825"/>
            <a:ext cx="49466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>
                <a:solidFill>
                  <a:srgbClr val="0000FF"/>
                </a:solidFill>
                <a:latin typeface="Arial" charset="0"/>
              </a:rPr>
              <a:t>brilliance scales linearly with number of poles</a:t>
            </a:r>
          </a:p>
          <a:p>
            <a:pPr eaLnBrk="0" hangingPunct="0"/>
            <a:r>
              <a:rPr lang="de-DE" sz="1800">
                <a:solidFill>
                  <a:srgbClr val="0000FF"/>
                </a:solidFill>
                <a:latin typeface="Arial" charset="0"/>
              </a:rPr>
              <a:t>incoherent overlap of light from individual poles</a:t>
            </a:r>
          </a:p>
          <a:p>
            <a:pPr eaLnBrk="0" hangingPunct="0"/>
            <a:r>
              <a:rPr lang="de-DE" sz="1800">
                <a:solidFill>
                  <a:srgbClr val="0000FF"/>
                </a:solidFill>
                <a:latin typeface="Arial" charset="0"/>
              </a:rPr>
              <a:t>spectrum = n times dipole spectrum</a:t>
            </a:r>
          </a:p>
        </p:txBody>
      </p:sp>
      <p:sp>
        <p:nvSpPr>
          <p:cNvPr id="698374" name="Text Box 6"/>
          <p:cNvSpPr txBox="1">
            <a:spLocks noChangeArrowheads="1"/>
          </p:cNvSpPr>
          <p:nvPr/>
        </p:nvSpPr>
        <p:spPr bwMode="auto">
          <a:xfrm>
            <a:off x="611188" y="5595938"/>
            <a:ext cx="340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>
                <a:latin typeface="Arial" charset="0"/>
              </a:rPr>
              <a:t>SSRL 1978 </a:t>
            </a:r>
          </a:p>
          <a:p>
            <a:pPr eaLnBrk="0" hangingPunct="0"/>
            <a:r>
              <a:rPr lang="de-DE" sz="1800">
                <a:latin typeface="Arial" charset="0"/>
              </a:rPr>
              <a:t>Electromagnetic 7 poles wiggler</a:t>
            </a:r>
            <a:endParaRPr lang="en-US" sz="1800">
              <a:latin typeface="Arial" charset="0"/>
            </a:endParaRPr>
          </a:p>
        </p:txBody>
      </p:sp>
      <p:sp>
        <p:nvSpPr>
          <p:cNvPr id="698375" name="Text Box 7"/>
          <p:cNvSpPr txBox="1">
            <a:spLocks noChangeArrowheads="1"/>
          </p:cNvSpPr>
          <p:nvPr/>
        </p:nvSpPr>
        <p:spPr bwMode="auto">
          <a:xfrm>
            <a:off x="5461000" y="5595938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>
                <a:latin typeface="Arial" charset="0"/>
              </a:rPr>
              <a:t>LBL / SSRL 1985 </a:t>
            </a:r>
          </a:p>
          <a:p>
            <a:pPr eaLnBrk="0" hangingPunct="0"/>
            <a:r>
              <a:rPr lang="de-DE" sz="1800">
                <a:latin typeface="Arial" charset="0"/>
              </a:rPr>
              <a:t>54 poles hybrid wiggler</a:t>
            </a:r>
            <a:endParaRPr lang="en-US" sz="1800">
              <a:latin typeface="Arial" charset="0"/>
            </a:endParaRPr>
          </a:p>
        </p:txBody>
      </p:sp>
      <p:pic>
        <p:nvPicPr>
          <p:cNvPr id="69837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2906713"/>
            <a:ext cx="1930400" cy="2519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8377" name="Group 9"/>
          <p:cNvGrpSpPr>
            <a:grpSpLocks/>
          </p:cNvGrpSpPr>
          <p:nvPr/>
        </p:nvGrpSpPr>
        <p:grpSpPr bwMode="auto">
          <a:xfrm>
            <a:off x="323850" y="1196975"/>
            <a:ext cx="3240088" cy="1295400"/>
            <a:chOff x="204" y="754"/>
            <a:chExt cx="2041" cy="816"/>
          </a:xfrm>
        </p:grpSpPr>
        <p:sp>
          <p:nvSpPr>
            <p:cNvPr id="698378" name="AutoShape 10"/>
            <p:cNvSpPr>
              <a:spLocks noChangeArrowheads="1"/>
            </p:cNvSpPr>
            <p:nvPr/>
          </p:nvSpPr>
          <p:spPr bwMode="auto">
            <a:xfrm>
              <a:off x="430" y="754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79" name="AutoShape 11"/>
            <p:cNvSpPr>
              <a:spLocks noChangeArrowheads="1"/>
            </p:cNvSpPr>
            <p:nvPr/>
          </p:nvSpPr>
          <p:spPr bwMode="auto">
            <a:xfrm>
              <a:off x="566" y="754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0" name="AutoShape 12"/>
            <p:cNvSpPr>
              <a:spLocks noChangeArrowheads="1"/>
            </p:cNvSpPr>
            <p:nvPr/>
          </p:nvSpPr>
          <p:spPr bwMode="auto">
            <a:xfrm>
              <a:off x="430" y="1298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1" name="AutoShape 13"/>
            <p:cNvSpPr>
              <a:spLocks noChangeArrowheads="1"/>
            </p:cNvSpPr>
            <p:nvPr/>
          </p:nvSpPr>
          <p:spPr bwMode="auto">
            <a:xfrm>
              <a:off x="566" y="1298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2" name="AutoShape 14"/>
            <p:cNvSpPr>
              <a:spLocks noChangeArrowheads="1"/>
            </p:cNvSpPr>
            <p:nvPr/>
          </p:nvSpPr>
          <p:spPr bwMode="auto">
            <a:xfrm>
              <a:off x="702" y="754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3" name="AutoShape 15"/>
            <p:cNvSpPr>
              <a:spLocks noChangeArrowheads="1"/>
            </p:cNvSpPr>
            <p:nvPr/>
          </p:nvSpPr>
          <p:spPr bwMode="auto">
            <a:xfrm>
              <a:off x="838" y="754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4" name="AutoShape 16"/>
            <p:cNvSpPr>
              <a:spLocks noChangeArrowheads="1"/>
            </p:cNvSpPr>
            <p:nvPr/>
          </p:nvSpPr>
          <p:spPr bwMode="auto">
            <a:xfrm>
              <a:off x="702" y="1298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5" name="AutoShape 17"/>
            <p:cNvSpPr>
              <a:spLocks noChangeArrowheads="1"/>
            </p:cNvSpPr>
            <p:nvPr/>
          </p:nvSpPr>
          <p:spPr bwMode="auto">
            <a:xfrm>
              <a:off x="838" y="1298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6" name="AutoShape 18"/>
            <p:cNvSpPr>
              <a:spLocks noChangeArrowheads="1"/>
            </p:cNvSpPr>
            <p:nvPr/>
          </p:nvSpPr>
          <p:spPr bwMode="auto">
            <a:xfrm>
              <a:off x="974" y="754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7" name="AutoShape 19"/>
            <p:cNvSpPr>
              <a:spLocks noChangeArrowheads="1"/>
            </p:cNvSpPr>
            <p:nvPr/>
          </p:nvSpPr>
          <p:spPr bwMode="auto">
            <a:xfrm>
              <a:off x="1110" y="754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8" name="AutoShape 20"/>
            <p:cNvSpPr>
              <a:spLocks noChangeArrowheads="1"/>
            </p:cNvSpPr>
            <p:nvPr/>
          </p:nvSpPr>
          <p:spPr bwMode="auto">
            <a:xfrm>
              <a:off x="974" y="1298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89" name="AutoShape 21"/>
            <p:cNvSpPr>
              <a:spLocks noChangeArrowheads="1"/>
            </p:cNvSpPr>
            <p:nvPr/>
          </p:nvSpPr>
          <p:spPr bwMode="auto">
            <a:xfrm>
              <a:off x="1110" y="1298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0" name="AutoShape 22"/>
            <p:cNvSpPr>
              <a:spLocks noChangeArrowheads="1"/>
            </p:cNvSpPr>
            <p:nvPr/>
          </p:nvSpPr>
          <p:spPr bwMode="auto">
            <a:xfrm>
              <a:off x="1246" y="754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1" name="AutoShape 23"/>
            <p:cNvSpPr>
              <a:spLocks noChangeArrowheads="1"/>
            </p:cNvSpPr>
            <p:nvPr/>
          </p:nvSpPr>
          <p:spPr bwMode="auto">
            <a:xfrm>
              <a:off x="1382" y="754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2" name="AutoShape 24"/>
            <p:cNvSpPr>
              <a:spLocks noChangeArrowheads="1"/>
            </p:cNvSpPr>
            <p:nvPr/>
          </p:nvSpPr>
          <p:spPr bwMode="auto">
            <a:xfrm>
              <a:off x="1246" y="1298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3" name="AutoShape 25"/>
            <p:cNvSpPr>
              <a:spLocks noChangeArrowheads="1"/>
            </p:cNvSpPr>
            <p:nvPr/>
          </p:nvSpPr>
          <p:spPr bwMode="auto">
            <a:xfrm>
              <a:off x="1382" y="1298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4" name="AutoShape 26"/>
            <p:cNvSpPr>
              <a:spLocks noChangeArrowheads="1"/>
            </p:cNvSpPr>
            <p:nvPr/>
          </p:nvSpPr>
          <p:spPr bwMode="auto">
            <a:xfrm>
              <a:off x="1519" y="754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5" name="AutoShape 27"/>
            <p:cNvSpPr>
              <a:spLocks noChangeArrowheads="1"/>
            </p:cNvSpPr>
            <p:nvPr/>
          </p:nvSpPr>
          <p:spPr bwMode="auto">
            <a:xfrm>
              <a:off x="1655" y="754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6" name="AutoShape 28"/>
            <p:cNvSpPr>
              <a:spLocks noChangeArrowheads="1"/>
            </p:cNvSpPr>
            <p:nvPr/>
          </p:nvSpPr>
          <p:spPr bwMode="auto">
            <a:xfrm>
              <a:off x="1519" y="1298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7" name="AutoShape 29"/>
            <p:cNvSpPr>
              <a:spLocks noChangeArrowheads="1"/>
            </p:cNvSpPr>
            <p:nvPr/>
          </p:nvSpPr>
          <p:spPr bwMode="auto">
            <a:xfrm>
              <a:off x="1655" y="1298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8" name="AutoShape 30"/>
            <p:cNvSpPr>
              <a:spLocks noChangeArrowheads="1"/>
            </p:cNvSpPr>
            <p:nvPr/>
          </p:nvSpPr>
          <p:spPr bwMode="auto">
            <a:xfrm>
              <a:off x="1791" y="754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399" name="AutoShape 31"/>
            <p:cNvSpPr>
              <a:spLocks noChangeArrowheads="1"/>
            </p:cNvSpPr>
            <p:nvPr/>
          </p:nvSpPr>
          <p:spPr bwMode="auto">
            <a:xfrm>
              <a:off x="1927" y="754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400" name="AutoShape 32"/>
            <p:cNvSpPr>
              <a:spLocks noChangeArrowheads="1"/>
            </p:cNvSpPr>
            <p:nvPr/>
          </p:nvSpPr>
          <p:spPr bwMode="auto">
            <a:xfrm>
              <a:off x="1791" y="1298"/>
              <a:ext cx="90" cy="272"/>
            </a:xfrm>
            <a:prstGeom prst="upArrow">
              <a:avLst>
                <a:gd name="adj1" fmla="val 50000"/>
                <a:gd name="adj2" fmla="val 75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401" name="AutoShape 33"/>
            <p:cNvSpPr>
              <a:spLocks noChangeArrowheads="1"/>
            </p:cNvSpPr>
            <p:nvPr/>
          </p:nvSpPr>
          <p:spPr bwMode="auto">
            <a:xfrm>
              <a:off x="1927" y="1298"/>
              <a:ext cx="91" cy="272"/>
            </a:xfrm>
            <a:prstGeom prst="downArrow">
              <a:avLst>
                <a:gd name="adj1" fmla="val 50000"/>
                <a:gd name="adj2" fmla="val 74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8402" name="Line 34"/>
            <p:cNvSpPr>
              <a:spLocks noChangeShapeType="1"/>
            </p:cNvSpPr>
            <p:nvPr/>
          </p:nvSpPr>
          <p:spPr bwMode="auto">
            <a:xfrm>
              <a:off x="204" y="1162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8403" name="Freeform 35"/>
            <p:cNvSpPr>
              <a:spLocks/>
            </p:cNvSpPr>
            <p:nvPr/>
          </p:nvSpPr>
          <p:spPr bwMode="auto">
            <a:xfrm>
              <a:off x="249" y="1062"/>
              <a:ext cx="1950" cy="204"/>
            </a:xfrm>
            <a:custGeom>
              <a:avLst/>
              <a:gdLst>
                <a:gd name="T0" fmla="*/ 0 w 1950"/>
                <a:gd name="T1" fmla="*/ 159 h 318"/>
                <a:gd name="T2" fmla="*/ 181 w 1950"/>
                <a:gd name="T3" fmla="*/ 295 h 318"/>
                <a:gd name="T4" fmla="*/ 408 w 1950"/>
                <a:gd name="T5" fmla="*/ 23 h 318"/>
                <a:gd name="T6" fmla="*/ 453 w 1950"/>
                <a:gd name="T7" fmla="*/ 295 h 318"/>
                <a:gd name="T8" fmla="*/ 680 w 1950"/>
                <a:gd name="T9" fmla="*/ 23 h 318"/>
                <a:gd name="T10" fmla="*/ 726 w 1950"/>
                <a:gd name="T11" fmla="*/ 295 h 318"/>
                <a:gd name="T12" fmla="*/ 952 w 1950"/>
                <a:gd name="T13" fmla="*/ 23 h 318"/>
                <a:gd name="T14" fmla="*/ 998 w 1950"/>
                <a:gd name="T15" fmla="*/ 295 h 318"/>
                <a:gd name="T16" fmla="*/ 1225 w 1950"/>
                <a:gd name="T17" fmla="*/ 23 h 318"/>
                <a:gd name="T18" fmla="*/ 1270 w 1950"/>
                <a:gd name="T19" fmla="*/ 295 h 318"/>
                <a:gd name="T20" fmla="*/ 1497 w 1950"/>
                <a:gd name="T21" fmla="*/ 23 h 318"/>
                <a:gd name="T22" fmla="*/ 1542 w 1950"/>
                <a:gd name="T23" fmla="*/ 295 h 318"/>
                <a:gd name="T24" fmla="*/ 1769 w 1950"/>
                <a:gd name="T25" fmla="*/ 23 h 318"/>
                <a:gd name="T26" fmla="*/ 1950 w 1950"/>
                <a:gd name="T27" fmla="*/ 15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50" h="318">
                  <a:moveTo>
                    <a:pt x="0" y="159"/>
                  </a:moveTo>
                  <a:cubicBezTo>
                    <a:pt x="56" y="238"/>
                    <a:pt x="113" y="318"/>
                    <a:pt x="181" y="295"/>
                  </a:cubicBezTo>
                  <a:cubicBezTo>
                    <a:pt x="249" y="272"/>
                    <a:pt x="363" y="23"/>
                    <a:pt x="408" y="23"/>
                  </a:cubicBezTo>
                  <a:cubicBezTo>
                    <a:pt x="453" y="23"/>
                    <a:pt x="408" y="295"/>
                    <a:pt x="453" y="295"/>
                  </a:cubicBezTo>
                  <a:cubicBezTo>
                    <a:pt x="498" y="295"/>
                    <a:pt x="635" y="23"/>
                    <a:pt x="680" y="23"/>
                  </a:cubicBezTo>
                  <a:cubicBezTo>
                    <a:pt x="725" y="23"/>
                    <a:pt x="681" y="295"/>
                    <a:pt x="726" y="295"/>
                  </a:cubicBezTo>
                  <a:cubicBezTo>
                    <a:pt x="771" y="295"/>
                    <a:pt x="907" y="23"/>
                    <a:pt x="952" y="23"/>
                  </a:cubicBezTo>
                  <a:cubicBezTo>
                    <a:pt x="997" y="23"/>
                    <a:pt x="953" y="295"/>
                    <a:pt x="998" y="295"/>
                  </a:cubicBezTo>
                  <a:cubicBezTo>
                    <a:pt x="1043" y="295"/>
                    <a:pt x="1180" y="23"/>
                    <a:pt x="1225" y="23"/>
                  </a:cubicBezTo>
                  <a:cubicBezTo>
                    <a:pt x="1270" y="23"/>
                    <a:pt x="1225" y="295"/>
                    <a:pt x="1270" y="295"/>
                  </a:cubicBezTo>
                  <a:cubicBezTo>
                    <a:pt x="1315" y="295"/>
                    <a:pt x="1452" y="23"/>
                    <a:pt x="1497" y="23"/>
                  </a:cubicBezTo>
                  <a:cubicBezTo>
                    <a:pt x="1542" y="23"/>
                    <a:pt x="1497" y="295"/>
                    <a:pt x="1542" y="295"/>
                  </a:cubicBezTo>
                  <a:cubicBezTo>
                    <a:pt x="1587" y="295"/>
                    <a:pt x="1701" y="46"/>
                    <a:pt x="1769" y="23"/>
                  </a:cubicBezTo>
                  <a:cubicBezTo>
                    <a:pt x="1837" y="0"/>
                    <a:pt x="1920" y="136"/>
                    <a:pt x="1950" y="1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0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4" name="Rectangle 4"/>
          <p:cNvSpPr>
            <a:spLocks noChangeArrowheads="1"/>
          </p:cNvSpPr>
          <p:nvPr/>
        </p:nvSpPr>
        <p:spPr bwMode="auto">
          <a:xfrm>
            <a:off x="717335" y="3933056"/>
            <a:ext cx="511318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altLang="de-DE" sz="1600" dirty="0">
                <a:cs typeface="Times New Roman" pitchFamily="18" charset="0"/>
              </a:rPr>
              <a:t>Accuracy of field integral description </a:t>
            </a:r>
            <a:endParaRPr lang="en-GB" altLang="de-DE" sz="1600" dirty="0" smtClean="0"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GB" altLang="de-DE" sz="1600" dirty="0" smtClean="0">
                <a:cs typeface="Times New Roman" pitchFamily="18" charset="0"/>
              </a:rPr>
              <a:t>via multipole expansion around origin(y=z=0</a:t>
            </a:r>
            <a:r>
              <a:rPr lang="en-GB" altLang="de-DE" sz="1600" dirty="0">
                <a:cs typeface="Times New Roman" pitchFamily="18" charset="0"/>
              </a:rPr>
              <a:t>) </a:t>
            </a:r>
            <a:endParaRPr lang="en-GB" altLang="de-DE" sz="1600" dirty="0" smtClean="0"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GB" altLang="de-DE" sz="1600" dirty="0" smtClean="0">
                <a:cs typeface="Times New Roman" pitchFamily="18" charset="0"/>
              </a:rPr>
              <a:t>Wire positions z</a:t>
            </a:r>
            <a:r>
              <a:rPr lang="en-GB" altLang="de-DE" sz="1600" baseline="-25000" dirty="0" smtClean="0">
                <a:cs typeface="Times New Roman" pitchFamily="18" charset="0"/>
              </a:rPr>
              <a:t>0</a:t>
            </a:r>
            <a:r>
              <a:rPr lang="en-GB" altLang="de-DE" sz="1600" dirty="0" smtClean="0">
                <a:cs typeface="Times New Roman" pitchFamily="18" charset="0"/>
              </a:rPr>
              <a:t>=0</a:t>
            </a:r>
            <a:r>
              <a:rPr lang="en-GB" altLang="de-DE" sz="1600" dirty="0">
                <a:cs typeface="Times New Roman" pitchFamily="18" charset="0"/>
              </a:rPr>
              <a:t>,</a:t>
            </a:r>
            <a:r>
              <a:rPr lang="en-GB" altLang="de-DE" sz="1600" baseline="-25000" dirty="0">
                <a:cs typeface="Times New Roman" pitchFamily="18" charset="0"/>
              </a:rPr>
              <a:t>, </a:t>
            </a:r>
            <a:r>
              <a:rPr lang="en-GB" altLang="de-DE" sz="1600" dirty="0">
                <a:cs typeface="Times New Roman" pitchFamily="18" charset="0"/>
              </a:rPr>
              <a:t>10, 20, 30mm </a:t>
            </a:r>
            <a:r>
              <a:rPr lang="en-GB" altLang="de-DE" sz="1600" dirty="0" smtClean="0">
                <a:cs typeface="Times New Roman" pitchFamily="18" charset="0"/>
              </a:rPr>
              <a:t>and y</a:t>
            </a:r>
            <a:r>
              <a:rPr lang="en-GB" altLang="de-DE" sz="1600" baseline="-25000" dirty="0" smtClean="0">
                <a:cs typeface="Times New Roman" pitchFamily="18" charset="0"/>
              </a:rPr>
              <a:t>0</a:t>
            </a:r>
            <a:r>
              <a:rPr lang="en-GB" altLang="de-DE" sz="1600" dirty="0" smtClean="0">
                <a:cs typeface="Times New Roman" pitchFamily="18" charset="0"/>
              </a:rPr>
              <a:t>=10mm</a:t>
            </a:r>
            <a:endParaRPr lang="en-GB" altLang="de-DE" sz="1600" dirty="0">
              <a:cs typeface="Times New Roman" pitchFamily="18" charset="0"/>
            </a:endParaRPr>
          </a:p>
          <a:p>
            <a:r>
              <a:rPr lang="en-GB" altLang="de-DE" sz="1600" dirty="0">
                <a:cs typeface="Times New Roman" pitchFamily="18" charset="0"/>
              </a:rPr>
              <a:t>t</a:t>
            </a:r>
            <a:r>
              <a:rPr lang="en-GB" altLang="de-DE" sz="1600" dirty="0" smtClean="0">
                <a:cs typeface="Times New Roman" pitchFamily="18" charset="0"/>
              </a:rPr>
              <a:t>hick </a:t>
            </a:r>
            <a:r>
              <a:rPr lang="en-GB" altLang="de-DE" sz="1600" dirty="0">
                <a:cs typeface="Times New Roman" pitchFamily="18" charset="0"/>
              </a:rPr>
              <a:t>lines</a:t>
            </a:r>
            <a:r>
              <a:rPr lang="en-GB" altLang="de-DE" sz="1600" dirty="0" smtClean="0">
                <a:cs typeface="Times New Roman" pitchFamily="18" charset="0"/>
              </a:rPr>
              <a:t>:  exact </a:t>
            </a:r>
            <a:r>
              <a:rPr lang="en-GB" altLang="de-DE" sz="1600" dirty="0">
                <a:cs typeface="Times New Roman" pitchFamily="18" charset="0"/>
              </a:rPr>
              <a:t>fields integrals, </a:t>
            </a:r>
            <a:endParaRPr lang="en-GB" altLang="de-DE" sz="1600" dirty="0" smtClean="0">
              <a:cs typeface="Times New Roman" pitchFamily="18" charset="0"/>
            </a:endParaRPr>
          </a:p>
          <a:p>
            <a:r>
              <a:rPr lang="en-GB" altLang="de-DE" sz="1600" dirty="0" smtClean="0">
                <a:cs typeface="Times New Roman" pitchFamily="18" charset="0"/>
              </a:rPr>
              <a:t>thin lines:	  </a:t>
            </a:r>
            <a:r>
              <a:rPr lang="en-GB" altLang="de-DE" sz="1600" dirty="0">
                <a:cs typeface="Times New Roman" pitchFamily="18" charset="0"/>
              </a:rPr>
              <a:t>approximation with </a:t>
            </a:r>
            <a:r>
              <a:rPr lang="en-GB" altLang="de-DE" sz="1600" dirty="0" smtClean="0">
                <a:cs typeface="Times New Roman" pitchFamily="18" charset="0"/>
              </a:rPr>
              <a:t>expansion order m=20</a:t>
            </a:r>
            <a:r>
              <a:rPr lang="en-GB" altLang="de-DE" sz="1600" dirty="0">
                <a:cs typeface="Times New Roman" pitchFamily="18" charset="0"/>
              </a:rPr>
              <a:t>.</a:t>
            </a:r>
            <a:endParaRPr lang="en-GB" altLang="de-DE" sz="1600" dirty="0"/>
          </a:p>
        </p:txBody>
      </p:sp>
      <p:grpSp>
        <p:nvGrpSpPr>
          <p:cNvPr id="870405" name="Group 5"/>
          <p:cNvGrpSpPr>
            <a:grpSpLocks/>
          </p:cNvGrpSpPr>
          <p:nvPr/>
        </p:nvGrpSpPr>
        <p:grpSpPr bwMode="auto">
          <a:xfrm>
            <a:off x="5822950" y="3716338"/>
            <a:ext cx="1844675" cy="2139950"/>
            <a:chOff x="3787" y="2578"/>
            <a:chExt cx="1162" cy="1348"/>
          </a:xfrm>
        </p:grpSpPr>
        <p:grpSp>
          <p:nvGrpSpPr>
            <p:cNvPr id="870406" name="Group 6"/>
            <p:cNvGrpSpPr>
              <a:grpSpLocks/>
            </p:cNvGrpSpPr>
            <p:nvPr/>
          </p:nvGrpSpPr>
          <p:grpSpPr bwMode="auto">
            <a:xfrm>
              <a:off x="3878" y="2838"/>
              <a:ext cx="771" cy="363"/>
              <a:chOff x="3878" y="2840"/>
              <a:chExt cx="771" cy="363"/>
            </a:xfrm>
          </p:grpSpPr>
          <p:sp>
            <p:nvSpPr>
              <p:cNvPr id="870407" name="Rectangle 7"/>
              <p:cNvSpPr>
                <a:spLocks noChangeArrowheads="1"/>
              </p:cNvSpPr>
              <p:nvPr/>
            </p:nvSpPr>
            <p:spPr bwMode="auto">
              <a:xfrm>
                <a:off x="3878" y="2840"/>
                <a:ext cx="363" cy="3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70408" name="Rectangle 8"/>
              <p:cNvSpPr>
                <a:spLocks noChangeArrowheads="1"/>
              </p:cNvSpPr>
              <p:nvPr/>
            </p:nvSpPr>
            <p:spPr bwMode="auto">
              <a:xfrm>
                <a:off x="4286" y="2840"/>
                <a:ext cx="363" cy="3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70409" name="Group 9"/>
            <p:cNvGrpSpPr>
              <a:grpSpLocks/>
            </p:cNvGrpSpPr>
            <p:nvPr/>
          </p:nvGrpSpPr>
          <p:grpSpPr bwMode="auto">
            <a:xfrm>
              <a:off x="3878" y="3475"/>
              <a:ext cx="771" cy="363"/>
              <a:chOff x="3878" y="2840"/>
              <a:chExt cx="771" cy="363"/>
            </a:xfrm>
          </p:grpSpPr>
          <p:sp>
            <p:nvSpPr>
              <p:cNvPr id="870410" name="Rectangle 10"/>
              <p:cNvSpPr>
                <a:spLocks noChangeArrowheads="1"/>
              </p:cNvSpPr>
              <p:nvPr/>
            </p:nvSpPr>
            <p:spPr bwMode="auto">
              <a:xfrm>
                <a:off x="3878" y="2840"/>
                <a:ext cx="363" cy="3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70411" name="Rectangle 11"/>
              <p:cNvSpPr>
                <a:spLocks noChangeArrowheads="1"/>
              </p:cNvSpPr>
              <p:nvPr/>
            </p:nvSpPr>
            <p:spPr bwMode="auto">
              <a:xfrm>
                <a:off x="4286" y="2840"/>
                <a:ext cx="363" cy="3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870412" name="Rectangle 12"/>
            <p:cNvSpPr>
              <a:spLocks noChangeArrowheads="1"/>
            </p:cNvSpPr>
            <p:nvPr/>
          </p:nvSpPr>
          <p:spPr bwMode="auto">
            <a:xfrm>
              <a:off x="4468" y="3203"/>
              <a:ext cx="123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70413" name="Line 13"/>
            <p:cNvSpPr>
              <a:spLocks noChangeShapeType="1"/>
            </p:cNvSpPr>
            <p:nvPr/>
          </p:nvSpPr>
          <p:spPr bwMode="auto">
            <a:xfrm flipH="1" flipV="1">
              <a:off x="4263" y="2736"/>
              <a:ext cx="2" cy="1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0414" name="Text Box 14"/>
            <p:cNvSpPr txBox="1">
              <a:spLocks noChangeArrowheads="1"/>
            </p:cNvSpPr>
            <p:nvPr/>
          </p:nvSpPr>
          <p:spPr bwMode="auto">
            <a:xfrm>
              <a:off x="4180" y="2578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/>
                <a:t>y</a:t>
              </a:r>
            </a:p>
          </p:txBody>
        </p:sp>
        <p:sp>
          <p:nvSpPr>
            <p:cNvPr id="870415" name="Line 15"/>
            <p:cNvSpPr>
              <a:spLocks noChangeShapeType="1"/>
            </p:cNvSpPr>
            <p:nvPr/>
          </p:nvSpPr>
          <p:spPr bwMode="auto">
            <a:xfrm>
              <a:off x="3787" y="3339"/>
              <a:ext cx="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0416" name="Text Box 16"/>
            <p:cNvSpPr txBox="1">
              <a:spLocks noChangeArrowheads="1"/>
            </p:cNvSpPr>
            <p:nvPr/>
          </p:nvSpPr>
          <p:spPr bwMode="auto">
            <a:xfrm>
              <a:off x="4785" y="3249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/>
                <a:t>z</a:t>
              </a:r>
            </a:p>
          </p:txBody>
        </p:sp>
        <p:sp>
          <p:nvSpPr>
            <p:cNvPr id="870417" name="Line 17"/>
            <p:cNvSpPr>
              <a:spLocks noChangeShapeType="1"/>
            </p:cNvSpPr>
            <p:nvPr/>
          </p:nvSpPr>
          <p:spPr bwMode="auto">
            <a:xfrm flipH="1" flipV="1">
              <a:off x="4537" y="3227"/>
              <a:ext cx="1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0418" name="Text Box 18"/>
            <p:cNvSpPr txBox="1">
              <a:spLocks noChangeArrowheads="1"/>
            </p:cNvSpPr>
            <p:nvPr/>
          </p:nvSpPr>
          <p:spPr bwMode="auto">
            <a:xfrm>
              <a:off x="4546" y="3171"/>
              <a:ext cx="2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/>
                <a:t>y</a:t>
              </a:r>
              <a:r>
                <a:rPr lang="de-DE" altLang="de-DE" sz="1200" baseline="-25000"/>
                <a:t>0</a:t>
              </a:r>
              <a:endParaRPr lang="de-DE" altLang="de-DE" sz="1200"/>
            </a:p>
          </p:txBody>
        </p:sp>
        <p:sp>
          <p:nvSpPr>
            <p:cNvPr id="870419" name="Line 19"/>
            <p:cNvSpPr>
              <a:spLocks noChangeShapeType="1"/>
            </p:cNvSpPr>
            <p:nvPr/>
          </p:nvSpPr>
          <p:spPr bwMode="auto">
            <a:xfrm flipV="1">
              <a:off x="4270" y="3113"/>
              <a:ext cx="267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0420" name="Line 20"/>
            <p:cNvSpPr>
              <a:spLocks noChangeShapeType="1"/>
            </p:cNvSpPr>
            <p:nvPr/>
          </p:nvSpPr>
          <p:spPr bwMode="auto">
            <a:xfrm>
              <a:off x="4535" y="3048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0421" name="Text Box 21"/>
            <p:cNvSpPr txBox="1">
              <a:spLocks noChangeArrowheads="1"/>
            </p:cNvSpPr>
            <p:nvPr/>
          </p:nvSpPr>
          <p:spPr bwMode="auto">
            <a:xfrm>
              <a:off x="4308" y="2935"/>
              <a:ext cx="2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/>
                <a:t>z</a:t>
              </a:r>
              <a:r>
                <a:rPr lang="de-DE" altLang="de-DE" sz="1200" baseline="-25000"/>
                <a:t>0</a:t>
              </a:r>
            </a:p>
          </p:txBody>
        </p:sp>
      </p:grpSp>
      <p:sp>
        <p:nvSpPr>
          <p:cNvPr id="870422" name="Text Box 22"/>
          <p:cNvSpPr txBox="1">
            <a:spLocks noChangeArrowheads="1"/>
          </p:cNvSpPr>
          <p:nvPr/>
        </p:nvSpPr>
        <p:spPr bwMode="auto">
          <a:xfrm>
            <a:off x="7236296" y="4365104"/>
            <a:ext cx="15988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dirty="0">
                <a:latin typeface="Franklin Gothic Medium" pitchFamily="34" charset="0"/>
              </a:rPr>
              <a:t>Position </a:t>
            </a:r>
            <a:r>
              <a:rPr lang="de-DE" altLang="de-DE" sz="1600" dirty="0" err="1">
                <a:latin typeface="Franklin Gothic Medium" pitchFamily="34" charset="0"/>
              </a:rPr>
              <a:t>of</a:t>
            </a:r>
            <a:r>
              <a:rPr lang="de-DE" altLang="de-DE" sz="1600" dirty="0">
                <a:latin typeface="Franklin Gothic Medium" pitchFamily="34" charset="0"/>
              </a:rPr>
              <a:t> </a:t>
            </a:r>
            <a:r>
              <a:rPr lang="de-DE" altLang="de-DE" sz="1600" dirty="0" err="1" smtClean="0">
                <a:latin typeface="Franklin Gothic Medium" pitchFamily="34" charset="0"/>
              </a:rPr>
              <a:t>shim</a:t>
            </a:r>
            <a:endParaRPr lang="de-DE" altLang="de-DE" sz="1600" dirty="0">
              <a:latin typeface="Franklin Gothic Medium" pitchFamily="34" charset="0"/>
            </a:endParaRPr>
          </a:p>
        </p:txBody>
      </p:sp>
      <p:sp>
        <p:nvSpPr>
          <p:cNvPr id="870423" name="Text Box 23"/>
          <p:cNvSpPr txBox="1">
            <a:spLocks noChangeArrowheads="1"/>
          </p:cNvSpPr>
          <p:nvPr/>
        </p:nvSpPr>
        <p:spPr bwMode="auto">
          <a:xfrm>
            <a:off x="1476374" y="5542417"/>
            <a:ext cx="54578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800" dirty="0">
                <a:solidFill>
                  <a:srgbClr val="FF0000"/>
                </a:solidFill>
              </a:rPr>
              <a:t>multipole </a:t>
            </a:r>
            <a:r>
              <a:rPr lang="de-DE" altLang="de-DE" sz="1800" dirty="0" err="1">
                <a:solidFill>
                  <a:srgbClr val="FF0000"/>
                </a:solidFill>
              </a:rPr>
              <a:t>expansions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</a:rPr>
              <a:t>is</a:t>
            </a:r>
            <a:r>
              <a:rPr lang="de-DE" altLang="de-DE" sz="1800" dirty="0">
                <a:solidFill>
                  <a:srgbClr val="FF0000"/>
                </a:solidFill>
              </a:rPr>
              <a:t> not </a:t>
            </a:r>
            <a:r>
              <a:rPr lang="de-DE" altLang="de-DE" sz="1800" dirty="0" err="1">
                <a:solidFill>
                  <a:srgbClr val="FF0000"/>
                </a:solidFill>
              </a:rPr>
              <a:t>applicable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endParaRPr lang="de-DE" altLang="de-DE" sz="1800" dirty="0" smtClean="0">
              <a:solidFill>
                <a:srgbClr val="FF0000"/>
              </a:solidFill>
            </a:endParaRPr>
          </a:p>
          <a:p>
            <a:r>
              <a:rPr lang="de-DE" altLang="de-DE" sz="1800" dirty="0" smtClean="0">
                <a:solidFill>
                  <a:srgbClr val="FF0000"/>
                </a:solidFill>
              </a:rPr>
              <a:t>outside </a:t>
            </a:r>
            <a:r>
              <a:rPr lang="de-DE" altLang="de-DE" sz="1800" dirty="0" err="1">
                <a:solidFill>
                  <a:srgbClr val="FF0000"/>
                </a:solidFill>
              </a:rPr>
              <a:t>radius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</a:rPr>
              <a:t>of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</a:rPr>
              <a:t>convergence</a:t>
            </a:r>
            <a:endParaRPr lang="de-DE" altLang="de-DE" sz="1800" dirty="0">
              <a:solidFill>
                <a:srgbClr val="FF0000"/>
              </a:solidFill>
            </a:endParaRPr>
          </a:p>
          <a:p>
            <a:r>
              <a:rPr lang="de-DE" altLang="de-DE" sz="1800" dirty="0">
                <a:solidFill>
                  <a:srgbClr val="FF0000"/>
                </a:solidFill>
              </a:rPr>
              <a:t>(</a:t>
            </a:r>
            <a:r>
              <a:rPr lang="de-DE" altLang="de-DE" sz="1800" dirty="0" err="1">
                <a:solidFill>
                  <a:srgbClr val="FF0000"/>
                </a:solidFill>
              </a:rPr>
              <a:t>defined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by</a:t>
            </a:r>
            <a:r>
              <a:rPr lang="de-DE" altLang="de-DE" sz="1800" dirty="0" smtClean="0">
                <a:solidFill>
                  <a:srgbClr val="FF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closest</a:t>
            </a:r>
            <a:r>
              <a:rPr lang="de-DE" altLang="de-DE" sz="1800" dirty="0" smtClean="0">
                <a:solidFill>
                  <a:srgbClr val="FF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magnet</a:t>
            </a:r>
            <a:r>
              <a:rPr lang="de-DE" altLang="de-DE" sz="1800" dirty="0" smtClean="0">
                <a:solidFill>
                  <a:srgbClr val="FF0000"/>
                </a:solidFill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</a:rPr>
              <a:t>field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source</a:t>
            </a:r>
            <a:r>
              <a:rPr lang="de-DE" altLang="de-DE" sz="1800" dirty="0" smtClean="0">
                <a:solidFill>
                  <a:srgbClr val="FF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position</a:t>
            </a:r>
            <a:r>
              <a:rPr lang="de-DE" altLang="de-DE" sz="1800" dirty="0" smtClean="0">
                <a:solidFill>
                  <a:srgbClr val="FF0000"/>
                </a:solidFill>
              </a:rPr>
              <a:t>)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870424" name="AutoShape 24"/>
          <p:cNvSpPr>
            <a:spLocks noChangeArrowheads="1"/>
          </p:cNvSpPr>
          <p:nvPr/>
        </p:nvSpPr>
        <p:spPr bwMode="auto">
          <a:xfrm>
            <a:off x="717335" y="5820230"/>
            <a:ext cx="503237" cy="360362"/>
          </a:xfrm>
          <a:prstGeom prst="rightArrow">
            <a:avLst>
              <a:gd name="adj1" fmla="val 50000"/>
              <a:gd name="adj2" fmla="val 3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536021" y="554832"/>
            <a:ext cx="7921625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870662" name="Gruppieren 870661"/>
          <p:cNvGrpSpPr/>
          <p:nvPr/>
        </p:nvGrpSpPr>
        <p:grpSpPr>
          <a:xfrm>
            <a:off x="627063" y="915988"/>
            <a:ext cx="6832600" cy="2970212"/>
            <a:chOff x="627063" y="915988"/>
            <a:chExt cx="6832600" cy="2970212"/>
          </a:xfrm>
        </p:grpSpPr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627063" y="915988"/>
              <a:ext cx="6750050" cy="2970212"/>
              <a:chOff x="395" y="577"/>
              <a:chExt cx="4252" cy="1871"/>
            </a:xfrm>
          </p:grpSpPr>
          <p:sp>
            <p:nvSpPr>
              <p:cNvPr id="870461" name="Rectangle 6"/>
              <p:cNvSpPr>
                <a:spLocks noChangeArrowheads="1"/>
              </p:cNvSpPr>
              <p:nvPr/>
            </p:nvSpPr>
            <p:spPr bwMode="auto">
              <a:xfrm>
                <a:off x="783" y="614"/>
                <a:ext cx="1621" cy="1495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2" name="Line 7"/>
              <p:cNvSpPr>
                <a:spLocks noChangeShapeType="1"/>
              </p:cNvSpPr>
              <p:nvPr/>
            </p:nvSpPr>
            <p:spPr bwMode="auto">
              <a:xfrm flipV="1">
                <a:off x="783" y="614"/>
                <a:ext cx="0" cy="149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3" name="Line 8"/>
              <p:cNvSpPr>
                <a:spLocks noChangeShapeType="1"/>
              </p:cNvSpPr>
              <p:nvPr/>
            </p:nvSpPr>
            <p:spPr bwMode="auto">
              <a:xfrm flipH="1">
                <a:off x="784" y="2004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4" name="Line 9"/>
              <p:cNvSpPr>
                <a:spLocks noChangeShapeType="1"/>
              </p:cNvSpPr>
              <p:nvPr/>
            </p:nvSpPr>
            <p:spPr bwMode="auto">
              <a:xfrm flipH="1">
                <a:off x="783" y="1949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5" name="Line 10"/>
              <p:cNvSpPr>
                <a:spLocks noChangeShapeType="1"/>
              </p:cNvSpPr>
              <p:nvPr/>
            </p:nvSpPr>
            <p:spPr bwMode="auto">
              <a:xfrm flipH="1">
                <a:off x="783" y="1896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6" name="Line 11"/>
              <p:cNvSpPr>
                <a:spLocks noChangeShapeType="1"/>
              </p:cNvSpPr>
              <p:nvPr/>
            </p:nvSpPr>
            <p:spPr bwMode="auto">
              <a:xfrm flipH="1">
                <a:off x="783" y="1843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7" name="Line 12"/>
              <p:cNvSpPr>
                <a:spLocks noChangeShapeType="1"/>
              </p:cNvSpPr>
              <p:nvPr/>
            </p:nvSpPr>
            <p:spPr bwMode="auto">
              <a:xfrm flipH="1">
                <a:off x="784" y="1789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8" name="Line 13"/>
              <p:cNvSpPr>
                <a:spLocks noChangeShapeType="1"/>
              </p:cNvSpPr>
              <p:nvPr/>
            </p:nvSpPr>
            <p:spPr bwMode="auto">
              <a:xfrm flipH="1">
                <a:off x="783" y="1736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69" name="Line 14"/>
              <p:cNvSpPr>
                <a:spLocks noChangeShapeType="1"/>
              </p:cNvSpPr>
              <p:nvPr/>
            </p:nvSpPr>
            <p:spPr bwMode="auto">
              <a:xfrm flipH="1">
                <a:off x="783" y="1683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0" name="Line 15"/>
              <p:cNvSpPr>
                <a:spLocks noChangeShapeType="1"/>
              </p:cNvSpPr>
              <p:nvPr/>
            </p:nvSpPr>
            <p:spPr bwMode="auto">
              <a:xfrm flipH="1">
                <a:off x="783" y="1628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1" name="Line 16"/>
              <p:cNvSpPr>
                <a:spLocks noChangeShapeType="1"/>
              </p:cNvSpPr>
              <p:nvPr/>
            </p:nvSpPr>
            <p:spPr bwMode="auto">
              <a:xfrm flipH="1">
                <a:off x="784" y="1575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2" name="Line 17"/>
              <p:cNvSpPr>
                <a:spLocks noChangeShapeType="1"/>
              </p:cNvSpPr>
              <p:nvPr/>
            </p:nvSpPr>
            <p:spPr bwMode="auto">
              <a:xfrm flipH="1">
                <a:off x="783" y="1523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3" name="Line 18"/>
              <p:cNvSpPr>
                <a:spLocks noChangeShapeType="1"/>
              </p:cNvSpPr>
              <p:nvPr/>
            </p:nvSpPr>
            <p:spPr bwMode="auto">
              <a:xfrm flipH="1">
                <a:off x="783" y="1470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4" name="Line 19"/>
              <p:cNvSpPr>
                <a:spLocks noChangeShapeType="1"/>
              </p:cNvSpPr>
              <p:nvPr/>
            </p:nvSpPr>
            <p:spPr bwMode="auto">
              <a:xfrm flipH="1">
                <a:off x="783" y="1414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5" name="Line 20"/>
              <p:cNvSpPr>
                <a:spLocks noChangeShapeType="1"/>
              </p:cNvSpPr>
              <p:nvPr/>
            </p:nvSpPr>
            <p:spPr bwMode="auto">
              <a:xfrm flipH="1">
                <a:off x="784" y="1362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6" name="Line 21"/>
              <p:cNvSpPr>
                <a:spLocks noChangeShapeType="1"/>
              </p:cNvSpPr>
              <p:nvPr/>
            </p:nvSpPr>
            <p:spPr bwMode="auto">
              <a:xfrm flipH="1">
                <a:off x="783" y="1309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7" name="Line 22"/>
              <p:cNvSpPr>
                <a:spLocks noChangeShapeType="1"/>
              </p:cNvSpPr>
              <p:nvPr/>
            </p:nvSpPr>
            <p:spPr bwMode="auto">
              <a:xfrm flipH="1">
                <a:off x="783" y="1253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8" name="Line 23"/>
              <p:cNvSpPr>
                <a:spLocks noChangeShapeType="1"/>
              </p:cNvSpPr>
              <p:nvPr/>
            </p:nvSpPr>
            <p:spPr bwMode="auto">
              <a:xfrm flipH="1">
                <a:off x="783" y="1200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79" name="Line 24"/>
              <p:cNvSpPr>
                <a:spLocks noChangeShapeType="1"/>
              </p:cNvSpPr>
              <p:nvPr/>
            </p:nvSpPr>
            <p:spPr bwMode="auto">
              <a:xfrm flipH="1">
                <a:off x="784" y="1147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0" name="Line 25"/>
              <p:cNvSpPr>
                <a:spLocks noChangeShapeType="1"/>
              </p:cNvSpPr>
              <p:nvPr/>
            </p:nvSpPr>
            <p:spPr bwMode="auto">
              <a:xfrm flipH="1">
                <a:off x="783" y="1093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1" name="Line 26"/>
              <p:cNvSpPr>
                <a:spLocks noChangeShapeType="1"/>
              </p:cNvSpPr>
              <p:nvPr/>
            </p:nvSpPr>
            <p:spPr bwMode="auto">
              <a:xfrm flipH="1">
                <a:off x="783" y="1040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2" name="Line 27"/>
              <p:cNvSpPr>
                <a:spLocks noChangeShapeType="1"/>
              </p:cNvSpPr>
              <p:nvPr/>
            </p:nvSpPr>
            <p:spPr bwMode="auto">
              <a:xfrm flipH="1">
                <a:off x="783" y="987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3" name="Line 28"/>
              <p:cNvSpPr>
                <a:spLocks noChangeShapeType="1"/>
              </p:cNvSpPr>
              <p:nvPr/>
            </p:nvSpPr>
            <p:spPr bwMode="auto">
              <a:xfrm flipH="1">
                <a:off x="784" y="934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4" name="Line 29"/>
              <p:cNvSpPr>
                <a:spLocks noChangeShapeType="1"/>
              </p:cNvSpPr>
              <p:nvPr/>
            </p:nvSpPr>
            <p:spPr bwMode="auto">
              <a:xfrm flipH="1">
                <a:off x="783" y="880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5" name="Line 30"/>
              <p:cNvSpPr>
                <a:spLocks noChangeShapeType="1"/>
              </p:cNvSpPr>
              <p:nvPr/>
            </p:nvSpPr>
            <p:spPr bwMode="auto">
              <a:xfrm flipH="1">
                <a:off x="783" y="827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6" name="Line 31"/>
              <p:cNvSpPr>
                <a:spLocks noChangeShapeType="1"/>
              </p:cNvSpPr>
              <p:nvPr/>
            </p:nvSpPr>
            <p:spPr bwMode="auto">
              <a:xfrm flipH="1">
                <a:off x="783" y="774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7" name="Line 32"/>
              <p:cNvSpPr>
                <a:spLocks noChangeShapeType="1"/>
              </p:cNvSpPr>
              <p:nvPr/>
            </p:nvSpPr>
            <p:spPr bwMode="auto">
              <a:xfrm flipH="1">
                <a:off x="784" y="719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8" name="Line 33"/>
              <p:cNvSpPr>
                <a:spLocks noChangeShapeType="1"/>
              </p:cNvSpPr>
              <p:nvPr/>
            </p:nvSpPr>
            <p:spPr bwMode="auto">
              <a:xfrm flipH="1">
                <a:off x="784" y="2004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89" name="Line 34"/>
              <p:cNvSpPr>
                <a:spLocks noChangeShapeType="1"/>
              </p:cNvSpPr>
              <p:nvPr/>
            </p:nvSpPr>
            <p:spPr bwMode="auto">
              <a:xfrm flipH="1">
                <a:off x="783" y="2056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0" name="Line 35"/>
              <p:cNvSpPr>
                <a:spLocks noChangeShapeType="1"/>
              </p:cNvSpPr>
              <p:nvPr/>
            </p:nvSpPr>
            <p:spPr bwMode="auto">
              <a:xfrm flipH="1">
                <a:off x="783" y="2109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1" name="Line 36"/>
              <p:cNvSpPr>
                <a:spLocks noChangeShapeType="1"/>
              </p:cNvSpPr>
              <p:nvPr/>
            </p:nvSpPr>
            <p:spPr bwMode="auto">
              <a:xfrm flipH="1">
                <a:off x="784" y="719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2" name="Line 37"/>
              <p:cNvSpPr>
                <a:spLocks noChangeShapeType="1"/>
              </p:cNvSpPr>
              <p:nvPr/>
            </p:nvSpPr>
            <p:spPr bwMode="auto">
              <a:xfrm flipH="1">
                <a:off x="783" y="667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3" name="Line 38"/>
              <p:cNvSpPr>
                <a:spLocks noChangeShapeType="1"/>
              </p:cNvSpPr>
              <p:nvPr/>
            </p:nvSpPr>
            <p:spPr bwMode="auto">
              <a:xfrm flipH="1">
                <a:off x="783" y="614"/>
                <a:ext cx="37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4" name="Rectangle 39"/>
              <p:cNvSpPr>
                <a:spLocks noChangeArrowheads="1"/>
              </p:cNvSpPr>
              <p:nvPr/>
            </p:nvSpPr>
            <p:spPr bwMode="auto">
              <a:xfrm>
                <a:off x="506" y="2011"/>
                <a:ext cx="30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5" name="Freeform 40"/>
              <p:cNvSpPr>
                <a:spLocks noEditPoints="1"/>
              </p:cNvSpPr>
              <p:nvPr/>
            </p:nvSpPr>
            <p:spPr bwMode="auto">
              <a:xfrm>
                <a:off x="544" y="1967"/>
                <a:ext cx="46" cy="76"/>
              </a:xfrm>
              <a:custGeom>
                <a:avLst/>
                <a:gdLst>
                  <a:gd name="T0" fmla="*/ 46 w 46"/>
                  <a:gd name="T1" fmla="*/ 38 h 76"/>
                  <a:gd name="T2" fmla="*/ 45 w 46"/>
                  <a:gd name="T3" fmla="*/ 49 h 76"/>
                  <a:gd name="T4" fmla="*/ 40 w 46"/>
                  <a:gd name="T5" fmla="*/ 62 h 76"/>
                  <a:gd name="T6" fmla="*/ 40 w 46"/>
                  <a:gd name="T7" fmla="*/ 65 h 76"/>
                  <a:gd name="T8" fmla="*/ 37 w 46"/>
                  <a:gd name="T9" fmla="*/ 67 h 76"/>
                  <a:gd name="T10" fmla="*/ 34 w 46"/>
                  <a:gd name="T11" fmla="*/ 71 h 76"/>
                  <a:gd name="T12" fmla="*/ 25 w 46"/>
                  <a:gd name="T13" fmla="*/ 76 h 76"/>
                  <a:gd name="T14" fmla="*/ 19 w 46"/>
                  <a:gd name="T15" fmla="*/ 76 h 76"/>
                  <a:gd name="T16" fmla="*/ 13 w 46"/>
                  <a:gd name="T17" fmla="*/ 73 h 76"/>
                  <a:gd name="T18" fmla="*/ 9 w 46"/>
                  <a:gd name="T19" fmla="*/ 70 h 76"/>
                  <a:gd name="T20" fmla="*/ 6 w 46"/>
                  <a:gd name="T21" fmla="*/ 65 h 76"/>
                  <a:gd name="T22" fmla="*/ 1 w 46"/>
                  <a:gd name="T23" fmla="*/ 56 h 76"/>
                  <a:gd name="T24" fmla="*/ 0 w 46"/>
                  <a:gd name="T25" fmla="*/ 47 h 76"/>
                  <a:gd name="T26" fmla="*/ 0 w 46"/>
                  <a:gd name="T27" fmla="*/ 32 h 76"/>
                  <a:gd name="T28" fmla="*/ 3 w 46"/>
                  <a:gd name="T29" fmla="*/ 17 h 76"/>
                  <a:gd name="T30" fmla="*/ 4 w 46"/>
                  <a:gd name="T31" fmla="*/ 12 h 76"/>
                  <a:gd name="T32" fmla="*/ 7 w 46"/>
                  <a:gd name="T33" fmla="*/ 8 h 76"/>
                  <a:gd name="T34" fmla="*/ 10 w 46"/>
                  <a:gd name="T35" fmla="*/ 5 h 76"/>
                  <a:gd name="T36" fmla="*/ 15 w 46"/>
                  <a:gd name="T37" fmla="*/ 2 h 76"/>
                  <a:gd name="T38" fmla="*/ 18 w 46"/>
                  <a:gd name="T39" fmla="*/ 0 h 76"/>
                  <a:gd name="T40" fmla="*/ 27 w 46"/>
                  <a:gd name="T41" fmla="*/ 0 h 76"/>
                  <a:gd name="T42" fmla="*/ 31 w 46"/>
                  <a:gd name="T43" fmla="*/ 2 h 76"/>
                  <a:gd name="T44" fmla="*/ 40 w 46"/>
                  <a:gd name="T45" fmla="*/ 11 h 76"/>
                  <a:gd name="T46" fmla="*/ 42 w 46"/>
                  <a:gd name="T47" fmla="*/ 15 h 76"/>
                  <a:gd name="T48" fmla="*/ 46 w 46"/>
                  <a:gd name="T49" fmla="*/ 38 h 76"/>
                  <a:gd name="T50" fmla="*/ 30 w 46"/>
                  <a:gd name="T51" fmla="*/ 38 h 76"/>
                  <a:gd name="T52" fmla="*/ 30 w 46"/>
                  <a:gd name="T53" fmla="*/ 11 h 76"/>
                  <a:gd name="T54" fmla="*/ 28 w 46"/>
                  <a:gd name="T55" fmla="*/ 8 h 76"/>
                  <a:gd name="T56" fmla="*/ 24 w 46"/>
                  <a:gd name="T57" fmla="*/ 3 h 76"/>
                  <a:gd name="T58" fmla="*/ 21 w 46"/>
                  <a:gd name="T59" fmla="*/ 3 h 76"/>
                  <a:gd name="T60" fmla="*/ 18 w 46"/>
                  <a:gd name="T61" fmla="*/ 5 h 76"/>
                  <a:gd name="T62" fmla="*/ 18 w 46"/>
                  <a:gd name="T63" fmla="*/ 6 h 76"/>
                  <a:gd name="T64" fmla="*/ 16 w 46"/>
                  <a:gd name="T65" fmla="*/ 8 h 76"/>
                  <a:gd name="T66" fmla="*/ 16 w 46"/>
                  <a:gd name="T67" fmla="*/ 11 h 76"/>
                  <a:gd name="T68" fmla="*/ 15 w 46"/>
                  <a:gd name="T69" fmla="*/ 17 h 76"/>
                  <a:gd name="T70" fmla="*/ 15 w 46"/>
                  <a:gd name="T71" fmla="*/ 62 h 76"/>
                  <a:gd name="T72" fmla="*/ 16 w 46"/>
                  <a:gd name="T73" fmla="*/ 65 h 76"/>
                  <a:gd name="T74" fmla="*/ 16 w 46"/>
                  <a:gd name="T75" fmla="*/ 68 h 76"/>
                  <a:gd name="T76" fmla="*/ 18 w 46"/>
                  <a:gd name="T77" fmla="*/ 71 h 76"/>
                  <a:gd name="T78" fmla="*/ 25 w 46"/>
                  <a:gd name="T79" fmla="*/ 71 h 76"/>
                  <a:gd name="T80" fmla="*/ 28 w 46"/>
                  <a:gd name="T81" fmla="*/ 68 h 76"/>
                  <a:gd name="T82" fmla="*/ 30 w 46"/>
                  <a:gd name="T83" fmla="*/ 65 h 76"/>
                  <a:gd name="T84" fmla="*/ 30 w 46"/>
                  <a:gd name="T85" fmla="*/ 61 h 76"/>
                  <a:gd name="T86" fmla="*/ 30 w 46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6">
                    <a:moveTo>
                      <a:pt x="46" y="38"/>
                    </a:moveTo>
                    <a:lnTo>
                      <a:pt x="45" y="49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7"/>
                    </a:lnTo>
                    <a:lnTo>
                      <a:pt x="34" y="71"/>
                    </a:lnTo>
                    <a:lnTo>
                      <a:pt x="25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9" y="70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4" y="12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40" y="11"/>
                    </a:lnTo>
                    <a:lnTo>
                      <a:pt x="42" y="15"/>
                    </a:lnTo>
                    <a:lnTo>
                      <a:pt x="46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5" y="17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6" name="Freeform 41"/>
              <p:cNvSpPr>
                <a:spLocks/>
              </p:cNvSpPr>
              <p:nvPr/>
            </p:nvSpPr>
            <p:spPr bwMode="auto">
              <a:xfrm>
                <a:off x="600" y="2025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1 h 18"/>
                  <a:gd name="T4" fmla="*/ 15 w 16"/>
                  <a:gd name="T5" fmla="*/ 3 h 18"/>
                  <a:gd name="T6" fmla="*/ 15 w 16"/>
                  <a:gd name="T7" fmla="*/ 4 h 18"/>
                  <a:gd name="T8" fmla="*/ 16 w 16"/>
                  <a:gd name="T9" fmla="*/ 7 h 18"/>
                  <a:gd name="T10" fmla="*/ 16 w 16"/>
                  <a:gd name="T11" fmla="*/ 12 h 18"/>
                  <a:gd name="T12" fmla="*/ 15 w 16"/>
                  <a:gd name="T13" fmla="*/ 13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6 h 18"/>
                  <a:gd name="T22" fmla="*/ 0 w 16"/>
                  <a:gd name="T23" fmla="*/ 13 h 18"/>
                  <a:gd name="T24" fmla="*/ 0 w 16"/>
                  <a:gd name="T25" fmla="*/ 4 h 18"/>
                  <a:gd name="T26" fmla="*/ 3 w 16"/>
                  <a:gd name="T27" fmla="*/ 1 h 18"/>
                  <a:gd name="T28" fmla="*/ 6 w 16"/>
                  <a:gd name="T29" fmla="*/ 1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16" y="12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6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7" name="Freeform 42"/>
              <p:cNvSpPr>
                <a:spLocks noEditPoints="1"/>
              </p:cNvSpPr>
              <p:nvPr/>
            </p:nvSpPr>
            <p:spPr bwMode="auto">
              <a:xfrm>
                <a:off x="625" y="1967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9 h 76"/>
                  <a:gd name="T4" fmla="*/ 43 w 47"/>
                  <a:gd name="T5" fmla="*/ 62 h 76"/>
                  <a:gd name="T6" fmla="*/ 41 w 47"/>
                  <a:gd name="T7" fmla="*/ 65 h 76"/>
                  <a:gd name="T8" fmla="*/ 40 w 47"/>
                  <a:gd name="T9" fmla="*/ 67 h 76"/>
                  <a:gd name="T10" fmla="*/ 37 w 47"/>
                  <a:gd name="T11" fmla="*/ 71 h 76"/>
                  <a:gd name="T12" fmla="*/ 32 w 47"/>
                  <a:gd name="T13" fmla="*/ 73 h 76"/>
                  <a:gd name="T14" fmla="*/ 26 w 47"/>
                  <a:gd name="T15" fmla="*/ 76 h 76"/>
                  <a:gd name="T16" fmla="*/ 20 w 47"/>
                  <a:gd name="T17" fmla="*/ 76 h 76"/>
                  <a:gd name="T18" fmla="*/ 14 w 47"/>
                  <a:gd name="T19" fmla="*/ 73 h 76"/>
                  <a:gd name="T20" fmla="*/ 11 w 47"/>
                  <a:gd name="T21" fmla="*/ 70 h 76"/>
                  <a:gd name="T22" fmla="*/ 8 w 47"/>
                  <a:gd name="T23" fmla="*/ 65 h 76"/>
                  <a:gd name="T24" fmla="*/ 5 w 47"/>
                  <a:gd name="T25" fmla="*/ 62 h 76"/>
                  <a:gd name="T26" fmla="*/ 3 w 47"/>
                  <a:gd name="T27" fmla="*/ 59 h 76"/>
                  <a:gd name="T28" fmla="*/ 3 w 47"/>
                  <a:gd name="T29" fmla="*/ 56 h 76"/>
                  <a:gd name="T30" fmla="*/ 2 w 47"/>
                  <a:gd name="T31" fmla="*/ 47 h 76"/>
                  <a:gd name="T32" fmla="*/ 0 w 47"/>
                  <a:gd name="T33" fmla="*/ 40 h 76"/>
                  <a:gd name="T34" fmla="*/ 0 w 47"/>
                  <a:gd name="T35" fmla="*/ 32 h 76"/>
                  <a:gd name="T36" fmla="*/ 3 w 47"/>
                  <a:gd name="T37" fmla="*/ 17 h 76"/>
                  <a:gd name="T38" fmla="*/ 9 w 47"/>
                  <a:gd name="T39" fmla="*/ 8 h 76"/>
                  <a:gd name="T40" fmla="*/ 15 w 47"/>
                  <a:gd name="T41" fmla="*/ 2 h 76"/>
                  <a:gd name="T42" fmla="*/ 20 w 47"/>
                  <a:gd name="T43" fmla="*/ 0 h 76"/>
                  <a:gd name="T44" fmla="*/ 27 w 47"/>
                  <a:gd name="T45" fmla="*/ 0 h 76"/>
                  <a:gd name="T46" fmla="*/ 32 w 47"/>
                  <a:gd name="T47" fmla="*/ 2 h 76"/>
                  <a:gd name="T48" fmla="*/ 37 w 47"/>
                  <a:gd name="T49" fmla="*/ 5 h 76"/>
                  <a:gd name="T50" fmla="*/ 40 w 47"/>
                  <a:gd name="T51" fmla="*/ 8 h 76"/>
                  <a:gd name="T52" fmla="*/ 41 w 47"/>
                  <a:gd name="T53" fmla="*/ 11 h 76"/>
                  <a:gd name="T54" fmla="*/ 44 w 47"/>
                  <a:gd name="T55" fmla="*/ 15 h 76"/>
                  <a:gd name="T56" fmla="*/ 47 w 47"/>
                  <a:gd name="T57" fmla="*/ 30 h 76"/>
                  <a:gd name="T58" fmla="*/ 47 w 47"/>
                  <a:gd name="T59" fmla="*/ 38 h 76"/>
                  <a:gd name="T60" fmla="*/ 32 w 47"/>
                  <a:gd name="T61" fmla="*/ 38 h 76"/>
                  <a:gd name="T62" fmla="*/ 32 w 47"/>
                  <a:gd name="T63" fmla="*/ 15 h 76"/>
                  <a:gd name="T64" fmla="*/ 30 w 47"/>
                  <a:gd name="T65" fmla="*/ 11 h 76"/>
                  <a:gd name="T66" fmla="*/ 30 w 47"/>
                  <a:gd name="T67" fmla="*/ 8 h 76"/>
                  <a:gd name="T68" fmla="*/ 27 w 47"/>
                  <a:gd name="T69" fmla="*/ 6 h 76"/>
                  <a:gd name="T70" fmla="*/ 26 w 47"/>
                  <a:gd name="T71" fmla="*/ 5 h 76"/>
                  <a:gd name="T72" fmla="*/ 26 w 47"/>
                  <a:gd name="T73" fmla="*/ 3 h 76"/>
                  <a:gd name="T74" fmla="*/ 21 w 47"/>
                  <a:gd name="T75" fmla="*/ 3 h 76"/>
                  <a:gd name="T76" fmla="*/ 18 w 47"/>
                  <a:gd name="T77" fmla="*/ 6 h 76"/>
                  <a:gd name="T78" fmla="*/ 18 w 47"/>
                  <a:gd name="T79" fmla="*/ 8 h 76"/>
                  <a:gd name="T80" fmla="*/ 17 w 47"/>
                  <a:gd name="T81" fmla="*/ 11 h 76"/>
                  <a:gd name="T82" fmla="*/ 17 w 47"/>
                  <a:gd name="T83" fmla="*/ 65 h 76"/>
                  <a:gd name="T84" fmla="*/ 20 w 47"/>
                  <a:gd name="T85" fmla="*/ 71 h 76"/>
                  <a:gd name="T86" fmla="*/ 27 w 47"/>
                  <a:gd name="T87" fmla="*/ 71 h 76"/>
                  <a:gd name="T88" fmla="*/ 27 w 47"/>
                  <a:gd name="T89" fmla="*/ 70 h 76"/>
                  <a:gd name="T90" fmla="*/ 29 w 47"/>
                  <a:gd name="T91" fmla="*/ 68 h 76"/>
                  <a:gd name="T92" fmla="*/ 30 w 47"/>
                  <a:gd name="T93" fmla="*/ 65 h 76"/>
                  <a:gd name="T94" fmla="*/ 32 w 47"/>
                  <a:gd name="T95" fmla="*/ 61 h 76"/>
                  <a:gd name="T96" fmla="*/ 32 w 47"/>
                  <a:gd name="T9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9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7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11" y="70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7" y="5"/>
                    </a:lnTo>
                    <a:lnTo>
                      <a:pt x="40" y="8"/>
                    </a:lnTo>
                    <a:lnTo>
                      <a:pt x="41" y="11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5"/>
                    </a:lnTo>
                    <a:lnTo>
                      <a:pt x="30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2" y="61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8" name="Freeform 43"/>
              <p:cNvSpPr>
                <a:spLocks noEditPoints="1"/>
              </p:cNvSpPr>
              <p:nvPr/>
            </p:nvSpPr>
            <p:spPr bwMode="auto">
              <a:xfrm>
                <a:off x="680" y="1967"/>
                <a:ext cx="48" cy="76"/>
              </a:xfrm>
              <a:custGeom>
                <a:avLst/>
                <a:gdLst>
                  <a:gd name="T0" fmla="*/ 48 w 48"/>
                  <a:gd name="T1" fmla="*/ 0 h 76"/>
                  <a:gd name="T2" fmla="*/ 42 w 48"/>
                  <a:gd name="T3" fmla="*/ 2 h 76"/>
                  <a:gd name="T4" fmla="*/ 36 w 48"/>
                  <a:gd name="T5" fmla="*/ 5 h 76"/>
                  <a:gd name="T6" fmla="*/ 33 w 48"/>
                  <a:gd name="T7" fmla="*/ 8 h 76"/>
                  <a:gd name="T8" fmla="*/ 27 w 48"/>
                  <a:gd name="T9" fmla="*/ 12 h 76"/>
                  <a:gd name="T10" fmla="*/ 21 w 48"/>
                  <a:gd name="T11" fmla="*/ 21 h 76"/>
                  <a:gd name="T12" fmla="*/ 19 w 48"/>
                  <a:gd name="T13" fmla="*/ 26 h 76"/>
                  <a:gd name="T14" fmla="*/ 19 w 48"/>
                  <a:gd name="T15" fmla="*/ 30 h 76"/>
                  <a:gd name="T16" fmla="*/ 21 w 48"/>
                  <a:gd name="T17" fmla="*/ 30 h 76"/>
                  <a:gd name="T18" fmla="*/ 22 w 48"/>
                  <a:gd name="T19" fmla="*/ 29 h 76"/>
                  <a:gd name="T20" fmla="*/ 33 w 48"/>
                  <a:gd name="T21" fmla="*/ 29 h 76"/>
                  <a:gd name="T22" fmla="*/ 42 w 48"/>
                  <a:gd name="T23" fmla="*/ 33 h 76"/>
                  <a:gd name="T24" fmla="*/ 45 w 48"/>
                  <a:gd name="T25" fmla="*/ 38 h 76"/>
                  <a:gd name="T26" fmla="*/ 48 w 48"/>
                  <a:gd name="T27" fmla="*/ 50 h 76"/>
                  <a:gd name="T28" fmla="*/ 47 w 48"/>
                  <a:gd name="T29" fmla="*/ 55 h 76"/>
                  <a:gd name="T30" fmla="*/ 47 w 48"/>
                  <a:gd name="T31" fmla="*/ 59 h 76"/>
                  <a:gd name="T32" fmla="*/ 44 w 48"/>
                  <a:gd name="T33" fmla="*/ 62 h 76"/>
                  <a:gd name="T34" fmla="*/ 41 w 48"/>
                  <a:gd name="T35" fmla="*/ 68 h 76"/>
                  <a:gd name="T36" fmla="*/ 39 w 48"/>
                  <a:gd name="T37" fmla="*/ 70 h 76"/>
                  <a:gd name="T38" fmla="*/ 36 w 48"/>
                  <a:gd name="T39" fmla="*/ 71 h 76"/>
                  <a:gd name="T40" fmla="*/ 33 w 48"/>
                  <a:gd name="T41" fmla="*/ 74 h 76"/>
                  <a:gd name="T42" fmla="*/ 28 w 48"/>
                  <a:gd name="T43" fmla="*/ 74 h 76"/>
                  <a:gd name="T44" fmla="*/ 24 w 48"/>
                  <a:gd name="T45" fmla="*/ 76 h 76"/>
                  <a:gd name="T46" fmla="*/ 19 w 48"/>
                  <a:gd name="T47" fmla="*/ 76 h 76"/>
                  <a:gd name="T48" fmla="*/ 16 w 48"/>
                  <a:gd name="T49" fmla="*/ 74 h 76"/>
                  <a:gd name="T50" fmla="*/ 12 w 48"/>
                  <a:gd name="T51" fmla="*/ 71 h 76"/>
                  <a:gd name="T52" fmla="*/ 6 w 48"/>
                  <a:gd name="T53" fmla="*/ 65 h 76"/>
                  <a:gd name="T54" fmla="*/ 1 w 48"/>
                  <a:gd name="T55" fmla="*/ 52 h 76"/>
                  <a:gd name="T56" fmla="*/ 0 w 48"/>
                  <a:gd name="T57" fmla="*/ 46 h 76"/>
                  <a:gd name="T58" fmla="*/ 3 w 48"/>
                  <a:gd name="T59" fmla="*/ 30 h 76"/>
                  <a:gd name="T60" fmla="*/ 6 w 48"/>
                  <a:gd name="T61" fmla="*/ 23 h 76"/>
                  <a:gd name="T62" fmla="*/ 10 w 48"/>
                  <a:gd name="T63" fmla="*/ 17 h 76"/>
                  <a:gd name="T64" fmla="*/ 16 w 48"/>
                  <a:gd name="T65" fmla="*/ 11 h 76"/>
                  <a:gd name="T66" fmla="*/ 22 w 48"/>
                  <a:gd name="T67" fmla="*/ 6 h 76"/>
                  <a:gd name="T68" fmla="*/ 34 w 48"/>
                  <a:gd name="T69" fmla="*/ 2 h 76"/>
                  <a:gd name="T70" fmla="*/ 48 w 48"/>
                  <a:gd name="T71" fmla="*/ 0 h 76"/>
                  <a:gd name="T72" fmla="*/ 18 w 48"/>
                  <a:gd name="T73" fmla="*/ 35 h 76"/>
                  <a:gd name="T74" fmla="*/ 16 w 48"/>
                  <a:gd name="T75" fmla="*/ 40 h 76"/>
                  <a:gd name="T76" fmla="*/ 16 w 48"/>
                  <a:gd name="T77" fmla="*/ 56 h 76"/>
                  <a:gd name="T78" fmla="*/ 19 w 48"/>
                  <a:gd name="T79" fmla="*/ 65 h 76"/>
                  <a:gd name="T80" fmla="*/ 21 w 48"/>
                  <a:gd name="T81" fmla="*/ 68 h 76"/>
                  <a:gd name="T82" fmla="*/ 24 w 48"/>
                  <a:gd name="T83" fmla="*/ 71 h 76"/>
                  <a:gd name="T84" fmla="*/ 27 w 48"/>
                  <a:gd name="T85" fmla="*/ 71 h 76"/>
                  <a:gd name="T86" fmla="*/ 31 w 48"/>
                  <a:gd name="T87" fmla="*/ 67 h 76"/>
                  <a:gd name="T88" fmla="*/ 31 w 48"/>
                  <a:gd name="T89" fmla="*/ 62 h 76"/>
                  <a:gd name="T90" fmla="*/ 33 w 48"/>
                  <a:gd name="T91" fmla="*/ 58 h 76"/>
                  <a:gd name="T92" fmla="*/ 33 w 48"/>
                  <a:gd name="T93" fmla="*/ 50 h 76"/>
                  <a:gd name="T94" fmla="*/ 31 w 48"/>
                  <a:gd name="T95" fmla="*/ 44 h 76"/>
                  <a:gd name="T96" fmla="*/ 30 w 48"/>
                  <a:gd name="T97" fmla="*/ 40 h 76"/>
                  <a:gd name="T98" fmla="*/ 28 w 48"/>
                  <a:gd name="T99" fmla="*/ 37 h 76"/>
                  <a:gd name="T100" fmla="*/ 25 w 48"/>
                  <a:gd name="T101" fmla="*/ 33 h 76"/>
                  <a:gd name="T102" fmla="*/ 22 w 48"/>
                  <a:gd name="T103" fmla="*/ 33 h 76"/>
                  <a:gd name="T104" fmla="*/ 19 w 48"/>
                  <a:gd name="T105" fmla="*/ 35 h 76"/>
                  <a:gd name="T106" fmla="*/ 18 w 48"/>
                  <a:gd name="T107" fmla="*/ 3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" h="76">
                    <a:moveTo>
                      <a:pt x="48" y="0"/>
                    </a:moveTo>
                    <a:lnTo>
                      <a:pt x="42" y="2"/>
                    </a:lnTo>
                    <a:lnTo>
                      <a:pt x="36" y="5"/>
                    </a:lnTo>
                    <a:lnTo>
                      <a:pt x="33" y="8"/>
                    </a:lnTo>
                    <a:lnTo>
                      <a:pt x="27" y="12"/>
                    </a:lnTo>
                    <a:lnTo>
                      <a:pt x="21" y="21"/>
                    </a:lnTo>
                    <a:lnTo>
                      <a:pt x="19" y="26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2" y="29"/>
                    </a:lnTo>
                    <a:lnTo>
                      <a:pt x="33" y="29"/>
                    </a:lnTo>
                    <a:lnTo>
                      <a:pt x="42" y="33"/>
                    </a:lnTo>
                    <a:lnTo>
                      <a:pt x="45" y="38"/>
                    </a:lnTo>
                    <a:lnTo>
                      <a:pt x="48" y="50"/>
                    </a:lnTo>
                    <a:lnTo>
                      <a:pt x="47" y="55"/>
                    </a:lnTo>
                    <a:lnTo>
                      <a:pt x="47" y="59"/>
                    </a:lnTo>
                    <a:lnTo>
                      <a:pt x="44" y="62"/>
                    </a:lnTo>
                    <a:lnTo>
                      <a:pt x="41" y="68"/>
                    </a:lnTo>
                    <a:lnTo>
                      <a:pt x="39" y="70"/>
                    </a:lnTo>
                    <a:lnTo>
                      <a:pt x="36" y="71"/>
                    </a:lnTo>
                    <a:lnTo>
                      <a:pt x="33" y="74"/>
                    </a:lnTo>
                    <a:lnTo>
                      <a:pt x="28" y="74"/>
                    </a:lnTo>
                    <a:lnTo>
                      <a:pt x="24" y="76"/>
                    </a:lnTo>
                    <a:lnTo>
                      <a:pt x="19" y="76"/>
                    </a:lnTo>
                    <a:lnTo>
                      <a:pt x="16" y="74"/>
                    </a:lnTo>
                    <a:lnTo>
                      <a:pt x="12" y="71"/>
                    </a:lnTo>
                    <a:lnTo>
                      <a:pt x="6" y="65"/>
                    </a:lnTo>
                    <a:lnTo>
                      <a:pt x="1" y="52"/>
                    </a:lnTo>
                    <a:lnTo>
                      <a:pt x="0" y="46"/>
                    </a:lnTo>
                    <a:lnTo>
                      <a:pt x="3" y="30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6" y="11"/>
                    </a:lnTo>
                    <a:lnTo>
                      <a:pt x="22" y="6"/>
                    </a:lnTo>
                    <a:lnTo>
                      <a:pt x="34" y="2"/>
                    </a:lnTo>
                    <a:lnTo>
                      <a:pt x="48" y="0"/>
                    </a:lnTo>
                    <a:close/>
                    <a:moveTo>
                      <a:pt x="18" y="35"/>
                    </a:moveTo>
                    <a:lnTo>
                      <a:pt x="16" y="40"/>
                    </a:lnTo>
                    <a:lnTo>
                      <a:pt x="16" y="56"/>
                    </a:lnTo>
                    <a:lnTo>
                      <a:pt x="19" y="65"/>
                    </a:lnTo>
                    <a:lnTo>
                      <a:pt x="21" y="68"/>
                    </a:lnTo>
                    <a:lnTo>
                      <a:pt x="24" y="71"/>
                    </a:lnTo>
                    <a:lnTo>
                      <a:pt x="27" y="71"/>
                    </a:lnTo>
                    <a:lnTo>
                      <a:pt x="31" y="67"/>
                    </a:lnTo>
                    <a:lnTo>
                      <a:pt x="31" y="62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1" y="44"/>
                    </a:lnTo>
                    <a:lnTo>
                      <a:pt x="30" y="40"/>
                    </a:lnTo>
                    <a:lnTo>
                      <a:pt x="28" y="37"/>
                    </a:lnTo>
                    <a:lnTo>
                      <a:pt x="25" y="33"/>
                    </a:lnTo>
                    <a:lnTo>
                      <a:pt x="22" y="33"/>
                    </a:lnTo>
                    <a:lnTo>
                      <a:pt x="19" y="35"/>
                    </a:lnTo>
                    <a:lnTo>
                      <a:pt x="1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499" name="Rectangle 44"/>
              <p:cNvSpPr>
                <a:spLocks noChangeArrowheads="1"/>
              </p:cNvSpPr>
              <p:nvPr/>
            </p:nvSpPr>
            <p:spPr bwMode="auto">
              <a:xfrm>
                <a:off x="506" y="1796"/>
                <a:ext cx="30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0" name="Freeform 45"/>
              <p:cNvSpPr>
                <a:spLocks noEditPoints="1"/>
              </p:cNvSpPr>
              <p:nvPr/>
            </p:nvSpPr>
            <p:spPr bwMode="auto">
              <a:xfrm>
                <a:off x="544" y="1752"/>
                <a:ext cx="46" cy="76"/>
              </a:xfrm>
              <a:custGeom>
                <a:avLst/>
                <a:gdLst>
                  <a:gd name="T0" fmla="*/ 46 w 46"/>
                  <a:gd name="T1" fmla="*/ 38 h 76"/>
                  <a:gd name="T2" fmla="*/ 45 w 46"/>
                  <a:gd name="T3" fmla="*/ 49 h 76"/>
                  <a:gd name="T4" fmla="*/ 40 w 46"/>
                  <a:gd name="T5" fmla="*/ 62 h 76"/>
                  <a:gd name="T6" fmla="*/ 40 w 46"/>
                  <a:gd name="T7" fmla="*/ 65 h 76"/>
                  <a:gd name="T8" fmla="*/ 37 w 46"/>
                  <a:gd name="T9" fmla="*/ 67 h 76"/>
                  <a:gd name="T10" fmla="*/ 34 w 46"/>
                  <a:gd name="T11" fmla="*/ 72 h 76"/>
                  <a:gd name="T12" fmla="*/ 25 w 46"/>
                  <a:gd name="T13" fmla="*/ 76 h 76"/>
                  <a:gd name="T14" fmla="*/ 19 w 46"/>
                  <a:gd name="T15" fmla="*/ 76 h 76"/>
                  <a:gd name="T16" fmla="*/ 13 w 46"/>
                  <a:gd name="T17" fmla="*/ 73 h 76"/>
                  <a:gd name="T18" fmla="*/ 9 w 46"/>
                  <a:gd name="T19" fmla="*/ 70 h 76"/>
                  <a:gd name="T20" fmla="*/ 6 w 46"/>
                  <a:gd name="T21" fmla="*/ 65 h 76"/>
                  <a:gd name="T22" fmla="*/ 1 w 46"/>
                  <a:gd name="T23" fmla="*/ 56 h 76"/>
                  <a:gd name="T24" fmla="*/ 0 w 46"/>
                  <a:gd name="T25" fmla="*/ 47 h 76"/>
                  <a:gd name="T26" fmla="*/ 0 w 46"/>
                  <a:gd name="T27" fmla="*/ 32 h 76"/>
                  <a:gd name="T28" fmla="*/ 3 w 46"/>
                  <a:gd name="T29" fmla="*/ 17 h 76"/>
                  <a:gd name="T30" fmla="*/ 4 w 46"/>
                  <a:gd name="T31" fmla="*/ 13 h 76"/>
                  <a:gd name="T32" fmla="*/ 7 w 46"/>
                  <a:gd name="T33" fmla="*/ 8 h 76"/>
                  <a:gd name="T34" fmla="*/ 10 w 46"/>
                  <a:gd name="T35" fmla="*/ 5 h 76"/>
                  <a:gd name="T36" fmla="*/ 15 w 46"/>
                  <a:gd name="T37" fmla="*/ 2 h 76"/>
                  <a:gd name="T38" fmla="*/ 18 w 46"/>
                  <a:gd name="T39" fmla="*/ 0 h 76"/>
                  <a:gd name="T40" fmla="*/ 27 w 46"/>
                  <a:gd name="T41" fmla="*/ 0 h 76"/>
                  <a:gd name="T42" fmla="*/ 31 w 46"/>
                  <a:gd name="T43" fmla="*/ 2 h 76"/>
                  <a:gd name="T44" fmla="*/ 40 w 46"/>
                  <a:gd name="T45" fmla="*/ 11 h 76"/>
                  <a:gd name="T46" fmla="*/ 42 w 46"/>
                  <a:gd name="T47" fmla="*/ 16 h 76"/>
                  <a:gd name="T48" fmla="*/ 46 w 46"/>
                  <a:gd name="T49" fmla="*/ 38 h 76"/>
                  <a:gd name="T50" fmla="*/ 30 w 46"/>
                  <a:gd name="T51" fmla="*/ 38 h 76"/>
                  <a:gd name="T52" fmla="*/ 30 w 46"/>
                  <a:gd name="T53" fmla="*/ 11 h 76"/>
                  <a:gd name="T54" fmla="*/ 28 w 46"/>
                  <a:gd name="T55" fmla="*/ 8 h 76"/>
                  <a:gd name="T56" fmla="*/ 24 w 46"/>
                  <a:gd name="T57" fmla="*/ 3 h 76"/>
                  <a:gd name="T58" fmla="*/ 21 w 46"/>
                  <a:gd name="T59" fmla="*/ 3 h 76"/>
                  <a:gd name="T60" fmla="*/ 18 w 46"/>
                  <a:gd name="T61" fmla="*/ 5 h 76"/>
                  <a:gd name="T62" fmla="*/ 18 w 46"/>
                  <a:gd name="T63" fmla="*/ 6 h 76"/>
                  <a:gd name="T64" fmla="*/ 16 w 46"/>
                  <a:gd name="T65" fmla="*/ 8 h 76"/>
                  <a:gd name="T66" fmla="*/ 16 w 46"/>
                  <a:gd name="T67" fmla="*/ 11 h 76"/>
                  <a:gd name="T68" fmla="*/ 15 w 46"/>
                  <a:gd name="T69" fmla="*/ 17 h 76"/>
                  <a:gd name="T70" fmla="*/ 15 w 46"/>
                  <a:gd name="T71" fmla="*/ 62 h 76"/>
                  <a:gd name="T72" fmla="*/ 16 w 46"/>
                  <a:gd name="T73" fmla="*/ 65 h 76"/>
                  <a:gd name="T74" fmla="*/ 16 w 46"/>
                  <a:gd name="T75" fmla="*/ 69 h 76"/>
                  <a:gd name="T76" fmla="*/ 18 w 46"/>
                  <a:gd name="T77" fmla="*/ 72 h 76"/>
                  <a:gd name="T78" fmla="*/ 25 w 46"/>
                  <a:gd name="T79" fmla="*/ 72 h 76"/>
                  <a:gd name="T80" fmla="*/ 28 w 46"/>
                  <a:gd name="T81" fmla="*/ 69 h 76"/>
                  <a:gd name="T82" fmla="*/ 30 w 46"/>
                  <a:gd name="T83" fmla="*/ 65 h 76"/>
                  <a:gd name="T84" fmla="*/ 30 w 46"/>
                  <a:gd name="T85" fmla="*/ 61 h 76"/>
                  <a:gd name="T86" fmla="*/ 30 w 46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6">
                    <a:moveTo>
                      <a:pt x="46" y="38"/>
                    </a:moveTo>
                    <a:lnTo>
                      <a:pt x="45" y="49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7"/>
                    </a:lnTo>
                    <a:lnTo>
                      <a:pt x="34" y="72"/>
                    </a:lnTo>
                    <a:lnTo>
                      <a:pt x="25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9" y="70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4" y="13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40" y="11"/>
                    </a:lnTo>
                    <a:lnTo>
                      <a:pt x="42" y="16"/>
                    </a:lnTo>
                    <a:lnTo>
                      <a:pt x="46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5" y="17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9"/>
                    </a:lnTo>
                    <a:lnTo>
                      <a:pt x="18" y="72"/>
                    </a:lnTo>
                    <a:lnTo>
                      <a:pt x="25" y="72"/>
                    </a:lnTo>
                    <a:lnTo>
                      <a:pt x="28" y="69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1" name="Freeform 46"/>
              <p:cNvSpPr>
                <a:spLocks/>
              </p:cNvSpPr>
              <p:nvPr/>
            </p:nvSpPr>
            <p:spPr bwMode="auto">
              <a:xfrm>
                <a:off x="600" y="1810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1 h 18"/>
                  <a:gd name="T4" fmla="*/ 15 w 16"/>
                  <a:gd name="T5" fmla="*/ 3 h 18"/>
                  <a:gd name="T6" fmla="*/ 15 w 16"/>
                  <a:gd name="T7" fmla="*/ 4 h 18"/>
                  <a:gd name="T8" fmla="*/ 16 w 16"/>
                  <a:gd name="T9" fmla="*/ 7 h 18"/>
                  <a:gd name="T10" fmla="*/ 16 w 16"/>
                  <a:gd name="T11" fmla="*/ 12 h 18"/>
                  <a:gd name="T12" fmla="*/ 15 w 16"/>
                  <a:gd name="T13" fmla="*/ 14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7 h 18"/>
                  <a:gd name="T22" fmla="*/ 0 w 16"/>
                  <a:gd name="T23" fmla="*/ 14 h 18"/>
                  <a:gd name="T24" fmla="*/ 0 w 16"/>
                  <a:gd name="T25" fmla="*/ 4 h 18"/>
                  <a:gd name="T26" fmla="*/ 3 w 16"/>
                  <a:gd name="T27" fmla="*/ 1 h 18"/>
                  <a:gd name="T28" fmla="*/ 6 w 16"/>
                  <a:gd name="T29" fmla="*/ 1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16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2" name="Freeform 47"/>
              <p:cNvSpPr>
                <a:spLocks noEditPoints="1"/>
              </p:cNvSpPr>
              <p:nvPr/>
            </p:nvSpPr>
            <p:spPr bwMode="auto">
              <a:xfrm>
                <a:off x="625" y="1752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9 h 76"/>
                  <a:gd name="T4" fmla="*/ 43 w 47"/>
                  <a:gd name="T5" fmla="*/ 62 h 76"/>
                  <a:gd name="T6" fmla="*/ 41 w 47"/>
                  <a:gd name="T7" fmla="*/ 65 h 76"/>
                  <a:gd name="T8" fmla="*/ 40 w 47"/>
                  <a:gd name="T9" fmla="*/ 67 h 76"/>
                  <a:gd name="T10" fmla="*/ 37 w 47"/>
                  <a:gd name="T11" fmla="*/ 72 h 76"/>
                  <a:gd name="T12" fmla="*/ 32 w 47"/>
                  <a:gd name="T13" fmla="*/ 73 h 76"/>
                  <a:gd name="T14" fmla="*/ 26 w 47"/>
                  <a:gd name="T15" fmla="*/ 76 h 76"/>
                  <a:gd name="T16" fmla="*/ 20 w 47"/>
                  <a:gd name="T17" fmla="*/ 76 h 76"/>
                  <a:gd name="T18" fmla="*/ 14 w 47"/>
                  <a:gd name="T19" fmla="*/ 73 h 76"/>
                  <a:gd name="T20" fmla="*/ 11 w 47"/>
                  <a:gd name="T21" fmla="*/ 70 h 76"/>
                  <a:gd name="T22" fmla="*/ 8 w 47"/>
                  <a:gd name="T23" fmla="*/ 65 h 76"/>
                  <a:gd name="T24" fmla="*/ 5 w 47"/>
                  <a:gd name="T25" fmla="*/ 62 h 76"/>
                  <a:gd name="T26" fmla="*/ 3 w 47"/>
                  <a:gd name="T27" fmla="*/ 59 h 76"/>
                  <a:gd name="T28" fmla="*/ 3 w 47"/>
                  <a:gd name="T29" fmla="*/ 56 h 76"/>
                  <a:gd name="T30" fmla="*/ 2 w 47"/>
                  <a:gd name="T31" fmla="*/ 47 h 76"/>
                  <a:gd name="T32" fmla="*/ 0 w 47"/>
                  <a:gd name="T33" fmla="*/ 40 h 76"/>
                  <a:gd name="T34" fmla="*/ 0 w 47"/>
                  <a:gd name="T35" fmla="*/ 32 h 76"/>
                  <a:gd name="T36" fmla="*/ 3 w 47"/>
                  <a:gd name="T37" fmla="*/ 17 h 76"/>
                  <a:gd name="T38" fmla="*/ 9 w 47"/>
                  <a:gd name="T39" fmla="*/ 8 h 76"/>
                  <a:gd name="T40" fmla="*/ 15 w 47"/>
                  <a:gd name="T41" fmla="*/ 2 h 76"/>
                  <a:gd name="T42" fmla="*/ 20 w 47"/>
                  <a:gd name="T43" fmla="*/ 0 h 76"/>
                  <a:gd name="T44" fmla="*/ 27 w 47"/>
                  <a:gd name="T45" fmla="*/ 0 h 76"/>
                  <a:gd name="T46" fmla="*/ 32 w 47"/>
                  <a:gd name="T47" fmla="*/ 2 h 76"/>
                  <a:gd name="T48" fmla="*/ 37 w 47"/>
                  <a:gd name="T49" fmla="*/ 5 h 76"/>
                  <a:gd name="T50" fmla="*/ 40 w 47"/>
                  <a:gd name="T51" fmla="*/ 8 h 76"/>
                  <a:gd name="T52" fmla="*/ 41 w 47"/>
                  <a:gd name="T53" fmla="*/ 11 h 76"/>
                  <a:gd name="T54" fmla="*/ 44 w 47"/>
                  <a:gd name="T55" fmla="*/ 16 h 76"/>
                  <a:gd name="T56" fmla="*/ 47 w 47"/>
                  <a:gd name="T57" fmla="*/ 31 h 76"/>
                  <a:gd name="T58" fmla="*/ 47 w 47"/>
                  <a:gd name="T59" fmla="*/ 38 h 76"/>
                  <a:gd name="T60" fmla="*/ 32 w 47"/>
                  <a:gd name="T61" fmla="*/ 38 h 76"/>
                  <a:gd name="T62" fmla="*/ 32 w 47"/>
                  <a:gd name="T63" fmla="*/ 16 h 76"/>
                  <a:gd name="T64" fmla="*/ 30 w 47"/>
                  <a:gd name="T65" fmla="*/ 11 h 76"/>
                  <a:gd name="T66" fmla="*/ 30 w 47"/>
                  <a:gd name="T67" fmla="*/ 8 h 76"/>
                  <a:gd name="T68" fmla="*/ 27 w 47"/>
                  <a:gd name="T69" fmla="*/ 6 h 76"/>
                  <a:gd name="T70" fmla="*/ 26 w 47"/>
                  <a:gd name="T71" fmla="*/ 5 h 76"/>
                  <a:gd name="T72" fmla="*/ 26 w 47"/>
                  <a:gd name="T73" fmla="*/ 3 h 76"/>
                  <a:gd name="T74" fmla="*/ 21 w 47"/>
                  <a:gd name="T75" fmla="*/ 3 h 76"/>
                  <a:gd name="T76" fmla="*/ 18 w 47"/>
                  <a:gd name="T77" fmla="*/ 6 h 76"/>
                  <a:gd name="T78" fmla="*/ 18 w 47"/>
                  <a:gd name="T79" fmla="*/ 8 h 76"/>
                  <a:gd name="T80" fmla="*/ 17 w 47"/>
                  <a:gd name="T81" fmla="*/ 11 h 76"/>
                  <a:gd name="T82" fmla="*/ 17 w 47"/>
                  <a:gd name="T83" fmla="*/ 65 h 76"/>
                  <a:gd name="T84" fmla="*/ 20 w 47"/>
                  <a:gd name="T85" fmla="*/ 72 h 76"/>
                  <a:gd name="T86" fmla="*/ 27 w 47"/>
                  <a:gd name="T87" fmla="*/ 72 h 76"/>
                  <a:gd name="T88" fmla="*/ 27 w 47"/>
                  <a:gd name="T89" fmla="*/ 70 h 76"/>
                  <a:gd name="T90" fmla="*/ 29 w 47"/>
                  <a:gd name="T91" fmla="*/ 69 h 76"/>
                  <a:gd name="T92" fmla="*/ 30 w 47"/>
                  <a:gd name="T93" fmla="*/ 65 h 76"/>
                  <a:gd name="T94" fmla="*/ 32 w 47"/>
                  <a:gd name="T95" fmla="*/ 61 h 76"/>
                  <a:gd name="T96" fmla="*/ 32 w 47"/>
                  <a:gd name="T9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9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7"/>
                    </a:lnTo>
                    <a:lnTo>
                      <a:pt x="37" y="72"/>
                    </a:lnTo>
                    <a:lnTo>
                      <a:pt x="32" y="73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11" y="70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7" y="5"/>
                    </a:lnTo>
                    <a:lnTo>
                      <a:pt x="40" y="8"/>
                    </a:lnTo>
                    <a:lnTo>
                      <a:pt x="41" y="11"/>
                    </a:lnTo>
                    <a:lnTo>
                      <a:pt x="44" y="16"/>
                    </a:lnTo>
                    <a:lnTo>
                      <a:pt x="47" y="31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6"/>
                    </a:lnTo>
                    <a:lnTo>
                      <a:pt x="30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65"/>
                    </a:lnTo>
                    <a:lnTo>
                      <a:pt x="20" y="72"/>
                    </a:lnTo>
                    <a:lnTo>
                      <a:pt x="27" y="72"/>
                    </a:lnTo>
                    <a:lnTo>
                      <a:pt x="27" y="70"/>
                    </a:lnTo>
                    <a:lnTo>
                      <a:pt x="29" y="69"/>
                    </a:lnTo>
                    <a:lnTo>
                      <a:pt x="30" y="65"/>
                    </a:lnTo>
                    <a:lnTo>
                      <a:pt x="32" y="61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3" name="Freeform 48"/>
              <p:cNvSpPr>
                <a:spLocks noEditPoints="1"/>
              </p:cNvSpPr>
              <p:nvPr/>
            </p:nvSpPr>
            <p:spPr bwMode="auto">
              <a:xfrm>
                <a:off x="680" y="1752"/>
                <a:ext cx="48" cy="75"/>
              </a:xfrm>
              <a:custGeom>
                <a:avLst/>
                <a:gdLst>
                  <a:gd name="T0" fmla="*/ 0 w 48"/>
                  <a:gd name="T1" fmla="*/ 47 h 75"/>
                  <a:gd name="T2" fmla="*/ 33 w 48"/>
                  <a:gd name="T3" fmla="*/ 0 h 75"/>
                  <a:gd name="T4" fmla="*/ 41 w 48"/>
                  <a:gd name="T5" fmla="*/ 0 h 75"/>
                  <a:gd name="T6" fmla="*/ 41 w 48"/>
                  <a:gd name="T7" fmla="*/ 47 h 75"/>
                  <a:gd name="T8" fmla="*/ 48 w 48"/>
                  <a:gd name="T9" fmla="*/ 47 h 75"/>
                  <a:gd name="T10" fmla="*/ 48 w 48"/>
                  <a:gd name="T11" fmla="*/ 58 h 75"/>
                  <a:gd name="T12" fmla="*/ 41 w 48"/>
                  <a:gd name="T13" fmla="*/ 58 h 75"/>
                  <a:gd name="T14" fmla="*/ 41 w 48"/>
                  <a:gd name="T15" fmla="*/ 75 h 75"/>
                  <a:gd name="T16" fmla="*/ 24 w 48"/>
                  <a:gd name="T17" fmla="*/ 75 h 75"/>
                  <a:gd name="T18" fmla="*/ 24 w 48"/>
                  <a:gd name="T19" fmla="*/ 58 h 75"/>
                  <a:gd name="T20" fmla="*/ 0 w 48"/>
                  <a:gd name="T21" fmla="*/ 58 h 75"/>
                  <a:gd name="T22" fmla="*/ 0 w 48"/>
                  <a:gd name="T23" fmla="*/ 47 h 75"/>
                  <a:gd name="T24" fmla="*/ 4 w 48"/>
                  <a:gd name="T25" fmla="*/ 47 h 75"/>
                  <a:gd name="T26" fmla="*/ 24 w 48"/>
                  <a:gd name="T27" fmla="*/ 47 h 75"/>
                  <a:gd name="T28" fmla="*/ 24 w 48"/>
                  <a:gd name="T29" fmla="*/ 19 h 75"/>
                  <a:gd name="T30" fmla="*/ 4 w 48"/>
                  <a:gd name="T31" fmla="*/ 4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75">
                    <a:moveTo>
                      <a:pt x="0" y="47"/>
                    </a:moveTo>
                    <a:lnTo>
                      <a:pt x="33" y="0"/>
                    </a:lnTo>
                    <a:lnTo>
                      <a:pt x="41" y="0"/>
                    </a:lnTo>
                    <a:lnTo>
                      <a:pt x="41" y="47"/>
                    </a:lnTo>
                    <a:lnTo>
                      <a:pt x="48" y="47"/>
                    </a:lnTo>
                    <a:lnTo>
                      <a:pt x="48" y="58"/>
                    </a:lnTo>
                    <a:lnTo>
                      <a:pt x="41" y="58"/>
                    </a:lnTo>
                    <a:lnTo>
                      <a:pt x="41" y="75"/>
                    </a:lnTo>
                    <a:lnTo>
                      <a:pt x="24" y="75"/>
                    </a:lnTo>
                    <a:lnTo>
                      <a:pt x="24" y="58"/>
                    </a:lnTo>
                    <a:lnTo>
                      <a:pt x="0" y="58"/>
                    </a:lnTo>
                    <a:lnTo>
                      <a:pt x="0" y="47"/>
                    </a:lnTo>
                    <a:close/>
                    <a:moveTo>
                      <a:pt x="4" y="47"/>
                    </a:moveTo>
                    <a:lnTo>
                      <a:pt x="24" y="47"/>
                    </a:lnTo>
                    <a:lnTo>
                      <a:pt x="24" y="19"/>
                    </a:lnTo>
                    <a:lnTo>
                      <a:pt x="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4" name="Rectangle 49"/>
              <p:cNvSpPr>
                <a:spLocks noChangeArrowheads="1"/>
              </p:cNvSpPr>
              <p:nvPr/>
            </p:nvSpPr>
            <p:spPr bwMode="auto">
              <a:xfrm>
                <a:off x="506" y="1582"/>
                <a:ext cx="3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5" name="Freeform 50"/>
              <p:cNvSpPr>
                <a:spLocks noEditPoints="1"/>
              </p:cNvSpPr>
              <p:nvPr/>
            </p:nvSpPr>
            <p:spPr bwMode="auto">
              <a:xfrm>
                <a:off x="544" y="1538"/>
                <a:ext cx="46" cy="75"/>
              </a:xfrm>
              <a:custGeom>
                <a:avLst/>
                <a:gdLst>
                  <a:gd name="T0" fmla="*/ 46 w 46"/>
                  <a:gd name="T1" fmla="*/ 37 h 75"/>
                  <a:gd name="T2" fmla="*/ 45 w 46"/>
                  <a:gd name="T3" fmla="*/ 48 h 75"/>
                  <a:gd name="T4" fmla="*/ 40 w 46"/>
                  <a:gd name="T5" fmla="*/ 62 h 75"/>
                  <a:gd name="T6" fmla="*/ 40 w 46"/>
                  <a:gd name="T7" fmla="*/ 65 h 75"/>
                  <a:gd name="T8" fmla="*/ 37 w 46"/>
                  <a:gd name="T9" fmla="*/ 66 h 75"/>
                  <a:gd name="T10" fmla="*/ 34 w 46"/>
                  <a:gd name="T11" fmla="*/ 71 h 75"/>
                  <a:gd name="T12" fmla="*/ 25 w 46"/>
                  <a:gd name="T13" fmla="*/ 75 h 75"/>
                  <a:gd name="T14" fmla="*/ 19 w 46"/>
                  <a:gd name="T15" fmla="*/ 75 h 75"/>
                  <a:gd name="T16" fmla="*/ 13 w 46"/>
                  <a:gd name="T17" fmla="*/ 72 h 75"/>
                  <a:gd name="T18" fmla="*/ 9 w 46"/>
                  <a:gd name="T19" fmla="*/ 69 h 75"/>
                  <a:gd name="T20" fmla="*/ 6 w 46"/>
                  <a:gd name="T21" fmla="*/ 65 h 75"/>
                  <a:gd name="T22" fmla="*/ 1 w 46"/>
                  <a:gd name="T23" fmla="*/ 56 h 75"/>
                  <a:gd name="T24" fmla="*/ 0 w 46"/>
                  <a:gd name="T25" fmla="*/ 47 h 75"/>
                  <a:gd name="T26" fmla="*/ 0 w 46"/>
                  <a:gd name="T27" fmla="*/ 31 h 75"/>
                  <a:gd name="T28" fmla="*/ 3 w 46"/>
                  <a:gd name="T29" fmla="*/ 16 h 75"/>
                  <a:gd name="T30" fmla="*/ 4 w 46"/>
                  <a:gd name="T31" fmla="*/ 12 h 75"/>
                  <a:gd name="T32" fmla="*/ 7 w 46"/>
                  <a:gd name="T33" fmla="*/ 7 h 75"/>
                  <a:gd name="T34" fmla="*/ 10 w 46"/>
                  <a:gd name="T35" fmla="*/ 4 h 75"/>
                  <a:gd name="T36" fmla="*/ 15 w 46"/>
                  <a:gd name="T37" fmla="*/ 1 h 75"/>
                  <a:gd name="T38" fmla="*/ 18 w 46"/>
                  <a:gd name="T39" fmla="*/ 0 h 75"/>
                  <a:gd name="T40" fmla="*/ 27 w 46"/>
                  <a:gd name="T41" fmla="*/ 0 h 75"/>
                  <a:gd name="T42" fmla="*/ 31 w 46"/>
                  <a:gd name="T43" fmla="*/ 1 h 75"/>
                  <a:gd name="T44" fmla="*/ 40 w 46"/>
                  <a:gd name="T45" fmla="*/ 10 h 75"/>
                  <a:gd name="T46" fmla="*/ 42 w 46"/>
                  <a:gd name="T47" fmla="*/ 15 h 75"/>
                  <a:gd name="T48" fmla="*/ 46 w 46"/>
                  <a:gd name="T49" fmla="*/ 37 h 75"/>
                  <a:gd name="T50" fmla="*/ 30 w 46"/>
                  <a:gd name="T51" fmla="*/ 37 h 75"/>
                  <a:gd name="T52" fmla="*/ 30 w 46"/>
                  <a:gd name="T53" fmla="*/ 10 h 75"/>
                  <a:gd name="T54" fmla="*/ 28 w 46"/>
                  <a:gd name="T55" fmla="*/ 7 h 75"/>
                  <a:gd name="T56" fmla="*/ 24 w 46"/>
                  <a:gd name="T57" fmla="*/ 3 h 75"/>
                  <a:gd name="T58" fmla="*/ 21 w 46"/>
                  <a:gd name="T59" fmla="*/ 3 h 75"/>
                  <a:gd name="T60" fmla="*/ 18 w 46"/>
                  <a:gd name="T61" fmla="*/ 4 h 75"/>
                  <a:gd name="T62" fmla="*/ 18 w 46"/>
                  <a:gd name="T63" fmla="*/ 6 h 75"/>
                  <a:gd name="T64" fmla="*/ 16 w 46"/>
                  <a:gd name="T65" fmla="*/ 7 h 75"/>
                  <a:gd name="T66" fmla="*/ 16 w 46"/>
                  <a:gd name="T67" fmla="*/ 10 h 75"/>
                  <a:gd name="T68" fmla="*/ 15 w 46"/>
                  <a:gd name="T69" fmla="*/ 16 h 75"/>
                  <a:gd name="T70" fmla="*/ 15 w 46"/>
                  <a:gd name="T71" fmla="*/ 62 h 75"/>
                  <a:gd name="T72" fmla="*/ 16 w 46"/>
                  <a:gd name="T73" fmla="*/ 65 h 75"/>
                  <a:gd name="T74" fmla="*/ 16 w 46"/>
                  <a:gd name="T75" fmla="*/ 68 h 75"/>
                  <a:gd name="T76" fmla="*/ 18 w 46"/>
                  <a:gd name="T77" fmla="*/ 71 h 75"/>
                  <a:gd name="T78" fmla="*/ 25 w 46"/>
                  <a:gd name="T79" fmla="*/ 71 h 75"/>
                  <a:gd name="T80" fmla="*/ 28 w 46"/>
                  <a:gd name="T81" fmla="*/ 68 h 75"/>
                  <a:gd name="T82" fmla="*/ 30 w 46"/>
                  <a:gd name="T83" fmla="*/ 65 h 75"/>
                  <a:gd name="T84" fmla="*/ 30 w 46"/>
                  <a:gd name="T85" fmla="*/ 60 h 75"/>
                  <a:gd name="T86" fmla="*/ 30 w 46"/>
                  <a:gd name="T87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5">
                    <a:moveTo>
                      <a:pt x="46" y="37"/>
                    </a:moveTo>
                    <a:lnTo>
                      <a:pt x="45" y="48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6"/>
                    </a:lnTo>
                    <a:lnTo>
                      <a:pt x="34" y="71"/>
                    </a:lnTo>
                    <a:lnTo>
                      <a:pt x="25" y="75"/>
                    </a:lnTo>
                    <a:lnTo>
                      <a:pt x="19" y="75"/>
                    </a:lnTo>
                    <a:lnTo>
                      <a:pt x="13" y="72"/>
                    </a:lnTo>
                    <a:lnTo>
                      <a:pt x="9" y="69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1"/>
                    </a:lnTo>
                    <a:lnTo>
                      <a:pt x="3" y="16"/>
                    </a:lnTo>
                    <a:lnTo>
                      <a:pt x="4" y="12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6" y="37"/>
                    </a:lnTo>
                    <a:close/>
                    <a:moveTo>
                      <a:pt x="30" y="37"/>
                    </a:moveTo>
                    <a:lnTo>
                      <a:pt x="30" y="10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15" y="16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6" name="Freeform 51"/>
              <p:cNvSpPr>
                <a:spLocks/>
              </p:cNvSpPr>
              <p:nvPr/>
            </p:nvSpPr>
            <p:spPr bwMode="auto">
              <a:xfrm>
                <a:off x="600" y="1595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2 h 18"/>
                  <a:gd name="T4" fmla="*/ 15 w 16"/>
                  <a:gd name="T5" fmla="*/ 3 h 18"/>
                  <a:gd name="T6" fmla="*/ 15 w 16"/>
                  <a:gd name="T7" fmla="*/ 5 h 18"/>
                  <a:gd name="T8" fmla="*/ 16 w 16"/>
                  <a:gd name="T9" fmla="*/ 8 h 18"/>
                  <a:gd name="T10" fmla="*/ 16 w 16"/>
                  <a:gd name="T11" fmla="*/ 12 h 18"/>
                  <a:gd name="T12" fmla="*/ 15 w 16"/>
                  <a:gd name="T13" fmla="*/ 14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7 h 18"/>
                  <a:gd name="T22" fmla="*/ 0 w 16"/>
                  <a:gd name="T23" fmla="*/ 14 h 18"/>
                  <a:gd name="T24" fmla="*/ 0 w 16"/>
                  <a:gd name="T25" fmla="*/ 5 h 18"/>
                  <a:gd name="T26" fmla="*/ 3 w 16"/>
                  <a:gd name="T27" fmla="*/ 2 h 18"/>
                  <a:gd name="T28" fmla="*/ 6 w 16"/>
                  <a:gd name="T29" fmla="*/ 2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7" name="Freeform 52"/>
              <p:cNvSpPr>
                <a:spLocks noEditPoints="1"/>
              </p:cNvSpPr>
              <p:nvPr/>
            </p:nvSpPr>
            <p:spPr bwMode="auto">
              <a:xfrm>
                <a:off x="625" y="1538"/>
                <a:ext cx="47" cy="75"/>
              </a:xfrm>
              <a:custGeom>
                <a:avLst/>
                <a:gdLst>
                  <a:gd name="T0" fmla="*/ 47 w 47"/>
                  <a:gd name="T1" fmla="*/ 37 h 75"/>
                  <a:gd name="T2" fmla="*/ 47 w 47"/>
                  <a:gd name="T3" fmla="*/ 48 h 75"/>
                  <a:gd name="T4" fmla="*/ 43 w 47"/>
                  <a:gd name="T5" fmla="*/ 62 h 75"/>
                  <a:gd name="T6" fmla="*/ 41 w 47"/>
                  <a:gd name="T7" fmla="*/ 65 h 75"/>
                  <a:gd name="T8" fmla="*/ 40 w 47"/>
                  <a:gd name="T9" fmla="*/ 66 h 75"/>
                  <a:gd name="T10" fmla="*/ 37 w 47"/>
                  <a:gd name="T11" fmla="*/ 71 h 75"/>
                  <a:gd name="T12" fmla="*/ 32 w 47"/>
                  <a:gd name="T13" fmla="*/ 72 h 75"/>
                  <a:gd name="T14" fmla="*/ 26 w 47"/>
                  <a:gd name="T15" fmla="*/ 75 h 75"/>
                  <a:gd name="T16" fmla="*/ 20 w 47"/>
                  <a:gd name="T17" fmla="*/ 75 h 75"/>
                  <a:gd name="T18" fmla="*/ 14 w 47"/>
                  <a:gd name="T19" fmla="*/ 72 h 75"/>
                  <a:gd name="T20" fmla="*/ 11 w 47"/>
                  <a:gd name="T21" fmla="*/ 69 h 75"/>
                  <a:gd name="T22" fmla="*/ 8 w 47"/>
                  <a:gd name="T23" fmla="*/ 65 h 75"/>
                  <a:gd name="T24" fmla="*/ 5 w 47"/>
                  <a:gd name="T25" fmla="*/ 62 h 75"/>
                  <a:gd name="T26" fmla="*/ 3 w 47"/>
                  <a:gd name="T27" fmla="*/ 59 h 75"/>
                  <a:gd name="T28" fmla="*/ 3 w 47"/>
                  <a:gd name="T29" fmla="*/ 56 h 75"/>
                  <a:gd name="T30" fmla="*/ 2 w 47"/>
                  <a:gd name="T31" fmla="*/ 47 h 75"/>
                  <a:gd name="T32" fmla="*/ 0 w 47"/>
                  <a:gd name="T33" fmla="*/ 39 h 75"/>
                  <a:gd name="T34" fmla="*/ 0 w 47"/>
                  <a:gd name="T35" fmla="*/ 31 h 75"/>
                  <a:gd name="T36" fmla="*/ 3 w 47"/>
                  <a:gd name="T37" fmla="*/ 16 h 75"/>
                  <a:gd name="T38" fmla="*/ 9 w 47"/>
                  <a:gd name="T39" fmla="*/ 7 h 75"/>
                  <a:gd name="T40" fmla="*/ 15 w 47"/>
                  <a:gd name="T41" fmla="*/ 1 h 75"/>
                  <a:gd name="T42" fmla="*/ 20 w 47"/>
                  <a:gd name="T43" fmla="*/ 0 h 75"/>
                  <a:gd name="T44" fmla="*/ 27 w 47"/>
                  <a:gd name="T45" fmla="*/ 0 h 75"/>
                  <a:gd name="T46" fmla="*/ 32 w 47"/>
                  <a:gd name="T47" fmla="*/ 1 h 75"/>
                  <a:gd name="T48" fmla="*/ 37 w 47"/>
                  <a:gd name="T49" fmla="*/ 4 h 75"/>
                  <a:gd name="T50" fmla="*/ 40 w 47"/>
                  <a:gd name="T51" fmla="*/ 7 h 75"/>
                  <a:gd name="T52" fmla="*/ 41 w 47"/>
                  <a:gd name="T53" fmla="*/ 10 h 75"/>
                  <a:gd name="T54" fmla="*/ 44 w 47"/>
                  <a:gd name="T55" fmla="*/ 15 h 75"/>
                  <a:gd name="T56" fmla="*/ 47 w 47"/>
                  <a:gd name="T57" fmla="*/ 30 h 75"/>
                  <a:gd name="T58" fmla="*/ 47 w 47"/>
                  <a:gd name="T59" fmla="*/ 37 h 75"/>
                  <a:gd name="T60" fmla="*/ 32 w 47"/>
                  <a:gd name="T61" fmla="*/ 37 h 75"/>
                  <a:gd name="T62" fmla="*/ 32 w 47"/>
                  <a:gd name="T63" fmla="*/ 15 h 75"/>
                  <a:gd name="T64" fmla="*/ 30 w 47"/>
                  <a:gd name="T65" fmla="*/ 10 h 75"/>
                  <a:gd name="T66" fmla="*/ 30 w 47"/>
                  <a:gd name="T67" fmla="*/ 7 h 75"/>
                  <a:gd name="T68" fmla="*/ 27 w 47"/>
                  <a:gd name="T69" fmla="*/ 6 h 75"/>
                  <a:gd name="T70" fmla="*/ 26 w 47"/>
                  <a:gd name="T71" fmla="*/ 4 h 75"/>
                  <a:gd name="T72" fmla="*/ 26 w 47"/>
                  <a:gd name="T73" fmla="*/ 3 h 75"/>
                  <a:gd name="T74" fmla="*/ 21 w 47"/>
                  <a:gd name="T75" fmla="*/ 3 h 75"/>
                  <a:gd name="T76" fmla="*/ 18 w 47"/>
                  <a:gd name="T77" fmla="*/ 6 h 75"/>
                  <a:gd name="T78" fmla="*/ 18 w 47"/>
                  <a:gd name="T79" fmla="*/ 7 h 75"/>
                  <a:gd name="T80" fmla="*/ 17 w 47"/>
                  <a:gd name="T81" fmla="*/ 10 h 75"/>
                  <a:gd name="T82" fmla="*/ 17 w 47"/>
                  <a:gd name="T83" fmla="*/ 65 h 75"/>
                  <a:gd name="T84" fmla="*/ 20 w 47"/>
                  <a:gd name="T85" fmla="*/ 71 h 75"/>
                  <a:gd name="T86" fmla="*/ 27 w 47"/>
                  <a:gd name="T87" fmla="*/ 71 h 75"/>
                  <a:gd name="T88" fmla="*/ 27 w 47"/>
                  <a:gd name="T89" fmla="*/ 69 h 75"/>
                  <a:gd name="T90" fmla="*/ 29 w 47"/>
                  <a:gd name="T91" fmla="*/ 68 h 75"/>
                  <a:gd name="T92" fmla="*/ 30 w 47"/>
                  <a:gd name="T93" fmla="*/ 65 h 75"/>
                  <a:gd name="T94" fmla="*/ 32 w 47"/>
                  <a:gd name="T95" fmla="*/ 60 h 75"/>
                  <a:gd name="T96" fmla="*/ 32 w 47"/>
                  <a:gd name="T97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5">
                    <a:moveTo>
                      <a:pt x="47" y="37"/>
                    </a:moveTo>
                    <a:lnTo>
                      <a:pt x="47" y="48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2" y="72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40" y="7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7"/>
                    </a:lnTo>
                    <a:close/>
                    <a:moveTo>
                      <a:pt x="32" y="37"/>
                    </a:moveTo>
                    <a:lnTo>
                      <a:pt x="32" y="15"/>
                    </a:lnTo>
                    <a:lnTo>
                      <a:pt x="30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7" y="10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8" name="Freeform 53"/>
              <p:cNvSpPr>
                <a:spLocks/>
              </p:cNvSpPr>
              <p:nvPr/>
            </p:nvSpPr>
            <p:spPr bwMode="auto">
              <a:xfrm>
                <a:off x="678" y="1538"/>
                <a:ext cx="49" cy="74"/>
              </a:xfrm>
              <a:custGeom>
                <a:avLst/>
                <a:gdLst>
                  <a:gd name="T0" fmla="*/ 44 w 49"/>
                  <a:gd name="T1" fmla="*/ 74 h 74"/>
                  <a:gd name="T2" fmla="*/ 0 w 49"/>
                  <a:gd name="T3" fmla="*/ 74 h 74"/>
                  <a:gd name="T4" fmla="*/ 0 w 49"/>
                  <a:gd name="T5" fmla="*/ 72 h 74"/>
                  <a:gd name="T6" fmla="*/ 12 w 49"/>
                  <a:gd name="T7" fmla="*/ 59 h 74"/>
                  <a:gd name="T8" fmla="*/ 21 w 49"/>
                  <a:gd name="T9" fmla="*/ 48 h 74"/>
                  <a:gd name="T10" fmla="*/ 26 w 49"/>
                  <a:gd name="T11" fmla="*/ 41 h 74"/>
                  <a:gd name="T12" fmla="*/ 29 w 49"/>
                  <a:gd name="T13" fmla="*/ 34 h 74"/>
                  <a:gd name="T14" fmla="*/ 29 w 49"/>
                  <a:gd name="T15" fmla="*/ 30 h 74"/>
                  <a:gd name="T16" fmla="*/ 30 w 49"/>
                  <a:gd name="T17" fmla="*/ 24 h 74"/>
                  <a:gd name="T18" fmla="*/ 30 w 49"/>
                  <a:gd name="T19" fmla="*/ 21 h 74"/>
                  <a:gd name="T20" fmla="*/ 29 w 49"/>
                  <a:gd name="T21" fmla="*/ 18 h 74"/>
                  <a:gd name="T22" fmla="*/ 24 w 49"/>
                  <a:gd name="T23" fmla="*/ 13 h 74"/>
                  <a:gd name="T24" fmla="*/ 21 w 49"/>
                  <a:gd name="T25" fmla="*/ 12 h 74"/>
                  <a:gd name="T26" fmla="*/ 12 w 49"/>
                  <a:gd name="T27" fmla="*/ 12 h 74"/>
                  <a:gd name="T28" fmla="*/ 9 w 49"/>
                  <a:gd name="T29" fmla="*/ 13 h 74"/>
                  <a:gd name="T30" fmla="*/ 3 w 49"/>
                  <a:gd name="T31" fmla="*/ 19 h 74"/>
                  <a:gd name="T32" fmla="*/ 2 w 49"/>
                  <a:gd name="T33" fmla="*/ 19 h 74"/>
                  <a:gd name="T34" fmla="*/ 5 w 49"/>
                  <a:gd name="T35" fmla="*/ 13 h 74"/>
                  <a:gd name="T36" fmla="*/ 11 w 49"/>
                  <a:gd name="T37" fmla="*/ 4 h 74"/>
                  <a:gd name="T38" fmla="*/ 15 w 49"/>
                  <a:gd name="T39" fmla="*/ 1 h 74"/>
                  <a:gd name="T40" fmla="*/ 20 w 49"/>
                  <a:gd name="T41" fmla="*/ 0 h 74"/>
                  <a:gd name="T42" fmla="*/ 27 w 49"/>
                  <a:gd name="T43" fmla="*/ 0 h 74"/>
                  <a:gd name="T44" fmla="*/ 32 w 49"/>
                  <a:gd name="T45" fmla="*/ 1 h 74"/>
                  <a:gd name="T46" fmla="*/ 35 w 49"/>
                  <a:gd name="T47" fmla="*/ 1 h 74"/>
                  <a:gd name="T48" fmla="*/ 39 w 49"/>
                  <a:gd name="T49" fmla="*/ 4 h 74"/>
                  <a:gd name="T50" fmla="*/ 43 w 49"/>
                  <a:gd name="T51" fmla="*/ 9 h 74"/>
                  <a:gd name="T52" fmla="*/ 44 w 49"/>
                  <a:gd name="T53" fmla="*/ 12 h 74"/>
                  <a:gd name="T54" fmla="*/ 44 w 49"/>
                  <a:gd name="T55" fmla="*/ 15 h 74"/>
                  <a:gd name="T56" fmla="*/ 46 w 49"/>
                  <a:gd name="T57" fmla="*/ 18 h 74"/>
                  <a:gd name="T58" fmla="*/ 44 w 49"/>
                  <a:gd name="T59" fmla="*/ 22 h 74"/>
                  <a:gd name="T60" fmla="*/ 44 w 49"/>
                  <a:gd name="T61" fmla="*/ 27 h 74"/>
                  <a:gd name="T62" fmla="*/ 41 w 49"/>
                  <a:gd name="T63" fmla="*/ 33 h 74"/>
                  <a:gd name="T64" fmla="*/ 33 w 49"/>
                  <a:gd name="T65" fmla="*/ 45 h 74"/>
                  <a:gd name="T66" fmla="*/ 17 w 49"/>
                  <a:gd name="T67" fmla="*/ 60 h 74"/>
                  <a:gd name="T68" fmla="*/ 39 w 49"/>
                  <a:gd name="T69" fmla="*/ 60 h 74"/>
                  <a:gd name="T70" fmla="*/ 43 w 49"/>
                  <a:gd name="T71" fmla="*/ 59 h 74"/>
                  <a:gd name="T72" fmla="*/ 44 w 49"/>
                  <a:gd name="T73" fmla="*/ 57 h 74"/>
                  <a:gd name="T74" fmla="*/ 44 w 49"/>
                  <a:gd name="T75" fmla="*/ 56 h 74"/>
                  <a:gd name="T76" fmla="*/ 46 w 49"/>
                  <a:gd name="T77" fmla="*/ 56 h 74"/>
                  <a:gd name="T78" fmla="*/ 46 w 49"/>
                  <a:gd name="T79" fmla="*/ 53 h 74"/>
                  <a:gd name="T80" fmla="*/ 49 w 49"/>
                  <a:gd name="T81" fmla="*/ 53 h 74"/>
                  <a:gd name="T82" fmla="*/ 44 w 49"/>
                  <a:gd name="T8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" h="74">
                    <a:moveTo>
                      <a:pt x="44" y="74"/>
                    </a:moveTo>
                    <a:lnTo>
                      <a:pt x="0" y="74"/>
                    </a:lnTo>
                    <a:lnTo>
                      <a:pt x="0" y="72"/>
                    </a:lnTo>
                    <a:lnTo>
                      <a:pt x="12" y="59"/>
                    </a:lnTo>
                    <a:lnTo>
                      <a:pt x="21" y="48"/>
                    </a:lnTo>
                    <a:lnTo>
                      <a:pt x="26" y="41"/>
                    </a:lnTo>
                    <a:lnTo>
                      <a:pt x="29" y="34"/>
                    </a:lnTo>
                    <a:lnTo>
                      <a:pt x="29" y="30"/>
                    </a:lnTo>
                    <a:lnTo>
                      <a:pt x="30" y="24"/>
                    </a:lnTo>
                    <a:lnTo>
                      <a:pt x="30" y="21"/>
                    </a:lnTo>
                    <a:lnTo>
                      <a:pt x="29" y="18"/>
                    </a:lnTo>
                    <a:lnTo>
                      <a:pt x="24" y="13"/>
                    </a:lnTo>
                    <a:lnTo>
                      <a:pt x="21" y="12"/>
                    </a:lnTo>
                    <a:lnTo>
                      <a:pt x="12" y="12"/>
                    </a:lnTo>
                    <a:lnTo>
                      <a:pt x="9" y="13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3" y="9"/>
                    </a:lnTo>
                    <a:lnTo>
                      <a:pt x="44" y="12"/>
                    </a:lnTo>
                    <a:lnTo>
                      <a:pt x="44" y="15"/>
                    </a:lnTo>
                    <a:lnTo>
                      <a:pt x="46" y="18"/>
                    </a:lnTo>
                    <a:lnTo>
                      <a:pt x="44" y="22"/>
                    </a:lnTo>
                    <a:lnTo>
                      <a:pt x="44" y="27"/>
                    </a:lnTo>
                    <a:lnTo>
                      <a:pt x="41" y="33"/>
                    </a:lnTo>
                    <a:lnTo>
                      <a:pt x="33" y="45"/>
                    </a:lnTo>
                    <a:lnTo>
                      <a:pt x="17" y="60"/>
                    </a:lnTo>
                    <a:lnTo>
                      <a:pt x="39" y="60"/>
                    </a:lnTo>
                    <a:lnTo>
                      <a:pt x="43" y="59"/>
                    </a:lnTo>
                    <a:lnTo>
                      <a:pt x="44" y="57"/>
                    </a:lnTo>
                    <a:lnTo>
                      <a:pt x="44" y="56"/>
                    </a:lnTo>
                    <a:lnTo>
                      <a:pt x="46" y="56"/>
                    </a:lnTo>
                    <a:lnTo>
                      <a:pt x="46" y="53"/>
                    </a:lnTo>
                    <a:lnTo>
                      <a:pt x="49" y="53"/>
                    </a:lnTo>
                    <a:lnTo>
                      <a:pt x="44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09" name="Freeform 54"/>
              <p:cNvSpPr>
                <a:spLocks noEditPoints="1"/>
              </p:cNvSpPr>
              <p:nvPr/>
            </p:nvSpPr>
            <p:spPr bwMode="auto">
              <a:xfrm>
                <a:off x="680" y="1324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4 h 76"/>
                  <a:gd name="T4" fmla="*/ 45 w 47"/>
                  <a:gd name="T5" fmla="*/ 52 h 76"/>
                  <a:gd name="T6" fmla="*/ 44 w 47"/>
                  <a:gd name="T7" fmla="*/ 58 h 76"/>
                  <a:gd name="T8" fmla="*/ 42 w 47"/>
                  <a:gd name="T9" fmla="*/ 62 h 76"/>
                  <a:gd name="T10" fmla="*/ 41 w 47"/>
                  <a:gd name="T11" fmla="*/ 65 h 76"/>
                  <a:gd name="T12" fmla="*/ 39 w 47"/>
                  <a:gd name="T13" fmla="*/ 67 h 76"/>
                  <a:gd name="T14" fmla="*/ 36 w 47"/>
                  <a:gd name="T15" fmla="*/ 72 h 76"/>
                  <a:gd name="T16" fmla="*/ 31 w 47"/>
                  <a:gd name="T17" fmla="*/ 73 h 76"/>
                  <a:gd name="T18" fmla="*/ 28 w 47"/>
                  <a:gd name="T19" fmla="*/ 76 h 76"/>
                  <a:gd name="T20" fmla="*/ 19 w 47"/>
                  <a:gd name="T21" fmla="*/ 76 h 76"/>
                  <a:gd name="T22" fmla="*/ 13 w 47"/>
                  <a:gd name="T23" fmla="*/ 73 h 76"/>
                  <a:gd name="T24" fmla="*/ 10 w 47"/>
                  <a:gd name="T25" fmla="*/ 70 h 76"/>
                  <a:gd name="T26" fmla="*/ 7 w 47"/>
                  <a:gd name="T27" fmla="*/ 65 h 76"/>
                  <a:gd name="T28" fmla="*/ 3 w 47"/>
                  <a:gd name="T29" fmla="*/ 56 h 76"/>
                  <a:gd name="T30" fmla="*/ 0 w 47"/>
                  <a:gd name="T31" fmla="*/ 38 h 76"/>
                  <a:gd name="T32" fmla="*/ 1 w 47"/>
                  <a:gd name="T33" fmla="*/ 28 h 76"/>
                  <a:gd name="T34" fmla="*/ 4 w 47"/>
                  <a:gd name="T35" fmla="*/ 17 h 76"/>
                  <a:gd name="T36" fmla="*/ 6 w 47"/>
                  <a:gd name="T37" fmla="*/ 13 h 76"/>
                  <a:gd name="T38" fmla="*/ 9 w 47"/>
                  <a:gd name="T39" fmla="*/ 8 h 76"/>
                  <a:gd name="T40" fmla="*/ 15 w 47"/>
                  <a:gd name="T41" fmla="*/ 2 h 76"/>
                  <a:gd name="T42" fmla="*/ 19 w 47"/>
                  <a:gd name="T43" fmla="*/ 0 h 76"/>
                  <a:gd name="T44" fmla="*/ 27 w 47"/>
                  <a:gd name="T45" fmla="*/ 0 h 76"/>
                  <a:gd name="T46" fmla="*/ 31 w 47"/>
                  <a:gd name="T47" fmla="*/ 2 h 76"/>
                  <a:gd name="T48" fmla="*/ 36 w 47"/>
                  <a:gd name="T49" fmla="*/ 5 h 76"/>
                  <a:gd name="T50" fmla="*/ 42 w 47"/>
                  <a:gd name="T51" fmla="*/ 11 h 76"/>
                  <a:gd name="T52" fmla="*/ 44 w 47"/>
                  <a:gd name="T53" fmla="*/ 16 h 76"/>
                  <a:gd name="T54" fmla="*/ 47 w 47"/>
                  <a:gd name="T55" fmla="*/ 31 h 76"/>
                  <a:gd name="T56" fmla="*/ 47 w 47"/>
                  <a:gd name="T57" fmla="*/ 38 h 76"/>
                  <a:gd name="T58" fmla="*/ 31 w 47"/>
                  <a:gd name="T59" fmla="*/ 38 h 76"/>
                  <a:gd name="T60" fmla="*/ 31 w 47"/>
                  <a:gd name="T61" fmla="*/ 11 h 76"/>
                  <a:gd name="T62" fmla="*/ 30 w 47"/>
                  <a:gd name="T63" fmla="*/ 8 h 76"/>
                  <a:gd name="T64" fmla="*/ 27 w 47"/>
                  <a:gd name="T65" fmla="*/ 6 h 76"/>
                  <a:gd name="T66" fmla="*/ 27 w 47"/>
                  <a:gd name="T67" fmla="*/ 5 h 76"/>
                  <a:gd name="T68" fmla="*/ 25 w 47"/>
                  <a:gd name="T69" fmla="*/ 3 h 76"/>
                  <a:gd name="T70" fmla="*/ 21 w 47"/>
                  <a:gd name="T71" fmla="*/ 3 h 76"/>
                  <a:gd name="T72" fmla="*/ 18 w 47"/>
                  <a:gd name="T73" fmla="*/ 6 h 76"/>
                  <a:gd name="T74" fmla="*/ 18 w 47"/>
                  <a:gd name="T75" fmla="*/ 11 h 76"/>
                  <a:gd name="T76" fmla="*/ 16 w 47"/>
                  <a:gd name="T77" fmla="*/ 17 h 76"/>
                  <a:gd name="T78" fmla="*/ 16 w 47"/>
                  <a:gd name="T79" fmla="*/ 62 h 76"/>
                  <a:gd name="T80" fmla="*/ 18 w 47"/>
                  <a:gd name="T81" fmla="*/ 65 h 76"/>
                  <a:gd name="T82" fmla="*/ 18 w 47"/>
                  <a:gd name="T83" fmla="*/ 68 h 76"/>
                  <a:gd name="T84" fmla="*/ 19 w 47"/>
                  <a:gd name="T85" fmla="*/ 72 h 76"/>
                  <a:gd name="T86" fmla="*/ 27 w 47"/>
                  <a:gd name="T87" fmla="*/ 72 h 76"/>
                  <a:gd name="T88" fmla="*/ 27 w 47"/>
                  <a:gd name="T89" fmla="*/ 70 h 76"/>
                  <a:gd name="T90" fmla="*/ 30 w 47"/>
                  <a:gd name="T91" fmla="*/ 68 h 76"/>
                  <a:gd name="T92" fmla="*/ 30 w 47"/>
                  <a:gd name="T93" fmla="*/ 65 h 76"/>
                  <a:gd name="T94" fmla="*/ 31 w 47"/>
                  <a:gd name="T95" fmla="*/ 61 h 76"/>
                  <a:gd name="T96" fmla="*/ 31 w 47"/>
                  <a:gd name="T9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4"/>
                    </a:lnTo>
                    <a:lnTo>
                      <a:pt x="45" y="52"/>
                    </a:lnTo>
                    <a:lnTo>
                      <a:pt x="44" y="58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9" y="67"/>
                    </a:lnTo>
                    <a:lnTo>
                      <a:pt x="36" y="72"/>
                    </a:lnTo>
                    <a:lnTo>
                      <a:pt x="31" y="73"/>
                    </a:lnTo>
                    <a:lnTo>
                      <a:pt x="28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10" y="70"/>
                    </a:lnTo>
                    <a:lnTo>
                      <a:pt x="7" y="65"/>
                    </a:lnTo>
                    <a:lnTo>
                      <a:pt x="3" y="56"/>
                    </a:lnTo>
                    <a:lnTo>
                      <a:pt x="0" y="38"/>
                    </a:lnTo>
                    <a:lnTo>
                      <a:pt x="1" y="28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36" y="5"/>
                    </a:lnTo>
                    <a:lnTo>
                      <a:pt x="42" y="11"/>
                    </a:lnTo>
                    <a:lnTo>
                      <a:pt x="44" y="16"/>
                    </a:lnTo>
                    <a:lnTo>
                      <a:pt x="47" y="31"/>
                    </a:lnTo>
                    <a:lnTo>
                      <a:pt x="47" y="38"/>
                    </a:lnTo>
                    <a:close/>
                    <a:moveTo>
                      <a:pt x="31" y="38"/>
                    </a:moveTo>
                    <a:lnTo>
                      <a:pt x="31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6" y="17"/>
                    </a:lnTo>
                    <a:lnTo>
                      <a:pt x="16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19" y="72"/>
                    </a:lnTo>
                    <a:lnTo>
                      <a:pt x="27" y="72"/>
                    </a:lnTo>
                    <a:lnTo>
                      <a:pt x="27" y="70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1" y="61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0" name="Freeform 55"/>
              <p:cNvSpPr>
                <a:spLocks noEditPoints="1"/>
              </p:cNvSpPr>
              <p:nvPr/>
            </p:nvSpPr>
            <p:spPr bwMode="auto">
              <a:xfrm>
                <a:off x="542" y="1111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4 h 76"/>
                  <a:gd name="T4" fmla="*/ 45 w 47"/>
                  <a:gd name="T5" fmla="*/ 52 h 76"/>
                  <a:gd name="T6" fmla="*/ 44 w 47"/>
                  <a:gd name="T7" fmla="*/ 58 h 76"/>
                  <a:gd name="T8" fmla="*/ 42 w 47"/>
                  <a:gd name="T9" fmla="*/ 62 h 76"/>
                  <a:gd name="T10" fmla="*/ 41 w 47"/>
                  <a:gd name="T11" fmla="*/ 65 h 76"/>
                  <a:gd name="T12" fmla="*/ 39 w 47"/>
                  <a:gd name="T13" fmla="*/ 67 h 76"/>
                  <a:gd name="T14" fmla="*/ 36 w 47"/>
                  <a:gd name="T15" fmla="*/ 71 h 76"/>
                  <a:gd name="T16" fmla="*/ 32 w 47"/>
                  <a:gd name="T17" fmla="*/ 73 h 76"/>
                  <a:gd name="T18" fmla="*/ 29 w 47"/>
                  <a:gd name="T19" fmla="*/ 76 h 76"/>
                  <a:gd name="T20" fmla="*/ 20 w 47"/>
                  <a:gd name="T21" fmla="*/ 76 h 76"/>
                  <a:gd name="T22" fmla="*/ 14 w 47"/>
                  <a:gd name="T23" fmla="*/ 73 h 76"/>
                  <a:gd name="T24" fmla="*/ 11 w 47"/>
                  <a:gd name="T25" fmla="*/ 70 h 76"/>
                  <a:gd name="T26" fmla="*/ 8 w 47"/>
                  <a:gd name="T27" fmla="*/ 65 h 76"/>
                  <a:gd name="T28" fmla="*/ 3 w 47"/>
                  <a:gd name="T29" fmla="*/ 56 h 76"/>
                  <a:gd name="T30" fmla="*/ 2 w 47"/>
                  <a:gd name="T31" fmla="*/ 47 h 76"/>
                  <a:gd name="T32" fmla="*/ 0 w 47"/>
                  <a:gd name="T33" fmla="*/ 39 h 76"/>
                  <a:gd name="T34" fmla="*/ 0 w 47"/>
                  <a:gd name="T35" fmla="*/ 32 h 76"/>
                  <a:gd name="T36" fmla="*/ 2 w 47"/>
                  <a:gd name="T37" fmla="*/ 24 h 76"/>
                  <a:gd name="T38" fmla="*/ 5 w 47"/>
                  <a:gd name="T39" fmla="*/ 17 h 76"/>
                  <a:gd name="T40" fmla="*/ 6 w 47"/>
                  <a:gd name="T41" fmla="*/ 12 h 76"/>
                  <a:gd name="T42" fmla="*/ 9 w 47"/>
                  <a:gd name="T43" fmla="*/ 8 h 76"/>
                  <a:gd name="T44" fmla="*/ 15 w 47"/>
                  <a:gd name="T45" fmla="*/ 2 h 76"/>
                  <a:gd name="T46" fmla="*/ 20 w 47"/>
                  <a:gd name="T47" fmla="*/ 0 h 76"/>
                  <a:gd name="T48" fmla="*/ 27 w 47"/>
                  <a:gd name="T49" fmla="*/ 0 h 76"/>
                  <a:gd name="T50" fmla="*/ 32 w 47"/>
                  <a:gd name="T51" fmla="*/ 2 h 76"/>
                  <a:gd name="T52" fmla="*/ 36 w 47"/>
                  <a:gd name="T53" fmla="*/ 5 h 76"/>
                  <a:gd name="T54" fmla="*/ 42 w 47"/>
                  <a:gd name="T55" fmla="*/ 11 h 76"/>
                  <a:gd name="T56" fmla="*/ 44 w 47"/>
                  <a:gd name="T57" fmla="*/ 15 h 76"/>
                  <a:gd name="T58" fmla="*/ 47 w 47"/>
                  <a:gd name="T59" fmla="*/ 30 h 76"/>
                  <a:gd name="T60" fmla="*/ 47 w 47"/>
                  <a:gd name="T61" fmla="*/ 38 h 76"/>
                  <a:gd name="T62" fmla="*/ 32 w 47"/>
                  <a:gd name="T63" fmla="*/ 38 h 76"/>
                  <a:gd name="T64" fmla="*/ 32 w 47"/>
                  <a:gd name="T65" fmla="*/ 11 h 76"/>
                  <a:gd name="T66" fmla="*/ 30 w 47"/>
                  <a:gd name="T67" fmla="*/ 8 h 76"/>
                  <a:gd name="T68" fmla="*/ 27 w 47"/>
                  <a:gd name="T69" fmla="*/ 6 h 76"/>
                  <a:gd name="T70" fmla="*/ 27 w 47"/>
                  <a:gd name="T71" fmla="*/ 5 h 76"/>
                  <a:gd name="T72" fmla="*/ 26 w 47"/>
                  <a:gd name="T73" fmla="*/ 3 h 76"/>
                  <a:gd name="T74" fmla="*/ 21 w 47"/>
                  <a:gd name="T75" fmla="*/ 3 h 76"/>
                  <a:gd name="T76" fmla="*/ 18 w 47"/>
                  <a:gd name="T77" fmla="*/ 6 h 76"/>
                  <a:gd name="T78" fmla="*/ 18 w 47"/>
                  <a:gd name="T79" fmla="*/ 11 h 76"/>
                  <a:gd name="T80" fmla="*/ 17 w 47"/>
                  <a:gd name="T81" fmla="*/ 17 h 76"/>
                  <a:gd name="T82" fmla="*/ 17 w 47"/>
                  <a:gd name="T83" fmla="*/ 62 h 76"/>
                  <a:gd name="T84" fmla="*/ 18 w 47"/>
                  <a:gd name="T85" fmla="*/ 65 h 76"/>
                  <a:gd name="T86" fmla="*/ 18 w 47"/>
                  <a:gd name="T87" fmla="*/ 68 h 76"/>
                  <a:gd name="T88" fmla="*/ 20 w 47"/>
                  <a:gd name="T89" fmla="*/ 71 h 76"/>
                  <a:gd name="T90" fmla="*/ 27 w 47"/>
                  <a:gd name="T91" fmla="*/ 71 h 76"/>
                  <a:gd name="T92" fmla="*/ 27 w 47"/>
                  <a:gd name="T93" fmla="*/ 70 h 76"/>
                  <a:gd name="T94" fmla="*/ 30 w 47"/>
                  <a:gd name="T95" fmla="*/ 68 h 76"/>
                  <a:gd name="T96" fmla="*/ 30 w 47"/>
                  <a:gd name="T97" fmla="*/ 65 h 76"/>
                  <a:gd name="T98" fmla="*/ 32 w 47"/>
                  <a:gd name="T99" fmla="*/ 61 h 76"/>
                  <a:gd name="T100" fmla="*/ 32 w 47"/>
                  <a:gd name="T101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4"/>
                    </a:lnTo>
                    <a:lnTo>
                      <a:pt x="45" y="52"/>
                    </a:lnTo>
                    <a:lnTo>
                      <a:pt x="44" y="58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9" y="67"/>
                    </a:lnTo>
                    <a:lnTo>
                      <a:pt x="36" y="71"/>
                    </a:lnTo>
                    <a:lnTo>
                      <a:pt x="32" y="73"/>
                    </a:lnTo>
                    <a:lnTo>
                      <a:pt x="29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11" y="70"/>
                    </a:lnTo>
                    <a:lnTo>
                      <a:pt x="8" y="65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5" y="17"/>
                    </a:lnTo>
                    <a:lnTo>
                      <a:pt x="6" y="12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6" y="5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7" y="17"/>
                    </a:lnTo>
                    <a:lnTo>
                      <a:pt x="17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2" y="61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1" name="Freeform 56"/>
              <p:cNvSpPr>
                <a:spLocks/>
              </p:cNvSpPr>
              <p:nvPr/>
            </p:nvSpPr>
            <p:spPr bwMode="auto">
              <a:xfrm>
                <a:off x="598" y="1169"/>
                <a:ext cx="18" cy="18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7 w 18"/>
                  <a:gd name="T5" fmla="*/ 4 h 18"/>
                  <a:gd name="T6" fmla="*/ 18 w 18"/>
                  <a:gd name="T7" fmla="*/ 7 h 18"/>
                  <a:gd name="T8" fmla="*/ 18 w 18"/>
                  <a:gd name="T9" fmla="*/ 12 h 18"/>
                  <a:gd name="T10" fmla="*/ 12 w 18"/>
                  <a:gd name="T11" fmla="*/ 18 h 18"/>
                  <a:gd name="T12" fmla="*/ 6 w 18"/>
                  <a:gd name="T13" fmla="*/ 18 h 18"/>
                  <a:gd name="T14" fmla="*/ 2 w 18"/>
                  <a:gd name="T15" fmla="*/ 13 h 18"/>
                  <a:gd name="T16" fmla="*/ 2 w 18"/>
                  <a:gd name="T17" fmla="*/ 12 h 18"/>
                  <a:gd name="T18" fmla="*/ 0 w 18"/>
                  <a:gd name="T19" fmla="*/ 9 h 18"/>
                  <a:gd name="T20" fmla="*/ 3 w 18"/>
                  <a:gd name="T21" fmla="*/ 3 h 18"/>
                  <a:gd name="T22" fmla="*/ 5 w 18"/>
                  <a:gd name="T23" fmla="*/ 1 h 18"/>
                  <a:gd name="T24" fmla="*/ 6 w 18"/>
                  <a:gd name="T25" fmla="*/ 1 h 18"/>
                  <a:gd name="T26" fmla="*/ 9 w 1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lnTo>
                      <a:pt x="15" y="3"/>
                    </a:lnTo>
                    <a:lnTo>
                      <a:pt x="17" y="4"/>
                    </a:lnTo>
                    <a:lnTo>
                      <a:pt x="18" y="7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2" name="Freeform 57"/>
              <p:cNvSpPr>
                <a:spLocks noEditPoints="1"/>
              </p:cNvSpPr>
              <p:nvPr/>
            </p:nvSpPr>
            <p:spPr bwMode="auto">
              <a:xfrm>
                <a:off x="625" y="1111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6 w 47"/>
                  <a:gd name="T3" fmla="*/ 49 h 76"/>
                  <a:gd name="T4" fmla="*/ 44 w 47"/>
                  <a:gd name="T5" fmla="*/ 58 h 76"/>
                  <a:gd name="T6" fmla="*/ 43 w 47"/>
                  <a:gd name="T7" fmla="*/ 62 h 76"/>
                  <a:gd name="T8" fmla="*/ 41 w 47"/>
                  <a:gd name="T9" fmla="*/ 65 h 76"/>
                  <a:gd name="T10" fmla="*/ 35 w 47"/>
                  <a:gd name="T11" fmla="*/ 71 h 76"/>
                  <a:gd name="T12" fmla="*/ 26 w 47"/>
                  <a:gd name="T13" fmla="*/ 76 h 76"/>
                  <a:gd name="T14" fmla="*/ 20 w 47"/>
                  <a:gd name="T15" fmla="*/ 76 h 76"/>
                  <a:gd name="T16" fmla="*/ 14 w 47"/>
                  <a:gd name="T17" fmla="*/ 73 h 76"/>
                  <a:gd name="T18" fmla="*/ 6 w 47"/>
                  <a:gd name="T19" fmla="*/ 65 h 76"/>
                  <a:gd name="T20" fmla="*/ 5 w 47"/>
                  <a:gd name="T21" fmla="*/ 61 h 76"/>
                  <a:gd name="T22" fmla="*/ 2 w 47"/>
                  <a:gd name="T23" fmla="*/ 56 h 76"/>
                  <a:gd name="T24" fmla="*/ 0 w 47"/>
                  <a:gd name="T25" fmla="*/ 47 h 76"/>
                  <a:gd name="T26" fmla="*/ 0 w 47"/>
                  <a:gd name="T27" fmla="*/ 32 h 76"/>
                  <a:gd name="T28" fmla="*/ 3 w 47"/>
                  <a:gd name="T29" fmla="*/ 17 h 76"/>
                  <a:gd name="T30" fmla="*/ 6 w 47"/>
                  <a:gd name="T31" fmla="*/ 12 h 76"/>
                  <a:gd name="T32" fmla="*/ 8 w 47"/>
                  <a:gd name="T33" fmla="*/ 8 h 76"/>
                  <a:gd name="T34" fmla="*/ 11 w 47"/>
                  <a:gd name="T35" fmla="*/ 5 h 76"/>
                  <a:gd name="T36" fmla="*/ 15 w 47"/>
                  <a:gd name="T37" fmla="*/ 2 h 76"/>
                  <a:gd name="T38" fmla="*/ 20 w 47"/>
                  <a:gd name="T39" fmla="*/ 0 h 76"/>
                  <a:gd name="T40" fmla="*/ 27 w 47"/>
                  <a:gd name="T41" fmla="*/ 0 h 76"/>
                  <a:gd name="T42" fmla="*/ 32 w 47"/>
                  <a:gd name="T43" fmla="*/ 2 h 76"/>
                  <a:gd name="T44" fmla="*/ 41 w 47"/>
                  <a:gd name="T45" fmla="*/ 11 h 76"/>
                  <a:gd name="T46" fmla="*/ 44 w 47"/>
                  <a:gd name="T47" fmla="*/ 15 h 76"/>
                  <a:gd name="T48" fmla="*/ 47 w 47"/>
                  <a:gd name="T49" fmla="*/ 30 h 76"/>
                  <a:gd name="T50" fmla="*/ 47 w 47"/>
                  <a:gd name="T51" fmla="*/ 38 h 76"/>
                  <a:gd name="T52" fmla="*/ 30 w 47"/>
                  <a:gd name="T53" fmla="*/ 38 h 76"/>
                  <a:gd name="T54" fmla="*/ 30 w 47"/>
                  <a:gd name="T55" fmla="*/ 11 h 76"/>
                  <a:gd name="T56" fmla="*/ 29 w 47"/>
                  <a:gd name="T57" fmla="*/ 8 h 76"/>
                  <a:gd name="T58" fmla="*/ 24 w 47"/>
                  <a:gd name="T59" fmla="*/ 3 h 76"/>
                  <a:gd name="T60" fmla="*/ 21 w 47"/>
                  <a:gd name="T61" fmla="*/ 3 h 76"/>
                  <a:gd name="T62" fmla="*/ 17 w 47"/>
                  <a:gd name="T63" fmla="*/ 8 h 76"/>
                  <a:gd name="T64" fmla="*/ 17 w 47"/>
                  <a:gd name="T65" fmla="*/ 17 h 76"/>
                  <a:gd name="T66" fmla="*/ 15 w 47"/>
                  <a:gd name="T67" fmla="*/ 27 h 76"/>
                  <a:gd name="T68" fmla="*/ 15 w 47"/>
                  <a:gd name="T69" fmla="*/ 58 h 76"/>
                  <a:gd name="T70" fmla="*/ 17 w 47"/>
                  <a:gd name="T71" fmla="*/ 62 h 76"/>
                  <a:gd name="T72" fmla="*/ 17 w 47"/>
                  <a:gd name="T73" fmla="*/ 65 h 76"/>
                  <a:gd name="T74" fmla="*/ 20 w 47"/>
                  <a:gd name="T75" fmla="*/ 71 h 76"/>
                  <a:gd name="T76" fmla="*/ 27 w 47"/>
                  <a:gd name="T77" fmla="*/ 71 h 76"/>
                  <a:gd name="T78" fmla="*/ 27 w 47"/>
                  <a:gd name="T79" fmla="*/ 70 h 76"/>
                  <a:gd name="T80" fmla="*/ 29 w 47"/>
                  <a:gd name="T81" fmla="*/ 68 h 76"/>
                  <a:gd name="T82" fmla="*/ 30 w 47"/>
                  <a:gd name="T83" fmla="*/ 65 h 76"/>
                  <a:gd name="T84" fmla="*/ 30 w 47"/>
                  <a:gd name="T85" fmla="*/ 61 h 76"/>
                  <a:gd name="T86" fmla="*/ 30 w 47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6" y="49"/>
                    </a:lnTo>
                    <a:lnTo>
                      <a:pt x="44" y="58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6" y="65"/>
                    </a:lnTo>
                    <a:lnTo>
                      <a:pt x="5" y="61"/>
                    </a:lnTo>
                    <a:lnTo>
                      <a:pt x="2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41" y="11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9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5" y="27"/>
                    </a:lnTo>
                    <a:lnTo>
                      <a:pt x="15" y="58"/>
                    </a:lnTo>
                    <a:lnTo>
                      <a:pt x="17" y="62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3" name="Freeform 58"/>
              <p:cNvSpPr>
                <a:spLocks/>
              </p:cNvSpPr>
              <p:nvPr/>
            </p:nvSpPr>
            <p:spPr bwMode="auto">
              <a:xfrm>
                <a:off x="678" y="1111"/>
                <a:ext cx="49" cy="74"/>
              </a:xfrm>
              <a:custGeom>
                <a:avLst/>
                <a:gdLst>
                  <a:gd name="T0" fmla="*/ 43 w 49"/>
                  <a:gd name="T1" fmla="*/ 74 h 74"/>
                  <a:gd name="T2" fmla="*/ 0 w 49"/>
                  <a:gd name="T3" fmla="*/ 74 h 74"/>
                  <a:gd name="T4" fmla="*/ 0 w 49"/>
                  <a:gd name="T5" fmla="*/ 73 h 74"/>
                  <a:gd name="T6" fmla="*/ 12 w 49"/>
                  <a:gd name="T7" fmla="*/ 59 h 74"/>
                  <a:gd name="T8" fmla="*/ 21 w 49"/>
                  <a:gd name="T9" fmla="*/ 49 h 74"/>
                  <a:gd name="T10" fmla="*/ 26 w 49"/>
                  <a:gd name="T11" fmla="*/ 41 h 74"/>
                  <a:gd name="T12" fmla="*/ 27 w 49"/>
                  <a:gd name="T13" fmla="*/ 35 h 74"/>
                  <a:gd name="T14" fmla="*/ 29 w 49"/>
                  <a:gd name="T15" fmla="*/ 30 h 74"/>
                  <a:gd name="T16" fmla="*/ 29 w 49"/>
                  <a:gd name="T17" fmla="*/ 21 h 74"/>
                  <a:gd name="T18" fmla="*/ 26 w 49"/>
                  <a:gd name="T19" fmla="*/ 15 h 74"/>
                  <a:gd name="T20" fmla="*/ 17 w 49"/>
                  <a:gd name="T21" fmla="*/ 12 h 74"/>
                  <a:gd name="T22" fmla="*/ 12 w 49"/>
                  <a:gd name="T23" fmla="*/ 12 h 74"/>
                  <a:gd name="T24" fmla="*/ 9 w 49"/>
                  <a:gd name="T25" fmla="*/ 14 h 74"/>
                  <a:gd name="T26" fmla="*/ 3 w 49"/>
                  <a:gd name="T27" fmla="*/ 20 h 74"/>
                  <a:gd name="T28" fmla="*/ 0 w 49"/>
                  <a:gd name="T29" fmla="*/ 20 h 74"/>
                  <a:gd name="T30" fmla="*/ 3 w 49"/>
                  <a:gd name="T31" fmla="*/ 14 h 74"/>
                  <a:gd name="T32" fmla="*/ 6 w 49"/>
                  <a:gd name="T33" fmla="*/ 9 h 74"/>
                  <a:gd name="T34" fmla="*/ 11 w 49"/>
                  <a:gd name="T35" fmla="*/ 5 h 74"/>
                  <a:gd name="T36" fmla="*/ 15 w 49"/>
                  <a:gd name="T37" fmla="*/ 2 h 74"/>
                  <a:gd name="T38" fmla="*/ 20 w 49"/>
                  <a:gd name="T39" fmla="*/ 0 h 74"/>
                  <a:gd name="T40" fmla="*/ 27 w 49"/>
                  <a:gd name="T41" fmla="*/ 0 h 74"/>
                  <a:gd name="T42" fmla="*/ 32 w 49"/>
                  <a:gd name="T43" fmla="*/ 2 h 74"/>
                  <a:gd name="T44" fmla="*/ 33 w 49"/>
                  <a:gd name="T45" fmla="*/ 2 h 74"/>
                  <a:gd name="T46" fmla="*/ 36 w 49"/>
                  <a:gd name="T47" fmla="*/ 5 h 74"/>
                  <a:gd name="T48" fmla="*/ 39 w 49"/>
                  <a:gd name="T49" fmla="*/ 6 h 74"/>
                  <a:gd name="T50" fmla="*/ 43 w 49"/>
                  <a:gd name="T51" fmla="*/ 9 h 74"/>
                  <a:gd name="T52" fmla="*/ 44 w 49"/>
                  <a:gd name="T53" fmla="*/ 12 h 74"/>
                  <a:gd name="T54" fmla="*/ 44 w 49"/>
                  <a:gd name="T55" fmla="*/ 23 h 74"/>
                  <a:gd name="T56" fmla="*/ 43 w 49"/>
                  <a:gd name="T57" fmla="*/ 27 h 74"/>
                  <a:gd name="T58" fmla="*/ 41 w 49"/>
                  <a:gd name="T59" fmla="*/ 33 h 74"/>
                  <a:gd name="T60" fmla="*/ 32 w 49"/>
                  <a:gd name="T61" fmla="*/ 46 h 74"/>
                  <a:gd name="T62" fmla="*/ 17 w 49"/>
                  <a:gd name="T63" fmla="*/ 61 h 74"/>
                  <a:gd name="T64" fmla="*/ 39 w 49"/>
                  <a:gd name="T65" fmla="*/ 61 h 74"/>
                  <a:gd name="T66" fmla="*/ 44 w 49"/>
                  <a:gd name="T67" fmla="*/ 56 h 74"/>
                  <a:gd name="T68" fmla="*/ 46 w 49"/>
                  <a:gd name="T69" fmla="*/ 53 h 74"/>
                  <a:gd name="T70" fmla="*/ 49 w 49"/>
                  <a:gd name="T71" fmla="*/ 53 h 74"/>
                  <a:gd name="T72" fmla="*/ 43 w 49"/>
                  <a:gd name="T7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" h="74">
                    <a:moveTo>
                      <a:pt x="43" y="74"/>
                    </a:moveTo>
                    <a:lnTo>
                      <a:pt x="0" y="74"/>
                    </a:lnTo>
                    <a:lnTo>
                      <a:pt x="0" y="73"/>
                    </a:lnTo>
                    <a:lnTo>
                      <a:pt x="12" y="59"/>
                    </a:lnTo>
                    <a:lnTo>
                      <a:pt x="21" y="49"/>
                    </a:lnTo>
                    <a:lnTo>
                      <a:pt x="26" y="41"/>
                    </a:lnTo>
                    <a:lnTo>
                      <a:pt x="27" y="35"/>
                    </a:lnTo>
                    <a:lnTo>
                      <a:pt x="29" y="30"/>
                    </a:lnTo>
                    <a:lnTo>
                      <a:pt x="29" y="21"/>
                    </a:lnTo>
                    <a:lnTo>
                      <a:pt x="26" y="15"/>
                    </a:lnTo>
                    <a:lnTo>
                      <a:pt x="17" y="12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3" y="14"/>
                    </a:lnTo>
                    <a:lnTo>
                      <a:pt x="6" y="9"/>
                    </a:lnTo>
                    <a:lnTo>
                      <a:pt x="11" y="5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9" y="6"/>
                    </a:lnTo>
                    <a:lnTo>
                      <a:pt x="43" y="9"/>
                    </a:lnTo>
                    <a:lnTo>
                      <a:pt x="44" y="12"/>
                    </a:lnTo>
                    <a:lnTo>
                      <a:pt x="44" y="23"/>
                    </a:lnTo>
                    <a:lnTo>
                      <a:pt x="43" y="27"/>
                    </a:lnTo>
                    <a:lnTo>
                      <a:pt x="41" y="33"/>
                    </a:lnTo>
                    <a:lnTo>
                      <a:pt x="32" y="46"/>
                    </a:lnTo>
                    <a:lnTo>
                      <a:pt x="17" y="61"/>
                    </a:lnTo>
                    <a:lnTo>
                      <a:pt x="39" y="61"/>
                    </a:lnTo>
                    <a:lnTo>
                      <a:pt x="44" y="56"/>
                    </a:lnTo>
                    <a:lnTo>
                      <a:pt x="46" y="53"/>
                    </a:lnTo>
                    <a:lnTo>
                      <a:pt x="49" y="53"/>
                    </a:lnTo>
                    <a:lnTo>
                      <a:pt x="43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4" name="Freeform 59"/>
              <p:cNvSpPr>
                <a:spLocks noEditPoints="1"/>
              </p:cNvSpPr>
              <p:nvPr/>
            </p:nvSpPr>
            <p:spPr bwMode="auto">
              <a:xfrm>
                <a:off x="542" y="898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4 h 76"/>
                  <a:gd name="T4" fmla="*/ 45 w 47"/>
                  <a:gd name="T5" fmla="*/ 51 h 76"/>
                  <a:gd name="T6" fmla="*/ 44 w 47"/>
                  <a:gd name="T7" fmla="*/ 57 h 76"/>
                  <a:gd name="T8" fmla="*/ 42 w 47"/>
                  <a:gd name="T9" fmla="*/ 62 h 76"/>
                  <a:gd name="T10" fmla="*/ 41 w 47"/>
                  <a:gd name="T11" fmla="*/ 65 h 76"/>
                  <a:gd name="T12" fmla="*/ 39 w 47"/>
                  <a:gd name="T13" fmla="*/ 66 h 76"/>
                  <a:gd name="T14" fmla="*/ 36 w 47"/>
                  <a:gd name="T15" fmla="*/ 71 h 76"/>
                  <a:gd name="T16" fmla="*/ 32 w 47"/>
                  <a:gd name="T17" fmla="*/ 73 h 76"/>
                  <a:gd name="T18" fmla="*/ 29 w 47"/>
                  <a:gd name="T19" fmla="*/ 76 h 76"/>
                  <a:gd name="T20" fmla="*/ 20 w 47"/>
                  <a:gd name="T21" fmla="*/ 76 h 76"/>
                  <a:gd name="T22" fmla="*/ 14 w 47"/>
                  <a:gd name="T23" fmla="*/ 73 h 76"/>
                  <a:gd name="T24" fmla="*/ 11 w 47"/>
                  <a:gd name="T25" fmla="*/ 69 h 76"/>
                  <a:gd name="T26" fmla="*/ 8 w 47"/>
                  <a:gd name="T27" fmla="*/ 65 h 76"/>
                  <a:gd name="T28" fmla="*/ 3 w 47"/>
                  <a:gd name="T29" fmla="*/ 56 h 76"/>
                  <a:gd name="T30" fmla="*/ 2 w 47"/>
                  <a:gd name="T31" fmla="*/ 47 h 76"/>
                  <a:gd name="T32" fmla="*/ 0 w 47"/>
                  <a:gd name="T33" fmla="*/ 39 h 76"/>
                  <a:gd name="T34" fmla="*/ 0 w 47"/>
                  <a:gd name="T35" fmla="*/ 32 h 76"/>
                  <a:gd name="T36" fmla="*/ 2 w 47"/>
                  <a:gd name="T37" fmla="*/ 24 h 76"/>
                  <a:gd name="T38" fmla="*/ 5 w 47"/>
                  <a:gd name="T39" fmla="*/ 17 h 76"/>
                  <a:gd name="T40" fmla="*/ 6 w 47"/>
                  <a:gd name="T41" fmla="*/ 12 h 76"/>
                  <a:gd name="T42" fmla="*/ 9 w 47"/>
                  <a:gd name="T43" fmla="*/ 7 h 76"/>
                  <a:gd name="T44" fmla="*/ 15 w 47"/>
                  <a:gd name="T45" fmla="*/ 1 h 76"/>
                  <a:gd name="T46" fmla="*/ 20 w 47"/>
                  <a:gd name="T47" fmla="*/ 0 h 76"/>
                  <a:gd name="T48" fmla="*/ 27 w 47"/>
                  <a:gd name="T49" fmla="*/ 0 h 76"/>
                  <a:gd name="T50" fmla="*/ 32 w 47"/>
                  <a:gd name="T51" fmla="*/ 1 h 76"/>
                  <a:gd name="T52" fmla="*/ 36 w 47"/>
                  <a:gd name="T53" fmla="*/ 4 h 76"/>
                  <a:gd name="T54" fmla="*/ 42 w 47"/>
                  <a:gd name="T55" fmla="*/ 10 h 76"/>
                  <a:gd name="T56" fmla="*/ 44 w 47"/>
                  <a:gd name="T57" fmla="*/ 15 h 76"/>
                  <a:gd name="T58" fmla="*/ 47 w 47"/>
                  <a:gd name="T59" fmla="*/ 30 h 76"/>
                  <a:gd name="T60" fmla="*/ 47 w 47"/>
                  <a:gd name="T61" fmla="*/ 38 h 76"/>
                  <a:gd name="T62" fmla="*/ 32 w 47"/>
                  <a:gd name="T63" fmla="*/ 38 h 76"/>
                  <a:gd name="T64" fmla="*/ 32 w 47"/>
                  <a:gd name="T65" fmla="*/ 10 h 76"/>
                  <a:gd name="T66" fmla="*/ 30 w 47"/>
                  <a:gd name="T67" fmla="*/ 7 h 76"/>
                  <a:gd name="T68" fmla="*/ 27 w 47"/>
                  <a:gd name="T69" fmla="*/ 6 h 76"/>
                  <a:gd name="T70" fmla="*/ 27 w 47"/>
                  <a:gd name="T71" fmla="*/ 4 h 76"/>
                  <a:gd name="T72" fmla="*/ 26 w 47"/>
                  <a:gd name="T73" fmla="*/ 3 h 76"/>
                  <a:gd name="T74" fmla="*/ 21 w 47"/>
                  <a:gd name="T75" fmla="*/ 3 h 76"/>
                  <a:gd name="T76" fmla="*/ 18 w 47"/>
                  <a:gd name="T77" fmla="*/ 6 h 76"/>
                  <a:gd name="T78" fmla="*/ 18 w 47"/>
                  <a:gd name="T79" fmla="*/ 10 h 76"/>
                  <a:gd name="T80" fmla="*/ 17 w 47"/>
                  <a:gd name="T81" fmla="*/ 17 h 76"/>
                  <a:gd name="T82" fmla="*/ 17 w 47"/>
                  <a:gd name="T83" fmla="*/ 62 h 76"/>
                  <a:gd name="T84" fmla="*/ 18 w 47"/>
                  <a:gd name="T85" fmla="*/ 65 h 76"/>
                  <a:gd name="T86" fmla="*/ 18 w 47"/>
                  <a:gd name="T87" fmla="*/ 68 h 76"/>
                  <a:gd name="T88" fmla="*/ 20 w 47"/>
                  <a:gd name="T89" fmla="*/ 71 h 76"/>
                  <a:gd name="T90" fmla="*/ 27 w 47"/>
                  <a:gd name="T91" fmla="*/ 71 h 76"/>
                  <a:gd name="T92" fmla="*/ 27 w 47"/>
                  <a:gd name="T93" fmla="*/ 69 h 76"/>
                  <a:gd name="T94" fmla="*/ 30 w 47"/>
                  <a:gd name="T95" fmla="*/ 68 h 76"/>
                  <a:gd name="T96" fmla="*/ 30 w 47"/>
                  <a:gd name="T97" fmla="*/ 65 h 76"/>
                  <a:gd name="T98" fmla="*/ 32 w 47"/>
                  <a:gd name="T99" fmla="*/ 60 h 76"/>
                  <a:gd name="T100" fmla="*/ 32 w 47"/>
                  <a:gd name="T101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4"/>
                    </a:lnTo>
                    <a:lnTo>
                      <a:pt x="45" y="51"/>
                    </a:lnTo>
                    <a:lnTo>
                      <a:pt x="44" y="57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9" y="66"/>
                    </a:lnTo>
                    <a:lnTo>
                      <a:pt x="36" y="71"/>
                    </a:lnTo>
                    <a:lnTo>
                      <a:pt x="32" y="73"/>
                    </a:lnTo>
                    <a:lnTo>
                      <a:pt x="29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5" y="17"/>
                    </a:lnTo>
                    <a:lnTo>
                      <a:pt x="6" y="12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4"/>
                    </a:lnTo>
                    <a:lnTo>
                      <a:pt x="42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7" y="17"/>
                    </a:lnTo>
                    <a:lnTo>
                      <a:pt x="17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5" name="Freeform 60"/>
              <p:cNvSpPr>
                <a:spLocks/>
              </p:cNvSpPr>
              <p:nvPr/>
            </p:nvSpPr>
            <p:spPr bwMode="auto">
              <a:xfrm>
                <a:off x="598" y="955"/>
                <a:ext cx="18" cy="19"/>
              </a:xfrm>
              <a:custGeom>
                <a:avLst/>
                <a:gdLst>
                  <a:gd name="T0" fmla="*/ 9 w 18"/>
                  <a:gd name="T1" fmla="*/ 0 h 19"/>
                  <a:gd name="T2" fmla="*/ 15 w 18"/>
                  <a:gd name="T3" fmla="*/ 3 h 19"/>
                  <a:gd name="T4" fmla="*/ 17 w 18"/>
                  <a:gd name="T5" fmla="*/ 5 h 19"/>
                  <a:gd name="T6" fmla="*/ 18 w 18"/>
                  <a:gd name="T7" fmla="*/ 8 h 19"/>
                  <a:gd name="T8" fmla="*/ 18 w 18"/>
                  <a:gd name="T9" fmla="*/ 12 h 19"/>
                  <a:gd name="T10" fmla="*/ 12 w 18"/>
                  <a:gd name="T11" fmla="*/ 19 h 19"/>
                  <a:gd name="T12" fmla="*/ 6 w 18"/>
                  <a:gd name="T13" fmla="*/ 19 h 19"/>
                  <a:gd name="T14" fmla="*/ 2 w 18"/>
                  <a:gd name="T15" fmla="*/ 14 h 19"/>
                  <a:gd name="T16" fmla="*/ 2 w 18"/>
                  <a:gd name="T17" fmla="*/ 12 h 19"/>
                  <a:gd name="T18" fmla="*/ 0 w 18"/>
                  <a:gd name="T19" fmla="*/ 9 h 19"/>
                  <a:gd name="T20" fmla="*/ 3 w 18"/>
                  <a:gd name="T21" fmla="*/ 3 h 19"/>
                  <a:gd name="T22" fmla="*/ 5 w 18"/>
                  <a:gd name="T23" fmla="*/ 2 h 19"/>
                  <a:gd name="T24" fmla="*/ 6 w 18"/>
                  <a:gd name="T25" fmla="*/ 2 h 19"/>
                  <a:gd name="T26" fmla="*/ 9 w 18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9">
                    <a:moveTo>
                      <a:pt x="9" y="0"/>
                    </a:moveTo>
                    <a:lnTo>
                      <a:pt x="15" y="3"/>
                    </a:lnTo>
                    <a:lnTo>
                      <a:pt x="17" y="5"/>
                    </a:lnTo>
                    <a:lnTo>
                      <a:pt x="18" y="8"/>
                    </a:lnTo>
                    <a:lnTo>
                      <a:pt x="18" y="12"/>
                    </a:lnTo>
                    <a:lnTo>
                      <a:pt x="12" y="19"/>
                    </a:lnTo>
                    <a:lnTo>
                      <a:pt x="6" y="19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6" name="Freeform 61"/>
              <p:cNvSpPr>
                <a:spLocks noEditPoints="1"/>
              </p:cNvSpPr>
              <p:nvPr/>
            </p:nvSpPr>
            <p:spPr bwMode="auto">
              <a:xfrm>
                <a:off x="625" y="898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6 w 47"/>
                  <a:gd name="T3" fmla="*/ 48 h 76"/>
                  <a:gd name="T4" fmla="*/ 44 w 47"/>
                  <a:gd name="T5" fmla="*/ 57 h 76"/>
                  <a:gd name="T6" fmla="*/ 43 w 47"/>
                  <a:gd name="T7" fmla="*/ 62 h 76"/>
                  <a:gd name="T8" fmla="*/ 41 w 47"/>
                  <a:gd name="T9" fmla="*/ 65 h 76"/>
                  <a:gd name="T10" fmla="*/ 35 w 47"/>
                  <a:gd name="T11" fmla="*/ 71 h 76"/>
                  <a:gd name="T12" fmla="*/ 26 w 47"/>
                  <a:gd name="T13" fmla="*/ 76 h 76"/>
                  <a:gd name="T14" fmla="*/ 20 w 47"/>
                  <a:gd name="T15" fmla="*/ 76 h 76"/>
                  <a:gd name="T16" fmla="*/ 14 w 47"/>
                  <a:gd name="T17" fmla="*/ 73 h 76"/>
                  <a:gd name="T18" fmla="*/ 6 w 47"/>
                  <a:gd name="T19" fmla="*/ 65 h 76"/>
                  <a:gd name="T20" fmla="*/ 5 w 47"/>
                  <a:gd name="T21" fmla="*/ 60 h 76"/>
                  <a:gd name="T22" fmla="*/ 2 w 47"/>
                  <a:gd name="T23" fmla="*/ 56 h 76"/>
                  <a:gd name="T24" fmla="*/ 0 w 47"/>
                  <a:gd name="T25" fmla="*/ 47 h 76"/>
                  <a:gd name="T26" fmla="*/ 0 w 47"/>
                  <a:gd name="T27" fmla="*/ 32 h 76"/>
                  <a:gd name="T28" fmla="*/ 3 w 47"/>
                  <a:gd name="T29" fmla="*/ 17 h 76"/>
                  <a:gd name="T30" fmla="*/ 6 w 47"/>
                  <a:gd name="T31" fmla="*/ 12 h 76"/>
                  <a:gd name="T32" fmla="*/ 8 w 47"/>
                  <a:gd name="T33" fmla="*/ 7 h 76"/>
                  <a:gd name="T34" fmla="*/ 11 w 47"/>
                  <a:gd name="T35" fmla="*/ 4 h 76"/>
                  <a:gd name="T36" fmla="*/ 15 w 47"/>
                  <a:gd name="T37" fmla="*/ 1 h 76"/>
                  <a:gd name="T38" fmla="*/ 20 w 47"/>
                  <a:gd name="T39" fmla="*/ 0 h 76"/>
                  <a:gd name="T40" fmla="*/ 27 w 47"/>
                  <a:gd name="T41" fmla="*/ 0 h 76"/>
                  <a:gd name="T42" fmla="*/ 32 w 47"/>
                  <a:gd name="T43" fmla="*/ 1 h 76"/>
                  <a:gd name="T44" fmla="*/ 41 w 47"/>
                  <a:gd name="T45" fmla="*/ 10 h 76"/>
                  <a:gd name="T46" fmla="*/ 44 w 47"/>
                  <a:gd name="T47" fmla="*/ 15 h 76"/>
                  <a:gd name="T48" fmla="*/ 47 w 47"/>
                  <a:gd name="T49" fmla="*/ 30 h 76"/>
                  <a:gd name="T50" fmla="*/ 47 w 47"/>
                  <a:gd name="T51" fmla="*/ 38 h 76"/>
                  <a:gd name="T52" fmla="*/ 30 w 47"/>
                  <a:gd name="T53" fmla="*/ 38 h 76"/>
                  <a:gd name="T54" fmla="*/ 30 w 47"/>
                  <a:gd name="T55" fmla="*/ 10 h 76"/>
                  <a:gd name="T56" fmla="*/ 29 w 47"/>
                  <a:gd name="T57" fmla="*/ 7 h 76"/>
                  <a:gd name="T58" fmla="*/ 24 w 47"/>
                  <a:gd name="T59" fmla="*/ 3 h 76"/>
                  <a:gd name="T60" fmla="*/ 21 w 47"/>
                  <a:gd name="T61" fmla="*/ 3 h 76"/>
                  <a:gd name="T62" fmla="*/ 17 w 47"/>
                  <a:gd name="T63" fmla="*/ 7 h 76"/>
                  <a:gd name="T64" fmla="*/ 17 w 47"/>
                  <a:gd name="T65" fmla="*/ 17 h 76"/>
                  <a:gd name="T66" fmla="*/ 15 w 47"/>
                  <a:gd name="T67" fmla="*/ 27 h 76"/>
                  <a:gd name="T68" fmla="*/ 15 w 47"/>
                  <a:gd name="T69" fmla="*/ 57 h 76"/>
                  <a:gd name="T70" fmla="*/ 17 w 47"/>
                  <a:gd name="T71" fmla="*/ 62 h 76"/>
                  <a:gd name="T72" fmla="*/ 17 w 47"/>
                  <a:gd name="T73" fmla="*/ 65 h 76"/>
                  <a:gd name="T74" fmla="*/ 20 w 47"/>
                  <a:gd name="T75" fmla="*/ 71 h 76"/>
                  <a:gd name="T76" fmla="*/ 27 w 47"/>
                  <a:gd name="T77" fmla="*/ 71 h 76"/>
                  <a:gd name="T78" fmla="*/ 27 w 47"/>
                  <a:gd name="T79" fmla="*/ 69 h 76"/>
                  <a:gd name="T80" fmla="*/ 29 w 47"/>
                  <a:gd name="T81" fmla="*/ 68 h 76"/>
                  <a:gd name="T82" fmla="*/ 30 w 47"/>
                  <a:gd name="T83" fmla="*/ 65 h 76"/>
                  <a:gd name="T84" fmla="*/ 30 w 47"/>
                  <a:gd name="T85" fmla="*/ 60 h 76"/>
                  <a:gd name="T86" fmla="*/ 30 w 47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6" y="48"/>
                    </a:lnTo>
                    <a:lnTo>
                      <a:pt x="44" y="57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6" y="65"/>
                    </a:lnTo>
                    <a:lnTo>
                      <a:pt x="5" y="60"/>
                    </a:lnTo>
                    <a:lnTo>
                      <a:pt x="2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6" y="12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0" y="38"/>
                    </a:moveTo>
                    <a:lnTo>
                      <a:pt x="30" y="10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7"/>
                    </a:lnTo>
                    <a:lnTo>
                      <a:pt x="15" y="27"/>
                    </a:lnTo>
                    <a:lnTo>
                      <a:pt x="15" y="57"/>
                    </a:lnTo>
                    <a:lnTo>
                      <a:pt x="17" y="62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7" name="Freeform 62"/>
              <p:cNvSpPr>
                <a:spLocks noEditPoints="1"/>
              </p:cNvSpPr>
              <p:nvPr/>
            </p:nvSpPr>
            <p:spPr bwMode="auto">
              <a:xfrm>
                <a:off x="680" y="898"/>
                <a:ext cx="47" cy="74"/>
              </a:xfrm>
              <a:custGeom>
                <a:avLst/>
                <a:gdLst>
                  <a:gd name="T0" fmla="*/ 0 w 47"/>
                  <a:gd name="T1" fmla="*/ 47 h 74"/>
                  <a:gd name="T2" fmla="*/ 33 w 47"/>
                  <a:gd name="T3" fmla="*/ 0 h 74"/>
                  <a:gd name="T4" fmla="*/ 41 w 47"/>
                  <a:gd name="T5" fmla="*/ 0 h 74"/>
                  <a:gd name="T6" fmla="*/ 41 w 47"/>
                  <a:gd name="T7" fmla="*/ 47 h 74"/>
                  <a:gd name="T8" fmla="*/ 47 w 47"/>
                  <a:gd name="T9" fmla="*/ 47 h 74"/>
                  <a:gd name="T10" fmla="*/ 47 w 47"/>
                  <a:gd name="T11" fmla="*/ 57 h 74"/>
                  <a:gd name="T12" fmla="*/ 41 w 47"/>
                  <a:gd name="T13" fmla="*/ 57 h 74"/>
                  <a:gd name="T14" fmla="*/ 41 w 47"/>
                  <a:gd name="T15" fmla="*/ 74 h 74"/>
                  <a:gd name="T16" fmla="*/ 24 w 47"/>
                  <a:gd name="T17" fmla="*/ 74 h 74"/>
                  <a:gd name="T18" fmla="*/ 24 w 47"/>
                  <a:gd name="T19" fmla="*/ 57 h 74"/>
                  <a:gd name="T20" fmla="*/ 0 w 47"/>
                  <a:gd name="T21" fmla="*/ 57 h 74"/>
                  <a:gd name="T22" fmla="*/ 0 w 47"/>
                  <a:gd name="T23" fmla="*/ 47 h 74"/>
                  <a:gd name="T24" fmla="*/ 3 w 47"/>
                  <a:gd name="T25" fmla="*/ 47 h 74"/>
                  <a:gd name="T26" fmla="*/ 24 w 47"/>
                  <a:gd name="T27" fmla="*/ 47 h 74"/>
                  <a:gd name="T28" fmla="*/ 24 w 47"/>
                  <a:gd name="T29" fmla="*/ 18 h 74"/>
                  <a:gd name="T30" fmla="*/ 3 w 47"/>
                  <a:gd name="T31" fmla="*/ 4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74">
                    <a:moveTo>
                      <a:pt x="0" y="47"/>
                    </a:moveTo>
                    <a:lnTo>
                      <a:pt x="33" y="0"/>
                    </a:lnTo>
                    <a:lnTo>
                      <a:pt x="41" y="0"/>
                    </a:lnTo>
                    <a:lnTo>
                      <a:pt x="41" y="47"/>
                    </a:lnTo>
                    <a:lnTo>
                      <a:pt x="47" y="47"/>
                    </a:lnTo>
                    <a:lnTo>
                      <a:pt x="47" y="57"/>
                    </a:lnTo>
                    <a:lnTo>
                      <a:pt x="41" y="57"/>
                    </a:lnTo>
                    <a:lnTo>
                      <a:pt x="41" y="74"/>
                    </a:lnTo>
                    <a:lnTo>
                      <a:pt x="24" y="74"/>
                    </a:lnTo>
                    <a:lnTo>
                      <a:pt x="24" y="57"/>
                    </a:lnTo>
                    <a:lnTo>
                      <a:pt x="0" y="57"/>
                    </a:lnTo>
                    <a:lnTo>
                      <a:pt x="0" y="47"/>
                    </a:lnTo>
                    <a:close/>
                    <a:moveTo>
                      <a:pt x="3" y="47"/>
                    </a:moveTo>
                    <a:lnTo>
                      <a:pt x="24" y="47"/>
                    </a:lnTo>
                    <a:lnTo>
                      <a:pt x="24" y="18"/>
                    </a:lnTo>
                    <a:lnTo>
                      <a:pt x="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8" name="Freeform 63"/>
              <p:cNvSpPr>
                <a:spLocks noEditPoints="1"/>
              </p:cNvSpPr>
              <p:nvPr/>
            </p:nvSpPr>
            <p:spPr bwMode="auto">
              <a:xfrm>
                <a:off x="542" y="682"/>
                <a:ext cx="47" cy="75"/>
              </a:xfrm>
              <a:custGeom>
                <a:avLst/>
                <a:gdLst>
                  <a:gd name="T0" fmla="*/ 47 w 47"/>
                  <a:gd name="T1" fmla="*/ 37 h 75"/>
                  <a:gd name="T2" fmla="*/ 47 w 47"/>
                  <a:gd name="T3" fmla="*/ 43 h 75"/>
                  <a:gd name="T4" fmla="*/ 45 w 47"/>
                  <a:gd name="T5" fmla="*/ 51 h 75"/>
                  <a:gd name="T6" fmla="*/ 44 w 47"/>
                  <a:gd name="T7" fmla="*/ 57 h 75"/>
                  <a:gd name="T8" fmla="*/ 42 w 47"/>
                  <a:gd name="T9" fmla="*/ 62 h 75"/>
                  <a:gd name="T10" fmla="*/ 41 w 47"/>
                  <a:gd name="T11" fmla="*/ 65 h 75"/>
                  <a:gd name="T12" fmla="*/ 39 w 47"/>
                  <a:gd name="T13" fmla="*/ 66 h 75"/>
                  <a:gd name="T14" fmla="*/ 36 w 47"/>
                  <a:gd name="T15" fmla="*/ 71 h 75"/>
                  <a:gd name="T16" fmla="*/ 32 w 47"/>
                  <a:gd name="T17" fmla="*/ 72 h 75"/>
                  <a:gd name="T18" fmla="*/ 29 w 47"/>
                  <a:gd name="T19" fmla="*/ 75 h 75"/>
                  <a:gd name="T20" fmla="*/ 20 w 47"/>
                  <a:gd name="T21" fmla="*/ 75 h 75"/>
                  <a:gd name="T22" fmla="*/ 14 w 47"/>
                  <a:gd name="T23" fmla="*/ 72 h 75"/>
                  <a:gd name="T24" fmla="*/ 11 w 47"/>
                  <a:gd name="T25" fmla="*/ 69 h 75"/>
                  <a:gd name="T26" fmla="*/ 8 w 47"/>
                  <a:gd name="T27" fmla="*/ 65 h 75"/>
                  <a:gd name="T28" fmla="*/ 3 w 47"/>
                  <a:gd name="T29" fmla="*/ 56 h 75"/>
                  <a:gd name="T30" fmla="*/ 2 w 47"/>
                  <a:gd name="T31" fmla="*/ 47 h 75"/>
                  <a:gd name="T32" fmla="*/ 0 w 47"/>
                  <a:gd name="T33" fmla="*/ 39 h 75"/>
                  <a:gd name="T34" fmla="*/ 0 w 47"/>
                  <a:gd name="T35" fmla="*/ 31 h 75"/>
                  <a:gd name="T36" fmla="*/ 2 w 47"/>
                  <a:gd name="T37" fmla="*/ 24 h 75"/>
                  <a:gd name="T38" fmla="*/ 5 w 47"/>
                  <a:gd name="T39" fmla="*/ 16 h 75"/>
                  <a:gd name="T40" fmla="*/ 6 w 47"/>
                  <a:gd name="T41" fmla="*/ 12 h 75"/>
                  <a:gd name="T42" fmla="*/ 9 w 47"/>
                  <a:gd name="T43" fmla="*/ 7 h 75"/>
                  <a:gd name="T44" fmla="*/ 15 w 47"/>
                  <a:gd name="T45" fmla="*/ 1 h 75"/>
                  <a:gd name="T46" fmla="*/ 20 w 47"/>
                  <a:gd name="T47" fmla="*/ 0 h 75"/>
                  <a:gd name="T48" fmla="*/ 27 w 47"/>
                  <a:gd name="T49" fmla="*/ 0 h 75"/>
                  <a:gd name="T50" fmla="*/ 32 w 47"/>
                  <a:gd name="T51" fmla="*/ 1 h 75"/>
                  <a:gd name="T52" fmla="*/ 36 w 47"/>
                  <a:gd name="T53" fmla="*/ 4 h 75"/>
                  <a:gd name="T54" fmla="*/ 42 w 47"/>
                  <a:gd name="T55" fmla="*/ 10 h 75"/>
                  <a:gd name="T56" fmla="*/ 44 w 47"/>
                  <a:gd name="T57" fmla="*/ 15 h 75"/>
                  <a:gd name="T58" fmla="*/ 47 w 47"/>
                  <a:gd name="T59" fmla="*/ 30 h 75"/>
                  <a:gd name="T60" fmla="*/ 47 w 47"/>
                  <a:gd name="T61" fmla="*/ 37 h 75"/>
                  <a:gd name="T62" fmla="*/ 32 w 47"/>
                  <a:gd name="T63" fmla="*/ 37 h 75"/>
                  <a:gd name="T64" fmla="*/ 32 w 47"/>
                  <a:gd name="T65" fmla="*/ 10 h 75"/>
                  <a:gd name="T66" fmla="*/ 30 w 47"/>
                  <a:gd name="T67" fmla="*/ 7 h 75"/>
                  <a:gd name="T68" fmla="*/ 27 w 47"/>
                  <a:gd name="T69" fmla="*/ 6 h 75"/>
                  <a:gd name="T70" fmla="*/ 27 w 47"/>
                  <a:gd name="T71" fmla="*/ 4 h 75"/>
                  <a:gd name="T72" fmla="*/ 26 w 47"/>
                  <a:gd name="T73" fmla="*/ 3 h 75"/>
                  <a:gd name="T74" fmla="*/ 21 w 47"/>
                  <a:gd name="T75" fmla="*/ 3 h 75"/>
                  <a:gd name="T76" fmla="*/ 18 w 47"/>
                  <a:gd name="T77" fmla="*/ 6 h 75"/>
                  <a:gd name="T78" fmla="*/ 18 w 47"/>
                  <a:gd name="T79" fmla="*/ 10 h 75"/>
                  <a:gd name="T80" fmla="*/ 17 w 47"/>
                  <a:gd name="T81" fmla="*/ 16 h 75"/>
                  <a:gd name="T82" fmla="*/ 17 w 47"/>
                  <a:gd name="T83" fmla="*/ 62 h 75"/>
                  <a:gd name="T84" fmla="*/ 18 w 47"/>
                  <a:gd name="T85" fmla="*/ 65 h 75"/>
                  <a:gd name="T86" fmla="*/ 18 w 47"/>
                  <a:gd name="T87" fmla="*/ 68 h 75"/>
                  <a:gd name="T88" fmla="*/ 20 w 47"/>
                  <a:gd name="T89" fmla="*/ 71 h 75"/>
                  <a:gd name="T90" fmla="*/ 27 w 47"/>
                  <a:gd name="T91" fmla="*/ 71 h 75"/>
                  <a:gd name="T92" fmla="*/ 27 w 47"/>
                  <a:gd name="T93" fmla="*/ 69 h 75"/>
                  <a:gd name="T94" fmla="*/ 30 w 47"/>
                  <a:gd name="T95" fmla="*/ 68 h 75"/>
                  <a:gd name="T96" fmla="*/ 30 w 47"/>
                  <a:gd name="T97" fmla="*/ 65 h 75"/>
                  <a:gd name="T98" fmla="*/ 32 w 47"/>
                  <a:gd name="T99" fmla="*/ 60 h 75"/>
                  <a:gd name="T100" fmla="*/ 32 w 47"/>
                  <a:gd name="T101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75">
                    <a:moveTo>
                      <a:pt x="47" y="37"/>
                    </a:moveTo>
                    <a:lnTo>
                      <a:pt x="47" y="43"/>
                    </a:lnTo>
                    <a:lnTo>
                      <a:pt x="45" y="51"/>
                    </a:lnTo>
                    <a:lnTo>
                      <a:pt x="44" y="57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9" y="66"/>
                    </a:lnTo>
                    <a:lnTo>
                      <a:pt x="36" y="71"/>
                    </a:lnTo>
                    <a:lnTo>
                      <a:pt x="32" y="72"/>
                    </a:lnTo>
                    <a:lnTo>
                      <a:pt x="29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5" y="16"/>
                    </a:lnTo>
                    <a:lnTo>
                      <a:pt x="6" y="12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4"/>
                    </a:lnTo>
                    <a:lnTo>
                      <a:pt x="42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7"/>
                    </a:lnTo>
                    <a:close/>
                    <a:moveTo>
                      <a:pt x="32" y="37"/>
                    </a:moveTo>
                    <a:lnTo>
                      <a:pt x="32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7" y="16"/>
                    </a:lnTo>
                    <a:lnTo>
                      <a:pt x="17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19" name="Freeform 64"/>
              <p:cNvSpPr>
                <a:spLocks/>
              </p:cNvSpPr>
              <p:nvPr/>
            </p:nvSpPr>
            <p:spPr bwMode="auto">
              <a:xfrm>
                <a:off x="598" y="739"/>
                <a:ext cx="18" cy="18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7 w 18"/>
                  <a:gd name="T5" fmla="*/ 5 h 18"/>
                  <a:gd name="T6" fmla="*/ 18 w 18"/>
                  <a:gd name="T7" fmla="*/ 8 h 18"/>
                  <a:gd name="T8" fmla="*/ 18 w 18"/>
                  <a:gd name="T9" fmla="*/ 12 h 18"/>
                  <a:gd name="T10" fmla="*/ 12 w 18"/>
                  <a:gd name="T11" fmla="*/ 18 h 18"/>
                  <a:gd name="T12" fmla="*/ 6 w 18"/>
                  <a:gd name="T13" fmla="*/ 18 h 18"/>
                  <a:gd name="T14" fmla="*/ 2 w 18"/>
                  <a:gd name="T15" fmla="*/ 14 h 18"/>
                  <a:gd name="T16" fmla="*/ 2 w 18"/>
                  <a:gd name="T17" fmla="*/ 12 h 18"/>
                  <a:gd name="T18" fmla="*/ 0 w 18"/>
                  <a:gd name="T19" fmla="*/ 9 h 18"/>
                  <a:gd name="T20" fmla="*/ 3 w 18"/>
                  <a:gd name="T21" fmla="*/ 3 h 18"/>
                  <a:gd name="T22" fmla="*/ 5 w 18"/>
                  <a:gd name="T23" fmla="*/ 2 h 18"/>
                  <a:gd name="T24" fmla="*/ 6 w 18"/>
                  <a:gd name="T25" fmla="*/ 2 h 18"/>
                  <a:gd name="T26" fmla="*/ 9 w 1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lnTo>
                      <a:pt x="15" y="3"/>
                    </a:lnTo>
                    <a:lnTo>
                      <a:pt x="17" y="5"/>
                    </a:lnTo>
                    <a:lnTo>
                      <a:pt x="18" y="8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0" name="Freeform 65"/>
              <p:cNvSpPr>
                <a:spLocks noEditPoints="1"/>
              </p:cNvSpPr>
              <p:nvPr/>
            </p:nvSpPr>
            <p:spPr bwMode="auto">
              <a:xfrm>
                <a:off x="625" y="682"/>
                <a:ext cx="47" cy="75"/>
              </a:xfrm>
              <a:custGeom>
                <a:avLst/>
                <a:gdLst>
                  <a:gd name="T0" fmla="*/ 47 w 47"/>
                  <a:gd name="T1" fmla="*/ 37 h 75"/>
                  <a:gd name="T2" fmla="*/ 46 w 47"/>
                  <a:gd name="T3" fmla="*/ 48 h 75"/>
                  <a:gd name="T4" fmla="*/ 44 w 47"/>
                  <a:gd name="T5" fmla="*/ 57 h 75"/>
                  <a:gd name="T6" fmla="*/ 43 w 47"/>
                  <a:gd name="T7" fmla="*/ 62 h 75"/>
                  <a:gd name="T8" fmla="*/ 41 w 47"/>
                  <a:gd name="T9" fmla="*/ 65 h 75"/>
                  <a:gd name="T10" fmla="*/ 35 w 47"/>
                  <a:gd name="T11" fmla="*/ 71 h 75"/>
                  <a:gd name="T12" fmla="*/ 26 w 47"/>
                  <a:gd name="T13" fmla="*/ 75 h 75"/>
                  <a:gd name="T14" fmla="*/ 20 w 47"/>
                  <a:gd name="T15" fmla="*/ 75 h 75"/>
                  <a:gd name="T16" fmla="*/ 14 w 47"/>
                  <a:gd name="T17" fmla="*/ 72 h 75"/>
                  <a:gd name="T18" fmla="*/ 6 w 47"/>
                  <a:gd name="T19" fmla="*/ 65 h 75"/>
                  <a:gd name="T20" fmla="*/ 5 w 47"/>
                  <a:gd name="T21" fmla="*/ 60 h 75"/>
                  <a:gd name="T22" fmla="*/ 2 w 47"/>
                  <a:gd name="T23" fmla="*/ 56 h 75"/>
                  <a:gd name="T24" fmla="*/ 0 w 47"/>
                  <a:gd name="T25" fmla="*/ 47 h 75"/>
                  <a:gd name="T26" fmla="*/ 0 w 47"/>
                  <a:gd name="T27" fmla="*/ 31 h 75"/>
                  <a:gd name="T28" fmla="*/ 3 w 47"/>
                  <a:gd name="T29" fmla="*/ 16 h 75"/>
                  <a:gd name="T30" fmla="*/ 6 w 47"/>
                  <a:gd name="T31" fmla="*/ 12 h 75"/>
                  <a:gd name="T32" fmla="*/ 8 w 47"/>
                  <a:gd name="T33" fmla="*/ 7 h 75"/>
                  <a:gd name="T34" fmla="*/ 11 w 47"/>
                  <a:gd name="T35" fmla="*/ 4 h 75"/>
                  <a:gd name="T36" fmla="*/ 15 w 47"/>
                  <a:gd name="T37" fmla="*/ 1 h 75"/>
                  <a:gd name="T38" fmla="*/ 20 w 47"/>
                  <a:gd name="T39" fmla="*/ 0 h 75"/>
                  <a:gd name="T40" fmla="*/ 27 w 47"/>
                  <a:gd name="T41" fmla="*/ 0 h 75"/>
                  <a:gd name="T42" fmla="*/ 32 w 47"/>
                  <a:gd name="T43" fmla="*/ 1 h 75"/>
                  <a:gd name="T44" fmla="*/ 41 w 47"/>
                  <a:gd name="T45" fmla="*/ 10 h 75"/>
                  <a:gd name="T46" fmla="*/ 44 w 47"/>
                  <a:gd name="T47" fmla="*/ 15 h 75"/>
                  <a:gd name="T48" fmla="*/ 47 w 47"/>
                  <a:gd name="T49" fmla="*/ 30 h 75"/>
                  <a:gd name="T50" fmla="*/ 47 w 47"/>
                  <a:gd name="T51" fmla="*/ 37 h 75"/>
                  <a:gd name="T52" fmla="*/ 30 w 47"/>
                  <a:gd name="T53" fmla="*/ 37 h 75"/>
                  <a:gd name="T54" fmla="*/ 30 w 47"/>
                  <a:gd name="T55" fmla="*/ 10 h 75"/>
                  <a:gd name="T56" fmla="*/ 29 w 47"/>
                  <a:gd name="T57" fmla="*/ 7 h 75"/>
                  <a:gd name="T58" fmla="*/ 24 w 47"/>
                  <a:gd name="T59" fmla="*/ 3 h 75"/>
                  <a:gd name="T60" fmla="*/ 21 w 47"/>
                  <a:gd name="T61" fmla="*/ 3 h 75"/>
                  <a:gd name="T62" fmla="*/ 17 w 47"/>
                  <a:gd name="T63" fmla="*/ 7 h 75"/>
                  <a:gd name="T64" fmla="*/ 17 w 47"/>
                  <a:gd name="T65" fmla="*/ 16 h 75"/>
                  <a:gd name="T66" fmla="*/ 15 w 47"/>
                  <a:gd name="T67" fmla="*/ 27 h 75"/>
                  <a:gd name="T68" fmla="*/ 15 w 47"/>
                  <a:gd name="T69" fmla="*/ 57 h 75"/>
                  <a:gd name="T70" fmla="*/ 17 w 47"/>
                  <a:gd name="T71" fmla="*/ 62 h 75"/>
                  <a:gd name="T72" fmla="*/ 17 w 47"/>
                  <a:gd name="T73" fmla="*/ 65 h 75"/>
                  <a:gd name="T74" fmla="*/ 20 w 47"/>
                  <a:gd name="T75" fmla="*/ 71 h 75"/>
                  <a:gd name="T76" fmla="*/ 27 w 47"/>
                  <a:gd name="T77" fmla="*/ 71 h 75"/>
                  <a:gd name="T78" fmla="*/ 27 w 47"/>
                  <a:gd name="T79" fmla="*/ 69 h 75"/>
                  <a:gd name="T80" fmla="*/ 29 w 47"/>
                  <a:gd name="T81" fmla="*/ 68 h 75"/>
                  <a:gd name="T82" fmla="*/ 30 w 47"/>
                  <a:gd name="T83" fmla="*/ 65 h 75"/>
                  <a:gd name="T84" fmla="*/ 30 w 47"/>
                  <a:gd name="T85" fmla="*/ 60 h 75"/>
                  <a:gd name="T86" fmla="*/ 30 w 47"/>
                  <a:gd name="T87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75">
                    <a:moveTo>
                      <a:pt x="47" y="37"/>
                    </a:moveTo>
                    <a:lnTo>
                      <a:pt x="46" y="48"/>
                    </a:lnTo>
                    <a:lnTo>
                      <a:pt x="44" y="57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6" y="65"/>
                    </a:lnTo>
                    <a:lnTo>
                      <a:pt x="5" y="60"/>
                    </a:lnTo>
                    <a:lnTo>
                      <a:pt x="2" y="56"/>
                    </a:lnTo>
                    <a:lnTo>
                      <a:pt x="0" y="47"/>
                    </a:lnTo>
                    <a:lnTo>
                      <a:pt x="0" y="31"/>
                    </a:lnTo>
                    <a:lnTo>
                      <a:pt x="3" y="16"/>
                    </a:lnTo>
                    <a:lnTo>
                      <a:pt x="6" y="12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7"/>
                    </a:lnTo>
                    <a:close/>
                    <a:moveTo>
                      <a:pt x="30" y="37"/>
                    </a:moveTo>
                    <a:lnTo>
                      <a:pt x="30" y="10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6"/>
                    </a:lnTo>
                    <a:lnTo>
                      <a:pt x="15" y="27"/>
                    </a:lnTo>
                    <a:lnTo>
                      <a:pt x="15" y="57"/>
                    </a:lnTo>
                    <a:lnTo>
                      <a:pt x="17" y="62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1" name="Freeform 66"/>
              <p:cNvSpPr>
                <a:spLocks noEditPoints="1"/>
              </p:cNvSpPr>
              <p:nvPr/>
            </p:nvSpPr>
            <p:spPr bwMode="auto">
              <a:xfrm>
                <a:off x="680" y="682"/>
                <a:ext cx="47" cy="75"/>
              </a:xfrm>
              <a:custGeom>
                <a:avLst/>
                <a:gdLst>
                  <a:gd name="T0" fmla="*/ 47 w 47"/>
                  <a:gd name="T1" fmla="*/ 0 h 75"/>
                  <a:gd name="T2" fmla="*/ 41 w 47"/>
                  <a:gd name="T3" fmla="*/ 1 h 75"/>
                  <a:gd name="T4" fmla="*/ 31 w 47"/>
                  <a:gd name="T5" fmla="*/ 7 h 75"/>
                  <a:gd name="T6" fmla="*/ 22 w 47"/>
                  <a:gd name="T7" fmla="*/ 16 h 75"/>
                  <a:gd name="T8" fmla="*/ 21 w 47"/>
                  <a:gd name="T9" fmla="*/ 22 h 75"/>
                  <a:gd name="T10" fmla="*/ 18 w 47"/>
                  <a:gd name="T11" fmla="*/ 30 h 75"/>
                  <a:gd name="T12" fmla="*/ 19 w 47"/>
                  <a:gd name="T13" fmla="*/ 30 h 75"/>
                  <a:gd name="T14" fmla="*/ 22 w 47"/>
                  <a:gd name="T15" fmla="*/ 28 h 75"/>
                  <a:gd name="T16" fmla="*/ 33 w 47"/>
                  <a:gd name="T17" fmla="*/ 28 h 75"/>
                  <a:gd name="T18" fmla="*/ 39 w 47"/>
                  <a:gd name="T19" fmla="*/ 31 h 75"/>
                  <a:gd name="T20" fmla="*/ 41 w 47"/>
                  <a:gd name="T21" fmla="*/ 33 h 75"/>
                  <a:gd name="T22" fmla="*/ 44 w 47"/>
                  <a:gd name="T23" fmla="*/ 37 h 75"/>
                  <a:gd name="T24" fmla="*/ 47 w 47"/>
                  <a:gd name="T25" fmla="*/ 43 h 75"/>
                  <a:gd name="T26" fmla="*/ 47 w 47"/>
                  <a:gd name="T27" fmla="*/ 54 h 75"/>
                  <a:gd name="T28" fmla="*/ 45 w 47"/>
                  <a:gd name="T29" fmla="*/ 59 h 75"/>
                  <a:gd name="T30" fmla="*/ 41 w 47"/>
                  <a:gd name="T31" fmla="*/ 68 h 75"/>
                  <a:gd name="T32" fmla="*/ 37 w 47"/>
                  <a:gd name="T33" fmla="*/ 69 h 75"/>
                  <a:gd name="T34" fmla="*/ 36 w 47"/>
                  <a:gd name="T35" fmla="*/ 71 h 75"/>
                  <a:gd name="T36" fmla="*/ 31 w 47"/>
                  <a:gd name="T37" fmla="*/ 74 h 75"/>
                  <a:gd name="T38" fmla="*/ 28 w 47"/>
                  <a:gd name="T39" fmla="*/ 74 h 75"/>
                  <a:gd name="T40" fmla="*/ 24 w 47"/>
                  <a:gd name="T41" fmla="*/ 75 h 75"/>
                  <a:gd name="T42" fmla="*/ 19 w 47"/>
                  <a:gd name="T43" fmla="*/ 75 h 75"/>
                  <a:gd name="T44" fmla="*/ 16 w 47"/>
                  <a:gd name="T45" fmla="*/ 74 h 75"/>
                  <a:gd name="T46" fmla="*/ 12 w 47"/>
                  <a:gd name="T47" fmla="*/ 71 h 75"/>
                  <a:gd name="T48" fmla="*/ 6 w 47"/>
                  <a:gd name="T49" fmla="*/ 65 h 75"/>
                  <a:gd name="T50" fmla="*/ 3 w 47"/>
                  <a:gd name="T51" fmla="*/ 60 h 75"/>
                  <a:gd name="T52" fmla="*/ 0 w 47"/>
                  <a:gd name="T53" fmla="*/ 51 h 75"/>
                  <a:gd name="T54" fmla="*/ 0 w 47"/>
                  <a:gd name="T55" fmla="*/ 45 h 75"/>
                  <a:gd name="T56" fmla="*/ 3 w 47"/>
                  <a:gd name="T57" fmla="*/ 30 h 75"/>
                  <a:gd name="T58" fmla="*/ 6 w 47"/>
                  <a:gd name="T59" fmla="*/ 22 h 75"/>
                  <a:gd name="T60" fmla="*/ 15 w 47"/>
                  <a:gd name="T61" fmla="*/ 10 h 75"/>
                  <a:gd name="T62" fmla="*/ 22 w 47"/>
                  <a:gd name="T63" fmla="*/ 6 h 75"/>
                  <a:gd name="T64" fmla="*/ 34 w 47"/>
                  <a:gd name="T65" fmla="*/ 1 h 75"/>
                  <a:gd name="T66" fmla="*/ 47 w 47"/>
                  <a:gd name="T67" fmla="*/ 0 h 75"/>
                  <a:gd name="T68" fmla="*/ 18 w 47"/>
                  <a:gd name="T69" fmla="*/ 34 h 75"/>
                  <a:gd name="T70" fmla="*/ 16 w 47"/>
                  <a:gd name="T71" fmla="*/ 39 h 75"/>
                  <a:gd name="T72" fmla="*/ 16 w 47"/>
                  <a:gd name="T73" fmla="*/ 56 h 75"/>
                  <a:gd name="T74" fmla="*/ 18 w 47"/>
                  <a:gd name="T75" fmla="*/ 60 h 75"/>
                  <a:gd name="T76" fmla="*/ 18 w 47"/>
                  <a:gd name="T77" fmla="*/ 65 h 75"/>
                  <a:gd name="T78" fmla="*/ 19 w 47"/>
                  <a:gd name="T79" fmla="*/ 68 h 75"/>
                  <a:gd name="T80" fmla="*/ 22 w 47"/>
                  <a:gd name="T81" fmla="*/ 69 h 75"/>
                  <a:gd name="T82" fmla="*/ 24 w 47"/>
                  <a:gd name="T83" fmla="*/ 71 h 75"/>
                  <a:gd name="T84" fmla="*/ 27 w 47"/>
                  <a:gd name="T85" fmla="*/ 71 h 75"/>
                  <a:gd name="T86" fmla="*/ 31 w 47"/>
                  <a:gd name="T87" fmla="*/ 66 h 75"/>
                  <a:gd name="T88" fmla="*/ 31 w 47"/>
                  <a:gd name="T89" fmla="*/ 43 h 75"/>
                  <a:gd name="T90" fmla="*/ 30 w 47"/>
                  <a:gd name="T91" fmla="*/ 39 h 75"/>
                  <a:gd name="T92" fmla="*/ 28 w 47"/>
                  <a:gd name="T93" fmla="*/ 36 h 75"/>
                  <a:gd name="T94" fmla="*/ 25 w 47"/>
                  <a:gd name="T95" fmla="*/ 33 h 75"/>
                  <a:gd name="T96" fmla="*/ 21 w 47"/>
                  <a:gd name="T97" fmla="*/ 33 h 75"/>
                  <a:gd name="T98" fmla="*/ 19 w 47"/>
                  <a:gd name="T99" fmla="*/ 34 h 75"/>
                  <a:gd name="T100" fmla="*/ 18 w 47"/>
                  <a:gd name="T10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75">
                    <a:moveTo>
                      <a:pt x="47" y="0"/>
                    </a:moveTo>
                    <a:lnTo>
                      <a:pt x="41" y="1"/>
                    </a:lnTo>
                    <a:lnTo>
                      <a:pt x="31" y="7"/>
                    </a:lnTo>
                    <a:lnTo>
                      <a:pt x="22" y="16"/>
                    </a:lnTo>
                    <a:lnTo>
                      <a:pt x="21" y="22"/>
                    </a:lnTo>
                    <a:lnTo>
                      <a:pt x="18" y="30"/>
                    </a:lnTo>
                    <a:lnTo>
                      <a:pt x="19" y="30"/>
                    </a:lnTo>
                    <a:lnTo>
                      <a:pt x="22" y="28"/>
                    </a:lnTo>
                    <a:lnTo>
                      <a:pt x="33" y="28"/>
                    </a:lnTo>
                    <a:lnTo>
                      <a:pt x="39" y="31"/>
                    </a:lnTo>
                    <a:lnTo>
                      <a:pt x="41" y="33"/>
                    </a:lnTo>
                    <a:lnTo>
                      <a:pt x="44" y="37"/>
                    </a:lnTo>
                    <a:lnTo>
                      <a:pt x="47" y="43"/>
                    </a:lnTo>
                    <a:lnTo>
                      <a:pt x="47" y="54"/>
                    </a:lnTo>
                    <a:lnTo>
                      <a:pt x="45" y="59"/>
                    </a:lnTo>
                    <a:lnTo>
                      <a:pt x="41" y="68"/>
                    </a:lnTo>
                    <a:lnTo>
                      <a:pt x="37" y="69"/>
                    </a:lnTo>
                    <a:lnTo>
                      <a:pt x="36" y="71"/>
                    </a:lnTo>
                    <a:lnTo>
                      <a:pt x="31" y="74"/>
                    </a:lnTo>
                    <a:lnTo>
                      <a:pt x="28" y="74"/>
                    </a:lnTo>
                    <a:lnTo>
                      <a:pt x="24" y="75"/>
                    </a:lnTo>
                    <a:lnTo>
                      <a:pt x="19" y="75"/>
                    </a:lnTo>
                    <a:lnTo>
                      <a:pt x="16" y="74"/>
                    </a:lnTo>
                    <a:lnTo>
                      <a:pt x="12" y="71"/>
                    </a:lnTo>
                    <a:lnTo>
                      <a:pt x="6" y="65"/>
                    </a:lnTo>
                    <a:lnTo>
                      <a:pt x="3" y="60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3" y="30"/>
                    </a:lnTo>
                    <a:lnTo>
                      <a:pt x="6" y="22"/>
                    </a:lnTo>
                    <a:lnTo>
                      <a:pt x="15" y="10"/>
                    </a:lnTo>
                    <a:lnTo>
                      <a:pt x="22" y="6"/>
                    </a:lnTo>
                    <a:lnTo>
                      <a:pt x="34" y="1"/>
                    </a:lnTo>
                    <a:lnTo>
                      <a:pt x="47" y="0"/>
                    </a:lnTo>
                    <a:close/>
                    <a:moveTo>
                      <a:pt x="18" y="34"/>
                    </a:moveTo>
                    <a:lnTo>
                      <a:pt x="16" y="39"/>
                    </a:lnTo>
                    <a:lnTo>
                      <a:pt x="16" y="56"/>
                    </a:lnTo>
                    <a:lnTo>
                      <a:pt x="18" y="60"/>
                    </a:lnTo>
                    <a:lnTo>
                      <a:pt x="18" y="65"/>
                    </a:lnTo>
                    <a:lnTo>
                      <a:pt x="19" y="68"/>
                    </a:lnTo>
                    <a:lnTo>
                      <a:pt x="22" y="69"/>
                    </a:lnTo>
                    <a:lnTo>
                      <a:pt x="24" y="71"/>
                    </a:lnTo>
                    <a:lnTo>
                      <a:pt x="27" y="71"/>
                    </a:lnTo>
                    <a:lnTo>
                      <a:pt x="31" y="66"/>
                    </a:lnTo>
                    <a:lnTo>
                      <a:pt x="31" y="43"/>
                    </a:lnTo>
                    <a:lnTo>
                      <a:pt x="30" y="39"/>
                    </a:lnTo>
                    <a:lnTo>
                      <a:pt x="28" y="36"/>
                    </a:lnTo>
                    <a:lnTo>
                      <a:pt x="25" y="33"/>
                    </a:lnTo>
                    <a:lnTo>
                      <a:pt x="21" y="33"/>
                    </a:lnTo>
                    <a:lnTo>
                      <a:pt x="19" y="34"/>
                    </a:lnTo>
                    <a:lnTo>
                      <a:pt x="18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2" name="Line 67"/>
              <p:cNvSpPr>
                <a:spLocks noChangeShapeType="1"/>
              </p:cNvSpPr>
              <p:nvPr/>
            </p:nvSpPr>
            <p:spPr bwMode="auto">
              <a:xfrm>
                <a:off x="783" y="2109"/>
                <a:ext cx="1621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3" name="Line 68"/>
              <p:cNvSpPr>
                <a:spLocks noChangeShapeType="1"/>
              </p:cNvSpPr>
              <p:nvPr/>
            </p:nvSpPr>
            <p:spPr bwMode="auto">
              <a:xfrm>
                <a:off x="783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4" name="Line 69"/>
              <p:cNvSpPr>
                <a:spLocks noChangeShapeType="1"/>
              </p:cNvSpPr>
              <p:nvPr/>
            </p:nvSpPr>
            <p:spPr bwMode="auto">
              <a:xfrm>
                <a:off x="884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5" name="Line 70"/>
              <p:cNvSpPr>
                <a:spLocks noChangeShapeType="1"/>
              </p:cNvSpPr>
              <p:nvPr/>
            </p:nvSpPr>
            <p:spPr bwMode="auto">
              <a:xfrm>
                <a:off x="985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6" name="Line 71"/>
              <p:cNvSpPr>
                <a:spLocks noChangeShapeType="1"/>
              </p:cNvSpPr>
              <p:nvPr/>
            </p:nvSpPr>
            <p:spPr bwMode="auto">
              <a:xfrm>
                <a:off x="1086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7" name="Line 72"/>
              <p:cNvSpPr>
                <a:spLocks noChangeShapeType="1"/>
              </p:cNvSpPr>
              <p:nvPr/>
            </p:nvSpPr>
            <p:spPr bwMode="auto">
              <a:xfrm>
                <a:off x="1188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8" name="Line 73"/>
              <p:cNvSpPr>
                <a:spLocks noChangeShapeType="1"/>
              </p:cNvSpPr>
              <p:nvPr/>
            </p:nvSpPr>
            <p:spPr bwMode="auto">
              <a:xfrm>
                <a:off x="1289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29" name="Line 74"/>
              <p:cNvSpPr>
                <a:spLocks noChangeShapeType="1"/>
              </p:cNvSpPr>
              <p:nvPr/>
            </p:nvSpPr>
            <p:spPr bwMode="auto">
              <a:xfrm>
                <a:off x="1390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0" name="Line 75"/>
              <p:cNvSpPr>
                <a:spLocks noChangeShapeType="1"/>
              </p:cNvSpPr>
              <p:nvPr/>
            </p:nvSpPr>
            <p:spPr bwMode="auto">
              <a:xfrm>
                <a:off x="1492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1" name="Line 76"/>
              <p:cNvSpPr>
                <a:spLocks noChangeShapeType="1"/>
              </p:cNvSpPr>
              <p:nvPr/>
            </p:nvSpPr>
            <p:spPr bwMode="auto">
              <a:xfrm>
                <a:off x="1593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2" name="Line 77"/>
              <p:cNvSpPr>
                <a:spLocks noChangeShapeType="1"/>
              </p:cNvSpPr>
              <p:nvPr/>
            </p:nvSpPr>
            <p:spPr bwMode="auto">
              <a:xfrm>
                <a:off x="1694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3" name="Line 78"/>
              <p:cNvSpPr>
                <a:spLocks noChangeShapeType="1"/>
              </p:cNvSpPr>
              <p:nvPr/>
            </p:nvSpPr>
            <p:spPr bwMode="auto">
              <a:xfrm>
                <a:off x="1796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4" name="Line 79"/>
              <p:cNvSpPr>
                <a:spLocks noChangeShapeType="1"/>
              </p:cNvSpPr>
              <p:nvPr/>
            </p:nvSpPr>
            <p:spPr bwMode="auto">
              <a:xfrm>
                <a:off x="1895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5" name="Line 80"/>
              <p:cNvSpPr>
                <a:spLocks noChangeShapeType="1"/>
              </p:cNvSpPr>
              <p:nvPr/>
            </p:nvSpPr>
            <p:spPr bwMode="auto">
              <a:xfrm>
                <a:off x="1997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6" name="Line 81"/>
              <p:cNvSpPr>
                <a:spLocks noChangeShapeType="1"/>
              </p:cNvSpPr>
              <p:nvPr/>
            </p:nvSpPr>
            <p:spPr bwMode="auto">
              <a:xfrm>
                <a:off x="2098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7" name="Line 82"/>
              <p:cNvSpPr>
                <a:spLocks noChangeShapeType="1"/>
              </p:cNvSpPr>
              <p:nvPr/>
            </p:nvSpPr>
            <p:spPr bwMode="auto">
              <a:xfrm>
                <a:off x="2199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8" name="Line 83"/>
              <p:cNvSpPr>
                <a:spLocks noChangeShapeType="1"/>
              </p:cNvSpPr>
              <p:nvPr/>
            </p:nvSpPr>
            <p:spPr bwMode="auto">
              <a:xfrm>
                <a:off x="2304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39" name="Line 84"/>
              <p:cNvSpPr>
                <a:spLocks noChangeShapeType="1"/>
              </p:cNvSpPr>
              <p:nvPr/>
            </p:nvSpPr>
            <p:spPr bwMode="auto">
              <a:xfrm>
                <a:off x="2405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0" name="Rectangle 85"/>
              <p:cNvSpPr>
                <a:spLocks noChangeArrowheads="1"/>
              </p:cNvSpPr>
              <p:nvPr/>
            </p:nvSpPr>
            <p:spPr bwMode="auto">
              <a:xfrm>
                <a:off x="713" y="2205"/>
                <a:ext cx="3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1" name="Freeform 86"/>
              <p:cNvSpPr>
                <a:spLocks noEditPoints="1"/>
              </p:cNvSpPr>
              <p:nvPr/>
            </p:nvSpPr>
            <p:spPr bwMode="auto">
              <a:xfrm>
                <a:off x="751" y="2161"/>
                <a:ext cx="47" cy="74"/>
              </a:xfrm>
              <a:custGeom>
                <a:avLst/>
                <a:gdLst>
                  <a:gd name="T0" fmla="*/ 0 w 47"/>
                  <a:gd name="T1" fmla="*/ 47 h 74"/>
                  <a:gd name="T2" fmla="*/ 33 w 47"/>
                  <a:gd name="T3" fmla="*/ 0 h 74"/>
                  <a:gd name="T4" fmla="*/ 39 w 47"/>
                  <a:gd name="T5" fmla="*/ 0 h 74"/>
                  <a:gd name="T6" fmla="*/ 39 w 47"/>
                  <a:gd name="T7" fmla="*/ 47 h 74"/>
                  <a:gd name="T8" fmla="*/ 47 w 47"/>
                  <a:gd name="T9" fmla="*/ 47 h 74"/>
                  <a:gd name="T10" fmla="*/ 47 w 47"/>
                  <a:gd name="T11" fmla="*/ 57 h 74"/>
                  <a:gd name="T12" fmla="*/ 39 w 47"/>
                  <a:gd name="T13" fmla="*/ 57 h 74"/>
                  <a:gd name="T14" fmla="*/ 39 w 47"/>
                  <a:gd name="T15" fmla="*/ 74 h 74"/>
                  <a:gd name="T16" fmla="*/ 22 w 47"/>
                  <a:gd name="T17" fmla="*/ 74 h 74"/>
                  <a:gd name="T18" fmla="*/ 22 w 47"/>
                  <a:gd name="T19" fmla="*/ 57 h 74"/>
                  <a:gd name="T20" fmla="*/ 0 w 47"/>
                  <a:gd name="T21" fmla="*/ 57 h 74"/>
                  <a:gd name="T22" fmla="*/ 0 w 47"/>
                  <a:gd name="T23" fmla="*/ 47 h 74"/>
                  <a:gd name="T24" fmla="*/ 3 w 47"/>
                  <a:gd name="T25" fmla="*/ 47 h 74"/>
                  <a:gd name="T26" fmla="*/ 22 w 47"/>
                  <a:gd name="T27" fmla="*/ 47 h 74"/>
                  <a:gd name="T28" fmla="*/ 22 w 47"/>
                  <a:gd name="T29" fmla="*/ 18 h 74"/>
                  <a:gd name="T30" fmla="*/ 3 w 47"/>
                  <a:gd name="T31" fmla="*/ 4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74">
                    <a:moveTo>
                      <a:pt x="0" y="47"/>
                    </a:moveTo>
                    <a:lnTo>
                      <a:pt x="33" y="0"/>
                    </a:lnTo>
                    <a:lnTo>
                      <a:pt x="39" y="0"/>
                    </a:lnTo>
                    <a:lnTo>
                      <a:pt x="39" y="47"/>
                    </a:lnTo>
                    <a:lnTo>
                      <a:pt x="47" y="47"/>
                    </a:lnTo>
                    <a:lnTo>
                      <a:pt x="47" y="57"/>
                    </a:lnTo>
                    <a:lnTo>
                      <a:pt x="39" y="57"/>
                    </a:lnTo>
                    <a:lnTo>
                      <a:pt x="39" y="74"/>
                    </a:lnTo>
                    <a:lnTo>
                      <a:pt x="22" y="74"/>
                    </a:lnTo>
                    <a:lnTo>
                      <a:pt x="22" y="57"/>
                    </a:lnTo>
                    <a:lnTo>
                      <a:pt x="0" y="57"/>
                    </a:lnTo>
                    <a:lnTo>
                      <a:pt x="0" y="47"/>
                    </a:lnTo>
                    <a:close/>
                    <a:moveTo>
                      <a:pt x="3" y="47"/>
                    </a:moveTo>
                    <a:lnTo>
                      <a:pt x="22" y="47"/>
                    </a:lnTo>
                    <a:lnTo>
                      <a:pt x="22" y="18"/>
                    </a:lnTo>
                    <a:lnTo>
                      <a:pt x="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2" name="Freeform 87"/>
              <p:cNvSpPr>
                <a:spLocks noEditPoints="1"/>
              </p:cNvSpPr>
              <p:nvPr/>
            </p:nvSpPr>
            <p:spPr bwMode="auto">
              <a:xfrm>
                <a:off x="805" y="2161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6 w 47"/>
                  <a:gd name="T3" fmla="*/ 48 h 75"/>
                  <a:gd name="T4" fmla="*/ 44 w 47"/>
                  <a:gd name="T5" fmla="*/ 57 h 75"/>
                  <a:gd name="T6" fmla="*/ 43 w 47"/>
                  <a:gd name="T7" fmla="*/ 62 h 75"/>
                  <a:gd name="T8" fmla="*/ 41 w 47"/>
                  <a:gd name="T9" fmla="*/ 65 h 75"/>
                  <a:gd name="T10" fmla="*/ 35 w 47"/>
                  <a:gd name="T11" fmla="*/ 71 h 75"/>
                  <a:gd name="T12" fmla="*/ 26 w 47"/>
                  <a:gd name="T13" fmla="*/ 75 h 75"/>
                  <a:gd name="T14" fmla="*/ 20 w 47"/>
                  <a:gd name="T15" fmla="*/ 75 h 75"/>
                  <a:gd name="T16" fmla="*/ 14 w 47"/>
                  <a:gd name="T17" fmla="*/ 72 h 75"/>
                  <a:gd name="T18" fmla="*/ 6 w 47"/>
                  <a:gd name="T19" fmla="*/ 65 h 75"/>
                  <a:gd name="T20" fmla="*/ 5 w 47"/>
                  <a:gd name="T21" fmla="*/ 60 h 75"/>
                  <a:gd name="T22" fmla="*/ 2 w 47"/>
                  <a:gd name="T23" fmla="*/ 56 h 75"/>
                  <a:gd name="T24" fmla="*/ 0 w 47"/>
                  <a:gd name="T25" fmla="*/ 47 h 75"/>
                  <a:gd name="T26" fmla="*/ 0 w 47"/>
                  <a:gd name="T27" fmla="*/ 32 h 75"/>
                  <a:gd name="T28" fmla="*/ 3 w 47"/>
                  <a:gd name="T29" fmla="*/ 16 h 75"/>
                  <a:gd name="T30" fmla="*/ 6 w 47"/>
                  <a:gd name="T31" fmla="*/ 12 h 75"/>
                  <a:gd name="T32" fmla="*/ 8 w 47"/>
                  <a:gd name="T33" fmla="*/ 7 h 75"/>
                  <a:gd name="T34" fmla="*/ 11 w 47"/>
                  <a:gd name="T35" fmla="*/ 4 h 75"/>
                  <a:gd name="T36" fmla="*/ 15 w 47"/>
                  <a:gd name="T37" fmla="*/ 1 h 75"/>
                  <a:gd name="T38" fmla="*/ 20 w 47"/>
                  <a:gd name="T39" fmla="*/ 0 h 75"/>
                  <a:gd name="T40" fmla="*/ 27 w 47"/>
                  <a:gd name="T41" fmla="*/ 0 h 75"/>
                  <a:gd name="T42" fmla="*/ 32 w 47"/>
                  <a:gd name="T43" fmla="*/ 1 h 75"/>
                  <a:gd name="T44" fmla="*/ 41 w 47"/>
                  <a:gd name="T45" fmla="*/ 10 h 75"/>
                  <a:gd name="T46" fmla="*/ 44 w 47"/>
                  <a:gd name="T47" fmla="*/ 15 h 75"/>
                  <a:gd name="T48" fmla="*/ 47 w 47"/>
                  <a:gd name="T49" fmla="*/ 30 h 75"/>
                  <a:gd name="T50" fmla="*/ 47 w 47"/>
                  <a:gd name="T51" fmla="*/ 38 h 75"/>
                  <a:gd name="T52" fmla="*/ 30 w 47"/>
                  <a:gd name="T53" fmla="*/ 38 h 75"/>
                  <a:gd name="T54" fmla="*/ 30 w 47"/>
                  <a:gd name="T55" fmla="*/ 10 h 75"/>
                  <a:gd name="T56" fmla="*/ 29 w 47"/>
                  <a:gd name="T57" fmla="*/ 7 h 75"/>
                  <a:gd name="T58" fmla="*/ 24 w 47"/>
                  <a:gd name="T59" fmla="*/ 3 h 75"/>
                  <a:gd name="T60" fmla="*/ 21 w 47"/>
                  <a:gd name="T61" fmla="*/ 3 h 75"/>
                  <a:gd name="T62" fmla="*/ 17 w 47"/>
                  <a:gd name="T63" fmla="*/ 7 h 75"/>
                  <a:gd name="T64" fmla="*/ 17 w 47"/>
                  <a:gd name="T65" fmla="*/ 65 h 75"/>
                  <a:gd name="T66" fmla="*/ 20 w 47"/>
                  <a:gd name="T67" fmla="*/ 71 h 75"/>
                  <a:gd name="T68" fmla="*/ 27 w 47"/>
                  <a:gd name="T69" fmla="*/ 71 h 75"/>
                  <a:gd name="T70" fmla="*/ 27 w 47"/>
                  <a:gd name="T71" fmla="*/ 69 h 75"/>
                  <a:gd name="T72" fmla="*/ 29 w 47"/>
                  <a:gd name="T73" fmla="*/ 68 h 75"/>
                  <a:gd name="T74" fmla="*/ 30 w 47"/>
                  <a:gd name="T75" fmla="*/ 65 h 75"/>
                  <a:gd name="T76" fmla="*/ 30 w 47"/>
                  <a:gd name="T77" fmla="*/ 60 h 75"/>
                  <a:gd name="T78" fmla="*/ 30 w 47"/>
                  <a:gd name="T79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6" y="48"/>
                    </a:lnTo>
                    <a:lnTo>
                      <a:pt x="44" y="57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6" y="65"/>
                    </a:lnTo>
                    <a:lnTo>
                      <a:pt x="5" y="60"/>
                    </a:lnTo>
                    <a:lnTo>
                      <a:pt x="2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6"/>
                    </a:lnTo>
                    <a:lnTo>
                      <a:pt x="6" y="12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0" y="38"/>
                    </a:moveTo>
                    <a:lnTo>
                      <a:pt x="30" y="10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3" name="Rectangle 88"/>
              <p:cNvSpPr>
                <a:spLocks noChangeArrowheads="1"/>
              </p:cNvSpPr>
              <p:nvPr/>
            </p:nvSpPr>
            <p:spPr bwMode="auto">
              <a:xfrm>
                <a:off x="1117" y="2205"/>
                <a:ext cx="3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4" name="Freeform 89"/>
              <p:cNvSpPr>
                <a:spLocks/>
              </p:cNvSpPr>
              <p:nvPr/>
            </p:nvSpPr>
            <p:spPr bwMode="auto">
              <a:xfrm>
                <a:off x="1151" y="2161"/>
                <a:ext cx="49" cy="74"/>
              </a:xfrm>
              <a:custGeom>
                <a:avLst/>
                <a:gdLst>
                  <a:gd name="T0" fmla="*/ 44 w 49"/>
                  <a:gd name="T1" fmla="*/ 74 h 74"/>
                  <a:gd name="T2" fmla="*/ 0 w 49"/>
                  <a:gd name="T3" fmla="*/ 74 h 74"/>
                  <a:gd name="T4" fmla="*/ 0 w 49"/>
                  <a:gd name="T5" fmla="*/ 72 h 74"/>
                  <a:gd name="T6" fmla="*/ 13 w 49"/>
                  <a:gd name="T7" fmla="*/ 59 h 74"/>
                  <a:gd name="T8" fmla="*/ 22 w 49"/>
                  <a:gd name="T9" fmla="*/ 48 h 74"/>
                  <a:gd name="T10" fmla="*/ 26 w 49"/>
                  <a:gd name="T11" fmla="*/ 41 h 74"/>
                  <a:gd name="T12" fmla="*/ 29 w 49"/>
                  <a:gd name="T13" fmla="*/ 35 h 74"/>
                  <a:gd name="T14" fmla="*/ 29 w 49"/>
                  <a:gd name="T15" fmla="*/ 30 h 74"/>
                  <a:gd name="T16" fmla="*/ 31 w 49"/>
                  <a:gd name="T17" fmla="*/ 24 h 74"/>
                  <a:gd name="T18" fmla="*/ 31 w 49"/>
                  <a:gd name="T19" fmla="*/ 21 h 74"/>
                  <a:gd name="T20" fmla="*/ 29 w 49"/>
                  <a:gd name="T21" fmla="*/ 18 h 74"/>
                  <a:gd name="T22" fmla="*/ 25 w 49"/>
                  <a:gd name="T23" fmla="*/ 13 h 74"/>
                  <a:gd name="T24" fmla="*/ 22 w 49"/>
                  <a:gd name="T25" fmla="*/ 12 h 74"/>
                  <a:gd name="T26" fmla="*/ 14 w 49"/>
                  <a:gd name="T27" fmla="*/ 12 h 74"/>
                  <a:gd name="T28" fmla="*/ 10 w 49"/>
                  <a:gd name="T29" fmla="*/ 13 h 74"/>
                  <a:gd name="T30" fmla="*/ 3 w 49"/>
                  <a:gd name="T31" fmla="*/ 19 h 74"/>
                  <a:gd name="T32" fmla="*/ 2 w 49"/>
                  <a:gd name="T33" fmla="*/ 19 h 74"/>
                  <a:gd name="T34" fmla="*/ 5 w 49"/>
                  <a:gd name="T35" fmla="*/ 13 h 74"/>
                  <a:gd name="T36" fmla="*/ 11 w 49"/>
                  <a:gd name="T37" fmla="*/ 4 h 74"/>
                  <a:gd name="T38" fmla="*/ 16 w 49"/>
                  <a:gd name="T39" fmla="*/ 1 h 74"/>
                  <a:gd name="T40" fmla="*/ 20 w 49"/>
                  <a:gd name="T41" fmla="*/ 0 h 74"/>
                  <a:gd name="T42" fmla="*/ 28 w 49"/>
                  <a:gd name="T43" fmla="*/ 0 h 74"/>
                  <a:gd name="T44" fmla="*/ 32 w 49"/>
                  <a:gd name="T45" fmla="*/ 1 h 74"/>
                  <a:gd name="T46" fmla="*/ 35 w 49"/>
                  <a:gd name="T47" fmla="*/ 1 h 74"/>
                  <a:gd name="T48" fmla="*/ 40 w 49"/>
                  <a:gd name="T49" fmla="*/ 4 h 74"/>
                  <a:gd name="T50" fmla="*/ 43 w 49"/>
                  <a:gd name="T51" fmla="*/ 9 h 74"/>
                  <a:gd name="T52" fmla="*/ 44 w 49"/>
                  <a:gd name="T53" fmla="*/ 12 h 74"/>
                  <a:gd name="T54" fmla="*/ 44 w 49"/>
                  <a:gd name="T55" fmla="*/ 15 h 74"/>
                  <a:gd name="T56" fmla="*/ 46 w 49"/>
                  <a:gd name="T57" fmla="*/ 18 h 74"/>
                  <a:gd name="T58" fmla="*/ 44 w 49"/>
                  <a:gd name="T59" fmla="*/ 22 h 74"/>
                  <a:gd name="T60" fmla="*/ 44 w 49"/>
                  <a:gd name="T61" fmla="*/ 27 h 74"/>
                  <a:gd name="T62" fmla="*/ 41 w 49"/>
                  <a:gd name="T63" fmla="*/ 33 h 74"/>
                  <a:gd name="T64" fmla="*/ 34 w 49"/>
                  <a:gd name="T65" fmla="*/ 45 h 74"/>
                  <a:gd name="T66" fmla="*/ 17 w 49"/>
                  <a:gd name="T67" fmla="*/ 60 h 74"/>
                  <a:gd name="T68" fmla="*/ 41 w 49"/>
                  <a:gd name="T69" fmla="*/ 60 h 74"/>
                  <a:gd name="T70" fmla="*/ 44 w 49"/>
                  <a:gd name="T71" fmla="*/ 57 h 74"/>
                  <a:gd name="T72" fmla="*/ 44 w 49"/>
                  <a:gd name="T73" fmla="*/ 56 h 74"/>
                  <a:gd name="T74" fmla="*/ 46 w 49"/>
                  <a:gd name="T75" fmla="*/ 56 h 74"/>
                  <a:gd name="T76" fmla="*/ 46 w 49"/>
                  <a:gd name="T77" fmla="*/ 53 h 74"/>
                  <a:gd name="T78" fmla="*/ 49 w 49"/>
                  <a:gd name="T79" fmla="*/ 53 h 74"/>
                  <a:gd name="T80" fmla="*/ 44 w 49"/>
                  <a:gd name="T8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9" h="74">
                    <a:moveTo>
                      <a:pt x="44" y="74"/>
                    </a:moveTo>
                    <a:lnTo>
                      <a:pt x="0" y="74"/>
                    </a:lnTo>
                    <a:lnTo>
                      <a:pt x="0" y="72"/>
                    </a:lnTo>
                    <a:lnTo>
                      <a:pt x="13" y="59"/>
                    </a:lnTo>
                    <a:lnTo>
                      <a:pt x="22" y="48"/>
                    </a:lnTo>
                    <a:lnTo>
                      <a:pt x="26" y="41"/>
                    </a:lnTo>
                    <a:lnTo>
                      <a:pt x="29" y="35"/>
                    </a:lnTo>
                    <a:lnTo>
                      <a:pt x="29" y="30"/>
                    </a:lnTo>
                    <a:lnTo>
                      <a:pt x="31" y="24"/>
                    </a:lnTo>
                    <a:lnTo>
                      <a:pt x="31" y="21"/>
                    </a:lnTo>
                    <a:lnTo>
                      <a:pt x="29" y="18"/>
                    </a:lnTo>
                    <a:lnTo>
                      <a:pt x="25" y="13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10" y="13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11" y="4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3" y="9"/>
                    </a:lnTo>
                    <a:lnTo>
                      <a:pt x="44" y="12"/>
                    </a:lnTo>
                    <a:lnTo>
                      <a:pt x="44" y="15"/>
                    </a:lnTo>
                    <a:lnTo>
                      <a:pt x="46" y="18"/>
                    </a:lnTo>
                    <a:lnTo>
                      <a:pt x="44" y="22"/>
                    </a:lnTo>
                    <a:lnTo>
                      <a:pt x="44" y="27"/>
                    </a:lnTo>
                    <a:lnTo>
                      <a:pt x="41" y="33"/>
                    </a:lnTo>
                    <a:lnTo>
                      <a:pt x="34" y="45"/>
                    </a:lnTo>
                    <a:lnTo>
                      <a:pt x="17" y="60"/>
                    </a:lnTo>
                    <a:lnTo>
                      <a:pt x="41" y="60"/>
                    </a:lnTo>
                    <a:lnTo>
                      <a:pt x="44" y="57"/>
                    </a:lnTo>
                    <a:lnTo>
                      <a:pt x="44" y="56"/>
                    </a:lnTo>
                    <a:lnTo>
                      <a:pt x="46" y="56"/>
                    </a:lnTo>
                    <a:lnTo>
                      <a:pt x="46" y="53"/>
                    </a:lnTo>
                    <a:lnTo>
                      <a:pt x="49" y="53"/>
                    </a:lnTo>
                    <a:lnTo>
                      <a:pt x="44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5" name="Freeform 90"/>
              <p:cNvSpPr>
                <a:spLocks noEditPoints="1"/>
              </p:cNvSpPr>
              <p:nvPr/>
            </p:nvSpPr>
            <p:spPr bwMode="auto">
              <a:xfrm>
                <a:off x="1209" y="2161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5 w 47"/>
                  <a:gd name="T3" fmla="*/ 48 h 75"/>
                  <a:gd name="T4" fmla="*/ 44 w 47"/>
                  <a:gd name="T5" fmla="*/ 57 h 75"/>
                  <a:gd name="T6" fmla="*/ 42 w 47"/>
                  <a:gd name="T7" fmla="*/ 62 h 75"/>
                  <a:gd name="T8" fmla="*/ 41 w 47"/>
                  <a:gd name="T9" fmla="*/ 65 h 75"/>
                  <a:gd name="T10" fmla="*/ 35 w 47"/>
                  <a:gd name="T11" fmla="*/ 71 h 75"/>
                  <a:gd name="T12" fmla="*/ 26 w 47"/>
                  <a:gd name="T13" fmla="*/ 75 h 75"/>
                  <a:gd name="T14" fmla="*/ 20 w 47"/>
                  <a:gd name="T15" fmla="*/ 75 h 75"/>
                  <a:gd name="T16" fmla="*/ 14 w 47"/>
                  <a:gd name="T17" fmla="*/ 72 h 75"/>
                  <a:gd name="T18" fmla="*/ 6 w 47"/>
                  <a:gd name="T19" fmla="*/ 65 h 75"/>
                  <a:gd name="T20" fmla="*/ 4 w 47"/>
                  <a:gd name="T21" fmla="*/ 60 h 75"/>
                  <a:gd name="T22" fmla="*/ 1 w 47"/>
                  <a:gd name="T23" fmla="*/ 56 h 75"/>
                  <a:gd name="T24" fmla="*/ 0 w 47"/>
                  <a:gd name="T25" fmla="*/ 47 h 75"/>
                  <a:gd name="T26" fmla="*/ 0 w 47"/>
                  <a:gd name="T27" fmla="*/ 32 h 75"/>
                  <a:gd name="T28" fmla="*/ 3 w 47"/>
                  <a:gd name="T29" fmla="*/ 16 h 75"/>
                  <a:gd name="T30" fmla="*/ 6 w 47"/>
                  <a:gd name="T31" fmla="*/ 12 h 75"/>
                  <a:gd name="T32" fmla="*/ 7 w 47"/>
                  <a:gd name="T33" fmla="*/ 7 h 75"/>
                  <a:gd name="T34" fmla="*/ 11 w 47"/>
                  <a:gd name="T35" fmla="*/ 4 h 75"/>
                  <a:gd name="T36" fmla="*/ 15 w 47"/>
                  <a:gd name="T37" fmla="*/ 1 h 75"/>
                  <a:gd name="T38" fmla="*/ 20 w 47"/>
                  <a:gd name="T39" fmla="*/ 0 h 75"/>
                  <a:gd name="T40" fmla="*/ 27 w 47"/>
                  <a:gd name="T41" fmla="*/ 0 h 75"/>
                  <a:gd name="T42" fmla="*/ 32 w 47"/>
                  <a:gd name="T43" fmla="*/ 1 h 75"/>
                  <a:gd name="T44" fmla="*/ 41 w 47"/>
                  <a:gd name="T45" fmla="*/ 10 h 75"/>
                  <a:gd name="T46" fmla="*/ 44 w 47"/>
                  <a:gd name="T47" fmla="*/ 15 h 75"/>
                  <a:gd name="T48" fmla="*/ 47 w 47"/>
                  <a:gd name="T49" fmla="*/ 30 h 75"/>
                  <a:gd name="T50" fmla="*/ 47 w 47"/>
                  <a:gd name="T51" fmla="*/ 38 h 75"/>
                  <a:gd name="T52" fmla="*/ 30 w 47"/>
                  <a:gd name="T53" fmla="*/ 38 h 75"/>
                  <a:gd name="T54" fmla="*/ 30 w 47"/>
                  <a:gd name="T55" fmla="*/ 10 h 75"/>
                  <a:gd name="T56" fmla="*/ 29 w 47"/>
                  <a:gd name="T57" fmla="*/ 7 h 75"/>
                  <a:gd name="T58" fmla="*/ 24 w 47"/>
                  <a:gd name="T59" fmla="*/ 3 h 75"/>
                  <a:gd name="T60" fmla="*/ 21 w 47"/>
                  <a:gd name="T61" fmla="*/ 3 h 75"/>
                  <a:gd name="T62" fmla="*/ 17 w 47"/>
                  <a:gd name="T63" fmla="*/ 7 h 75"/>
                  <a:gd name="T64" fmla="*/ 17 w 47"/>
                  <a:gd name="T65" fmla="*/ 65 h 75"/>
                  <a:gd name="T66" fmla="*/ 20 w 47"/>
                  <a:gd name="T67" fmla="*/ 71 h 75"/>
                  <a:gd name="T68" fmla="*/ 27 w 47"/>
                  <a:gd name="T69" fmla="*/ 71 h 75"/>
                  <a:gd name="T70" fmla="*/ 27 w 47"/>
                  <a:gd name="T71" fmla="*/ 69 h 75"/>
                  <a:gd name="T72" fmla="*/ 29 w 47"/>
                  <a:gd name="T73" fmla="*/ 68 h 75"/>
                  <a:gd name="T74" fmla="*/ 30 w 47"/>
                  <a:gd name="T75" fmla="*/ 65 h 75"/>
                  <a:gd name="T76" fmla="*/ 30 w 47"/>
                  <a:gd name="T77" fmla="*/ 60 h 75"/>
                  <a:gd name="T78" fmla="*/ 30 w 47"/>
                  <a:gd name="T79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5" y="48"/>
                    </a:lnTo>
                    <a:lnTo>
                      <a:pt x="44" y="57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6" y="65"/>
                    </a:lnTo>
                    <a:lnTo>
                      <a:pt x="4" y="60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6"/>
                    </a:lnTo>
                    <a:lnTo>
                      <a:pt x="6" y="12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0" y="38"/>
                    </a:moveTo>
                    <a:lnTo>
                      <a:pt x="30" y="10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6" name="Freeform 91"/>
              <p:cNvSpPr>
                <a:spLocks noEditPoints="1"/>
              </p:cNvSpPr>
              <p:nvPr/>
            </p:nvSpPr>
            <p:spPr bwMode="auto">
              <a:xfrm>
                <a:off x="1567" y="2161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7 w 47"/>
                  <a:gd name="T3" fmla="*/ 44 h 75"/>
                  <a:gd name="T4" fmla="*/ 46 w 47"/>
                  <a:gd name="T5" fmla="*/ 51 h 75"/>
                  <a:gd name="T6" fmla="*/ 44 w 47"/>
                  <a:gd name="T7" fmla="*/ 57 h 75"/>
                  <a:gd name="T8" fmla="*/ 43 w 47"/>
                  <a:gd name="T9" fmla="*/ 62 h 75"/>
                  <a:gd name="T10" fmla="*/ 41 w 47"/>
                  <a:gd name="T11" fmla="*/ 65 h 75"/>
                  <a:gd name="T12" fmla="*/ 40 w 47"/>
                  <a:gd name="T13" fmla="*/ 66 h 75"/>
                  <a:gd name="T14" fmla="*/ 37 w 47"/>
                  <a:gd name="T15" fmla="*/ 71 h 75"/>
                  <a:gd name="T16" fmla="*/ 32 w 47"/>
                  <a:gd name="T17" fmla="*/ 72 h 75"/>
                  <a:gd name="T18" fmla="*/ 29 w 47"/>
                  <a:gd name="T19" fmla="*/ 75 h 75"/>
                  <a:gd name="T20" fmla="*/ 20 w 47"/>
                  <a:gd name="T21" fmla="*/ 75 h 75"/>
                  <a:gd name="T22" fmla="*/ 14 w 47"/>
                  <a:gd name="T23" fmla="*/ 72 h 75"/>
                  <a:gd name="T24" fmla="*/ 11 w 47"/>
                  <a:gd name="T25" fmla="*/ 69 h 75"/>
                  <a:gd name="T26" fmla="*/ 8 w 47"/>
                  <a:gd name="T27" fmla="*/ 65 h 75"/>
                  <a:gd name="T28" fmla="*/ 3 w 47"/>
                  <a:gd name="T29" fmla="*/ 56 h 75"/>
                  <a:gd name="T30" fmla="*/ 2 w 47"/>
                  <a:gd name="T31" fmla="*/ 47 h 75"/>
                  <a:gd name="T32" fmla="*/ 0 w 47"/>
                  <a:gd name="T33" fmla="*/ 39 h 75"/>
                  <a:gd name="T34" fmla="*/ 0 w 47"/>
                  <a:gd name="T35" fmla="*/ 32 h 75"/>
                  <a:gd name="T36" fmla="*/ 2 w 47"/>
                  <a:gd name="T37" fmla="*/ 24 h 75"/>
                  <a:gd name="T38" fmla="*/ 5 w 47"/>
                  <a:gd name="T39" fmla="*/ 16 h 75"/>
                  <a:gd name="T40" fmla="*/ 6 w 47"/>
                  <a:gd name="T41" fmla="*/ 12 h 75"/>
                  <a:gd name="T42" fmla="*/ 9 w 47"/>
                  <a:gd name="T43" fmla="*/ 7 h 75"/>
                  <a:gd name="T44" fmla="*/ 15 w 47"/>
                  <a:gd name="T45" fmla="*/ 1 h 75"/>
                  <a:gd name="T46" fmla="*/ 20 w 47"/>
                  <a:gd name="T47" fmla="*/ 0 h 75"/>
                  <a:gd name="T48" fmla="*/ 28 w 47"/>
                  <a:gd name="T49" fmla="*/ 0 h 75"/>
                  <a:gd name="T50" fmla="*/ 32 w 47"/>
                  <a:gd name="T51" fmla="*/ 1 h 75"/>
                  <a:gd name="T52" fmla="*/ 37 w 47"/>
                  <a:gd name="T53" fmla="*/ 4 h 75"/>
                  <a:gd name="T54" fmla="*/ 43 w 47"/>
                  <a:gd name="T55" fmla="*/ 10 h 75"/>
                  <a:gd name="T56" fmla="*/ 44 w 47"/>
                  <a:gd name="T57" fmla="*/ 15 h 75"/>
                  <a:gd name="T58" fmla="*/ 47 w 47"/>
                  <a:gd name="T59" fmla="*/ 30 h 75"/>
                  <a:gd name="T60" fmla="*/ 47 w 47"/>
                  <a:gd name="T61" fmla="*/ 38 h 75"/>
                  <a:gd name="T62" fmla="*/ 32 w 47"/>
                  <a:gd name="T63" fmla="*/ 38 h 75"/>
                  <a:gd name="T64" fmla="*/ 32 w 47"/>
                  <a:gd name="T65" fmla="*/ 10 h 75"/>
                  <a:gd name="T66" fmla="*/ 31 w 47"/>
                  <a:gd name="T67" fmla="*/ 7 h 75"/>
                  <a:gd name="T68" fmla="*/ 28 w 47"/>
                  <a:gd name="T69" fmla="*/ 6 h 75"/>
                  <a:gd name="T70" fmla="*/ 28 w 47"/>
                  <a:gd name="T71" fmla="*/ 4 h 75"/>
                  <a:gd name="T72" fmla="*/ 26 w 47"/>
                  <a:gd name="T73" fmla="*/ 3 h 75"/>
                  <a:gd name="T74" fmla="*/ 21 w 47"/>
                  <a:gd name="T75" fmla="*/ 3 h 75"/>
                  <a:gd name="T76" fmla="*/ 18 w 47"/>
                  <a:gd name="T77" fmla="*/ 6 h 75"/>
                  <a:gd name="T78" fmla="*/ 18 w 47"/>
                  <a:gd name="T79" fmla="*/ 10 h 75"/>
                  <a:gd name="T80" fmla="*/ 17 w 47"/>
                  <a:gd name="T81" fmla="*/ 16 h 75"/>
                  <a:gd name="T82" fmla="*/ 17 w 47"/>
                  <a:gd name="T83" fmla="*/ 62 h 75"/>
                  <a:gd name="T84" fmla="*/ 18 w 47"/>
                  <a:gd name="T85" fmla="*/ 65 h 75"/>
                  <a:gd name="T86" fmla="*/ 18 w 47"/>
                  <a:gd name="T87" fmla="*/ 68 h 75"/>
                  <a:gd name="T88" fmla="*/ 20 w 47"/>
                  <a:gd name="T89" fmla="*/ 71 h 75"/>
                  <a:gd name="T90" fmla="*/ 28 w 47"/>
                  <a:gd name="T91" fmla="*/ 71 h 75"/>
                  <a:gd name="T92" fmla="*/ 28 w 47"/>
                  <a:gd name="T93" fmla="*/ 69 h 75"/>
                  <a:gd name="T94" fmla="*/ 31 w 47"/>
                  <a:gd name="T95" fmla="*/ 68 h 75"/>
                  <a:gd name="T96" fmla="*/ 31 w 47"/>
                  <a:gd name="T97" fmla="*/ 65 h 75"/>
                  <a:gd name="T98" fmla="*/ 32 w 47"/>
                  <a:gd name="T99" fmla="*/ 60 h 75"/>
                  <a:gd name="T100" fmla="*/ 32 w 47"/>
                  <a:gd name="T101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7" y="44"/>
                    </a:lnTo>
                    <a:lnTo>
                      <a:pt x="46" y="51"/>
                    </a:lnTo>
                    <a:lnTo>
                      <a:pt x="44" y="57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2" y="72"/>
                    </a:lnTo>
                    <a:lnTo>
                      <a:pt x="29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5" y="16"/>
                    </a:lnTo>
                    <a:lnTo>
                      <a:pt x="6" y="12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43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0"/>
                    </a:lnTo>
                    <a:lnTo>
                      <a:pt x="31" y="7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7" y="16"/>
                    </a:lnTo>
                    <a:lnTo>
                      <a:pt x="17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20" y="71"/>
                    </a:lnTo>
                    <a:lnTo>
                      <a:pt x="28" y="71"/>
                    </a:lnTo>
                    <a:lnTo>
                      <a:pt x="28" y="69"/>
                    </a:lnTo>
                    <a:lnTo>
                      <a:pt x="31" y="68"/>
                    </a:lnTo>
                    <a:lnTo>
                      <a:pt x="31" y="65"/>
                    </a:lnTo>
                    <a:lnTo>
                      <a:pt x="32" y="60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7" name="Freeform 92"/>
              <p:cNvSpPr>
                <a:spLocks/>
              </p:cNvSpPr>
              <p:nvPr/>
            </p:nvSpPr>
            <p:spPr bwMode="auto">
              <a:xfrm>
                <a:off x="1944" y="2161"/>
                <a:ext cx="48" cy="74"/>
              </a:xfrm>
              <a:custGeom>
                <a:avLst/>
                <a:gdLst>
                  <a:gd name="T0" fmla="*/ 44 w 48"/>
                  <a:gd name="T1" fmla="*/ 74 h 74"/>
                  <a:gd name="T2" fmla="*/ 0 w 48"/>
                  <a:gd name="T3" fmla="*/ 74 h 74"/>
                  <a:gd name="T4" fmla="*/ 0 w 48"/>
                  <a:gd name="T5" fmla="*/ 72 h 74"/>
                  <a:gd name="T6" fmla="*/ 12 w 48"/>
                  <a:gd name="T7" fmla="*/ 59 h 74"/>
                  <a:gd name="T8" fmla="*/ 21 w 48"/>
                  <a:gd name="T9" fmla="*/ 48 h 74"/>
                  <a:gd name="T10" fmla="*/ 26 w 48"/>
                  <a:gd name="T11" fmla="*/ 41 h 74"/>
                  <a:gd name="T12" fmla="*/ 27 w 48"/>
                  <a:gd name="T13" fmla="*/ 35 h 74"/>
                  <a:gd name="T14" fmla="*/ 29 w 48"/>
                  <a:gd name="T15" fmla="*/ 30 h 74"/>
                  <a:gd name="T16" fmla="*/ 29 w 48"/>
                  <a:gd name="T17" fmla="*/ 21 h 74"/>
                  <a:gd name="T18" fmla="*/ 26 w 48"/>
                  <a:gd name="T19" fmla="*/ 15 h 74"/>
                  <a:gd name="T20" fmla="*/ 19 w 48"/>
                  <a:gd name="T21" fmla="*/ 12 h 74"/>
                  <a:gd name="T22" fmla="*/ 12 w 48"/>
                  <a:gd name="T23" fmla="*/ 12 h 74"/>
                  <a:gd name="T24" fmla="*/ 9 w 48"/>
                  <a:gd name="T25" fmla="*/ 13 h 74"/>
                  <a:gd name="T26" fmla="*/ 3 w 48"/>
                  <a:gd name="T27" fmla="*/ 19 h 74"/>
                  <a:gd name="T28" fmla="*/ 1 w 48"/>
                  <a:gd name="T29" fmla="*/ 19 h 74"/>
                  <a:gd name="T30" fmla="*/ 3 w 48"/>
                  <a:gd name="T31" fmla="*/ 13 h 74"/>
                  <a:gd name="T32" fmla="*/ 6 w 48"/>
                  <a:gd name="T33" fmla="*/ 9 h 74"/>
                  <a:gd name="T34" fmla="*/ 10 w 48"/>
                  <a:gd name="T35" fmla="*/ 4 h 74"/>
                  <a:gd name="T36" fmla="*/ 15 w 48"/>
                  <a:gd name="T37" fmla="*/ 1 h 74"/>
                  <a:gd name="T38" fmla="*/ 19 w 48"/>
                  <a:gd name="T39" fmla="*/ 0 h 74"/>
                  <a:gd name="T40" fmla="*/ 27 w 48"/>
                  <a:gd name="T41" fmla="*/ 0 h 74"/>
                  <a:gd name="T42" fmla="*/ 32 w 48"/>
                  <a:gd name="T43" fmla="*/ 1 h 74"/>
                  <a:gd name="T44" fmla="*/ 33 w 48"/>
                  <a:gd name="T45" fmla="*/ 1 h 74"/>
                  <a:gd name="T46" fmla="*/ 36 w 48"/>
                  <a:gd name="T47" fmla="*/ 4 h 74"/>
                  <a:gd name="T48" fmla="*/ 39 w 48"/>
                  <a:gd name="T49" fmla="*/ 6 h 74"/>
                  <a:gd name="T50" fmla="*/ 42 w 48"/>
                  <a:gd name="T51" fmla="*/ 9 h 74"/>
                  <a:gd name="T52" fmla="*/ 44 w 48"/>
                  <a:gd name="T53" fmla="*/ 12 h 74"/>
                  <a:gd name="T54" fmla="*/ 44 w 48"/>
                  <a:gd name="T55" fmla="*/ 22 h 74"/>
                  <a:gd name="T56" fmla="*/ 42 w 48"/>
                  <a:gd name="T57" fmla="*/ 27 h 74"/>
                  <a:gd name="T58" fmla="*/ 41 w 48"/>
                  <a:gd name="T59" fmla="*/ 33 h 74"/>
                  <a:gd name="T60" fmla="*/ 32 w 48"/>
                  <a:gd name="T61" fmla="*/ 45 h 74"/>
                  <a:gd name="T62" fmla="*/ 16 w 48"/>
                  <a:gd name="T63" fmla="*/ 60 h 74"/>
                  <a:gd name="T64" fmla="*/ 39 w 48"/>
                  <a:gd name="T65" fmla="*/ 60 h 74"/>
                  <a:gd name="T66" fmla="*/ 41 w 48"/>
                  <a:gd name="T67" fmla="*/ 59 h 74"/>
                  <a:gd name="T68" fmla="*/ 44 w 48"/>
                  <a:gd name="T69" fmla="*/ 57 h 74"/>
                  <a:gd name="T70" fmla="*/ 44 w 48"/>
                  <a:gd name="T71" fmla="*/ 56 h 74"/>
                  <a:gd name="T72" fmla="*/ 45 w 48"/>
                  <a:gd name="T73" fmla="*/ 53 h 74"/>
                  <a:gd name="T74" fmla="*/ 48 w 48"/>
                  <a:gd name="T75" fmla="*/ 53 h 74"/>
                  <a:gd name="T76" fmla="*/ 44 w 48"/>
                  <a:gd name="T7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" h="74">
                    <a:moveTo>
                      <a:pt x="44" y="74"/>
                    </a:moveTo>
                    <a:lnTo>
                      <a:pt x="0" y="74"/>
                    </a:lnTo>
                    <a:lnTo>
                      <a:pt x="0" y="72"/>
                    </a:lnTo>
                    <a:lnTo>
                      <a:pt x="12" y="59"/>
                    </a:lnTo>
                    <a:lnTo>
                      <a:pt x="21" y="48"/>
                    </a:lnTo>
                    <a:lnTo>
                      <a:pt x="26" y="41"/>
                    </a:lnTo>
                    <a:lnTo>
                      <a:pt x="27" y="35"/>
                    </a:lnTo>
                    <a:lnTo>
                      <a:pt x="29" y="30"/>
                    </a:lnTo>
                    <a:lnTo>
                      <a:pt x="29" y="21"/>
                    </a:lnTo>
                    <a:lnTo>
                      <a:pt x="26" y="15"/>
                    </a:lnTo>
                    <a:lnTo>
                      <a:pt x="19" y="12"/>
                    </a:lnTo>
                    <a:lnTo>
                      <a:pt x="12" y="12"/>
                    </a:lnTo>
                    <a:lnTo>
                      <a:pt x="9" y="13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3" y="13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6" y="4"/>
                    </a:lnTo>
                    <a:lnTo>
                      <a:pt x="39" y="6"/>
                    </a:lnTo>
                    <a:lnTo>
                      <a:pt x="42" y="9"/>
                    </a:lnTo>
                    <a:lnTo>
                      <a:pt x="44" y="12"/>
                    </a:lnTo>
                    <a:lnTo>
                      <a:pt x="44" y="22"/>
                    </a:lnTo>
                    <a:lnTo>
                      <a:pt x="42" y="27"/>
                    </a:lnTo>
                    <a:lnTo>
                      <a:pt x="41" y="33"/>
                    </a:lnTo>
                    <a:lnTo>
                      <a:pt x="32" y="45"/>
                    </a:lnTo>
                    <a:lnTo>
                      <a:pt x="16" y="60"/>
                    </a:lnTo>
                    <a:lnTo>
                      <a:pt x="39" y="60"/>
                    </a:lnTo>
                    <a:lnTo>
                      <a:pt x="41" y="59"/>
                    </a:lnTo>
                    <a:lnTo>
                      <a:pt x="44" y="57"/>
                    </a:lnTo>
                    <a:lnTo>
                      <a:pt x="44" y="56"/>
                    </a:lnTo>
                    <a:lnTo>
                      <a:pt x="45" y="53"/>
                    </a:lnTo>
                    <a:lnTo>
                      <a:pt x="48" y="53"/>
                    </a:lnTo>
                    <a:lnTo>
                      <a:pt x="44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8" name="Freeform 93"/>
              <p:cNvSpPr>
                <a:spLocks noEditPoints="1"/>
              </p:cNvSpPr>
              <p:nvPr/>
            </p:nvSpPr>
            <p:spPr bwMode="auto">
              <a:xfrm>
                <a:off x="2001" y="2161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6 w 47"/>
                  <a:gd name="T3" fmla="*/ 48 h 75"/>
                  <a:gd name="T4" fmla="*/ 43 w 47"/>
                  <a:gd name="T5" fmla="*/ 57 h 75"/>
                  <a:gd name="T6" fmla="*/ 43 w 47"/>
                  <a:gd name="T7" fmla="*/ 62 h 75"/>
                  <a:gd name="T8" fmla="*/ 41 w 47"/>
                  <a:gd name="T9" fmla="*/ 65 h 75"/>
                  <a:gd name="T10" fmla="*/ 38 w 47"/>
                  <a:gd name="T11" fmla="*/ 66 h 75"/>
                  <a:gd name="T12" fmla="*/ 35 w 47"/>
                  <a:gd name="T13" fmla="*/ 71 h 75"/>
                  <a:gd name="T14" fmla="*/ 26 w 47"/>
                  <a:gd name="T15" fmla="*/ 75 h 75"/>
                  <a:gd name="T16" fmla="*/ 20 w 47"/>
                  <a:gd name="T17" fmla="*/ 75 h 75"/>
                  <a:gd name="T18" fmla="*/ 14 w 47"/>
                  <a:gd name="T19" fmla="*/ 72 h 75"/>
                  <a:gd name="T20" fmla="*/ 6 w 47"/>
                  <a:gd name="T21" fmla="*/ 65 h 75"/>
                  <a:gd name="T22" fmla="*/ 3 w 47"/>
                  <a:gd name="T23" fmla="*/ 60 h 75"/>
                  <a:gd name="T24" fmla="*/ 2 w 47"/>
                  <a:gd name="T25" fmla="*/ 56 h 75"/>
                  <a:gd name="T26" fmla="*/ 0 w 47"/>
                  <a:gd name="T27" fmla="*/ 47 h 75"/>
                  <a:gd name="T28" fmla="*/ 0 w 47"/>
                  <a:gd name="T29" fmla="*/ 32 h 75"/>
                  <a:gd name="T30" fmla="*/ 3 w 47"/>
                  <a:gd name="T31" fmla="*/ 16 h 75"/>
                  <a:gd name="T32" fmla="*/ 5 w 47"/>
                  <a:gd name="T33" fmla="*/ 12 h 75"/>
                  <a:gd name="T34" fmla="*/ 8 w 47"/>
                  <a:gd name="T35" fmla="*/ 7 h 75"/>
                  <a:gd name="T36" fmla="*/ 11 w 47"/>
                  <a:gd name="T37" fmla="*/ 4 h 75"/>
                  <a:gd name="T38" fmla="*/ 15 w 47"/>
                  <a:gd name="T39" fmla="*/ 1 h 75"/>
                  <a:gd name="T40" fmla="*/ 18 w 47"/>
                  <a:gd name="T41" fmla="*/ 0 h 75"/>
                  <a:gd name="T42" fmla="*/ 27 w 47"/>
                  <a:gd name="T43" fmla="*/ 0 h 75"/>
                  <a:gd name="T44" fmla="*/ 32 w 47"/>
                  <a:gd name="T45" fmla="*/ 1 h 75"/>
                  <a:gd name="T46" fmla="*/ 41 w 47"/>
                  <a:gd name="T47" fmla="*/ 10 h 75"/>
                  <a:gd name="T48" fmla="*/ 43 w 47"/>
                  <a:gd name="T49" fmla="*/ 15 h 75"/>
                  <a:gd name="T50" fmla="*/ 46 w 47"/>
                  <a:gd name="T51" fmla="*/ 22 h 75"/>
                  <a:gd name="T52" fmla="*/ 46 w 47"/>
                  <a:gd name="T53" fmla="*/ 30 h 75"/>
                  <a:gd name="T54" fmla="*/ 47 w 47"/>
                  <a:gd name="T55" fmla="*/ 38 h 75"/>
                  <a:gd name="T56" fmla="*/ 31 w 47"/>
                  <a:gd name="T57" fmla="*/ 38 h 75"/>
                  <a:gd name="T58" fmla="*/ 31 w 47"/>
                  <a:gd name="T59" fmla="*/ 10 h 75"/>
                  <a:gd name="T60" fmla="*/ 29 w 47"/>
                  <a:gd name="T61" fmla="*/ 7 h 75"/>
                  <a:gd name="T62" fmla="*/ 24 w 47"/>
                  <a:gd name="T63" fmla="*/ 3 h 75"/>
                  <a:gd name="T64" fmla="*/ 21 w 47"/>
                  <a:gd name="T65" fmla="*/ 3 h 75"/>
                  <a:gd name="T66" fmla="*/ 17 w 47"/>
                  <a:gd name="T67" fmla="*/ 7 h 75"/>
                  <a:gd name="T68" fmla="*/ 17 w 47"/>
                  <a:gd name="T69" fmla="*/ 10 h 75"/>
                  <a:gd name="T70" fmla="*/ 15 w 47"/>
                  <a:gd name="T71" fmla="*/ 16 h 75"/>
                  <a:gd name="T72" fmla="*/ 15 w 47"/>
                  <a:gd name="T73" fmla="*/ 57 h 75"/>
                  <a:gd name="T74" fmla="*/ 17 w 47"/>
                  <a:gd name="T75" fmla="*/ 62 h 75"/>
                  <a:gd name="T76" fmla="*/ 17 w 47"/>
                  <a:gd name="T77" fmla="*/ 68 h 75"/>
                  <a:gd name="T78" fmla="*/ 20 w 47"/>
                  <a:gd name="T79" fmla="*/ 71 h 75"/>
                  <a:gd name="T80" fmla="*/ 26 w 47"/>
                  <a:gd name="T81" fmla="*/ 71 h 75"/>
                  <a:gd name="T82" fmla="*/ 29 w 47"/>
                  <a:gd name="T83" fmla="*/ 68 h 75"/>
                  <a:gd name="T84" fmla="*/ 31 w 47"/>
                  <a:gd name="T85" fmla="*/ 65 h 75"/>
                  <a:gd name="T86" fmla="*/ 31 w 47"/>
                  <a:gd name="T87" fmla="*/ 60 h 75"/>
                  <a:gd name="T88" fmla="*/ 31 w 47"/>
                  <a:gd name="T89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6" y="48"/>
                    </a:lnTo>
                    <a:lnTo>
                      <a:pt x="43" y="57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8" y="66"/>
                    </a:lnTo>
                    <a:lnTo>
                      <a:pt x="35" y="71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6" y="65"/>
                    </a:lnTo>
                    <a:lnTo>
                      <a:pt x="3" y="60"/>
                    </a:lnTo>
                    <a:lnTo>
                      <a:pt x="2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6"/>
                    </a:lnTo>
                    <a:lnTo>
                      <a:pt x="5" y="12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2"/>
                    </a:lnTo>
                    <a:lnTo>
                      <a:pt x="46" y="30"/>
                    </a:lnTo>
                    <a:lnTo>
                      <a:pt x="47" y="38"/>
                    </a:lnTo>
                    <a:close/>
                    <a:moveTo>
                      <a:pt x="31" y="38"/>
                    </a:moveTo>
                    <a:lnTo>
                      <a:pt x="31" y="10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5" y="16"/>
                    </a:lnTo>
                    <a:lnTo>
                      <a:pt x="15" y="57"/>
                    </a:lnTo>
                    <a:lnTo>
                      <a:pt x="17" y="62"/>
                    </a:lnTo>
                    <a:lnTo>
                      <a:pt x="17" y="68"/>
                    </a:lnTo>
                    <a:lnTo>
                      <a:pt x="20" y="71"/>
                    </a:lnTo>
                    <a:lnTo>
                      <a:pt x="26" y="71"/>
                    </a:lnTo>
                    <a:lnTo>
                      <a:pt x="29" y="68"/>
                    </a:lnTo>
                    <a:lnTo>
                      <a:pt x="31" y="65"/>
                    </a:lnTo>
                    <a:lnTo>
                      <a:pt x="31" y="60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49" name="Freeform 94"/>
              <p:cNvSpPr>
                <a:spLocks noEditPoints="1"/>
              </p:cNvSpPr>
              <p:nvPr/>
            </p:nvSpPr>
            <p:spPr bwMode="auto">
              <a:xfrm>
                <a:off x="2352" y="2161"/>
                <a:ext cx="47" cy="74"/>
              </a:xfrm>
              <a:custGeom>
                <a:avLst/>
                <a:gdLst>
                  <a:gd name="T0" fmla="*/ 0 w 47"/>
                  <a:gd name="T1" fmla="*/ 47 h 74"/>
                  <a:gd name="T2" fmla="*/ 33 w 47"/>
                  <a:gd name="T3" fmla="*/ 0 h 74"/>
                  <a:gd name="T4" fmla="*/ 41 w 47"/>
                  <a:gd name="T5" fmla="*/ 0 h 74"/>
                  <a:gd name="T6" fmla="*/ 41 w 47"/>
                  <a:gd name="T7" fmla="*/ 47 h 74"/>
                  <a:gd name="T8" fmla="*/ 47 w 47"/>
                  <a:gd name="T9" fmla="*/ 47 h 74"/>
                  <a:gd name="T10" fmla="*/ 47 w 47"/>
                  <a:gd name="T11" fmla="*/ 57 h 74"/>
                  <a:gd name="T12" fmla="*/ 41 w 47"/>
                  <a:gd name="T13" fmla="*/ 57 h 74"/>
                  <a:gd name="T14" fmla="*/ 41 w 47"/>
                  <a:gd name="T15" fmla="*/ 74 h 74"/>
                  <a:gd name="T16" fmla="*/ 24 w 47"/>
                  <a:gd name="T17" fmla="*/ 74 h 74"/>
                  <a:gd name="T18" fmla="*/ 24 w 47"/>
                  <a:gd name="T19" fmla="*/ 57 h 74"/>
                  <a:gd name="T20" fmla="*/ 0 w 47"/>
                  <a:gd name="T21" fmla="*/ 57 h 74"/>
                  <a:gd name="T22" fmla="*/ 0 w 47"/>
                  <a:gd name="T23" fmla="*/ 47 h 74"/>
                  <a:gd name="T24" fmla="*/ 5 w 47"/>
                  <a:gd name="T25" fmla="*/ 47 h 74"/>
                  <a:gd name="T26" fmla="*/ 24 w 47"/>
                  <a:gd name="T27" fmla="*/ 47 h 74"/>
                  <a:gd name="T28" fmla="*/ 24 w 47"/>
                  <a:gd name="T29" fmla="*/ 18 h 74"/>
                  <a:gd name="T30" fmla="*/ 5 w 47"/>
                  <a:gd name="T31" fmla="*/ 4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74">
                    <a:moveTo>
                      <a:pt x="0" y="47"/>
                    </a:moveTo>
                    <a:lnTo>
                      <a:pt x="33" y="0"/>
                    </a:lnTo>
                    <a:lnTo>
                      <a:pt x="41" y="0"/>
                    </a:lnTo>
                    <a:lnTo>
                      <a:pt x="41" y="47"/>
                    </a:lnTo>
                    <a:lnTo>
                      <a:pt x="47" y="47"/>
                    </a:lnTo>
                    <a:lnTo>
                      <a:pt x="47" y="57"/>
                    </a:lnTo>
                    <a:lnTo>
                      <a:pt x="41" y="57"/>
                    </a:lnTo>
                    <a:lnTo>
                      <a:pt x="41" y="74"/>
                    </a:lnTo>
                    <a:lnTo>
                      <a:pt x="24" y="74"/>
                    </a:lnTo>
                    <a:lnTo>
                      <a:pt x="24" y="57"/>
                    </a:lnTo>
                    <a:lnTo>
                      <a:pt x="0" y="57"/>
                    </a:lnTo>
                    <a:lnTo>
                      <a:pt x="0" y="47"/>
                    </a:lnTo>
                    <a:close/>
                    <a:moveTo>
                      <a:pt x="5" y="47"/>
                    </a:moveTo>
                    <a:lnTo>
                      <a:pt x="24" y="47"/>
                    </a:lnTo>
                    <a:lnTo>
                      <a:pt x="24" y="18"/>
                    </a:lnTo>
                    <a:lnTo>
                      <a:pt x="5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0" name="Freeform 95"/>
              <p:cNvSpPr>
                <a:spLocks noEditPoints="1"/>
              </p:cNvSpPr>
              <p:nvPr/>
            </p:nvSpPr>
            <p:spPr bwMode="auto">
              <a:xfrm>
                <a:off x="2408" y="2161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5 w 47"/>
                  <a:gd name="T3" fmla="*/ 48 h 75"/>
                  <a:gd name="T4" fmla="*/ 42 w 47"/>
                  <a:gd name="T5" fmla="*/ 57 h 75"/>
                  <a:gd name="T6" fmla="*/ 42 w 47"/>
                  <a:gd name="T7" fmla="*/ 62 h 75"/>
                  <a:gd name="T8" fmla="*/ 41 w 47"/>
                  <a:gd name="T9" fmla="*/ 65 h 75"/>
                  <a:gd name="T10" fmla="*/ 38 w 47"/>
                  <a:gd name="T11" fmla="*/ 66 h 75"/>
                  <a:gd name="T12" fmla="*/ 35 w 47"/>
                  <a:gd name="T13" fmla="*/ 71 h 75"/>
                  <a:gd name="T14" fmla="*/ 26 w 47"/>
                  <a:gd name="T15" fmla="*/ 75 h 75"/>
                  <a:gd name="T16" fmla="*/ 20 w 47"/>
                  <a:gd name="T17" fmla="*/ 75 h 75"/>
                  <a:gd name="T18" fmla="*/ 14 w 47"/>
                  <a:gd name="T19" fmla="*/ 72 h 75"/>
                  <a:gd name="T20" fmla="*/ 6 w 47"/>
                  <a:gd name="T21" fmla="*/ 65 h 75"/>
                  <a:gd name="T22" fmla="*/ 3 w 47"/>
                  <a:gd name="T23" fmla="*/ 60 h 75"/>
                  <a:gd name="T24" fmla="*/ 2 w 47"/>
                  <a:gd name="T25" fmla="*/ 56 h 75"/>
                  <a:gd name="T26" fmla="*/ 0 w 47"/>
                  <a:gd name="T27" fmla="*/ 47 h 75"/>
                  <a:gd name="T28" fmla="*/ 0 w 47"/>
                  <a:gd name="T29" fmla="*/ 32 h 75"/>
                  <a:gd name="T30" fmla="*/ 3 w 47"/>
                  <a:gd name="T31" fmla="*/ 16 h 75"/>
                  <a:gd name="T32" fmla="*/ 5 w 47"/>
                  <a:gd name="T33" fmla="*/ 12 h 75"/>
                  <a:gd name="T34" fmla="*/ 8 w 47"/>
                  <a:gd name="T35" fmla="*/ 7 h 75"/>
                  <a:gd name="T36" fmla="*/ 11 w 47"/>
                  <a:gd name="T37" fmla="*/ 4 h 75"/>
                  <a:gd name="T38" fmla="*/ 15 w 47"/>
                  <a:gd name="T39" fmla="*/ 1 h 75"/>
                  <a:gd name="T40" fmla="*/ 18 w 47"/>
                  <a:gd name="T41" fmla="*/ 0 h 75"/>
                  <a:gd name="T42" fmla="*/ 27 w 47"/>
                  <a:gd name="T43" fmla="*/ 0 h 75"/>
                  <a:gd name="T44" fmla="*/ 32 w 47"/>
                  <a:gd name="T45" fmla="*/ 1 h 75"/>
                  <a:gd name="T46" fmla="*/ 41 w 47"/>
                  <a:gd name="T47" fmla="*/ 10 h 75"/>
                  <a:gd name="T48" fmla="*/ 42 w 47"/>
                  <a:gd name="T49" fmla="*/ 15 h 75"/>
                  <a:gd name="T50" fmla="*/ 45 w 47"/>
                  <a:gd name="T51" fmla="*/ 22 h 75"/>
                  <a:gd name="T52" fmla="*/ 45 w 47"/>
                  <a:gd name="T53" fmla="*/ 30 h 75"/>
                  <a:gd name="T54" fmla="*/ 47 w 47"/>
                  <a:gd name="T55" fmla="*/ 38 h 75"/>
                  <a:gd name="T56" fmla="*/ 30 w 47"/>
                  <a:gd name="T57" fmla="*/ 38 h 75"/>
                  <a:gd name="T58" fmla="*/ 30 w 47"/>
                  <a:gd name="T59" fmla="*/ 10 h 75"/>
                  <a:gd name="T60" fmla="*/ 29 w 47"/>
                  <a:gd name="T61" fmla="*/ 7 h 75"/>
                  <a:gd name="T62" fmla="*/ 24 w 47"/>
                  <a:gd name="T63" fmla="*/ 3 h 75"/>
                  <a:gd name="T64" fmla="*/ 21 w 47"/>
                  <a:gd name="T65" fmla="*/ 3 h 75"/>
                  <a:gd name="T66" fmla="*/ 17 w 47"/>
                  <a:gd name="T67" fmla="*/ 7 h 75"/>
                  <a:gd name="T68" fmla="*/ 17 w 47"/>
                  <a:gd name="T69" fmla="*/ 10 h 75"/>
                  <a:gd name="T70" fmla="*/ 15 w 47"/>
                  <a:gd name="T71" fmla="*/ 16 h 75"/>
                  <a:gd name="T72" fmla="*/ 15 w 47"/>
                  <a:gd name="T73" fmla="*/ 57 h 75"/>
                  <a:gd name="T74" fmla="*/ 17 w 47"/>
                  <a:gd name="T75" fmla="*/ 62 h 75"/>
                  <a:gd name="T76" fmla="*/ 17 w 47"/>
                  <a:gd name="T77" fmla="*/ 68 h 75"/>
                  <a:gd name="T78" fmla="*/ 20 w 47"/>
                  <a:gd name="T79" fmla="*/ 71 h 75"/>
                  <a:gd name="T80" fmla="*/ 26 w 47"/>
                  <a:gd name="T81" fmla="*/ 71 h 75"/>
                  <a:gd name="T82" fmla="*/ 29 w 47"/>
                  <a:gd name="T83" fmla="*/ 68 h 75"/>
                  <a:gd name="T84" fmla="*/ 30 w 47"/>
                  <a:gd name="T85" fmla="*/ 65 h 75"/>
                  <a:gd name="T86" fmla="*/ 30 w 47"/>
                  <a:gd name="T87" fmla="*/ 60 h 75"/>
                  <a:gd name="T88" fmla="*/ 30 w 47"/>
                  <a:gd name="T89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5" y="48"/>
                    </a:lnTo>
                    <a:lnTo>
                      <a:pt x="42" y="57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8" y="66"/>
                    </a:lnTo>
                    <a:lnTo>
                      <a:pt x="35" y="71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6" y="65"/>
                    </a:lnTo>
                    <a:lnTo>
                      <a:pt x="3" y="60"/>
                    </a:lnTo>
                    <a:lnTo>
                      <a:pt x="2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6"/>
                    </a:lnTo>
                    <a:lnTo>
                      <a:pt x="5" y="12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2" y="15"/>
                    </a:lnTo>
                    <a:lnTo>
                      <a:pt x="45" y="22"/>
                    </a:lnTo>
                    <a:lnTo>
                      <a:pt x="45" y="30"/>
                    </a:lnTo>
                    <a:lnTo>
                      <a:pt x="47" y="38"/>
                    </a:lnTo>
                    <a:close/>
                    <a:moveTo>
                      <a:pt x="30" y="38"/>
                    </a:moveTo>
                    <a:lnTo>
                      <a:pt x="30" y="10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5" y="16"/>
                    </a:lnTo>
                    <a:lnTo>
                      <a:pt x="15" y="57"/>
                    </a:lnTo>
                    <a:lnTo>
                      <a:pt x="17" y="62"/>
                    </a:lnTo>
                    <a:lnTo>
                      <a:pt x="17" y="68"/>
                    </a:lnTo>
                    <a:lnTo>
                      <a:pt x="20" y="71"/>
                    </a:lnTo>
                    <a:lnTo>
                      <a:pt x="26" y="71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1" name="Freeform 96"/>
              <p:cNvSpPr>
                <a:spLocks noEditPoints="1"/>
              </p:cNvSpPr>
              <p:nvPr/>
            </p:nvSpPr>
            <p:spPr bwMode="auto">
              <a:xfrm>
                <a:off x="1378" y="614"/>
                <a:ext cx="433" cy="1470"/>
              </a:xfrm>
              <a:custGeom>
                <a:avLst/>
                <a:gdLst>
                  <a:gd name="T0" fmla="*/ 0 w 433"/>
                  <a:gd name="T1" fmla="*/ 1391 h 1470"/>
                  <a:gd name="T2" fmla="*/ 11 w 433"/>
                  <a:gd name="T3" fmla="*/ 1338 h 1470"/>
                  <a:gd name="T4" fmla="*/ 11 w 433"/>
                  <a:gd name="T5" fmla="*/ 1311 h 1470"/>
                  <a:gd name="T6" fmla="*/ 2 w 433"/>
                  <a:gd name="T7" fmla="*/ 1258 h 1470"/>
                  <a:gd name="T8" fmla="*/ 2 w 433"/>
                  <a:gd name="T9" fmla="*/ 1179 h 1470"/>
                  <a:gd name="T10" fmla="*/ 347 w 433"/>
                  <a:gd name="T11" fmla="*/ 1148 h 1470"/>
                  <a:gd name="T12" fmla="*/ 12 w 433"/>
                  <a:gd name="T13" fmla="*/ 1126 h 1470"/>
                  <a:gd name="T14" fmla="*/ 412 w 433"/>
                  <a:gd name="T15" fmla="*/ 1113 h 1470"/>
                  <a:gd name="T16" fmla="*/ 322 w 433"/>
                  <a:gd name="T17" fmla="*/ 1102 h 1470"/>
                  <a:gd name="T18" fmla="*/ 322 w 433"/>
                  <a:gd name="T19" fmla="*/ 1102 h 1470"/>
                  <a:gd name="T20" fmla="*/ 303 w 433"/>
                  <a:gd name="T21" fmla="*/ 1054 h 1470"/>
                  <a:gd name="T22" fmla="*/ 297 w 433"/>
                  <a:gd name="T23" fmla="*/ 1064 h 1470"/>
                  <a:gd name="T24" fmla="*/ 401 w 433"/>
                  <a:gd name="T25" fmla="*/ 1079 h 1470"/>
                  <a:gd name="T26" fmla="*/ 2 w 433"/>
                  <a:gd name="T27" fmla="*/ 1020 h 1470"/>
                  <a:gd name="T28" fmla="*/ 404 w 433"/>
                  <a:gd name="T29" fmla="*/ 999 h 1470"/>
                  <a:gd name="T30" fmla="*/ 14 w 433"/>
                  <a:gd name="T31" fmla="*/ 968 h 1470"/>
                  <a:gd name="T32" fmla="*/ 272 w 433"/>
                  <a:gd name="T33" fmla="*/ 954 h 1470"/>
                  <a:gd name="T34" fmla="*/ 416 w 433"/>
                  <a:gd name="T35" fmla="*/ 946 h 1470"/>
                  <a:gd name="T36" fmla="*/ 14 w 433"/>
                  <a:gd name="T37" fmla="*/ 942 h 1470"/>
                  <a:gd name="T38" fmla="*/ 254 w 433"/>
                  <a:gd name="T39" fmla="*/ 931 h 1470"/>
                  <a:gd name="T40" fmla="*/ 418 w 433"/>
                  <a:gd name="T41" fmla="*/ 921 h 1470"/>
                  <a:gd name="T42" fmla="*/ 5 w 433"/>
                  <a:gd name="T43" fmla="*/ 889 h 1470"/>
                  <a:gd name="T44" fmla="*/ 245 w 433"/>
                  <a:gd name="T45" fmla="*/ 851 h 1470"/>
                  <a:gd name="T46" fmla="*/ 8 w 433"/>
                  <a:gd name="T47" fmla="*/ 810 h 1470"/>
                  <a:gd name="T48" fmla="*/ 239 w 433"/>
                  <a:gd name="T49" fmla="*/ 827 h 1470"/>
                  <a:gd name="T50" fmla="*/ 421 w 433"/>
                  <a:gd name="T51" fmla="*/ 815 h 1470"/>
                  <a:gd name="T52" fmla="*/ 9 w 433"/>
                  <a:gd name="T53" fmla="*/ 783 h 1470"/>
                  <a:gd name="T54" fmla="*/ 223 w 433"/>
                  <a:gd name="T55" fmla="*/ 750 h 1470"/>
                  <a:gd name="T56" fmla="*/ 11 w 433"/>
                  <a:gd name="T57" fmla="*/ 704 h 1470"/>
                  <a:gd name="T58" fmla="*/ 217 w 433"/>
                  <a:gd name="T59" fmla="*/ 724 h 1470"/>
                  <a:gd name="T60" fmla="*/ 424 w 433"/>
                  <a:gd name="T61" fmla="*/ 709 h 1470"/>
                  <a:gd name="T62" fmla="*/ 12 w 433"/>
                  <a:gd name="T63" fmla="*/ 677 h 1470"/>
                  <a:gd name="T64" fmla="*/ 206 w 433"/>
                  <a:gd name="T65" fmla="*/ 673 h 1470"/>
                  <a:gd name="T66" fmla="*/ 427 w 433"/>
                  <a:gd name="T67" fmla="*/ 630 h 1470"/>
                  <a:gd name="T68" fmla="*/ 24 w 433"/>
                  <a:gd name="T69" fmla="*/ 624 h 1470"/>
                  <a:gd name="T70" fmla="*/ 176 w 433"/>
                  <a:gd name="T71" fmla="*/ 597 h 1470"/>
                  <a:gd name="T72" fmla="*/ 418 w 433"/>
                  <a:gd name="T73" fmla="*/ 577 h 1470"/>
                  <a:gd name="T74" fmla="*/ 173 w 433"/>
                  <a:gd name="T75" fmla="*/ 544 h 1470"/>
                  <a:gd name="T76" fmla="*/ 431 w 433"/>
                  <a:gd name="T77" fmla="*/ 524 h 1470"/>
                  <a:gd name="T78" fmla="*/ 161 w 433"/>
                  <a:gd name="T79" fmla="*/ 496 h 1470"/>
                  <a:gd name="T80" fmla="*/ 150 w 433"/>
                  <a:gd name="T81" fmla="*/ 499 h 1470"/>
                  <a:gd name="T82" fmla="*/ 18 w 433"/>
                  <a:gd name="T83" fmla="*/ 520 h 1470"/>
                  <a:gd name="T84" fmla="*/ 421 w 433"/>
                  <a:gd name="T85" fmla="*/ 471 h 1470"/>
                  <a:gd name="T86" fmla="*/ 20 w 433"/>
                  <a:gd name="T87" fmla="*/ 440 h 1470"/>
                  <a:gd name="T88" fmla="*/ 431 w 433"/>
                  <a:gd name="T89" fmla="*/ 419 h 1470"/>
                  <a:gd name="T90" fmla="*/ 121 w 433"/>
                  <a:gd name="T91" fmla="*/ 422 h 1470"/>
                  <a:gd name="T92" fmla="*/ 21 w 433"/>
                  <a:gd name="T93" fmla="*/ 414 h 1470"/>
                  <a:gd name="T94" fmla="*/ 421 w 433"/>
                  <a:gd name="T95" fmla="*/ 366 h 1470"/>
                  <a:gd name="T96" fmla="*/ 38 w 433"/>
                  <a:gd name="T97" fmla="*/ 335 h 1470"/>
                  <a:gd name="T98" fmla="*/ 431 w 433"/>
                  <a:gd name="T99" fmla="*/ 313 h 1470"/>
                  <a:gd name="T100" fmla="*/ 79 w 433"/>
                  <a:gd name="T101" fmla="*/ 325 h 1470"/>
                  <a:gd name="T102" fmla="*/ 431 w 433"/>
                  <a:gd name="T103" fmla="*/ 260 h 1470"/>
                  <a:gd name="T104" fmla="*/ 433 w 433"/>
                  <a:gd name="T105" fmla="*/ 234 h 1470"/>
                  <a:gd name="T106" fmla="*/ 422 w 433"/>
                  <a:gd name="T107" fmla="*/ 181 h 1470"/>
                  <a:gd name="T108" fmla="*/ 422 w 433"/>
                  <a:gd name="T109" fmla="*/ 102 h 1470"/>
                  <a:gd name="T110" fmla="*/ 422 w 433"/>
                  <a:gd name="T111" fmla="*/ 0 h 1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3" h="1470">
                    <a:moveTo>
                      <a:pt x="0" y="1444"/>
                    </a:moveTo>
                    <a:lnTo>
                      <a:pt x="11" y="1444"/>
                    </a:lnTo>
                    <a:lnTo>
                      <a:pt x="11" y="1470"/>
                    </a:lnTo>
                    <a:lnTo>
                      <a:pt x="0" y="1470"/>
                    </a:lnTo>
                    <a:lnTo>
                      <a:pt x="0" y="1444"/>
                    </a:lnTo>
                    <a:close/>
                    <a:moveTo>
                      <a:pt x="0" y="1391"/>
                    </a:moveTo>
                    <a:lnTo>
                      <a:pt x="11" y="1391"/>
                    </a:lnTo>
                    <a:lnTo>
                      <a:pt x="11" y="1417"/>
                    </a:lnTo>
                    <a:lnTo>
                      <a:pt x="0" y="1417"/>
                    </a:lnTo>
                    <a:lnTo>
                      <a:pt x="0" y="1391"/>
                    </a:lnTo>
                    <a:close/>
                    <a:moveTo>
                      <a:pt x="0" y="1338"/>
                    </a:moveTo>
                    <a:lnTo>
                      <a:pt x="11" y="1338"/>
                    </a:lnTo>
                    <a:lnTo>
                      <a:pt x="11" y="1364"/>
                    </a:lnTo>
                    <a:lnTo>
                      <a:pt x="0" y="1364"/>
                    </a:lnTo>
                    <a:lnTo>
                      <a:pt x="0" y="1338"/>
                    </a:lnTo>
                    <a:close/>
                    <a:moveTo>
                      <a:pt x="0" y="1285"/>
                    </a:moveTo>
                    <a:lnTo>
                      <a:pt x="11" y="1285"/>
                    </a:lnTo>
                    <a:lnTo>
                      <a:pt x="11" y="1311"/>
                    </a:lnTo>
                    <a:lnTo>
                      <a:pt x="0" y="1311"/>
                    </a:lnTo>
                    <a:lnTo>
                      <a:pt x="0" y="1285"/>
                    </a:lnTo>
                    <a:close/>
                    <a:moveTo>
                      <a:pt x="2" y="1232"/>
                    </a:moveTo>
                    <a:lnTo>
                      <a:pt x="12" y="1232"/>
                    </a:lnTo>
                    <a:lnTo>
                      <a:pt x="12" y="1258"/>
                    </a:lnTo>
                    <a:lnTo>
                      <a:pt x="2" y="1258"/>
                    </a:lnTo>
                    <a:lnTo>
                      <a:pt x="2" y="1232"/>
                    </a:lnTo>
                    <a:close/>
                    <a:moveTo>
                      <a:pt x="2" y="1179"/>
                    </a:moveTo>
                    <a:lnTo>
                      <a:pt x="12" y="1179"/>
                    </a:lnTo>
                    <a:lnTo>
                      <a:pt x="12" y="1205"/>
                    </a:lnTo>
                    <a:lnTo>
                      <a:pt x="2" y="1205"/>
                    </a:lnTo>
                    <a:lnTo>
                      <a:pt x="2" y="1179"/>
                    </a:lnTo>
                    <a:close/>
                    <a:moveTo>
                      <a:pt x="387" y="1155"/>
                    </a:moveTo>
                    <a:lnTo>
                      <a:pt x="396" y="1158"/>
                    </a:lnTo>
                    <a:lnTo>
                      <a:pt x="387" y="1182"/>
                    </a:lnTo>
                    <a:lnTo>
                      <a:pt x="378" y="1179"/>
                    </a:lnTo>
                    <a:lnTo>
                      <a:pt x="387" y="1155"/>
                    </a:lnTo>
                    <a:close/>
                    <a:moveTo>
                      <a:pt x="347" y="1148"/>
                    </a:moveTo>
                    <a:lnTo>
                      <a:pt x="365" y="1167"/>
                    </a:lnTo>
                    <a:lnTo>
                      <a:pt x="357" y="1175"/>
                    </a:lnTo>
                    <a:lnTo>
                      <a:pt x="339" y="1155"/>
                    </a:lnTo>
                    <a:lnTo>
                      <a:pt x="347" y="1148"/>
                    </a:lnTo>
                    <a:close/>
                    <a:moveTo>
                      <a:pt x="2" y="1126"/>
                    </a:moveTo>
                    <a:lnTo>
                      <a:pt x="12" y="1126"/>
                    </a:lnTo>
                    <a:lnTo>
                      <a:pt x="12" y="1154"/>
                    </a:lnTo>
                    <a:lnTo>
                      <a:pt x="2" y="1154"/>
                    </a:lnTo>
                    <a:lnTo>
                      <a:pt x="2" y="1126"/>
                    </a:lnTo>
                    <a:close/>
                    <a:moveTo>
                      <a:pt x="401" y="1105"/>
                    </a:moveTo>
                    <a:lnTo>
                      <a:pt x="412" y="1105"/>
                    </a:lnTo>
                    <a:lnTo>
                      <a:pt x="412" y="1113"/>
                    </a:lnTo>
                    <a:lnTo>
                      <a:pt x="410" y="1116"/>
                    </a:lnTo>
                    <a:lnTo>
                      <a:pt x="404" y="1132"/>
                    </a:lnTo>
                    <a:lnTo>
                      <a:pt x="395" y="1129"/>
                    </a:lnTo>
                    <a:lnTo>
                      <a:pt x="401" y="1113"/>
                    </a:lnTo>
                    <a:lnTo>
                      <a:pt x="401" y="1105"/>
                    </a:lnTo>
                    <a:close/>
                    <a:moveTo>
                      <a:pt x="322" y="1102"/>
                    </a:moveTo>
                    <a:lnTo>
                      <a:pt x="325" y="1110"/>
                    </a:lnTo>
                    <a:lnTo>
                      <a:pt x="334" y="1126"/>
                    </a:lnTo>
                    <a:lnTo>
                      <a:pt x="325" y="1131"/>
                    </a:lnTo>
                    <a:lnTo>
                      <a:pt x="316" y="1114"/>
                    </a:lnTo>
                    <a:lnTo>
                      <a:pt x="313" y="1107"/>
                    </a:lnTo>
                    <a:lnTo>
                      <a:pt x="322" y="1102"/>
                    </a:lnTo>
                    <a:close/>
                    <a:moveTo>
                      <a:pt x="2" y="1073"/>
                    </a:moveTo>
                    <a:lnTo>
                      <a:pt x="12" y="1073"/>
                    </a:lnTo>
                    <a:lnTo>
                      <a:pt x="12" y="1101"/>
                    </a:lnTo>
                    <a:lnTo>
                      <a:pt x="2" y="1101"/>
                    </a:lnTo>
                    <a:lnTo>
                      <a:pt x="2" y="1073"/>
                    </a:lnTo>
                    <a:close/>
                    <a:moveTo>
                      <a:pt x="303" y="1054"/>
                    </a:moveTo>
                    <a:lnTo>
                      <a:pt x="306" y="1061"/>
                    </a:lnTo>
                    <a:lnTo>
                      <a:pt x="313" y="1078"/>
                    </a:lnTo>
                    <a:lnTo>
                      <a:pt x="304" y="1082"/>
                    </a:lnTo>
                    <a:lnTo>
                      <a:pt x="297" y="1066"/>
                    </a:lnTo>
                    <a:lnTo>
                      <a:pt x="300" y="1070"/>
                    </a:lnTo>
                    <a:lnTo>
                      <a:pt x="297" y="1064"/>
                    </a:lnTo>
                    <a:lnTo>
                      <a:pt x="294" y="1057"/>
                    </a:lnTo>
                    <a:lnTo>
                      <a:pt x="303" y="1054"/>
                    </a:lnTo>
                    <a:close/>
                    <a:moveTo>
                      <a:pt x="403" y="1052"/>
                    </a:moveTo>
                    <a:lnTo>
                      <a:pt x="413" y="1052"/>
                    </a:lnTo>
                    <a:lnTo>
                      <a:pt x="412" y="1079"/>
                    </a:lnTo>
                    <a:lnTo>
                      <a:pt x="401" y="1079"/>
                    </a:lnTo>
                    <a:lnTo>
                      <a:pt x="403" y="1052"/>
                    </a:lnTo>
                    <a:close/>
                    <a:moveTo>
                      <a:pt x="2" y="1020"/>
                    </a:moveTo>
                    <a:lnTo>
                      <a:pt x="12" y="1020"/>
                    </a:lnTo>
                    <a:lnTo>
                      <a:pt x="12" y="1048"/>
                    </a:lnTo>
                    <a:lnTo>
                      <a:pt x="2" y="1048"/>
                    </a:lnTo>
                    <a:lnTo>
                      <a:pt x="2" y="1020"/>
                    </a:lnTo>
                    <a:close/>
                    <a:moveTo>
                      <a:pt x="286" y="1005"/>
                    </a:moveTo>
                    <a:lnTo>
                      <a:pt x="295" y="1030"/>
                    </a:lnTo>
                    <a:lnTo>
                      <a:pt x="286" y="1033"/>
                    </a:lnTo>
                    <a:lnTo>
                      <a:pt x="277" y="1008"/>
                    </a:lnTo>
                    <a:lnTo>
                      <a:pt x="286" y="1005"/>
                    </a:lnTo>
                    <a:close/>
                    <a:moveTo>
                      <a:pt x="404" y="999"/>
                    </a:moveTo>
                    <a:lnTo>
                      <a:pt x="415" y="999"/>
                    </a:lnTo>
                    <a:lnTo>
                      <a:pt x="413" y="1027"/>
                    </a:lnTo>
                    <a:lnTo>
                      <a:pt x="403" y="1027"/>
                    </a:lnTo>
                    <a:lnTo>
                      <a:pt x="404" y="999"/>
                    </a:lnTo>
                    <a:close/>
                    <a:moveTo>
                      <a:pt x="3" y="968"/>
                    </a:moveTo>
                    <a:lnTo>
                      <a:pt x="14" y="968"/>
                    </a:lnTo>
                    <a:lnTo>
                      <a:pt x="14" y="972"/>
                    </a:lnTo>
                    <a:lnTo>
                      <a:pt x="12" y="995"/>
                    </a:lnTo>
                    <a:lnTo>
                      <a:pt x="2" y="995"/>
                    </a:lnTo>
                    <a:lnTo>
                      <a:pt x="3" y="972"/>
                    </a:lnTo>
                    <a:lnTo>
                      <a:pt x="3" y="968"/>
                    </a:lnTo>
                    <a:close/>
                    <a:moveTo>
                      <a:pt x="272" y="954"/>
                    </a:moveTo>
                    <a:lnTo>
                      <a:pt x="279" y="980"/>
                    </a:lnTo>
                    <a:lnTo>
                      <a:pt x="268" y="983"/>
                    </a:lnTo>
                    <a:lnTo>
                      <a:pt x="262" y="957"/>
                    </a:lnTo>
                    <a:lnTo>
                      <a:pt x="272" y="954"/>
                    </a:lnTo>
                    <a:close/>
                    <a:moveTo>
                      <a:pt x="406" y="946"/>
                    </a:moveTo>
                    <a:lnTo>
                      <a:pt x="416" y="946"/>
                    </a:lnTo>
                    <a:lnTo>
                      <a:pt x="416" y="974"/>
                    </a:lnTo>
                    <a:lnTo>
                      <a:pt x="406" y="974"/>
                    </a:lnTo>
                    <a:lnTo>
                      <a:pt x="406" y="946"/>
                    </a:lnTo>
                    <a:close/>
                    <a:moveTo>
                      <a:pt x="5" y="915"/>
                    </a:moveTo>
                    <a:lnTo>
                      <a:pt x="15" y="915"/>
                    </a:lnTo>
                    <a:lnTo>
                      <a:pt x="14" y="942"/>
                    </a:lnTo>
                    <a:lnTo>
                      <a:pt x="3" y="942"/>
                    </a:lnTo>
                    <a:lnTo>
                      <a:pt x="5" y="915"/>
                    </a:lnTo>
                    <a:close/>
                    <a:moveTo>
                      <a:pt x="259" y="903"/>
                    </a:moveTo>
                    <a:lnTo>
                      <a:pt x="265" y="924"/>
                    </a:lnTo>
                    <a:lnTo>
                      <a:pt x="265" y="928"/>
                    </a:lnTo>
                    <a:lnTo>
                      <a:pt x="254" y="931"/>
                    </a:lnTo>
                    <a:lnTo>
                      <a:pt x="254" y="927"/>
                    </a:lnTo>
                    <a:lnTo>
                      <a:pt x="248" y="906"/>
                    </a:lnTo>
                    <a:lnTo>
                      <a:pt x="259" y="903"/>
                    </a:lnTo>
                    <a:close/>
                    <a:moveTo>
                      <a:pt x="407" y="893"/>
                    </a:moveTo>
                    <a:lnTo>
                      <a:pt x="418" y="893"/>
                    </a:lnTo>
                    <a:lnTo>
                      <a:pt x="418" y="921"/>
                    </a:lnTo>
                    <a:lnTo>
                      <a:pt x="407" y="921"/>
                    </a:lnTo>
                    <a:lnTo>
                      <a:pt x="407" y="893"/>
                    </a:lnTo>
                    <a:close/>
                    <a:moveTo>
                      <a:pt x="6" y="862"/>
                    </a:moveTo>
                    <a:lnTo>
                      <a:pt x="17" y="862"/>
                    </a:lnTo>
                    <a:lnTo>
                      <a:pt x="15" y="889"/>
                    </a:lnTo>
                    <a:lnTo>
                      <a:pt x="5" y="889"/>
                    </a:lnTo>
                    <a:lnTo>
                      <a:pt x="6" y="862"/>
                    </a:lnTo>
                    <a:close/>
                    <a:moveTo>
                      <a:pt x="245" y="851"/>
                    </a:moveTo>
                    <a:lnTo>
                      <a:pt x="251" y="877"/>
                    </a:lnTo>
                    <a:lnTo>
                      <a:pt x="241" y="880"/>
                    </a:lnTo>
                    <a:lnTo>
                      <a:pt x="235" y="854"/>
                    </a:lnTo>
                    <a:lnTo>
                      <a:pt x="245" y="851"/>
                    </a:lnTo>
                    <a:close/>
                    <a:moveTo>
                      <a:pt x="410" y="842"/>
                    </a:moveTo>
                    <a:lnTo>
                      <a:pt x="421" y="842"/>
                    </a:lnTo>
                    <a:lnTo>
                      <a:pt x="419" y="868"/>
                    </a:lnTo>
                    <a:lnTo>
                      <a:pt x="409" y="868"/>
                    </a:lnTo>
                    <a:lnTo>
                      <a:pt x="410" y="842"/>
                    </a:lnTo>
                    <a:close/>
                    <a:moveTo>
                      <a:pt x="8" y="810"/>
                    </a:moveTo>
                    <a:lnTo>
                      <a:pt x="18" y="810"/>
                    </a:lnTo>
                    <a:lnTo>
                      <a:pt x="18" y="836"/>
                    </a:lnTo>
                    <a:lnTo>
                      <a:pt x="8" y="836"/>
                    </a:lnTo>
                    <a:lnTo>
                      <a:pt x="8" y="810"/>
                    </a:lnTo>
                    <a:close/>
                    <a:moveTo>
                      <a:pt x="233" y="801"/>
                    </a:moveTo>
                    <a:lnTo>
                      <a:pt x="239" y="827"/>
                    </a:lnTo>
                    <a:lnTo>
                      <a:pt x="229" y="828"/>
                    </a:lnTo>
                    <a:lnTo>
                      <a:pt x="223" y="803"/>
                    </a:lnTo>
                    <a:lnTo>
                      <a:pt x="233" y="801"/>
                    </a:lnTo>
                    <a:close/>
                    <a:moveTo>
                      <a:pt x="412" y="789"/>
                    </a:moveTo>
                    <a:lnTo>
                      <a:pt x="422" y="789"/>
                    </a:lnTo>
                    <a:lnTo>
                      <a:pt x="421" y="815"/>
                    </a:lnTo>
                    <a:lnTo>
                      <a:pt x="410" y="815"/>
                    </a:lnTo>
                    <a:lnTo>
                      <a:pt x="412" y="789"/>
                    </a:lnTo>
                    <a:close/>
                    <a:moveTo>
                      <a:pt x="9" y="757"/>
                    </a:moveTo>
                    <a:lnTo>
                      <a:pt x="20" y="757"/>
                    </a:lnTo>
                    <a:lnTo>
                      <a:pt x="20" y="783"/>
                    </a:lnTo>
                    <a:lnTo>
                      <a:pt x="9" y="783"/>
                    </a:lnTo>
                    <a:lnTo>
                      <a:pt x="9" y="757"/>
                    </a:lnTo>
                    <a:close/>
                    <a:moveTo>
                      <a:pt x="223" y="750"/>
                    </a:moveTo>
                    <a:lnTo>
                      <a:pt x="229" y="775"/>
                    </a:lnTo>
                    <a:lnTo>
                      <a:pt x="218" y="777"/>
                    </a:lnTo>
                    <a:lnTo>
                      <a:pt x="212" y="751"/>
                    </a:lnTo>
                    <a:lnTo>
                      <a:pt x="223" y="750"/>
                    </a:lnTo>
                    <a:close/>
                    <a:moveTo>
                      <a:pt x="413" y="736"/>
                    </a:moveTo>
                    <a:lnTo>
                      <a:pt x="424" y="736"/>
                    </a:lnTo>
                    <a:lnTo>
                      <a:pt x="422" y="762"/>
                    </a:lnTo>
                    <a:lnTo>
                      <a:pt x="412" y="762"/>
                    </a:lnTo>
                    <a:lnTo>
                      <a:pt x="413" y="736"/>
                    </a:lnTo>
                    <a:close/>
                    <a:moveTo>
                      <a:pt x="11" y="704"/>
                    </a:moveTo>
                    <a:lnTo>
                      <a:pt x="21" y="704"/>
                    </a:lnTo>
                    <a:lnTo>
                      <a:pt x="21" y="730"/>
                    </a:lnTo>
                    <a:lnTo>
                      <a:pt x="11" y="730"/>
                    </a:lnTo>
                    <a:lnTo>
                      <a:pt x="11" y="704"/>
                    </a:lnTo>
                    <a:close/>
                    <a:moveTo>
                      <a:pt x="210" y="698"/>
                    </a:moveTo>
                    <a:lnTo>
                      <a:pt x="217" y="724"/>
                    </a:lnTo>
                    <a:lnTo>
                      <a:pt x="206" y="726"/>
                    </a:lnTo>
                    <a:lnTo>
                      <a:pt x="200" y="700"/>
                    </a:lnTo>
                    <a:lnTo>
                      <a:pt x="210" y="698"/>
                    </a:lnTo>
                    <a:close/>
                    <a:moveTo>
                      <a:pt x="415" y="683"/>
                    </a:moveTo>
                    <a:lnTo>
                      <a:pt x="425" y="683"/>
                    </a:lnTo>
                    <a:lnTo>
                      <a:pt x="424" y="709"/>
                    </a:lnTo>
                    <a:lnTo>
                      <a:pt x="413" y="709"/>
                    </a:lnTo>
                    <a:lnTo>
                      <a:pt x="415" y="683"/>
                    </a:lnTo>
                    <a:close/>
                    <a:moveTo>
                      <a:pt x="14" y="651"/>
                    </a:moveTo>
                    <a:lnTo>
                      <a:pt x="24" y="651"/>
                    </a:lnTo>
                    <a:lnTo>
                      <a:pt x="23" y="677"/>
                    </a:lnTo>
                    <a:lnTo>
                      <a:pt x="12" y="677"/>
                    </a:lnTo>
                    <a:lnTo>
                      <a:pt x="14" y="651"/>
                    </a:lnTo>
                    <a:close/>
                    <a:moveTo>
                      <a:pt x="200" y="645"/>
                    </a:moveTo>
                    <a:lnTo>
                      <a:pt x="203" y="656"/>
                    </a:lnTo>
                    <a:lnTo>
                      <a:pt x="201" y="653"/>
                    </a:lnTo>
                    <a:lnTo>
                      <a:pt x="203" y="657"/>
                    </a:lnTo>
                    <a:lnTo>
                      <a:pt x="206" y="673"/>
                    </a:lnTo>
                    <a:lnTo>
                      <a:pt x="195" y="674"/>
                    </a:lnTo>
                    <a:lnTo>
                      <a:pt x="192" y="659"/>
                    </a:lnTo>
                    <a:lnTo>
                      <a:pt x="189" y="648"/>
                    </a:lnTo>
                    <a:lnTo>
                      <a:pt x="200" y="645"/>
                    </a:lnTo>
                    <a:close/>
                    <a:moveTo>
                      <a:pt x="416" y="630"/>
                    </a:moveTo>
                    <a:lnTo>
                      <a:pt x="427" y="630"/>
                    </a:lnTo>
                    <a:lnTo>
                      <a:pt x="427" y="656"/>
                    </a:lnTo>
                    <a:lnTo>
                      <a:pt x="416" y="656"/>
                    </a:lnTo>
                    <a:lnTo>
                      <a:pt x="416" y="630"/>
                    </a:lnTo>
                    <a:close/>
                    <a:moveTo>
                      <a:pt x="15" y="598"/>
                    </a:moveTo>
                    <a:lnTo>
                      <a:pt x="26" y="598"/>
                    </a:lnTo>
                    <a:lnTo>
                      <a:pt x="24" y="624"/>
                    </a:lnTo>
                    <a:lnTo>
                      <a:pt x="14" y="624"/>
                    </a:lnTo>
                    <a:lnTo>
                      <a:pt x="15" y="598"/>
                    </a:lnTo>
                    <a:close/>
                    <a:moveTo>
                      <a:pt x="186" y="594"/>
                    </a:moveTo>
                    <a:lnTo>
                      <a:pt x="192" y="620"/>
                    </a:lnTo>
                    <a:lnTo>
                      <a:pt x="182" y="623"/>
                    </a:lnTo>
                    <a:lnTo>
                      <a:pt x="176" y="597"/>
                    </a:lnTo>
                    <a:lnTo>
                      <a:pt x="186" y="594"/>
                    </a:lnTo>
                    <a:close/>
                    <a:moveTo>
                      <a:pt x="418" y="577"/>
                    </a:moveTo>
                    <a:lnTo>
                      <a:pt x="428" y="577"/>
                    </a:lnTo>
                    <a:lnTo>
                      <a:pt x="428" y="603"/>
                    </a:lnTo>
                    <a:lnTo>
                      <a:pt x="418" y="603"/>
                    </a:lnTo>
                    <a:lnTo>
                      <a:pt x="418" y="577"/>
                    </a:lnTo>
                    <a:close/>
                    <a:moveTo>
                      <a:pt x="17" y="546"/>
                    </a:moveTo>
                    <a:lnTo>
                      <a:pt x="28" y="546"/>
                    </a:lnTo>
                    <a:lnTo>
                      <a:pt x="26" y="573"/>
                    </a:lnTo>
                    <a:lnTo>
                      <a:pt x="15" y="573"/>
                    </a:lnTo>
                    <a:lnTo>
                      <a:pt x="17" y="546"/>
                    </a:lnTo>
                    <a:close/>
                    <a:moveTo>
                      <a:pt x="173" y="544"/>
                    </a:moveTo>
                    <a:lnTo>
                      <a:pt x="179" y="570"/>
                    </a:lnTo>
                    <a:lnTo>
                      <a:pt x="168" y="573"/>
                    </a:lnTo>
                    <a:lnTo>
                      <a:pt x="162" y="547"/>
                    </a:lnTo>
                    <a:lnTo>
                      <a:pt x="173" y="544"/>
                    </a:lnTo>
                    <a:close/>
                    <a:moveTo>
                      <a:pt x="421" y="524"/>
                    </a:moveTo>
                    <a:lnTo>
                      <a:pt x="431" y="524"/>
                    </a:lnTo>
                    <a:lnTo>
                      <a:pt x="430" y="552"/>
                    </a:lnTo>
                    <a:lnTo>
                      <a:pt x="419" y="552"/>
                    </a:lnTo>
                    <a:lnTo>
                      <a:pt x="421" y="524"/>
                    </a:lnTo>
                    <a:close/>
                    <a:moveTo>
                      <a:pt x="161" y="496"/>
                    </a:moveTo>
                    <a:lnTo>
                      <a:pt x="162" y="503"/>
                    </a:lnTo>
                    <a:lnTo>
                      <a:pt x="161" y="496"/>
                    </a:lnTo>
                    <a:close/>
                    <a:moveTo>
                      <a:pt x="158" y="493"/>
                    </a:moveTo>
                    <a:lnTo>
                      <a:pt x="159" y="496"/>
                    </a:lnTo>
                    <a:lnTo>
                      <a:pt x="162" y="503"/>
                    </a:lnTo>
                    <a:lnTo>
                      <a:pt x="165" y="518"/>
                    </a:lnTo>
                    <a:lnTo>
                      <a:pt x="155" y="521"/>
                    </a:lnTo>
                    <a:lnTo>
                      <a:pt x="150" y="499"/>
                    </a:lnTo>
                    <a:lnTo>
                      <a:pt x="148" y="496"/>
                    </a:lnTo>
                    <a:lnTo>
                      <a:pt x="158" y="493"/>
                    </a:lnTo>
                    <a:close/>
                    <a:moveTo>
                      <a:pt x="18" y="493"/>
                    </a:moveTo>
                    <a:lnTo>
                      <a:pt x="29" y="493"/>
                    </a:lnTo>
                    <a:lnTo>
                      <a:pt x="29" y="520"/>
                    </a:lnTo>
                    <a:lnTo>
                      <a:pt x="18" y="520"/>
                    </a:lnTo>
                    <a:lnTo>
                      <a:pt x="18" y="493"/>
                    </a:lnTo>
                    <a:close/>
                    <a:moveTo>
                      <a:pt x="421" y="471"/>
                    </a:moveTo>
                    <a:lnTo>
                      <a:pt x="431" y="471"/>
                    </a:lnTo>
                    <a:lnTo>
                      <a:pt x="431" y="499"/>
                    </a:lnTo>
                    <a:lnTo>
                      <a:pt x="421" y="499"/>
                    </a:lnTo>
                    <a:lnTo>
                      <a:pt x="421" y="471"/>
                    </a:lnTo>
                    <a:close/>
                    <a:moveTo>
                      <a:pt x="141" y="443"/>
                    </a:moveTo>
                    <a:lnTo>
                      <a:pt x="148" y="468"/>
                    </a:lnTo>
                    <a:lnTo>
                      <a:pt x="139" y="471"/>
                    </a:lnTo>
                    <a:lnTo>
                      <a:pt x="132" y="446"/>
                    </a:lnTo>
                    <a:lnTo>
                      <a:pt x="141" y="443"/>
                    </a:lnTo>
                    <a:close/>
                    <a:moveTo>
                      <a:pt x="20" y="440"/>
                    </a:moveTo>
                    <a:lnTo>
                      <a:pt x="31" y="440"/>
                    </a:lnTo>
                    <a:lnTo>
                      <a:pt x="31" y="467"/>
                    </a:lnTo>
                    <a:lnTo>
                      <a:pt x="20" y="467"/>
                    </a:lnTo>
                    <a:lnTo>
                      <a:pt x="20" y="440"/>
                    </a:lnTo>
                    <a:close/>
                    <a:moveTo>
                      <a:pt x="421" y="419"/>
                    </a:moveTo>
                    <a:lnTo>
                      <a:pt x="431" y="419"/>
                    </a:lnTo>
                    <a:lnTo>
                      <a:pt x="431" y="446"/>
                    </a:lnTo>
                    <a:lnTo>
                      <a:pt x="421" y="446"/>
                    </a:lnTo>
                    <a:lnTo>
                      <a:pt x="421" y="419"/>
                    </a:lnTo>
                    <a:close/>
                    <a:moveTo>
                      <a:pt x="121" y="393"/>
                    </a:moveTo>
                    <a:lnTo>
                      <a:pt x="130" y="417"/>
                    </a:lnTo>
                    <a:lnTo>
                      <a:pt x="121" y="422"/>
                    </a:lnTo>
                    <a:lnTo>
                      <a:pt x="112" y="397"/>
                    </a:lnTo>
                    <a:lnTo>
                      <a:pt x="121" y="393"/>
                    </a:lnTo>
                    <a:close/>
                    <a:moveTo>
                      <a:pt x="21" y="387"/>
                    </a:moveTo>
                    <a:lnTo>
                      <a:pt x="32" y="387"/>
                    </a:lnTo>
                    <a:lnTo>
                      <a:pt x="32" y="414"/>
                    </a:lnTo>
                    <a:lnTo>
                      <a:pt x="21" y="414"/>
                    </a:lnTo>
                    <a:lnTo>
                      <a:pt x="21" y="387"/>
                    </a:lnTo>
                    <a:close/>
                    <a:moveTo>
                      <a:pt x="421" y="366"/>
                    </a:moveTo>
                    <a:lnTo>
                      <a:pt x="431" y="366"/>
                    </a:lnTo>
                    <a:lnTo>
                      <a:pt x="431" y="393"/>
                    </a:lnTo>
                    <a:lnTo>
                      <a:pt x="421" y="393"/>
                    </a:lnTo>
                    <a:lnTo>
                      <a:pt x="421" y="366"/>
                    </a:lnTo>
                    <a:close/>
                    <a:moveTo>
                      <a:pt x="97" y="346"/>
                    </a:moveTo>
                    <a:lnTo>
                      <a:pt x="109" y="369"/>
                    </a:lnTo>
                    <a:lnTo>
                      <a:pt x="100" y="373"/>
                    </a:lnTo>
                    <a:lnTo>
                      <a:pt x="88" y="350"/>
                    </a:lnTo>
                    <a:lnTo>
                      <a:pt x="97" y="346"/>
                    </a:lnTo>
                    <a:close/>
                    <a:moveTo>
                      <a:pt x="38" y="335"/>
                    </a:moveTo>
                    <a:lnTo>
                      <a:pt x="47" y="338"/>
                    </a:lnTo>
                    <a:lnTo>
                      <a:pt x="40" y="364"/>
                    </a:lnTo>
                    <a:lnTo>
                      <a:pt x="31" y="361"/>
                    </a:lnTo>
                    <a:lnTo>
                      <a:pt x="38" y="335"/>
                    </a:lnTo>
                    <a:close/>
                    <a:moveTo>
                      <a:pt x="421" y="313"/>
                    </a:moveTo>
                    <a:lnTo>
                      <a:pt x="431" y="313"/>
                    </a:lnTo>
                    <a:lnTo>
                      <a:pt x="431" y="340"/>
                    </a:lnTo>
                    <a:lnTo>
                      <a:pt x="421" y="340"/>
                    </a:lnTo>
                    <a:lnTo>
                      <a:pt x="421" y="313"/>
                    </a:lnTo>
                    <a:close/>
                    <a:moveTo>
                      <a:pt x="55" y="311"/>
                    </a:moveTo>
                    <a:lnTo>
                      <a:pt x="73" y="319"/>
                    </a:lnTo>
                    <a:lnTo>
                      <a:pt x="79" y="325"/>
                    </a:lnTo>
                    <a:lnTo>
                      <a:pt x="71" y="332"/>
                    </a:lnTo>
                    <a:lnTo>
                      <a:pt x="67" y="328"/>
                    </a:lnTo>
                    <a:lnTo>
                      <a:pt x="50" y="320"/>
                    </a:lnTo>
                    <a:lnTo>
                      <a:pt x="55" y="311"/>
                    </a:lnTo>
                    <a:close/>
                    <a:moveTo>
                      <a:pt x="421" y="260"/>
                    </a:moveTo>
                    <a:lnTo>
                      <a:pt x="431" y="260"/>
                    </a:lnTo>
                    <a:lnTo>
                      <a:pt x="431" y="287"/>
                    </a:lnTo>
                    <a:lnTo>
                      <a:pt x="421" y="287"/>
                    </a:lnTo>
                    <a:lnTo>
                      <a:pt x="421" y="260"/>
                    </a:lnTo>
                    <a:close/>
                    <a:moveTo>
                      <a:pt x="422" y="208"/>
                    </a:moveTo>
                    <a:lnTo>
                      <a:pt x="433" y="208"/>
                    </a:lnTo>
                    <a:lnTo>
                      <a:pt x="433" y="234"/>
                    </a:lnTo>
                    <a:lnTo>
                      <a:pt x="422" y="234"/>
                    </a:lnTo>
                    <a:lnTo>
                      <a:pt x="422" y="208"/>
                    </a:lnTo>
                    <a:close/>
                    <a:moveTo>
                      <a:pt x="422" y="155"/>
                    </a:moveTo>
                    <a:lnTo>
                      <a:pt x="433" y="155"/>
                    </a:lnTo>
                    <a:lnTo>
                      <a:pt x="433" y="181"/>
                    </a:lnTo>
                    <a:lnTo>
                      <a:pt x="422" y="181"/>
                    </a:lnTo>
                    <a:lnTo>
                      <a:pt x="422" y="155"/>
                    </a:lnTo>
                    <a:close/>
                    <a:moveTo>
                      <a:pt x="422" y="102"/>
                    </a:moveTo>
                    <a:lnTo>
                      <a:pt x="433" y="102"/>
                    </a:lnTo>
                    <a:lnTo>
                      <a:pt x="433" y="128"/>
                    </a:lnTo>
                    <a:lnTo>
                      <a:pt x="422" y="128"/>
                    </a:lnTo>
                    <a:lnTo>
                      <a:pt x="422" y="102"/>
                    </a:lnTo>
                    <a:close/>
                    <a:moveTo>
                      <a:pt x="422" y="49"/>
                    </a:moveTo>
                    <a:lnTo>
                      <a:pt x="433" y="49"/>
                    </a:lnTo>
                    <a:lnTo>
                      <a:pt x="433" y="75"/>
                    </a:lnTo>
                    <a:lnTo>
                      <a:pt x="422" y="75"/>
                    </a:lnTo>
                    <a:lnTo>
                      <a:pt x="422" y="49"/>
                    </a:lnTo>
                    <a:close/>
                    <a:moveTo>
                      <a:pt x="422" y="0"/>
                    </a:moveTo>
                    <a:lnTo>
                      <a:pt x="433" y="0"/>
                    </a:lnTo>
                    <a:lnTo>
                      <a:pt x="433" y="22"/>
                    </a:lnTo>
                    <a:lnTo>
                      <a:pt x="422" y="22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2" name="Freeform 97"/>
              <p:cNvSpPr>
                <a:spLocks noEditPoints="1"/>
              </p:cNvSpPr>
              <p:nvPr/>
            </p:nvSpPr>
            <p:spPr bwMode="auto">
              <a:xfrm>
                <a:off x="783" y="915"/>
                <a:ext cx="1621" cy="906"/>
              </a:xfrm>
              <a:custGeom>
                <a:avLst/>
                <a:gdLst>
                  <a:gd name="T0" fmla="*/ 1329 w 1621"/>
                  <a:gd name="T1" fmla="*/ 771 h 906"/>
                  <a:gd name="T2" fmla="*/ 1391 w 1621"/>
                  <a:gd name="T3" fmla="*/ 744 h 906"/>
                  <a:gd name="T4" fmla="*/ 285 w 1621"/>
                  <a:gd name="T5" fmla="*/ 157 h 906"/>
                  <a:gd name="T6" fmla="*/ 556 w 1621"/>
                  <a:gd name="T7" fmla="*/ 24 h 906"/>
                  <a:gd name="T8" fmla="*/ 592 w 1621"/>
                  <a:gd name="T9" fmla="*/ 0 h 906"/>
                  <a:gd name="T10" fmla="*/ 629 w 1621"/>
                  <a:gd name="T11" fmla="*/ 0 h 906"/>
                  <a:gd name="T12" fmla="*/ 656 w 1621"/>
                  <a:gd name="T13" fmla="*/ 9 h 906"/>
                  <a:gd name="T14" fmla="*/ 698 w 1621"/>
                  <a:gd name="T15" fmla="*/ 46 h 906"/>
                  <a:gd name="T16" fmla="*/ 762 w 1621"/>
                  <a:gd name="T17" fmla="*/ 199 h 906"/>
                  <a:gd name="T18" fmla="*/ 804 w 1621"/>
                  <a:gd name="T19" fmla="*/ 361 h 906"/>
                  <a:gd name="T20" fmla="*/ 908 w 1621"/>
                  <a:gd name="T21" fmla="*/ 765 h 906"/>
                  <a:gd name="T22" fmla="*/ 969 w 1621"/>
                  <a:gd name="T23" fmla="*/ 874 h 906"/>
                  <a:gd name="T24" fmla="*/ 1046 w 1621"/>
                  <a:gd name="T25" fmla="*/ 893 h 906"/>
                  <a:gd name="T26" fmla="*/ 1150 w 1621"/>
                  <a:gd name="T27" fmla="*/ 848 h 906"/>
                  <a:gd name="T28" fmla="*/ 1215 w 1621"/>
                  <a:gd name="T29" fmla="*/ 813 h 906"/>
                  <a:gd name="T30" fmla="*/ 1320 w 1621"/>
                  <a:gd name="T31" fmla="*/ 763 h 906"/>
                  <a:gd name="T32" fmla="*/ 1424 w 1621"/>
                  <a:gd name="T33" fmla="*/ 721 h 906"/>
                  <a:gd name="T34" fmla="*/ 1507 w 1621"/>
                  <a:gd name="T35" fmla="*/ 694 h 906"/>
                  <a:gd name="T36" fmla="*/ 1566 w 1621"/>
                  <a:gd name="T37" fmla="*/ 679 h 906"/>
                  <a:gd name="T38" fmla="*/ 1621 w 1621"/>
                  <a:gd name="T39" fmla="*/ 676 h 906"/>
                  <a:gd name="T40" fmla="*/ 1531 w 1621"/>
                  <a:gd name="T41" fmla="*/ 698 h 906"/>
                  <a:gd name="T42" fmla="*/ 1428 w 1621"/>
                  <a:gd name="T43" fmla="*/ 730 h 906"/>
                  <a:gd name="T44" fmla="*/ 1385 w 1621"/>
                  <a:gd name="T45" fmla="*/ 745 h 906"/>
                  <a:gd name="T46" fmla="*/ 1301 w 1621"/>
                  <a:gd name="T47" fmla="*/ 781 h 906"/>
                  <a:gd name="T48" fmla="*/ 1259 w 1621"/>
                  <a:gd name="T49" fmla="*/ 801 h 906"/>
                  <a:gd name="T50" fmla="*/ 1155 w 1621"/>
                  <a:gd name="T51" fmla="*/ 857 h 906"/>
                  <a:gd name="T52" fmla="*/ 1093 w 1621"/>
                  <a:gd name="T53" fmla="*/ 887 h 906"/>
                  <a:gd name="T54" fmla="*/ 1046 w 1621"/>
                  <a:gd name="T55" fmla="*/ 904 h 906"/>
                  <a:gd name="T56" fmla="*/ 1010 w 1621"/>
                  <a:gd name="T57" fmla="*/ 904 h 906"/>
                  <a:gd name="T58" fmla="*/ 963 w 1621"/>
                  <a:gd name="T59" fmla="*/ 881 h 906"/>
                  <a:gd name="T60" fmla="*/ 920 w 1621"/>
                  <a:gd name="T61" fmla="*/ 819 h 906"/>
                  <a:gd name="T62" fmla="*/ 857 w 1621"/>
                  <a:gd name="T63" fmla="*/ 630 h 906"/>
                  <a:gd name="T64" fmla="*/ 753 w 1621"/>
                  <a:gd name="T65" fmla="*/ 202 h 906"/>
                  <a:gd name="T66" fmla="*/ 669 w 1621"/>
                  <a:gd name="T67" fmla="*/ 31 h 906"/>
                  <a:gd name="T68" fmla="*/ 610 w 1621"/>
                  <a:gd name="T69" fmla="*/ 10 h 906"/>
                  <a:gd name="T70" fmla="*/ 553 w 1621"/>
                  <a:gd name="T71" fmla="*/ 24 h 906"/>
                  <a:gd name="T72" fmla="*/ 467 w 1621"/>
                  <a:gd name="T73" fmla="*/ 66 h 906"/>
                  <a:gd name="T74" fmla="*/ 387 w 1621"/>
                  <a:gd name="T75" fmla="*/ 110 h 906"/>
                  <a:gd name="T76" fmla="*/ 344 w 1621"/>
                  <a:gd name="T77" fmla="*/ 130 h 906"/>
                  <a:gd name="T78" fmla="*/ 279 w 1621"/>
                  <a:gd name="T79" fmla="*/ 158 h 906"/>
                  <a:gd name="T80" fmla="*/ 216 w 1621"/>
                  <a:gd name="T81" fmla="*/ 183 h 906"/>
                  <a:gd name="T82" fmla="*/ 152 w 1621"/>
                  <a:gd name="T83" fmla="*/ 204 h 906"/>
                  <a:gd name="T84" fmla="*/ 48 w 1621"/>
                  <a:gd name="T85" fmla="*/ 231 h 906"/>
                  <a:gd name="T86" fmla="*/ 0 w 1621"/>
                  <a:gd name="T87" fmla="*/ 234 h 906"/>
                  <a:gd name="T88" fmla="*/ 27 w 1621"/>
                  <a:gd name="T89" fmla="*/ 226 h 906"/>
                  <a:gd name="T90" fmla="*/ 108 w 1621"/>
                  <a:gd name="T91" fmla="*/ 205 h 906"/>
                  <a:gd name="T92" fmla="*/ 192 w 1621"/>
                  <a:gd name="T93" fmla="*/ 183 h 906"/>
                  <a:gd name="T94" fmla="*/ 276 w 1621"/>
                  <a:gd name="T95" fmla="*/ 149 h 906"/>
                  <a:gd name="T96" fmla="*/ 381 w 1621"/>
                  <a:gd name="T97" fmla="*/ 102 h 906"/>
                  <a:gd name="T98" fmla="*/ 462 w 1621"/>
                  <a:gd name="T99" fmla="*/ 57 h 906"/>
                  <a:gd name="T100" fmla="*/ 567 w 1621"/>
                  <a:gd name="T101" fmla="*/ 7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1" h="906">
                    <a:moveTo>
                      <a:pt x="1329" y="771"/>
                    </a:moveTo>
                    <a:lnTo>
                      <a:pt x="1324" y="772"/>
                    </a:lnTo>
                    <a:lnTo>
                      <a:pt x="1326" y="771"/>
                    </a:lnTo>
                    <a:lnTo>
                      <a:pt x="1329" y="771"/>
                    </a:lnTo>
                    <a:close/>
                    <a:moveTo>
                      <a:pt x="1391" y="744"/>
                    </a:moveTo>
                    <a:lnTo>
                      <a:pt x="1386" y="745"/>
                    </a:lnTo>
                    <a:lnTo>
                      <a:pt x="1388" y="744"/>
                    </a:lnTo>
                    <a:lnTo>
                      <a:pt x="1391" y="744"/>
                    </a:lnTo>
                    <a:close/>
                    <a:moveTo>
                      <a:pt x="285" y="157"/>
                    </a:moveTo>
                    <a:lnTo>
                      <a:pt x="281" y="158"/>
                    </a:lnTo>
                    <a:lnTo>
                      <a:pt x="282" y="157"/>
                    </a:lnTo>
                    <a:lnTo>
                      <a:pt x="285" y="157"/>
                    </a:lnTo>
                    <a:close/>
                    <a:moveTo>
                      <a:pt x="677" y="24"/>
                    </a:moveTo>
                    <a:lnTo>
                      <a:pt x="678" y="25"/>
                    </a:lnTo>
                    <a:lnTo>
                      <a:pt x="677" y="24"/>
                    </a:lnTo>
                    <a:close/>
                    <a:moveTo>
                      <a:pt x="556" y="24"/>
                    </a:moveTo>
                    <a:lnTo>
                      <a:pt x="551" y="25"/>
                    </a:lnTo>
                    <a:lnTo>
                      <a:pt x="553" y="24"/>
                    </a:lnTo>
                    <a:lnTo>
                      <a:pt x="556" y="24"/>
                    </a:lnTo>
                    <a:close/>
                    <a:moveTo>
                      <a:pt x="592" y="0"/>
                    </a:moveTo>
                    <a:lnTo>
                      <a:pt x="591" y="1"/>
                    </a:lnTo>
                    <a:lnTo>
                      <a:pt x="610" y="0"/>
                    </a:lnTo>
                    <a:lnTo>
                      <a:pt x="630" y="1"/>
                    </a:lnTo>
                    <a:lnTo>
                      <a:pt x="629" y="0"/>
                    </a:lnTo>
                    <a:lnTo>
                      <a:pt x="632" y="1"/>
                    </a:lnTo>
                    <a:lnTo>
                      <a:pt x="654" y="7"/>
                    </a:lnTo>
                    <a:lnTo>
                      <a:pt x="656" y="7"/>
                    </a:lnTo>
                    <a:lnTo>
                      <a:pt x="656" y="9"/>
                    </a:lnTo>
                    <a:lnTo>
                      <a:pt x="675" y="24"/>
                    </a:lnTo>
                    <a:lnTo>
                      <a:pt x="678" y="25"/>
                    </a:lnTo>
                    <a:lnTo>
                      <a:pt x="700" y="48"/>
                    </a:lnTo>
                    <a:lnTo>
                      <a:pt x="698" y="46"/>
                    </a:lnTo>
                    <a:lnTo>
                      <a:pt x="700" y="49"/>
                    </a:lnTo>
                    <a:lnTo>
                      <a:pt x="719" y="87"/>
                    </a:lnTo>
                    <a:lnTo>
                      <a:pt x="739" y="136"/>
                    </a:lnTo>
                    <a:lnTo>
                      <a:pt x="762" y="199"/>
                    </a:lnTo>
                    <a:lnTo>
                      <a:pt x="781" y="273"/>
                    </a:lnTo>
                    <a:lnTo>
                      <a:pt x="804" y="360"/>
                    </a:lnTo>
                    <a:lnTo>
                      <a:pt x="802" y="356"/>
                    </a:lnTo>
                    <a:lnTo>
                      <a:pt x="804" y="361"/>
                    </a:lnTo>
                    <a:lnTo>
                      <a:pt x="843" y="541"/>
                    </a:lnTo>
                    <a:lnTo>
                      <a:pt x="866" y="627"/>
                    </a:lnTo>
                    <a:lnTo>
                      <a:pt x="886" y="701"/>
                    </a:lnTo>
                    <a:lnTo>
                      <a:pt x="908" y="765"/>
                    </a:lnTo>
                    <a:lnTo>
                      <a:pt x="928" y="813"/>
                    </a:lnTo>
                    <a:lnTo>
                      <a:pt x="948" y="850"/>
                    </a:lnTo>
                    <a:lnTo>
                      <a:pt x="970" y="874"/>
                    </a:lnTo>
                    <a:lnTo>
                      <a:pt x="969" y="874"/>
                    </a:lnTo>
                    <a:lnTo>
                      <a:pt x="987" y="887"/>
                    </a:lnTo>
                    <a:lnTo>
                      <a:pt x="1010" y="893"/>
                    </a:lnTo>
                    <a:lnTo>
                      <a:pt x="1028" y="895"/>
                    </a:lnTo>
                    <a:lnTo>
                      <a:pt x="1046" y="893"/>
                    </a:lnTo>
                    <a:lnTo>
                      <a:pt x="1069" y="887"/>
                    </a:lnTo>
                    <a:lnTo>
                      <a:pt x="1088" y="878"/>
                    </a:lnTo>
                    <a:lnTo>
                      <a:pt x="1111" y="869"/>
                    </a:lnTo>
                    <a:lnTo>
                      <a:pt x="1150" y="848"/>
                    </a:lnTo>
                    <a:lnTo>
                      <a:pt x="1173" y="837"/>
                    </a:lnTo>
                    <a:lnTo>
                      <a:pt x="1191" y="825"/>
                    </a:lnTo>
                    <a:lnTo>
                      <a:pt x="1193" y="824"/>
                    </a:lnTo>
                    <a:lnTo>
                      <a:pt x="1215" y="813"/>
                    </a:lnTo>
                    <a:lnTo>
                      <a:pt x="1255" y="792"/>
                    </a:lnTo>
                    <a:lnTo>
                      <a:pt x="1277" y="783"/>
                    </a:lnTo>
                    <a:lnTo>
                      <a:pt x="1297" y="772"/>
                    </a:lnTo>
                    <a:lnTo>
                      <a:pt x="1320" y="763"/>
                    </a:lnTo>
                    <a:lnTo>
                      <a:pt x="1359" y="745"/>
                    </a:lnTo>
                    <a:lnTo>
                      <a:pt x="1382" y="736"/>
                    </a:lnTo>
                    <a:lnTo>
                      <a:pt x="1401" y="727"/>
                    </a:lnTo>
                    <a:lnTo>
                      <a:pt x="1424" y="721"/>
                    </a:lnTo>
                    <a:lnTo>
                      <a:pt x="1444" y="712"/>
                    </a:lnTo>
                    <a:lnTo>
                      <a:pt x="1466" y="706"/>
                    </a:lnTo>
                    <a:lnTo>
                      <a:pt x="1506" y="694"/>
                    </a:lnTo>
                    <a:lnTo>
                      <a:pt x="1507" y="694"/>
                    </a:lnTo>
                    <a:lnTo>
                      <a:pt x="1528" y="689"/>
                    </a:lnTo>
                    <a:lnTo>
                      <a:pt x="1548" y="683"/>
                    </a:lnTo>
                    <a:lnTo>
                      <a:pt x="1571" y="677"/>
                    </a:lnTo>
                    <a:lnTo>
                      <a:pt x="1566" y="679"/>
                    </a:lnTo>
                    <a:lnTo>
                      <a:pt x="1572" y="677"/>
                    </a:lnTo>
                    <a:lnTo>
                      <a:pt x="1610" y="668"/>
                    </a:lnTo>
                    <a:lnTo>
                      <a:pt x="1621" y="665"/>
                    </a:lnTo>
                    <a:lnTo>
                      <a:pt x="1621" y="676"/>
                    </a:lnTo>
                    <a:lnTo>
                      <a:pt x="1613" y="677"/>
                    </a:lnTo>
                    <a:lnTo>
                      <a:pt x="1574" y="686"/>
                    </a:lnTo>
                    <a:lnTo>
                      <a:pt x="1551" y="692"/>
                    </a:lnTo>
                    <a:lnTo>
                      <a:pt x="1531" y="698"/>
                    </a:lnTo>
                    <a:lnTo>
                      <a:pt x="1509" y="703"/>
                    </a:lnTo>
                    <a:lnTo>
                      <a:pt x="1469" y="715"/>
                    </a:lnTo>
                    <a:lnTo>
                      <a:pt x="1448" y="721"/>
                    </a:lnTo>
                    <a:lnTo>
                      <a:pt x="1428" y="730"/>
                    </a:lnTo>
                    <a:lnTo>
                      <a:pt x="1427" y="730"/>
                    </a:lnTo>
                    <a:lnTo>
                      <a:pt x="1406" y="736"/>
                    </a:lnTo>
                    <a:lnTo>
                      <a:pt x="1388" y="744"/>
                    </a:lnTo>
                    <a:lnTo>
                      <a:pt x="1385" y="745"/>
                    </a:lnTo>
                    <a:lnTo>
                      <a:pt x="1363" y="754"/>
                    </a:lnTo>
                    <a:lnTo>
                      <a:pt x="1326" y="771"/>
                    </a:lnTo>
                    <a:lnTo>
                      <a:pt x="1323" y="772"/>
                    </a:lnTo>
                    <a:lnTo>
                      <a:pt x="1301" y="781"/>
                    </a:lnTo>
                    <a:lnTo>
                      <a:pt x="1282" y="792"/>
                    </a:lnTo>
                    <a:lnTo>
                      <a:pt x="1283" y="791"/>
                    </a:lnTo>
                    <a:lnTo>
                      <a:pt x="1280" y="792"/>
                    </a:lnTo>
                    <a:lnTo>
                      <a:pt x="1259" y="801"/>
                    </a:lnTo>
                    <a:lnTo>
                      <a:pt x="1220" y="822"/>
                    </a:lnTo>
                    <a:lnTo>
                      <a:pt x="1197" y="833"/>
                    </a:lnTo>
                    <a:lnTo>
                      <a:pt x="1177" y="847"/>
                    </a:lnTo>
                    <a:lnTo>
                      <a:pt x="1155" y="857"/>
                    </a:lnTo>
                    <a:lnTo>
                      <a:pt x="1115" y="878"/>
                    </a:lnTo>
                    <a:lnTo>
                      <a:pt x="1117" y="877"/>
                    </a:lnTo>
                    <a:lnTo>
                      <a:pt x="1114" y="878"/>
                    </a:lnTo>
                    <a:lnTo>
                      <a:pt x="1093" y="887"/>
                    </a:lnTo>
                    <a:lnTo>
                      <a:pt x="1073" y="896"/>
                    </a:lnTo>
                    <a:lnTo>
                      <a:pt x="1072" y="896"/>
                    </a:lnTo>
                    <a:lnTo>
                      <a:pt x="1049" y="902"/>
                    </a:lnTo>
                    <a:lnTo>
                      <a:pt x="1046" y="904"/>
                    </a:lnTo>
                    <a:lnTo>
                      <a:pt x="1047" y="904"/>
                    </a:lnTo>
                    <a:lnTo>
                      <a:pt x="1028" y="906"/>
                    </a:lnTo>
                    <a:lnTo>
                      <a:pt x="1008" y="904"/>
                    </a:lnTo>
                    <a:lnTo>
                      <a:pt x="1010" y="904"/>
                    </a:lnTo>
                    <a:lnTo>
                      <a:pt x="1007" y="902"/>
                    </a:lnTo>
                    <a:lnTo>
                      <a:pt x="984" y="896"/>
                    </a:lnTo>
                    <a:lnTo>
                      <a:pt x="982" y="896"/>
                    </a:lnTo>
                    <a:lnTo>
                      <a:pt x="963" y="881"/>
                    </a:lnTo>
                    <a:lnTo>
                      <a:pt x="940" y="857"/>
                    </a:lnTo>
                    <a:lnTo>
                      <a:pt x="939" y="856"/>
                    </a:lnTo>
                    <a:lnTo>
                      <a:pt x="919" y="818"/>
                    </a:lnTo>
                    <a:lnTo>
                      <a:pt x="920" y="819"/>
                    </a:lnTo>
                    <a:lnTo>
                      <a:pt x="919" y="816"/>
                    </a:lnTo>
                    <a:lnTo>
                      <a:pt x="899" y="768"/>
                    </a:lnTo>
                    <a:lnTo>
                      <a:pt x="877" y="704"/>
                    </a:lnTo>
                    <a:lnTo>
                      <a:pt x="857" y="630"/>
                    </a:lnTo>
                    <a:lnTo>
                      <a:pt x="834" y="544"/>
                    </a:lnTo>
                    <a:lnTo>
                      <a:pt x="795" y="363"/>
                    </a:lnTo>
                    <a:lnTo>
                      <a:pt x="772" y="276"/>
                    </a:lnTo>
                    <a:lnTo>
                      <a:pt x="753" y="202"/>
                    </a:lnTo>
                    <a:lnTo>
                      <a:pt x="730" y="139"/>
                    </a:lnTo>
                    <a:lnTo>
                      <a:pt x="710" y="92"/>
                    </a:lnTo>
                    <a:lnTo>
                      <a:pt x="691" y="54"/>
                    </a:lnTo>
                    <a:lnTo>
                      <a:pt x="669" y="31"/>
                    </a:lnTo>
                    <a:lnTo>
                      <a:pt x="650" y="16"/>
                    </a:lnTo>
                    <a:lnTo>
                      <a:pt x="630" y="10"/>
                    </a:lnTo>
                    <a:lnTo>
                      <a:pt x="630" y="12"/>
                    </a:lnTo>
                    <a:lnTo>
                      <a:pt x="610" y="10"/>
                    </a:lnTo>
                    <a:lnTo>
                      <a:pt x="591" y="12"/>
                    </a:lnTo>
                    <a:lnTo>
                      <a:pt x="591" y="10"/>
                    </a:lnTo>
                    <a:lnTo>
                      <a:pt x="571" y="16"/>
                    </a:lnTo>
                    <a:lnTo>
                      <a:pt x="553" y="24"/>
                    </a:lnTo>
                    <a:lnTo>
                      <a:pt x="550" y="25"/>
                    </a:lnTo>
                    <a:lnTo>
                      <a:pt x="529" y="34"/>
                    </a:lnTo>
                    <a:lnTo>
                      <a:pt x="489" y="56"/>
                    </a:lnTo>
                    <a:lnTo>
                      <a:pt x="467" y="66"/>
                    </a:lnTo>
                    <a:lnTo>
                      <a:pt x="447" y="80"/>
                    </a:lnTo>
                    <a:lnTo>
                      <a:pt x="424" y="90"/>
                    </a:lnTo>
                    <a:lnTo>
                      <a:pt x="385" y="111"/>
                    </a:lnTo>
                    <a:lnTo>
                      <a:pt x="387" y="110"/>
                    </a:lnTo>
                    <a:lnTo>
                      <a:pt x="384" y="111"/>
                    </a:lnTo>
                    <a:lnTo>
                      <a:pt x="362" y="121"/>
                    </a:lnTo>
                    <a:lnTo>
                      <a:pt x="343" y="131"/>
                    </a:lnTo>
                    <a:lnTo>
                      <a:pt x="344" y="130"/>
                    </a:lnTo>
                    <a:lnTo>
                      <a:pt x="341" y="131"/>
                    </a:lnTo>
                    <a:lnTo>
                      <a:pt x="320" y="140"/>
                    </a:lnTo>
                    <a:lnTo>
                      <a:pt x="282" y="157"/>
                    </a:lnTo>
                    <a:lnTo>
                      <a:pt x="279" y="158"/>
                    </a:lnTo>
                    <a:lnTo>
                      <a:pt x="258" y="167"/>
                    </a:lnTo>
                    <a:lnTo>
                      <a:pt x="238" y="177"/>
                    </a:lnTo>
                    <a:lnTo>
                      <a:pt x="237" y="177"/>
                    </a:lnTo>
                    <a:lnTo>
                      <a:pt x="216" y="183"/>
                    </a:lnTo>
                    <a:lnTo>
                      <a:pt x="196" y="192"/>
                    </a:lnTo>
                    <a:lnTo>
                      <a:pt x="195" y="192"/>
                    </a:lnTo>
                    <a:lnTo>
                      <a:pt x="175" y="198"/>
                    </a:lnTo>
                    <a:lnTo>
                      <a:pt x="152" y="204"/>
                    </a:lnTo>
                    <a:lnTo>
                      <a:pt x="133" y="210"/>
                    </a:lnTo>
                    <a:lnTo>
                      <a:pt x="110" y="214"/>
                    </a:lnTo>
                    <a:lnTo>
                      <a:pt x="71" y="226"/>
                    </a:lnTo>
                    <a:lnTo>
                      <a:pt x="48" y="231"/>
                    </a:lnTo>
                    <a:lnTo>
                      <a:pt x="28" y="235"/>
                    </a:lnTo>
                    <a:lnTo>
                      <a:pt x="6" y="242"/>
                    </a:lnTo>
                    <a:lnTo>
                      <a:pt x="0" y="243"/>
                    </a:lnTo>
                    <a:lnTo>
                      <a:pt x="0" y="234"/>
                    </a:lnTo>
                    <a:lnTo>
                      <a:pt x="3" y="232"/>
                    </a:lnTo>
                    <a:lnTo>
                      <a:pt x="25" y="226"/>
                    </a:lnTo>
                    <a:lnTo>
                      <a:pt x="21" y="228"/>
                    </a:lnTo>
                    <a:lnTo>
                      <a:pt x="27" y="226"/>
                    </a:lnTo>
                    <a:lnTo>
                      <a:pt x="46" y="222"/>
                    </a:lnTo>
                    <a:lnTo>
                      <a:pt x="68" y="217"/>
                    </a:lnTo>
                    <a:lnTo>
                      <a:pt x="107" y="205"/>
                    </a:lnTo>
                    <a:lnTo>
                      <a:pt x="108" y="205"/>
                    </a:lnTo>
                    <a:lnTo>
                      <a:pt x="130" y="201"/>
                    </a:lnTo>
                    <a:lnTo>
                      <a:pt x="149" y="195"/>
                    </a:lnTo>
                    <a:lnTo>
                      <a:pt x="172" y="189"/>
                    </a:lnTo>
                    <a:lnTo>
                      <a:pt x="192" y="183"/>
                    </a:lnTo>
                    <a:lnTo>
                      <a:pt x="211" y="173"/>
                    </a:lnTo>
                    <a:lnTo>
                      <a:pt x="234" y="167"/>
                    </a:lnTo>
                    <a:lnTo>
                      <a:pt x="254" y="158"/>
                    </a:lnTo>
                    <a:lnTo>
                      <a:pt x="276" y="149"/>
                    </a:lnTo>
                    <a:lnTo>
                      <a:pt x="316" y="131"/>
                    </a:lnTo>
                    <a:lnTo>
                      <a:pt x="338" y="122"/>
                    </a:lnTo>
                    <a:lnTo>
                      <a:pt x="358" y="111"/>
                    </a:lnTo>
                    <a:lnTo>
                      <a:pt x="381" y="102"/>
                    </a:lnTo>
                    <a:lnTo>
                      <a:pt x="420" y="81"/>
                    </a:lnTo>
                    <a:lnTo>
                      <a:pt x="443" y="71"/>
                    </a:lnTo>
                    <a:lnTo>
                      <a:pt x="461" y="59"/>
                    </a:lnTo>
                    <a:lnTo>
                      <a:pt x="462" y="57"/>
                    </a:lnTo>
                    <a:lnTo>
                      <a:pt x="485" y="46"/>
                    </a:lnTo>
                    <a:lnTo>
                      <a:pt x="524" y="25"/>
                    </a:lnTo>
                    <a:lnTo>
                      <a:pt x="547" y="16"/>
                    </a:lnTo>
                    <a:lnTo>
                      <a:pt x="567" y="7"/>
                    </a:lnTo>
                    <a:lnTo>
                      <a:pt x="589" y="1"/>
                    </a:lnTo>
                    <a:lnTo>
                      <a:pt x="5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3" name="Freeform 98"/>
              <p:cNvSpPr>
                <a:spLocks noEditPoints="1"/>
              </p:cNvSpPr>
              <p:nvPr/>
            </p:nvSpPr>
            <p:spPr bwMode="auto">
              <a:xfrm>
                <a:off x="1272" y="910"/>
                <a:ext cx="607" cy="1192"/>
              </a:xfrm>
              <a:custGeom>
                <a:avLst/>
                <a:gdLst>
                  <a:gd name="T0" fmla="*/ 595 w 607"/>
                  <a:gd name="T1" fmla="*/ 1166 h 1192"/>
                  <a:gd name="T2" fmla="*/ 0 w 607"/>
                  <a:gd name="T3" fmla="*/ 1160 h 1192"/>
                  <a:gd name="T4" fmla="*/ 593 w 607"/>
                  <a:gd name="T5" fmla="*/ 1113 h 1192"/>
                  <a:gd name="T6" fmla="*/ 2 w 607"/>
                  <a:gd name="T7" fmla="*/ 1107 h 1192"/>
                  <a:gd name="T8" fmla="*/ 592 w 607"/>
                  <a:gd name="T9" fmla="*/ 1060 h 1192"/>
                  <a:gd name="T10" fmla="*/ 2 w 607"/>
                  <a:gd name="T11" fmla="*/ 1054 h 1192"/>
                  <a:gd name="T12" fmla="*/ 590 w 607"/>
                  <a:gd name="T13" fmla="*/ 1007 h 1192"/>
                  <a:gd name="T14" fmla="*/ 2 w 607"/>
                  <a:gd name="T15" fmla="*/ 1001 h 1192"/>
                  <a:gd name="T16" fmla="*/ 589 w 607"/>
                  <a:gd name="T17" fmla="*/ 954 h 1192"/>
                  <a:gd name="T18" fmla="*/ 3 w 607"/>
                  <a:gd name="T19" fmla="*/ 948 h 1192"/>
                  <a:gd name="T20" fmla="*/ 589 w 607"/>
                  <a:gd name="T21" fmla="*/ 920 h 1192"/>
                  <a:gd name="T22" fmla="*/ 14 w 607"/>
                  <a:gd name="T23" fmla="*/ 923 h 1192"/>
                  <a:gd name="T24" fmla="*/ 584 w 607"/>
                  <a:gd name="T25" fmla="*/ 876 h 1192"/>
                  <a:gd name="T26" fmla="*/ 14 w 607"/>
                  <a:gd name="T27" fmla="*/ 870 h 1192"/>
                  <a:gd name="T28" fmla="*/ 580 w 607"/>
                  <a:gd name="T29" fmla="*/ 823 h 1192"/>
                  <a:gd name="T30" fmla="*/ 16 w 607"/>
                  <a:gd name="T31" fmla="*/ 817 h 1192"/>
                  <a:gd name="T32" fmla="*/ 575 w 607"/>
                  <a:gd name="T33" fmla="*/ 771 h 1192"/>
                  <a:gd name="T34" fmla="*/ 17 w 607"/>
                  <a:gd name="T35" fmla="*/ 764 h 1192"/>
                  <a:gd name="T36" fmla="*/ 571 w 607"/>
                  <a:gd name="T37" fmla="*/ 718 h 1192"/>
                  <a:gd name="T38" fmla="*/ 20 w 607"/>
                  <a:gd name="T39" fmla="*/ 711 h 1192"/>
                  <a:gd name="T40" fmla="*/ 564 w 607"/>
                  <a:gd name="T41" fmla="*/ 665 h 1192"/>
                  <a:gd name="T42" fmla="*/ 22 w 607"/>
                  <a:gd name="T43" fmla="*/ 658 h 1192"/>
                  <a:gd name="T44" fmla="*/ 555 w 607"/>
                  <a:gd name="T45" fmla="*/ 614 h 1192"/>
                  <a:gd name="T46" fmla="*/ 23 w 607"/>
                  <a:gd name="T47" fmla="*/ 607 h 1192"/>
                  <a:gd name="T48" fmla="*/ 545 w 607"/>
                  <a:gd name="T49" fmla="*/ 563 h 1192"/>
                  <a:gd name="T50" fmla="*/ 25 w 607"/>
                  <a:gd name="T51" fmla="*/ 554 h 1192"/>
                  <a:gd name="T52" fmla="*/ 534 w 607"/>
                  <a:gd name="T53" fmla="*/ 510 h 1192"/>
                  <a:gd name="T54" fmla="*/ 28 w 607"/>
                  <a:gd name="T55" fmla="*/ 501 h 1192"/>
                  <a:gd name="T56" fmla="*/ 524 w 607"/>
                  <a:gd name="T57" fmla="*/ 458 h 1192"/>
                  <a:gd name="T58" fmla="*/ 29 w 607"/>
                  <a:gd name="T59" fmla="*/ 448 h 1192"/>
                  <a:gd name="T60" fmla="*/ 512 w 607"/>
                  <a:gd name="T61" fmla="*/ 407 h 1192"/>
                  <a:gd name="T62" fmla="*/ 31 w 607"/>
                  <a:gd name="T63" fmla="*/ 395 h 1192"/>
                  <a:gd name="T64" fmla="*/ 499 w 607"/>
                  <a:gd name="T65" fmla="*/ 357 h 1192"/>
                  <a:gd name="T66" fmla="*/ 32 w 607"/>
                  <a:gd name="T67" fmla="*/ 342 h 1192"/>
                  <a:gd name="T68" fmla="*/ 498 w 607"/>
                  <a:gd name="T69" fmla="*/ 302 h 1192"/>
                  <a:gd name="T70" fmla="*/ 29 w 607"/>
                  <a:gd name="T71" fmla="*/ 263 h 1192"/>
                  <a:gd name="T72" fmla="*/ 478 w 607"/>
                  <a:gd name="T73" fmla="*/ 225 h 1192"/>
                  <a:gd name="T74" fmla="*/ 38 w 607"/>
                  <a:gd name="T75" fmla="*/ 210 h 1192"/>
                  <a:gd name="T76" fmla="*/ 460 w 607"/>
                  <a:gd name="T77" fmla="*/ 175 h 1192"/>
                  <a:gd name="T78" fmla="*/ 47 w 607"/>
                  <a:gd name="T79" fmla="*/ 159 h 1192"/>
                  <a:gd name="T80" fmla="*/ 442 w 607"/>
                  <a:gd name="T81" fmla="*/ 126 h 1192"/>
                  <a:gd name="T82" fmla="*/ 433 w 607"/>
                  <a:gd name="T83" fmla="*/ 129 h 1192"/>
                  <a:gd name="T84" fmla="*/ 68 w 607"/>
                  <a:gd name="T85" fmla="*/ 138 h 1192"/>
                  <a:gd name="T86" fmla="*/ 123 w 607"/>
                  <a:gd name="T87" fmla="*/ 85 h 1192"/>
                  <a:gd name="T88" fmla="*/ 422 w 607"/>
                  <a:gd name="T89" fmla="*/ 77 h 1192"/>
                  <a:gd name="T90" fmla="*/ 413 w 607"/>
                  <a:gd name="T91" fmla="*/ 82 h 1192"/>
                  <a:gd name="T92" fmla="*/ 152 w 607"/>
                  <a:gd name="T93" fmla="*/ 82 h 1192"/>
                  <a:gd name="T94" fmla="*/ 221 w 607"/>
                  <a:gd name="T95" fmla="*/ 44 h 1192"/>
                  <a:gd name="T96" fmla="*/ 217 w 607"/>
                  <a:gd name="T97" fmla="*/ 35 h 1192"/>
                  <a:gd name="T98" fmla="*/ 391 w 607"/>
                  <a:gd name="T99" fmla="*/ 32 h 1192"/>
                  <a:gd name="T100" fmla="*/ 264 w 607"/>
                  <a:gd name="T101" fmla="*/ 12 h 1192"/>
                  <a:gd name="T102" fmla="*/ 241 w 607"/>
                  <a:gd name="T103" fmla="*/ 23 h 1192"/>
                  <a:gd name="T104" fmla="*/ 369 w 607"/>
                  <a:gd name="T105" fmla="*/ 12 h 1192"/>
                  <a:gd name="T106" fmla="*/ 345 w 607"/>
                  <a:gd name="T107" fmla="*/ 2 h 1192"/>
                  <a:gd name="T108" fmla="*/ 291 w 607"/>
                  <a:gd name="T109" fmla="*/ 3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07" h="1192">
                    <a:moveTo>
                      <a:pt x="595" y="1166"/>
                    </a:moveTo>
                    <a:lnTo>
                      <a:pt x="605" y="1166"/>
                    </a:lnTo>
                    <a:lnTo>
                      <a:pt x="607" y="1192"/>
                    </a:lnTo>
                    <a:lnTo>
                      <a:pt x="596" y="1192"/>
                    </a:lnTo>
                    <a:lnTo>
                      <a:pt x="595" y="1166"/>
                    </a:lnTo>
                    <a:close/>
                    <a:moveTo>
                      <a:pt x="0" y="1160"/>
                    </a:moveTo>
                    <a:lnTo>
                      <a:pt x="11" y="1160"/>
                    </a:lnTo>
                    <a:lnTo>
                      <a:pt x="11" y="1187"/>
                    </a:lnTo>
                    <a:lnTo>
                      <a:pt x="0" y="1187"/>
                    </a:lnTo>
                    <a:lnTo>
                      <a:pt x="0" y="1160"/>
                    </a:lnTo>
                    <a:close/>
                    <a:moveTo>
                      <a:pt x="593" y="1113"/>
                    </a:moveTo>
                    <a:lnTo>
                      <a:pt x="604" y="1113"/>
                    </a:lnTo>
                    <a:lnTo>
                      <a:pt x="605" y="1139"/>
                    </a:lnTo>
                    <a:lnTo>
                      <a:pt x="595" y="1139"/>
                    </a:lnTo>
                    <a:lnTo>
                      <a:pt x="593" y="1113"/>
                    </a:lnTo>
                    <a:close/>
                    <a:moveTo>
                      <a:pt x="2" y="1107"/>
                    </a:moveTo>
                    <a:lnTo>
                      <a:pt x="13" y="1107"/>
                    </a:lnTo>
                    <a:lnTo>
                      <a:pt x="13" y="1134"/>
                    </a:lnTo>
                    <a:lnTo>
                      <a:pt x="2" y="1134"/>
                    </a:lnTo>
                    <a:lnTo>
                      <a:pt x="2" y="1107"/>
                    </a:lnTo>
                    <a:close/>
                    <a:moveTo>
                      <a:pt x="592" y="1060"/>
                    </a:moveTo>
                    <a:lnTo>
                      <a:pt x="602" y="1060"/>
                    </a:lnTo>
                    <a:lnTo>
                      <a:pt x="604" y="1086"/>
                    </a:lnTo>
                    <a:lnTo>
                      <a:pt x="593" y="1086"/>
                    </a:lnTo>
                    <a:lnTo>
                      <a:pt x="592" y="1060"/>
                    </a:lnTo>
                    <a:close/>
                    <a:moveTo>
                      <a:pt x="2" y="1054"/>
                    </a:moveTo>
                    <a:lnTo>
                      <a:pt x="13" y="1054"/>
                    </a:lnTo>
                    <a:lnTo>
                      <a:pt x="13" y="1081"/>
                    </a:lnTo>
                    <a:lnTo>
                      <a:pt x="2" y="1081"/>
                    </a:lnTo>
                    <a:lnTo>
                      <a:pt x="2" y="1054"/>
                    </a:lnTo>
                    <a:close/>
                    <a:moveTo>
                      <a:pt x="590" y="1007"/>
                    </a:moveTo>
                    <a:lnTo>
                      <a:pt x="601" y="1007"/>
                    </a:lnTo>
                    <a:lnTo>
                      <a:pt x="602" y="1033"/>
                    </a:lnTo>
                    <a:lnTo>
                      <a:pt x="592" y="1033"/>
                    </a:lnTo>
                    <a:lnTo>
                      <a:pt x="590" y="1007"/>
                    </a:lnTo>
                    <a:close/>
                    <a:moveTo>
                      <a:pt x="2" y="1001"/>
                    </a:moveTo>
                    <a:lnTo>
                      <a:pt x="13" y="1001"/>
                    </a:lnTo>
                    <a:lnTo>
                      <a:pt x="13" y="1028"/>
                    </a:lnTo>
                    <a:lnTo>
                      <a:pt x="2" y="1028"/>
                    </a:lnTo>
                    <a:lnTo>
                      <a:pt x="2" y="1001"/>
                    </a:lnTo>
                    <a:close/>
                    <a:moveTo>
                      <a:pt x="589" y="954"/>
                    </a:moveTo>
                    <a:lnTo>
                      <a:pt x="599" y="954"/>
                    </a:lnTo>
                    <a:lnTo>
                      <a:pt x="601" y="980"/>
                    </a:lnTo>
                    <a:lnTo>
                      <a:pt x="590" y="980"/>
                    </a:lnTo>
                    <a:lnTo>
                      <a:pt x="589" y="954"/>
                    </a:lnTo>
                    <a:close/>
                    <a:moveTo>
                      <a:pt x="3" y="948"/>
                    </a:moveTo>
                    <a:lnTo>
                      <a:pt x="14" y="948"/>
                    </a:lnTo>
                    <a:lnTo>
                      <a:pt x="14" y="976"/>
                    </a:lnTo>
                    <a:lnTo>
                      <a:pt x="3" y="976"/>
                    </a:lnTo>
                    <a:lnTo>
                      <a:pt x="3" y="948"/>
                    </a:lnTo>
                    <a:close/>
                    <a:moveTo>
                      <a:pt x="598" y="901"/>
                    </a:moveTo>
                    <a:lnTo>
                      <a:pt x="599" y="918"/>
                    </a:lnTo>
                    <a:lnTo>
                      <a:pt x="599" y="929"/>
                    </a:lnTo>
                    <a:lnTo>
                      <a:pt x="589" y="929"/>
                    </a:lnTo>
                    <a:lnTo>
                      <a:pt x="589" y="920"/>
                    </a:lnTo>
                    <a:lnTo>
                      <a:pt x="587" y="903"/>
                    </a:lnTo>
                    <a:lnTo>
                      <a:pt x="598" y="901"/>
                    </a:lnTo>
                    <a:close/>
                    <a:moveTo>
                      <a:pt x="3" y="897"/>
                    </a:moveTo>
                    <a:lnTo>
                      <a:pt x="14" y="897"/>
                    </a:lnTo>
                    <a:lnTo>
                      <a:pt x="14" y="923"/>
                    </a:lnTo>
                    <a:lnTo>
                      <a:pt x="3" y="923"/>
                    </a:lnTo>
                    <a:lnTo>
                      <a:pt x="3" y="897"/>
                    </a:lnTo>
                    <a:close/>
                    <a:moveTo>
                      <a:pt x="593" y="848"/>
                    </a:moveTo>
                    <a:lnTo>
                      <a:pt x="595" y="874"/>
                    </a:lnTo>
                    <a:lnTo>
                      <a:pt x="584" y="876"/>
                    </a:lnTo>
                    <a:lnTo>
                      <a:pt x="583" y="850"/>
                    </a:lnTo>
                    <a:lnTo>
                      <a:pt x="593" y="848"/>
                    </a:lnTo>
                    <a:close/>
                    <a:moveTo>
                      <a:pt x="3" y="844"/>
                    </a:moveTo>
                    <a:lnTo>
                      <a:pt x="14" y="844"/>
                    </a:lnTo>
                    <a:lnTo>
                      <a:pt x="14" y="870"/>
                    </a:lnTo>
                    <a:lnTo>
                      <a:pt x="3" y="870"/>
                    </a:lnTo>
                    <a:lnTo>
                      <a:pt x="3" y="844"/>
                    </a:lnTo>
                    <a:close/>
                    <a:moveTo>
                      <a:pt x="589" y="796"/>
                    </a:moveTo>
                    <a:lnTo>
                      <a:pt x="590" y="821"/>
                    </a:lnTo>
                    <a:lnTo>
                      <a:pt x="580" y="823"/>
                    </a:lnTo>
                    <a:lnTo>
                      <a:pt x="578" y="797"/>
                    </a:lnTo>
                    <a:lnTo>
                      <a:pt x="589" y="796"/>
                    </a:lnTo>
                    <a:close/>
                    <a:moveTo>
                      <a:pt x="6" y="791"/>
                    </a:moveTo>
                    <a:lnTo>
                      <a:pt x="17" y="791"/>
                    </a:lnTo>
                    <a:lnTo>
                      <a:pt x="16" y="817"/>
                    </a:lnTo>
                    <a:lnTo>
                      <a:pt x="5" y="817"/>
                    </a:lnTo>
                    <a:lnTo>
                      <a:pt x="6" y="791"/>
                    </a:lnTo>
                    <a:close/>
                    <a:moveTo>
                      <a:pt x="584" y="743"/>
                    </a:moveTo>
                    <a:lnTo>
                      <a:pt x="586" y="770"/>
                    </a:lnTo>
                    <a:lnTo>
                      <a:pt x="575" y="771"/>
                    </a:lnTo>
                    <a:lnTo>
                      <a:pt x="574" y="744"/>
                    </a:lnTo>
                    <a:lnTo>
                      <a:pt x="584" y="743"/>
                    </a:lnTo>
                    <a:close/>
                    <a:moveTo>
                      <a:pt x="8" y="738"/>
                    </a:moveTo>
                    <a:lnTo>
                      <a:pt x="19" y="738"/>
                    </a:lnTo>
                    <a:lnTo>
                      <a:pt x="17" y="764"/>
                    </a:lnTo>
                    <a:lnTo>
                      <a:pt x="6" y="764"/>
                    </a:lnTo>
                    <a:lnTo>
                      <a:pt x="8" y="738"/>
                    </a:lnTo>
                    <a:close/>
                    <a:moveTo>
                      <a:pt x="580" y="690"/>
                    </a:moveTo>
                    <a:lnTo>
                      <a:pt x="581" y="717"/>
                    </a:lnTo>
                    <a:lnTo>
                      <a:pt x="571" y="718"/>
                    </a:lnTo>
                    <a:lnTo>
                      <a:pt x="569" y="691"/>
                    </a:lnTo>
                    <a:lnTo>
                      <a:pt x="580" y="690"/>
                    </a:lnTo>
                    <a:close/>
                    <a:moveTo>
                      <a:pt x="10" y="685"/>
                    </a:moveTo>
                    <a:lnTo>
                      <a:pt x="20" y="685"/>
                    </a:lnTo>
                    <a:lnTo>
                      <a:pt x="20" y="711"/>
                    </a:lnTo>
                    <a:lnTo>
                      <a:pt x="10" y="711"/>
                    </a:lnTo>
                    <a:lnTo>
                      <a:pt x="10" y="685"/>
                    </a:lnTo>
                    <a:close/>
                    <a:moveTo>
                      <a:pt x="571" y="638"/>
                    </a:moveTo>
                    <a:lnTo>
                      <a:pt x="575" y="664"/>
                    </a:lnTo>
                    <a:lnTo>
                      <a:pt x="564" y="665"/>
                    </a:lnTo>
                    <a:lnTo>
                      <a:pt x="560" y="640"/>
                    </a:lnTo>
                    <a:lnTo>
                      <a:pt x="571" y="638"/>
                    </a:lnTo>
                    <a:close/>
                    <a:moveTo>
                      <a:pt x="11" y="632"/>
                    </a:moveTo>
                    <a:lnTo>
                      <a:pt x="22" y="632"/>
                    </a:lnTo>
                    <a:lnTo>
                      <a:pt x="22" y="658"/>
                    </a:lnTo>
                    <a:lnTo>
                      <a:pt x="11" y="658"/>
                    </a:lnTo>
                    <a:lnTo>
                      <a:pt x="11" y="632"/>
                    </a:lnTo>
                    <a:close/>
                    <a:moveTo>
                      <a:pt x="560" y="587"/>
                    </a:moveTo>
                    <a:lnTo>
                      <a:pt x="566" y="613"/>
                    </a:lnTo>
                    <a:lnTo>
                      <a:pt x="555" y="614"/>
                    </a:lnTo>
                    <a:lnTo>
                      <a:pt x="549" y="588"/>
                    </a:lnTo>
                    <a:lnTo>
                      <a:pt x="560" y="587"/>
                    </a:lnTo>
                    <a:close/>
                    <a:moveTo>
                      <a:pt x="14" y="579"/>
                    </a:moveTo>
                    <a:lnTo>
                      <a:pt x="25" y="579"/>
                    </a:lnTo>
                    <a:lnTo>
                      <a:pt x="23" y="607"/>
                    </a:lnTo>
                    <a:lnTo>
                      <a:pt x="13" y="607"/>
                    </a:lnTo>
                    <a:lnTo>
                      <a:pt x="14" y="579"/>
                    </a:lnTo>
                    <a:close/>
                    <a:moveTo>
                      <a:pt x="549" y="534"/>
                    </a:moveTo>
                    <a:lnTo>
                      <a:pt x="555" y="561"/>
                    </a:lnTo>
                    <a:lnTo>
                      <a:pt x="545" y="563"/>
                    </a:lnTo>
                    <a:lnTo>
                      <a:pt x="539" y="535"/>
                    </a:lnTo>
                    <a:lnTo>
                      <a:pt x="549" y="534"/>
                    </a:lnTo>
                    <a:close/>
                    <a:moveTo>
                      <a:pt x="16" y="526"/>
                    </a:moveTo>
                    <a:lnTo>
                      <a:pt x="26" y="526"/>
                    </a:lnTo>
                    <a:lnTo>
                      <a:pt x="25" y="554"/>
                    </a:lnTo>
                    <a:lnTo>
                      <a:pt x="14" y="554"/>
                    </a:lnTo>
                    <a:lnTo>
                      <a:pt x="16" y="526"/>
                    </a:lnTo>
                    <a:close/>
                    <a:moveTo>
                      <a:pt x="539" y="482"/>
                    </a:moveTo>
                    <a:lnTo>
                      <a:pt x="545" y="508"/>
                    </a:lnTo>
                    <a:lnTo>
                      <a:pt x="534" y="510"/>
                    </a:lnTo>
                    <a:lnTo>
                      <a:pt x="528" y="484"/>
                    </a:lnTo>
                    <a:lnTo>
                      <a:pt x="539" y="482"/>
                    </a:lnTo>
                    <a:close/>
                    <a:moveTo>
                      <a:pt x="17" y="473"/>
                    </a:moveTo>
                    <a:lnTo>
                      <a:pt x="28" y="473"/>
                    </a:lnTo>
                    <a:lnTo>
                      <a:pt x="28" y="501"/>
                    </a:lnTo>
                    <a:lnTo>
                      <a:pt x="17" y="501"/>
                    </a:lnTo>
                    <a:lnTo>
                      <a:pt x="17" y="473"/>
                    </a:lnTo>
                    <a:close/>
                    <a:moveTo>
                      <a:pt x="528" y="431"/>
                    </a:moveTo>
                    <a:lnTo>
                      <a:pt x="534" y="457"/>
                    </a:lnTo>
                    <a:lnTo>
                      <a:pt x="524" y="458"/>
                    </a:lnTo>
                    <a:lnTo>
                      <a:pt x="518" y="433"/>
                    </a:lnTo>
                    <a:lnTo>
                      <a:pt x="528" y="431"/>
                    </a:lnTo>
                    <a:close/>
                    <a:moveTo>
                      <a:pt x="20" y="420"/>
                    </a:moveTo>
                    <a:lnTo>
                      <a:pt x="31" y="420"/>
                    </a:lnTo>
                    <a:lnTo>
                      <a:pt x="29" y="448"/>
                    </a:lnTo>
                    <a:lnTo>
                      <a:pt x="19" y="448"/>
                    </a:lnTo>
                    <a:lnTo>
                      <a:pt x="20" y="420"/>
                    </a:lnTo>
                    <a:close/>
                    <a:moveTo>
                      <a:pt x="518" y="380"/>
                    </a:moveTo>
                    <a:lnTo>
                      <a:pt x="522" y="405"/>
                    </a:lnTo>
                    <a:lnTo>
                      <a:pt x="512" y="407"/>
                    </a:lnTo>
                    <a:lnTo>
                      <a:pt x="507" y="381"/>
                    </a:lnTo>
                    <a:lnTo>
                      <a:pt x="518" y="380"/>
                    </a:lnTo>
                    <a:close/>
                    <a:moveTo>
                      <a:pt x="22" y="369"/>
                    </a:moveTo>
                    <a:lnTo>
                      <a:pt x="32" y="369"/>
                    </a:lnTo>
                    <a:lnTo>
                      <a:pt x="31" y="395"/>
                    </a:lnTo>
                    <a:lnTo>
                      <a:pt x="20" y="395"/>
                    </a:lnTo>
                    <a:lnTo>
                      <a:pt x="22" y="369"/>
                    </a:lnTo>
                    <a:close/>
                    <a:moveTo>
                      <a:pt x="504" y="328"/>
                    </a:moveTo>
                    <a:lnTo>
                      <a:pt x="510" y="354"/>
                    </a:lnTo>
                    <a:lnTo>
                      <a:pt x="499" y="357"/>
                    </a:lnTo>
                    <a:lnTo>
                      <a:pt x="493" y="331"/>
                    </a:lnTo>
                    <a:lnTo>
                      <a:pt x="504" y="328"/>
                    </a:lnTo>
                    <a:close/>
                    <a:moveTo>
                      <a:pt x="23" y="316"/>
                    </a:moveTo>
                    <a:lnTo>
                      <a:pt x="34" y="316"/>
                    </a:lnTo>
                    <a:lnTo>
                      <a:pt x="32" y="342"/>
                    </a:lnTo>
                    <a:lnTo>
                      <a:pt x="22" y="342"/>
                    </a:lnTo>
                    <a:lnTo>
                      <a:pt x="23" y="316"/>
                    </a:lnTo>
                    <a:close/>
                    <a:moveTo>
                      <a:pt x="490" y="277"/>
                    </a:moveTo>
                    <a:lnTo>
                      <a:pt x="495" y="290"/>
                    </a:lnTo>
                    <a:lnTo>
                      <a:pt x="498" y="302"/>
                    </a:lnTo>
                    <a:lnTo>
                      <a:pt x="487" y="306"/>
                    </a:lnTo>
                    <a:lnTo>
                      <a:pt x="484" y="293"/>
                    </a:lnTo>
                    <a:lnTo>
                      <a:pt x="480" y="280"/>
                    </a:lnTo>
                    <a:lnTo>
                      <a:pt x="490" y="277"/>
                    </a:lnTo>
                    <a:close/>
                    <a:moveTo>
                      <a:pt x="29" y="263"/>
                    </a:moveTo>
                    <a:lnTo>
                      <a:pt x="40" y="265"/>
                    </a:lnTo>
                    <a:lnTo>
                      <a:pt x="35" y="290"/>
                    </a:lnTo>
                    <a:lnTo>
                      <a:pt x="25" y="289"/>
                    </a:lnTo>
                    <a:lnTo>
                      <a:pt x="29" y="263"/>
                    </a:lnTo>
                    <a:close/>
                    <a:moveTo>
                      <a:pt x="478" y="225"/>
                    </a:moveTo>
                    <a:lnTo>
                      <a:pt x="484" y="251"/>
                    </a:lnTo>
                    <a:lnTo>
                      <a:pt x="474" y="254"/>
                    </a:lnTo>
                    <a:lnTo>
                      <a:pt x="468" y="228"/>
                    </a:lnTo>
                    <a:lnTo>
                      <a:pt x="478" y="225"/>
                    </a:lnTo>
                    <a:close/>
                    <a:moveTo>
                      <a:pt x="38" y="210"/>
                    </a:moveTo>
                    <a:lnTo>
                      <a:pt x="49" y="212"/>
                    </a:lnTo>
                    <a:lnTo>
                      <a:pt x="44" y="237"/>
                    </a:lnTo>
                    <a:lnTo>
                      <a:pt x="34" y="236"/>
                    </a:lnTo>
                    <a:lnTo>
                      <a:pt x="38" y="210"/>
                    </a:lnTo>
                    <a:close/>
                    <a:moveTo>
                      <a:pt x="460" y="175"/>
                    </a:moveTo>
                    <a:lnTo>
                      <a:pt x="469" y="200"/>
                    </a:lnTo>
                    <a:lnTo>
                      <a:pt x="460" y="203"/>
                    </a:lnTo>
                    <a:lnTo>
                      <a:pt x="451" y="178"/>
                    </a:lnTo>
                    <a:lnTo>
                      <a:pt x="460" y="175"/>
                    </a:lnTo>
                    <a:close/>
                    <a:moveTo>
                      <a:pt x="47" y="159"/>
                    </a:moveTo>
                    <a:lnTo>
                      <a:pt x="58" y="160"/>
                    </a:lnTo>
                    <a:lnTo>
                      <a:pt x="53" y="186"/>
                    </a:lnTo>
                    <a:lnTo>
                      <a:pt x="43" y="185"/>
                    </a:lnTo>
                    <a:lnTo>
                      <a:pt x="47" y="159"/>
                    </a:lnTo>
                    <a:close/>
                    <a:moveTo>
                      <a:pt x="442" y="126"/>
                    </a:moveTo>
                    <a:lnTo>
                      <a:pt x="451" y="147"/>
                    </a:lnTo>
                    <a:lnTo>
                      <a:pt x="453" y="150"/>
                    </a:lnTo>
                    <a:lnTo>
                      <a:pt x="443" y="153"/>
                    </a:lnTo>
                    <a:lnTo>
                      <a:pt x="442" y="150"/>
                    </a:lnTo>
                    <a:lnTo>
                      <a:pt x="433" y="129"/>
                    </a:lnTo>
                    <a:lnTo>
                      <a:pt x="442" y="126"/>
                    </a:lnTo>
                    <a:close/>
                    <a:moveTo>
                      <a:pt x="78" y="110"/>
                    </a:moveTo>
                    <a:lnTo>
                      <a:pt x="84" y="119"/>
                    </a:lnTo>
                    <a:lnTo>
                      <a:pt x="76" y="126"/>
                    </a:lnTo>
                    <a:lnTo>
                      <a:pt x="68" y="138"/>
                    </a:lnTo>
                    <a:lnTo>
                      <a:pt x="59" y="133"/>
                    </a:lnTo>
                    <a:lnTo>
                      <a:pt x="67" y="119"/>
                    </a:lnTo>
                    <a:lnTo>
                      <a:pt x="68" y="116"/>
                    </a:lnTo>
                    <a:lnTo>
                      <a:pt x="78" y="110"/>
                    </a:lnTo>
                    <a:close/>
                    <a:moveTo>
                      <a:pt x="123" y="85"/>
                    </a:moveTo>
                    <a:lnTo>
                      <a:pt x="127" y="94"/>
                    </a:lnTo>
                    <a:lnTo>
                      <a:pt x="105" y="106"/>
                    </a:lnTo>
                    <a:lnTo>
                      <a:pt x="100" y="97"/>
                    </a:lnTo>
                    <a:lnTo>
                      <a:pt x="123" y="85"/>
                    </a:lnTo>
                    <a:close/>
                    <a:moveTo>
                      <a:pt x="422" y="77"/>
                    </a:moveTo>
                    <a:lnTo>
                      <a:pt x="431" y="97"/>
                    </a:lnTo>
                    <a:lnTo>
                      <a:pt x="433" y="101"/>
                    </a:lnTo>
                    <a:lnTo>
                      <a:pt x="424" y="104"/>
                    </a:lnTo>
                    <a:lnTo>
                      <a:pt x="422" y="101"/>
                    </a:lnTo>
                    <a:lnTo>
                      <a:pt x="413" y="82"/>
                    </a:lnTo>
                    <a:lnTo>
                      <a:pt x="422" y="77"/>
                    </a:lnTo>
                    <a:close/>
                    <a:moveTo>
                      <a:pt x="168" y="59"/>
                    </a:moveTo>
                    <a:lnTo>
                      <a:pt x="174" y="68"/>
                    </a:lnTo>
                    <a:lnTo>
                      <a:pt x="159" y="79"/>
                    </a:lnTo>
                    <a:lnTo>
                      <a:pt x="152" y="82"/>
                    </a:lnTo>
                    <a:lnTo>
                      <a:pt x="147" y="73"/>
                    </a:lnTo>
                    <a:lnTo>
                      <a:pt x="153" y="70"/>
                    </a:lnTo>
                    <a:lnTo>
                      <a:pt x="168" y="59"/>
                    </a:lnTo>
                    <a:close/>
                    <a:moveTo>
                      <a:pt x="217" y="35"/>
                    </a:moveTo>
                    <a:lnTo>
                      <a:pt x="221" y="44"/>
                    </a:lnTo>
                    <a:lnTo>
                      <a:pt x="202" y="54"/>
                    </a:lnTo>
                    <a:lnTo>
                      <a:pt x="197" y="56"/>
                    </a:lnTo>
                    <a:lnTo>
                      <a:pt x="192" y="47"/>
                    </a:lnTo>
                    <a:lnTo>
                      <a:pt x="197" y="45"/>
                    </a:lnTo>
                    <a:lnTo>
                      <a:pt x="217" y="35"/>
                    </a:lnTo>
                    <a:close/>
                    <a:moveTo>
                      <a:pt x="391" y="32"/>
                    </a:moveTo>
                    <a:lnTo>
                      <a:pt x="409" y="51"/>
                    </a:lnTo>
                    <a:lnTo>
                      <a:pt x="401" y="59"/>
                    </a:lnTo>
                    <a:lnTo>
                      <a:pt x="383" y="39"/>
                    </a:lnTo>
                    <a:lnTo>
                      <a:pt x="391" y="32"/>
                    </a:lnTo>
                    <a:close/>
                    <a:moveTo>
                      <a:pt x="268" y="23"/>
                    </a:moveTo>
                    <a:lnTo>
                      <a:pt x="264" y="24"/>
                    </a:lnTo>
                    <a:lnTo>
                      <a:pt x="265" y="24"/>
                    </a:lnTo>
                    <a:lnTo>
                      <a:pt x="268" y="23"/>
                    </a:lnTo>
                    <a:close/>
                    <a:moveTo>
                      <a:pt x="264" y="12"/>
                    </a:moveTo>
                    <a:lnTo>
                      <a:pt x="268" y="21"/>
                    </a:lnTo>
                    <a:lnTo>
                      <a:pt x="265" y="24"/>
                    </a:lnTo>
                    <a:lnTo>
                      <a:pt x="262" y="24"/>
                    </a:lnTo>
                    <a:lnTo>
                      <a:pt x="244" y="32"/>
                    </a:lnTo>
                    <a:lnTo>
                      <a:pt x="241" y="23"/>
                    </a:lnTo>
                    <a:lnTo>
                      <a:pt x="259" y="15"/>
                    </a:lnTo>
                    <a:lnTo>
                      <a:pt x="264" y="12"/>
                    </a:lnTo>
                    <a:close/>
                    <a:moveTo>
                      <a:pt x="345" y="2"/>
                    </a:moveTo>
                    <a:lnTo>
                      <a:pt x="366" y="11"/>
                    </a:lnTo>
                    <a:lnTo>
                      <a:pt x="369" y="12"/>
                    </a:lnTo>
                    <a:lnTo>
                      <a:pt x="371" y="14"/>
                    </a:lnTo>
                    <a:lnTo>
                      <a:pt x="363" y="21"/>
                    </a:lnTo>
                    <a:lnTo>
                      <a:pt x="362" y="20"/>
                    </a:lnTo>
                    <a:lnTo>
                      <a:pt x="342" y="11"/>
                    </a:lnTo>
                    <a:lnTo>
                      <a:pt x="345" y="2"/>
                    </a:lnTo>
                    <a:close/>
                    <a:moveTo>
                      <a:pt x="318" y="0"/>
                    </a:moveTo>
                    <a:lnTo>
                      <a:pt x="318" y="11"/>
                    </a:lnTo>
                    <a:lnTo>
                      <a:pt x="304" y="12"/>
                    </a:lnTo>
                    <a:lnTo>
                      <a:pt x="292" y="14"/>
                    </a:lnTo>
                    <a:lnTo>
                      <a:pt x="291" y="3"/>
                    </a:lnTo>
                    <a:lnTo>
                      <a:pt x="303" y="2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4" name="Freeform 99"/>
              <p:cNvSpPr>
                <a:spLocks noEditPoints="1"/>
              </p:cNvSpPr>
              <p:nvPr/>
            </p:nvSpPr>
            <p:spPr bwMode="auto">
              <a:xfrm>
                <a:off x="783" y="918"/>
                <a:ext cx="1621" cy="909"/>
              </a:xfrm>
              <a:custGeom>
                <a:avLst/>
                <a:gdLst>
                  <a:gd name="T0" fmla="*/ 1537 w 1621"/>
                  <a:gd name="T1" fmla="*/ 771 h 909"/>
                  <a:gd name="T2" fmla="*/ 1580 w 1621"/>
                  <a:gd name="T3" fmla="*/ 753 h 909"/>
                  <a:gd name="T4" fmla="*/ 452 w 1621"/>
                  <a:gd name="T5" fmla="*/ 174 h 909"/>
                  <a:gd name="T6" fmla="*/ 494 w 1621"/>
                  <a:gd name="T7" fmla="*/ 155 h 909"/>
                  <a:gd name="T8" fmla="*/ 765 w 1621"/>
                  <a:gd name="T9" fmla="*/ 22 h 909"/>
                  <a:gd name="T10" fmla="*/ 863 w 1621"/>
                  <a:gd name="T11" fmla="*/ 10 h 909"/>
                  <a:gd name="T12" fmla="*/ 908 w 1621"/>
                  <a:gd name="T13" fmla="*/ 57 h 909"/>
                  <a:gd name="T14" fmla="*/ 990 w 1621"/>
                  <a:gd name="T15" fmla="*/ 290 h 909"/>
                  <a:gd name="T16" fmla="*/ 1052 w 1621"/>
                  <a:gd name="T17" fmla="*/ 559 h 909"/>
                  <a:gd name="T18" fmla="*/ 1137 w 1621"/>
                  <a:gd name="T19" fmla="*/ 824 h 909"/>
                  <a:gd name="T20" fmla="*/ 1196 w 1621"/>
                  <a:gd name="T21" fmla="*/ 892 h 909"/>
                  <a:gd name="T22" fmla="*/ 1277 w 1621"/>
                  <a:gd name="T23" fmla="*/ 887 h 909"/>
                  <a:gd name="T24" fmla="*/ 1382 w 1621"/>
                  <a:gd name="T25" fmla="*/ 837 h 909"/>
                  <a:gd name="T26" fmla="*/ 1444 w 1621"/>
                  <a:gd name="T27" fmla="*/ 803 h 909"/>
                  <a:gd name="T28" fmla="*/ 1528 w 1621"/>
                  <a:gd name="T29" fmla="*/ 763 h 909"/>
                  <a:gd name="T30" fmla="*/ 1610 w 1621"/>
                  <a:gd name="T31" fmla="*/ 730 h 909"/>
                  <a:gd name="T32" fmla="*/ 1595 w 1621"/>
                  <a:gd name="T33" fmla="*/ 745 h 909"/>
                  <a:gd name="T34" fmla="*/ 1534 w 1621"/>
                  <a:gd name="T35" fmla="*/ 771 h 909"/>
                  <a:gd name="T36" fmla="*/ 1471 w 1621"/>
                  <a:gd name="T37" fmla="*/ 801 h 909"/>
                  <a:gd name="T38" fmla="*/ 1386 w 1621"/>
                  <a:gd name="T39" fmla="*/ 847 h 909"/>
                  <a:gd name="T40" fmla="*/ 1323 w 1621"/>
                  <a:gd name="T41" fmla="*/ 878 h 909"/>
                  <a:gd name="T42" fmla="*/ 1258 w 1621"/>
                  <a:gd name="T43" fmla="*/ 903 h 909"/>
                  <a:gd name="T44" fmla="*/ 1215 w 1621"/>
                  <a:gd name="T45" fmla="*/ 907 h 909"/>
                  <a:gd name="T46" fmla="*/ 1149 w 1621"/>
                  <a:gd name="T47" fmla="*/ 863 h 909"/>
                  <a:gd name="T48" fmla="*/ 1128 w 1621"/>
                  <a:gd name="T49" fmla="*/ 827 h 909"/>
                  <a:gd name="T50" fmla="*/ 1043 w 1621"/>
                  <a:gd name="T51" fmla="*/ 562 h 909"/>
                  <a:gd name="T52" fmla="*/ 939 w 1621"/>
                  <a:gd name="T53" fmla="*/ 149 h 909"/>
                  <a:gd name="T54" fmla="*/ 858 w 1621"/>
                  <a:gd name="T55" fmla="*/ 19 h 909"/>
                  <a:gd name="T56" fmla="*/ 799 w 1621"/>
                  <a:gd name="T57" fmla="*/ 12 h 909"/>
                  <a:gd name="T58" fmla="*/ 759 w 1621"/>
                  <a:gd name="T59" fmla="*/ 24 h 909"/>
                  <a:gd name="T60" fmla="*/ 656 w 1621"/>
                  <a:gd name="T61" fmla="*/ 78 h 909"/>
                  <a:gd name="T62" fmla="*/ 592 w 1621"/>
                  <a:gd name="T63" fmla="*/ 110 h 909"/>
                  <a:gd name="T64" fmla="*/ 550 w 1621"/>
                  <a:gd name="T65" fmla="*/ 130 h 909"/>
                  <a:gd name="T66" fmla="*/ 467 w 1621"/>
                  <a:gd name="T67" fmla="*/ 166 h 909"/>
                  <a:gd name="T68" fmla="*/ 384 w 1621"/>
                  <a:gd name="T69" fmla="*/ 196 h 909"/>
                  <a:gd name="T70" fmla="*/ 299 w 1621"/>
                  <a:gd name="T71" fmla="*/ 219 h 909"/>
                  <a:gd name="T72" fmla="*/ 214 w 1621"/>
                  <a:gd name="T73" fmla="*/ 240 h 909"/>
                  <a:gd name="T74" fmla="*/ 110 w 1621"/>
                  <a:gd name="T75" fmla="*/ 263 h 909"/>
                  <a:gd name="T76" fmla="*/ 69 w 1621"/>
                  <a:gd name="T77" fmla="*/ 270 h 909"/>
                  <a:gd name="T78" fmla="*/ 24 w 1621"/>
                  <a:gd name="T79" fmla="*/ 279 h 909"/>
                  <a:gd name="T80" fmla="*/ 0 w 1621"/>
                  <a:gd name="T81" fmla="*/ 281 h 909"/>
                  <a:gd name="T82" fmla="*/ 46 w 1621"/>
                  <a:gd name="T83" fmla="*/ 264 h 909"/>
                  <a:gd name="T84" fmla="*/ 131 w 1621"/>
                  <a:gd name="T85" fmla="*/ 249 h 909"/>
                  <a:gd name="T86" fmla="*/ 234 w 1621"/>
                  <a:gd name="T87" fmla="*/ 226 h 909"/>
                  <a:gd name="T88" fmla="*/ 296 w 1621"/>
                  <a:gd name="T89" fmla="*/ 210 h 909"/>
                  <a:gd name="T90" fmla="*/ 358 w 1621"/>
                  <a:gd name="T91" fmla="*/ 193 h 909"/>
                  <a:gd name="T92" fmla="*/ 462 w 1621"/>
                  <a:gd name="T93" fmla="*/ 157 h 909"/>
                  <a:gd name="T94" fmla="*/ 567 w 1621"/>
                  <a:gd name="T95" fmla="*/ 110 h 909"/>
                  <a:gd name="T96" fmla="*/ 669 w 1621"/>
                  <a:gd name="T97" fmla="*/ 57 h 909"/>
                  <a:gd name="T98" fmla="*/ 756 w 1621"/>
                  <a:gd name="T99" fmla="*/ 15 h 909"/>
                  <a:gd name="T100" fmla="*/ 819 w 1621"/>
                  <a:gd name="T101" fmla="*/ 0 h 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1" h="909">
                    <a:moveTo>
                      <a:pt x="1537" y="771"/>
                    </a:moveTo>
                    <a:lnTo>
                      <a:pt x="1533" y="772"/>
                    </a:lnTo>
                    <a:lnTo>
                      <a:pt x="1534" y="771"/>
                    </a:lnTo>
                    <a:lnTo>
                      <a:pt x="1537" y="771"/>
                    </a:lnTo>
                    <a:close/>
                    <a:moveTo>
                      <a:pt x="1580" y="753"/>
                    </a:moveTo>
                    <a:lnTo>
                      <a:pt x="1575" y="754"/>
                    </a:lnTo>
                    <a:lnTo>
                      <a:pt x="1577" y="753"/>
                    </a:lnTo>
                    <a:lnTo>
                      <a:pt x="1580" y="753"/>
                    </a:lnTo>
                    <a:close/>
                    <a:moveTo>
                      <a:pt x="452" y="174"/>
                    </a:moveTo>
                    <a:lnTo>
                      <a:pt x="447" y="175"/>
                    </a:lnTo>
                    <a:lnTo>
                      <a:pt x="449" y="174"/>
                    </a:lnTo>
                    <a:lnTo>
                      <a:pt x="452" y="174"/>
                    </a:lnTo>
                    <a:close/>
                    <a:moveTo>
                      <a:pt x="494" y="155"/>
                    </a:moveTo>
                    <a:lnTo>
                      <a:pt x="489" y="157"/>
                    </a:lnTo>
                    <a:lnTo>
                      <a:pt x="491" y="155"/>
                    </a:lnTo>
                    <a:lnTo>
                      <a:pt x="494" y="155"/>
                    </a:lnTo>
                    <a:close/>
                    <a:moveTo>
                      <a:pt x="765" y="22"/>
                    </a:moveTo>
                    <a:lnTo>
                      <a:pt x="760" y="24"/>
                    </a:lnTo>
                    <a:lnTo>
                      <a:pt x="762" y="22"/>
                    </a:lnTo>
                    <a:lnTo>
                      <a:pt x="765" y="22"/>
                    </a:lnTo>
                    <a:close/>
                    <a:moveTo>
                      <a:pt x="819" y="0"/>
                    </a:moveTo>
                    <a:lnTo>
                      <a:pt x="839" y="1"/>
                    </a:lnTo>
                    <a:lnTo>
                      <a:pt x="840" y="1"/>
                    </a:lnTo>
                    <a:lnTo>
                      <a:pt x="863" y="10"/>
                    </a:lnTo>
                    <a:lnTo>
                      <a:pt x="866" y="12"/>
                    </a:lnTo>
                    <a:lnTo>
                      <a:pt x="886" y="30"/>
                    </a:lnTo>
                    <a:lnTo>
                      <a:pt x="908" y="56"/>
                    </a:lnTo>
                    <a:lnTo>
                      <a:pt x="908" y="57"/>
                    </a:lnTo>
                    <a:lnTo>
                      <a:pt x="928" y="96"/>
                    </a:lnTo>
                    <a:lnTo>
                      <a:pt x="948" y="146"/>
                    </a:lnTo>
                    <a:lnTo>
                      <a:pt x="970" y="213"/>
                    </a:lnTo>
                    <a:lnTo>
                      <a:pt x="990" y="290"/>
                    </a:lnTo>
                    <a:lnTo>
                      <a:pt x="1013" y="378"/>
                    </a:lnTo>
                    <a:lnTo>
                      <a:pt x="1011" y="373"/>
                    </a:lnTo>
                    <a:lnTo>
                      <a:pt x="1013" y="379"/>
                    </a:lnTo>
                    <a:lnTo>
                      <a:pt x="1052" y="559"/>
                    </a:lnTo>
                    <a:lnTo>
                      <a:pt x="1075" y="642"/>
                    </a:lnTo>
                    <a:lnTo>
                      <a:pt x="1094" y="715"/>
                    </a:lnTo>
                    <a:lnTo>
                      <a:pt x="1117" y="777"/>
                    </a:lnTo>
                    <a:lnTo>
                      <a:pt x="1137" y="824"/>
                    </a:lnTo>
                    <a:lnTo>
                      <a:pt x="1156" y="856"/>
                    </a:lnTo>
                    <a:lnTo>
                      <a:pt x="1179" y="880"/>
                    </a:lnTo>
                    <a:lnTo>
                      <a:pt x="1177" y="880"/>
                    </a:lnTo>
                    <a:lnTo>
                      <a:pt x="1196" y="892"/>
                    </a:lnTo>
                    <a:lnTo>
                      <a:pt x="1218" y="898"/>
                    </a:lnTo>
                    <a:lnTo>
                      <a:pt x="1236" y="898"/>
                    </a:lnTo>
                    <a:lnTo>
                      <a:pt x="1255" y="893"/>
                    </a:lnTo>
                    <a:lnTo>
                      <a:pt x="1277" y="887"/>
                    </a:lnTo>
                    <a:lnTo>
                      <a:pt x="1297" y="878"/>
                    </a:lnTo>
                    <a:lnTo>
                      <a:pt x="1320" y="869"/>
                    </a:lnTo>
                    <a:lnTo>
                      <a:pt x="1359" y="848"/>
                    </a:lnTo>
                    <a:lnTo>
                      <a:pt x="1382" y="837"/>
                    </a:lnTo>
                    <a:lnTo>
                      <a:pt x="1400" y="825"/>
                    </a:lnTo>
                    <a:lnTo>
                      <a:pt x="1401" y="824"/>
                    </a:lnTo>
                    <a:lnTo>
                      <a:pt x="1424" y="813"/>
                    </a:lnTo>
                    <a:lnTo>
                      <a:pt x="1444" y="803"/>
                    </a:lnTo>
                    <a:lnTo>
                      <a:pt x="1466" y="792"/>
                    </a:lnTo>
                    <a:lnTo>
                      <a:pt x="1486" y="783"/>
                    </a:lnTo>
                    <a:lnTo>
                      <a:pt x="1506" y="772"/>
                    </a:lnTo>
                    <a:lnTo>
                      <a:pt x="1528" y="763"/>
                    </a:lnTo>
                    <a:lnTo>
                      <a:pt x="1548" y="754"/>
                    </a:lnTo>
                    <a:lnTo>
                      <a:pt x="1571" y="745"/>
                    </a:lnTo>
                    <a:lnTo>
                      <a:pt x="1590" y="736"/>
                    </a:lnTo>
                    <a:lnTo>
                      <a:pt x="1610" y="730"/>
                    </a:lnTo>
                    <a:lnTo>
                      <a:pt x="1621" y="726"/>
                    </a:lnTo>
                    <a:lnTo>
                      <a:pt x="1621" y="736"/>
                    </a:lnTo>
                    <a:lnTo>
                      <a:pt x="1613" y="739"/>
                    </a:lnTo>
                    <a:lnTo>
                      <a:pt x="1595" y="745"/>
                    </a:lnTo>
                    <a:lnTo>
                      <a:pt x="1577" y="753"/>
                    </a:lnTo>
                    <a:lnTo>
                      <a:pt x="1574" y="754"/>
                    </a:lnTo>
                    <a:lnTo>
                      <a:pt x="1552" y="763"/>
                    </a:lnTo>
                    <a:lnTo>
                      <a:pt x="1534" y="771"/>
                    </a:lnTo>
                    <a:lnTo>
                      <a:pt x="1531" y="772"/>
                    </a:lnTo>
                    <a:lnTo>
                      <a:pt x="1510" y="782"/>
                    </a:lnTo>
                    <a:lnTo>
                      <a:pt x="1490" y="792"/>
                    </a:lnTo>
                    <a:lnTo>
                      <a:pt x="1471" y="801"/>
                    </a:lnTo>
                    <a:lnTo>
                      <a:pt x="1448" y="812"/>
                    </a:lnTo>
                    <a:lnTo>
                      <a:pt x="1428" y="822"/>
                    </a:lnTo>
                    <a:lnTo>
                      <a:pt x="1406" y="833"/>
                    </a:lnTo>
                    <a:lnTo>
                      <a:pt x="1386" y="847"/>
                    </a:lnTo>
                    <a:lnTo>
                      <a:pt x="1363" y="857"/>
                    </a:lnTo>
                    <a:lnTo>
                      <a:pt x="1324" y="878"/>
                    </a:lnTo>
                    <a:lnTo>
                      <a:pt x="1326" y="877"/>
                    </a:lnTo>
                    <a:lnTo>
                      <a:pt x="1323" y="878"/>
                    </a:lnTo>
                    <a:lnTo>
                      <a:pt x="1301" y="887"/>
                    </a:lnTo>
                    <a:lnTo>
                      <a:pt x="1282" y="896"/>
                    </a:lnTo>
                    <a:lnTo>
                      <a:pt x="1280" y="896"/>
                    </a:lnTo>
                    <a:lnTo>
                      <a:pt x="1258" y="903"/>
                    </a:lnTo>
                    <a:lnTo>
                      <a:pt x="1238" y="907"/>
                    </a:lnTo>
                    <a:lnTo>
                      <a:pt x="1233" y="909"/>
                    </a:lnTo>
                    <a:lnTo>
                      <a:pt x="1218" y="909"/>
                    </a:lnTo>
                    <a:lnTo>
                      <a:pt x="1215" y="907"/>
                    </a:lnTo>
                    <a:lnTo>
                      <a:pt x="1193" y="901"/>
                    </a:lnTo>
                    <a:lnTo>
                      <a:pt x="1191" y="901"/>
                    </a:lnTo>
                    <a:lnTo>
                      <a:pt x="1171" y="887"/>
                    </a:lnTo>
                    <a:lnTo>
                      <a:pt x="1149" y="863"/>
                    </a:lnTo>
                    <a:lnTo>
                      <a:pt x="1147" y="862"/>
                    </a:lnTo>
                    <a:lnTo>
                      <a:pt x="1128" y="828"/>
                    </a:lnTo>
                    <a:lnTo>
                      <a:pt x="1129" y="830"/>
                    </a:lnTo>
                    <a:lnTo>
                      <a:pt x="1128" y="827"/>
                    </a:lnTo>
                    <a:lnTo>
                      <a:pt x="1108" y="780"/>
                    </a:lnTo>
                    <a:lnTo>
                      <a:pt x="1085" y="718"/>
                    </a:lnTo>
                    <a:lnTo>
                      <a:pt x="1066" y="645"/>
                    </a:lnTo>
                    <a:lnTo>
                      <a:pt x="1043" y="562"/>
                    </a:lnTo>
                    <a:lnTo>
                      <a:pt x="1004" y="381"/>
                    </a:lnTo>
                    <a:lnTo>
                      <a:pt x="981" y="293"/>
                    </a:lnTo>
                    <a:lnTo>
                      <a:pt x="961" y="216"/>
                    </a:lnTo>
                    <a:lnTo>
                      <a:pt x="939" y="149"/>
                    </a:lnTo>
                    <a:lnTo>
                      <a:pt x="919" y="101"/>
                    </a:lnTo>
                    <a:lnTo>
                      <a:pt x="899" y="62"/>
                    </a:lnTo>
                    <a:lnTo>
                      <a:pt x="878" y="37"/>
                    </a:lnTo>
                    <a:lnTo>
                      <a:pt x="858" y="19"/>
                    </a:lnTo>
                    <a:lnTo>
                      <a:pt x="839" y="10"/>
                    </a:lnTo>
                    <a:lnTo>
                      <a:pt x="839" y="12"/>
                    </a:lnTo>
                    <a:lnTo>
                      <a:pt x="819" y="10"/>
                    </a:lnTo>
                    <a:lnTo>
                      <a:pt x="799" y="12"/>
                    </a:lnTo>
                    <a:lnTo>
                      <a:pt x="799" y="10"/>
                    </a:lnTo>
                    <a:lnTo>
                      <a:pt x="780" y="15"/>
                    </a:lnTo>
                    <a:lnTo>
                      <a:pt x="762" y="22"/>
                    </a:lnTo>
                    <a:lnTo>
                      <a:pt x="759" y="24"/>
                    </a:lnTo>
                    <a:lnTo>
                      <a:pt x="737" y="33"/>
                    </a:lnTo>
                    <a:lnTo>
                      <a:pt x="698" y="54"/>
                    </a:lnTo>
                    <a:lnTo>
                      <a:pt x="675" y="65"/>
                    </a:lnTo>
                    <a:lnTo>
                      <a:pt x="656" y="78"/>
                    </a:lnTo>
                    <a:lnTo>
                      <a:pt x="633" y="89"/>
                    </a:lnTo>
                    <a:lnTo>
                      <a:pt x="594" y="110"/>
                    </a:lnTo>
                    <a:lnTo>
                      <a:pt x="595" y="108"/>
                    </a:lnTo>
                    <a:lnTo>
                      <a:pt x="592" y="110"/>
                    </a:lnTo>
                    <a:lnTo>
                      <a:pt x="571" y="119"/>
                    </a:lnTo>
                    <a:lnTo>
                      <a:pt x="551" y="130"/>
                    </a:lnTo>
                    <a:lnTo>
                      <a:pt x="553" y="128"/>
                    </a:lnTo>
                    <a:lnTo>
                      <a:pt x="550" y="130"/>
                    </a:lnTo>
                    <a:lnTo>
                      <a:pt x="529" y="139"/>
                    </a:lnTo>
                    <a:lnTo>
                      <a:pt x="491" y="155"/>
                    </a:lnTo>
                    <a:lnTo>
                      <a:pt x="488" y="157"/>
                    </a:lnTo>
                    <a:lnTo>
                      <a:pt x="467" y="166"/>
                    </a:lnTo>
                    <a:lnTo>
                      <a:pt x="449" y="174"/>
                    </a:lnTo>
                    <a:lnTo>
                      <a:pt x="446" y="175"/>
                    </a:lnTo>
                    <a:lnTo>
                      <a:pt x="423" y="184"/>
                    </a:lnTo>
                    <a:lnTo>
                      <a:pt x="384" y="196"/>
                    </a:lnTo>
                    <a:lnTo>
                      <a:pt x="361" y="202"/>
                    </a:lnTo>
                    <a:lnTo>
                      <a:pt x="341" y="208"/>
                    </a:lnTo>
                    <a:lnTo>
                      <a:pt x="319" y="214"/>
                    </a:lnTo>
                    <a:lnTo>
                      <a:pt x="299" y="219"/>
                    </a:lnTo>
                    <a:lnTo>
                      <a:pt x="279" y="225"/>
                    </a:lnTo>
                    <a:lnTo>
                      <a:pt x="257" y="229"/>
                    </a:lnTo>
                    <a:lnTo>
                      <a:pt x="237" y="236"/>
                    </a:lnTo>
                    <a:lnTo>
                      <a:pt x="214" y="240"/>
                    </a:lnTo>
                    <a:lnTo>
                      <a:pt x="175" y="249"/>
                    </a:lnTo>
                    <a:lnTo>
                      <a:pt x="152" y="254"/>
                    </a:lnTo>
                    <a:lnTo>
                      <a:pt x="133" y="258"/>
                    </a:lnTo>
                    <a:lnTo>
                      <a:pt x="110" y="263"/>
                    </a:lnTo>
                    <a:lnTo>
                      <a:pt x="90" y="267"/>
                    </a:lnTo>
                    <a:lnTo>
                      <a:pt x="86" y="269"/>
                    </a:lnTo>
                    <a:lnTo>
                      <a:pt x="89" y="269"/>
                    </a:lnTo>
                    <a:lnTo>
                      <a:pt x="69" y="270"/>
                    </a:lnTo>
                    <a:lnTo>
                      <a:pt x="69" y="269"/>
                    </a:lnTo>
                    <a:lnTo>
                      <a:pt x="48" y="273"/>
                    </a:lnTo>
                    <a:lnTo>
                      <a:pt x="28" y="278"/>
                    </a:lnTo>
                    <a:lnTo>
                      <a:pt x="24" y="279"/>
                    </a:lnTo>
                    <a:lnTo>
                      <a:pt x="27" y="279"/>
                    </a:lnTo>
                    <a:lnTo>
                      <a:pt x="4" y="281"/>
                    </a:lnTo>
                    <a:lnTo>
                      <a:pt x="4" y="279"/>
                    </a:lnTo>
                    <a:lnTo>
                      <a:pt x="0" y="281"/>
                    </a:lnTo>
                    <a:lnTo>
                      <a:pt x="0" y="272"/>
                    </a:lnTo>
                    <a:lnTo>
                      <a:pt x="4" y="270"/>
                    </a:lnTo>
                    <a:lnTo>
                      <a:pt x="27" y="269"/>
                    </a:lnTo>
                    <a:lnTo>
                      <a:pt x="46" y="264"/>
                    </a:lnTo>
                    <a:lnTo>
                      <a:pt x="69" y="260"/>
                    </a:lnTo>
                    <a:lnTo>
                      <a:pt x="89" y="258"/>
                    </a:lnTo>
                    <a:lnTo>
                      <a:pt x="108" y="254"/>
                    </a:lnTo>
                    <a:lnTo>
                      <a:pt x="131" y="249"/>
                    </a:lnTo>
                    <a:lnTo>
                      <a:pt x="151" y="245"/>
                    </a:lnTo>
                    <a:lnTo>
                      <a:pt x="173" y="240"/>
                    </a:lnTo>
                    <a:lnTo>
                      <a:pt x="213" y="231"/>
                    </a:lnTo>
                    <a:lnTo>
                      <a:pt x="234" y="226"/>
                    </a:lnTo>
                    <a:lnTo>
                      <a:pt x="254" y="220"/>
                    </a:lnTo>
                    <a:lnTo>
                      <a:pt x="255" y="220"/>
                    </a:lnTo>
                    <a:lnTo>
                      <a:pt x="276" y="216"/>
                    </a:lnTo>
                    <a:lnTo>
                      <a:pt x="296" y="210"/>
                    </a:lnTo>
                    <a:lnTo>
                      <a:pt x="297" y="210"/>
                    </a:lnTo>
                    <a:lnTo>
                      <a:pt x="316" y="205"/>
                    </a:lnTo>
                    <a:lnTo>
                      <a:pt x="338" y="199"/>
                    </a:lnTo>
                    <a:lnTo>
                      <a:pt x="358" y="193"/>
                    </a:lnTo>
                    <a:lnTo>
                      <a:pt x="381" y="187"/>
                    </a:lnTo>
                    <a:lnTo>
                      <a:pt x="420" y="175"/>
                    </a:lnTo>
                    <a:lnTo>
                      <a:pt x="443" y="166"/>
                    </a:lnTo>
                    <a:lnTo>
                      <a:pt x="462" y="157"/>
                    </a:lnTo>
                    <a:lnTo>
                      <a:pt x="485" y="148"/>
                    </a:lnTo>
                    <a:lnTo>
                      <a:pt x="524" y="130"/>
                    </a:lnTo>
                    <a:lnTo>
                      <a:pt x="547" y="121"/>
                    </a:lnTo>
                    <a:lnTo>
                      <a:pt x="567" y="110"/>
                    </a:lnTo>
                    <a:lnTo>
                      <a:pt x="589" y="101"/>
                    </a:lnTo>
                    <a:lnTo>
                      <a:pt x="629" y="80"/>
                    </a:lnTo>
                    <a:lnTo>
                      <a:pt x="651" y="69"/>
                    </a:lnTo>
                    <a:lnTo>
                      <a:pt x="669" y="57"/>
                    </a:lnTo>
                    <a:lnTo>
                      <a:pt x="671" y="56"/>
                    </a:lnTo>
                    <a:lnTo>
                      <a:pt x="694" y="45"/>
                    </a:lnTo>
                    <a:lnTo>
                      <a:pt x="733" y="24"/>
                    </a:lnTo>
                    <a:lnTo>
                      <a:pt x="756" y="15"/>
                    </a:lnTo>
                    <a:lnTo>
                      <a:pt x="775" y="6"/>
                    </a:lnTo>
                    <a:lnTo>
                      <a:pt x="777" y="6"/>
                    </a:lnTo>
                    <a:lnTo>
                      <a:pt x="799" y="1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5" name="Freeform 100"/>
              <p:cNvSpPr>
                <a:spLocks noEditPoints="1"/>
              </p:cNvSpPr>
              <p:nvPr/>
            </p:nvSpPr>
            <p:spPr bwMode="auto">
              <a:xfrm>
                <a:off x="1097" y="915"/>
                <a:ext cx="966" cy="1194"/>
              </a:xfrm>
              <a:custGeom>
                <a:avLst/>
                <a:gdLst>
                  <a:gd name="T0" fmla="*/ 956 w 966"/>
                  <a:gd name="T1" fmla="*/ 1175 h 1194"/>
                  <a:gd name="T2" fmla="*/ 2 w 966"/>
                  <a:gd name="T3" fmla="*/ 1163 h 1194"/>
                  <a:gd name="T4" fmla="*/ 953 w 966"/>
                  <a:gd name="T5" fmla="*/ 1122 h 1194"/>
                  <a:gd name="T6" fmla="*/ 3 w 966"/>
                  <a:gd name="T7" fmla="*/ 1110 h 1194"/>
                  <a:gd name="T8" fmla="*/ 950 w 966"/>
                  <a:gd name="T9" fmla="*/ 1070 h 1194"/>
                  <a:gd name="T10" fmla="*/ 5 w 966"/>
                  <a:gd name="T11" fmla="*/ 1057 h 1194"/>
                  <a:gd name="T12" fmla="*/ 948 w 966"/>
                  <a:gd name="T13" fmla="*/ 1017 h 1194"/>
                  <a:gd name="T14" fmla="*/ 6 w 966"/>
                  <a:gd name="T15" fmla="*/ 1004 h 1194"/>
                  <a:gd name="T16" fmla="*/ 945 w 966"/>
                  <a:gd name="T17" fmla="*/ 964 h 1194"/>
                  <a:gd name="T18" fmla="*/ 9 w 966"/>
                  <a:gd name="T19" fmla="*/ 951 h 1194"/>
                  <a:gd name="T20" fmla="*/ 942 w 966"/>
                  <a:gd name="T21" fmla="*/ 912 h 1194"/>
                  <a:gd name="T22" fmla="*/ 11 w 966"/>
                  <a:gd name="T23" fmla="*/ 898 h 1194"/>
                  <a:gd name="T24" fmla="*/ 939 w 966"/>
                  <a:gd name="T25" fmla="*/ 859 h 1194"/>
                  <a:gd name="T26" fmla="*/ 12 w 966"/>
                  <a:gd name="T27" fmla="*/ 847 h 1194"/>
                  <a:gd name="T28" fmla="*/ 936 w 966"/>
                  <a:gd name="T29" fmla="*/ 806 h 1194"/>
                  <a:gd name="T30" fmla="*/ 14 w 966"/>
                  <a:gd name="T31" fmla="*/ 794 h 1194"/>
                  <a:gd name="T32" fmla="*/ 933 w 966"/>
                  <a:gd name="T33" fmla="*/ 753 h 1194"/>
                  <a:gd name="T34" fmla="*/ 15 w 966"/>
                  <a:gd name="T35" fmla="*/ 741 h 1194"/>
                  <a:gd name="T36" fmla="*/ 939 w 966"/>
                  <a:gd name="T37" fmla="*/ 700 h 1194"/>
                  <a:gd name="T38" fmla="*/ 18 w 966"/>
                  <a:gd name="T39" fmla="*/ 686 h 1194"/>
                  <a:gd name="T40" fmla="*/ 935 w 966"/>
                  <a:gd name="T41" fmla="*/ 647 h 1194"/>
                  <a:gd name="T42" fmla="*/ 23 w 966"/>
                  <a:gd name="T43" fmla="*/ 635 h 1194"/>
                  <a:gd name="T44" fmla="*/ 928 w 966"/>
                  <a:gd name="T45" fmla="*/ 595 h 1194"/>
                  <a:gd name="T46" fmla="*/ 26 w 966"/>
                  <a:gd name="T47" fmla="*/ 582 h 1194"/>
                  <a:gd name="T48" fmla="*/ 924 w 966"/>
                  <a:gd name="T49" fmla="*/ 543 h 1194"/>
                  <a:gd name="T50" fmla="*/ 29 w 966"/>
                  <a:gd name="T51" fmla="*/ 529 h 1194"/>
                  <a:gd name="T52" fmla="*/ 916 w 966"/>
                  <a:gd name="T53" fmla="*/ 490 h 1194"/>
                  <a:gd name="T54" fmla="*/ 33 w 966"/>
                  <a:gd name="T55" fmla="*/ 476 h 1194"/>
                  <a:gd name="T56" fmla="*/ 909 w 966"/>
                  <a:gd name="T57" fmla="*/ 438 h 1194"/>
                  <a:gd name="T58" fmla="*/ 35 w 966"/>
                  <a:gd name="T59" fmla="*/ 450 h 1194"/>
                  <a:gd name="T60" fmla="*/ 904 w 966"/>
                  <a:gd name="T61" fmla="*/ 411 h 1194"/>
                  <a:gd name="T62" fmla="*/ 48 w 966"/>
                  <a:gd name="T63" fmla="*/ 372 h 1194"/>
                  <a:gd name="T64" fmla="*/ 886 w 966"/>
                  <a:gd name="T65" fmla="*/ 334 h 1194"/>
                  <a:gd name="T66" fmla="*/ 57 w 966"/>
                  <a:gd name="T67" fmla="*/ 320 h 1194"/>
                  <a:gd name="T68" fmla="*/ 874 w 966"/>
                  <a:gd name="T69" fmla="*/ 282 h 1194"/>
                  <a:gd name="T70" fmla="*/ 77 w 966"/>
                  <a:gd name="T71" fmla="*/ 269 h 1194"/>
                  <a:gd name="T72" fmla="*/ 862 w 966"/>
                  <a:gd name="T73" fmla="*/ 232 h 1194"/>
                  <a:gd name="T74" fmla="*/ 116 w 966"/>
                  <a:gd name="T75" fmla="*/ 231 h 1194"/>
                  <a:gd name="T76" fmla="*/ 100 w 966"/>
                  <a:gd name="T77" fmla="*/ 240 h 1194"/>
                  <a:gd name="T78" fmla="*/ 169 w 966"/>
                  <a:gd name="T79" fmla="*/ 223 h 1194"/>
                  <a:gd name="T80" fmla="*/ 141 w 966"/>
                  <a:gd name="T81" fmla="*/ 220 h 1194"/>
                  <a:gd name="T82" fmla="*/ 168 w 966"/>
                  <a:gd name="T83" fmla="*/ 219 h 1194"/>
                  <a:gd name="T84" fmla="*/ 209 w 966"/>
                  <a:gd name="T85" fmla="*/ 213 h 1194"/>
                  <a:gd name="T86" fmla="*/ 218 w 966"/>
                  <a:gd name="T87" fmla="*/ 199 h 1194"/>
                  <a:gd name="T88" fmla="*/ 245 w 966"/>
                  <a:gd name="T89" fmla="*/ 202 h 1194"/>
                  <a:gd name="T90" fmla="*/ 853 w 966"/>
                  <a:gd name="T91" fmla="*/ 205 h 1194"/>
                  <a:gd name="T92" fmla="*/ 321 w 966"/>
                  <a:gd name="T93" fmla="*/ 177 h 1194"/>
                  <a:gd name="T94" fmla="*/ 318 w 966"/>
                  <a:gd name="T95" fmla="*/ 167 h 1194"/>
                  <a:gd name="T96" fmla="*/ 343 w 966"/>
                  <a:gd name="T97" fmla="*/ 158 h 1194"/>
                  <a:gd name="T98" fmla="*/ 827 w 966"/>
                  <a:gd name="T99" fmla="*/ 158 h 1194"/>
                  <a:gd name="T100" fmla="*/ 419 w 966"/>
                  <a:gd name="T101" fmla="*/ 136 h 1194"/>
                  <a:gd name="T102" fmla="*/ 414 w 966"/>
                  <a:gd name="T103" fmla="*/ 127 h 1194"/>
                  <a:gd name="T104" fmla="*/ 439 w 966"/>
                  <a:gd name="T105" fmla="*/ 116 h 1194"/>
                  <a:gd name="T106" fmla="*/ 818 w 966"/>
                  <a:gd name="T107" fmla="*/ 105 h 1194"/>
                  <a:gd name="T108" fmla="*/ 514 w 966"/>
                  <a:gd name="T109" fmla="*/ 90 h 1194"/>
                  <a:gd name="T110" fmla="*/ 561 w 966"/>
                  <a:gd name="T111" fmla="*/ 65 h 1194"/>
                  <a:gd name="T112" fmla="*/ 794 w 966"/>
                  <a:gd name="T113" fmla="*/ 57 h 1194"/>
                  <a:gd name="T114" fmla="*/ 608 w 966"/>
                  <a:gd name="T115" fmla="*/ 40 h 1194"/>
                  <a:gd name="T116" fmla="*/ 603 w 966"/>
                  <a:gd name="T117" fmla="*/ 31 h 1194"/>
                  <a:gd name="T118" fmla="*/ 628 w 966"/>
                  <a:gd name="T119" fmla="*/ 19 h 1194"/>
                  <a:gd name="T120" fmla="*/ 756 w 966"/>
                  <a:gd name="T121" fmla="*/ 15 h 1194"/>
                  <a:gd name="T122" fmla="*/ 732 w 966"/>
                  <a:gd name="T123" fmla="*/ 6 h 1194"/>
                  <a:gd name="T124" fmla="*/ 679 w 966"/>
                  <a:gd name="T125" fmla="*/ 3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66" h="1194">
                    <a:moveTo>
                      <a:pt x="956" y="1175"/>
                    </a:moveTo>
                    <a:lnTo>
                      <a:pt x="966" y="1175"/>
                    </a:lnTo>
                    <a:lnTo>
                      <a:pt x="966" y="1194"/>
                    </a:lnTo>
                    <a:lnTo>
                      <a:pt x="956" y="1194"/>
                    </a:lnTo>
                    <a:lnTo>
                      <a:pt x="956" y="1175"/>
                    </a:lnTo>
                    <a:close/>
                    <a:moveTo>
                      <a:pt x="2" y="1163"/>
                    </a:moveTo>
                    <a:lnTo>
                      <a:pt x="12" y="1163"/>
                    </a:lnTo>
                    <a:lnTo>
                      <a:pt x="11" y="1188"/>
                    </a:lnTo>
                    <a:lnTo>
                      <a:pt x="0" y="1188"/>
                    </a:lnTo>
                    <a:lnTo>
                      <a:pt x="2" y="1163"/>
                    </a:lnTo>
                    <a:close/>
                    <a:moveTo>
                      <a:pt x="953" y="1122"/>
                    </a:moveTo>
                    <a:lnTo>
                      <a:pt x="963" y="1122"/>
                    </a:lnTo>
                    <a:lnTo>
                      <a:pt x="965" y="1149"/>
                    </a:lnTo>
                    <a:lnTo>
                      <a:pt x="954" y="1149"/>
                    </a:lnTo>
                    <a:lnTo>
                      <a:pt x="953" y="1122"/>
                    </a:lnTo>
                    <a:close/>
                    <a:moveTo>
                      <a:pt x="3" y="1110"/>
                    </a:moveTo>
                    <a:lnTo>
                      <a:pt x="14" y="1110"/>
                    </a:lnTo>
                    <a:lnTo>
                      <a:pt x="12" y="1135"/>
                    </a:lnTo>
                    <a:lnTo>
                      <a:pt x="2" y="1135"/>
                    </a:lnTo>
                    <a:lnTo>
                      <a:pt x="3" y="1110"/>
                    </a:lnTo>
                    <a:close/>
                    <a:moveTo>
                      <a:pt x="950" y="1070"/>
                    </a:moveTo>
                    <a:lnTo>
                      <a:pt x="960" y="1070"/>
                    </a:lnTo>
                    <a:lnTo>
                      <a:pt x="962" y="1096"/>
                    </a:lnTo>
                    <a:lnTo>
                      <a:pt x="951" y="1096"/>
                    </a:lnTo>
                    <a:lnTo>
                      <a:pt x="950" y="1070"/>
                    </a:lnTo>
                    <a:close/>
                    <a:moveTo>
                      <a:pt x="5" y="1057"/>
                    </a:moveTo>
                    <a:lnTo>
                      <a:pt x="15" y="1057"/>
                    </a:lnTo>
                    <a:lnTo>
                      <a:pt x="15" y="1084"/>
                    </a:lnTo>
                    <a:lnTo>
                      <a:pt x="5" y="1084"/>
                    </a:lnTo>
                    <a:lnTo>
                      <a:pt x="5" y="1057"/>
                    </a:lnTo>
                    <a:close/>
                    <a:moveTo>
                      <a:pt x="948" y="1017"/>
                    </a:moveTo>
                    <a:lnTo>
                      <a:pt x="959" y="1017"/>
                    </a:lnTo>
                    <a:lnTo>
                      <a:pt x="959" y="1043"/>
                    </a:lnTo>
                    <a:lnTo>
                      <a:pt x="948" y="1043"/>
                    </a:lnTo>
                    <a:lnTo>
                      <a:pt x="948" y="1017"/>
                    </a:lnTo>
                    <a:close/>
                    <a:moveTo>
                      <a:pt x="6" y="1004"/>
                    </a:moveTo>
                    <a:lnTo>
                      <a:pt x="17" y="1004"/>
                    </a:lnTo>
                    <a:lnTo>
                      <a:pt x="17" y="1031"/>
                    </a:lnTo>
                    <a:lnTo>
                      <a:pt x="6" y="1031"/>
                    </a:lnTo>
                    <a:lnTo>
                      <a:pt x="6" y="1004"/>
                    </a:lnTo>
                    <a:close/>
                    <a:moveTo>
                      <a:pt x="945" y="964"/>
                    </a:moveTo>
                    <a:lnTo>
                      <a:pt x="956" y="964"/>
                    </a:lnTo>
                    <a:lnTo>
                      <a:pt x="957" y="990"/>
                    </a:lnTo>
                    <a:lnTo>
                      <a:pt x="947" y="990"/>
                    </a:lnTo>
                    <a:lnTo>
                      <a:pt x="945" y="964"/>
                    </a:lnTo>
                    <a:close/>
                    <a:moveTo>
                      <a:pt x="9" y="951"/>
                    </a:moveTo>
                    <a:lnTo>
                      <a:pt x="20" y="951"/>
                    </a:lnTo>
                    <a:lnTo>
                      <a:pt x="18" y="978"/>
                    </a:lnTo>
                    <a:lnTo>
                      <a:pt x="8" y="978"/>
                    </a:lnTo>
                    <a:lnTo>
                      <a:pt x="9" y="951"/>
                    </a:lnTo>
                    <a:close/>
                    <a:moveTo>
                      <a:pt x="942" y="912"/>
                    </a:moveTo>
                    <a:lnTo>
                      <a:pt x="953" y="912"/>
                    </a:lnTo>
                    <a:lnTo>
                      <a:pt x="954" y="937"/>
                    </a:lnTo>
                    <a:lnTo>
                      <a:pt x="944" y="937"/>
                    </a:lnTo>
                    <a:lnTo>
                      <a:pt x="942" y="912"/>
                    </a:lnTo>
                    <a:close/>
                    <a:moveTo>
                      <a:pt x="11" y="898"/>
                    </a:moveTo>
                    <a:lnTo>
                      <a:pt x="21" y="898"/>
                    </a:lnTo>
                    <a:lnTo>
                      <a:pt x="20" y="925"/>
                    </a:lnTo>
                    <a:lnTo>
                      <a:pt x="9" y="925"/>
                    </a:lnTo>
                    <a:lnTo>
                      <a:pt x="11" y="898"/>
                    </a:lnTo>
                    <a:close/>
                    <a:moveTo>
                      <a:pt x="939" y="859"/>
                    </a:moveTo>
                    <a:lnTo>
                      <a:pt x="950" y="859"/>
                    </a:lnTo>
                    <a:lnTo>
                      <a:pt x="951" y="886"/>
                    </a:lnTo>
                    <a:lnTo>
                      <a:pt x="941" y="886"/>
                    </a:lnTo>
                    <a:lnTo>
                      <a:pt x="939" y="859"/>
                    </a:lnTo>
                    <a:close/>
                    <a:moveTo>
                      <a:pt x="12" y="847"/>
                    </a:moveTo>
                    <a:lnTo>
                      <a:pt x="23" y="847"/>
                    </a:lnTo>
                    <a:lnTo>
                      <a:pt x="21" y="872"/>
                    </a:lnTo>
                    <a:lnTo>
                      <a:pt x="11" y="872"/>
                    </a:lnTo>
                    <a:lnTo>
                      <a:pt x="12" y="847"/>
                    </a:lnTo>
                    <a:close/>
                    <a:moveTo>
                      <a:pt x="936" y="806"/>
                    </a:moveTo>
                    <a:lnTo>
                      <a:pt x="947" y="806"/>
                    </a:lnTo>
                    <a:lnTo>
                      <a:pt x="948" y="833"/>
                    </a:lnTo>
                    <a:lnTo>
                      <a:pt x="938" y="833"/>
                    </a:lnTo>
                    <a:lnTo>
                      <a:pt x="936" y="806"/>
                    </a:lnTo>
                    <a:close/>
                    <a:moveTo>
                      <a:pt x="14" y="794"/>
                    </a:moveTo>
                    <a:lnTo>
                      <a:pt x="24" y="794"/>
                    </a:lnTo>
                    <a:lnTo>
                      <a:pt x="24" y="819"/>
                    </a:lnTo>
                    <a:lnTo>
                      <a:pt x="14" y="819"/>
                    </a:lnTo>
                    <a:lnTo>
                      <a:pt x="14" y="794"/>
                    </a:lnTo>
                    <a:close/>
                    <a:moveTo>
                      <a:pt x="933" y="753"/>
                    </a:moveTo>
                    <a:lnTo>
                      <a:pt x="944" y="753"/>
                    </a:lnTo>
                    <a:lnTo>
                      <a:pt x="945" y="780"/>
                    </a:lnTo>
                    <a:lnTo>
                      <a:pt x="935" y="780"/>
                    </a:lnTo>
                    <a:lnTo>
                      <a:pt x="933" y="753"/>
                    </a:lnTo>
                    <a:close/>
                    <a:moveTo>
                      <a:pt x="15" y="741"/>
                    </a:moveTo>
                    <a:lnTo>
                      <a:pt x="26" y="741"/>
                    </a:lnTo>
                    <a:lnTo>
                      <a:pt x="26" y="766"/>
                    </a:lnTo>
                    <a:lnTo>
                      <a:pt x="15" y="766"/>
                    </a:lnTo>
                    <a:lnTo>
                      <a:pt x="15" y="741"/>
                    </a:lnTo>
                    <a:close/>
                    <a:moveTo>
                      <a:pt x="939" y="700"/>
                    </a:moveTo>
                    <a:lnTo>
                      <a:pt x="942" y="726"/>
                    </a:lnTo>
                    <a:lnTo>
                      <a:pt x="931" y="727"/>
                    </a:lnTo>
                    <a:lnTo>
                      <a:pt x="928" y="701"/>
                    </a:lnTo>
                    <a:lnTo>
                      <a:pt x="939" y="700"/>
                    </a:lnTo>
                    <a:close/>
                    <a:moveTo>
                      <a:pt x="18" y="686"/>
                    </a:moveTo>
                    <a:lnTo>
                      <a:pt x="29" y="688"/>
                    </a:lnTo>
                    <a:lnTo>
                      <a:pt x="27" y="715"/>
                    </a:lnTo>
                    <a:lnTo>
                      <a:pt x="17" y="713"/>
                    </a:lnTo>
                    <a:lnTo>
                      <a:pt x="18" y="686"/>
                    </a:lnTo>
                    <a:close/>
                    <a:moveTo>
                      <a:pt x="935" y="647"/>
                    </a:moveTo>
                    <a:lnTo>
                      <a:pt x="936" y="674"/>
                    </a:lnTo>
                    <a:lnTo>
                      <a:pt x="925" y="676"/>
                    </a:lnTo>
                    <a:lnTo>
                      <a:pt x="924" y="648"/>
                    </a:lnTo>
                    <a:lnTo>
                      <a:pt x="935" y="647"/>
                    </a:lnTo>
                    <a:close/>
                    <a:moveTo>
                      <a:pt x="23" y="635"/>
                    </a:moveTo>
                    <a:lnTo>
                      <a:pt x="33" y="636"/>
                    </a:lnTo>
                    <a:lnTo>
                      <a:pt x="32" y="662"/>
                    </a:lnTo>
                    <a:lnTo>
                      <a:pt x="21" y="660"/>
                    </a:lnTo>
                    <a:lnTo>
                      <a:pt x="23" y="635"/>
                    </a:lnTo>
                    <a:close/>
                    <a:moveTo>
                      <a:pt x="928" y="595"/>
                    </a:moveTo>
                    <a:lnTo>
                      <a:pt x="931" y="621"/>
                    </a:lnTo>
                    <a:lnTo>
                      <a:pt x="921" y="623"/>
                    </a:lnTo>
                    <a:lnTo>
                      <a:pt x="918" y="597"/>
                    </a:lnTo>
                    <a:lnTo>
                      <a:pt x="928" y="595"/>
                    </a:lnTo>
                    <a:close/>
                    <a:moveTo>
                      <a:pt x="26" y="582"/>
                    </a:moveTo>
                    <a:lnTo>
                      <a:pt x="36" y="583"/>
                    </a:lnTo>
                    <a:lnTo>
                      <a:pt x="35" y="609"/>
                    </a:lnTo>
                    <a:lnTo>
                      <a:pt x="24" y="608"/>
                    </a:lnTo>
                    <a:lnTo>
                      <a:pt x="26" y="582"/>
                    </a:lnTo>
                    <a:close/>
                    <a:moveTo>
                      <a:pt x="924" y="543"/>
                    </a:moveTo>
                    <a:lnTo>
                      <a:pt x="927" y="568"/>
                    </a:lnTo>
                    <a:lnTo>
                      <a:pt x="916" y="570"/>
                    </a:lnTo>
                    <a:lnTo>
                      <a:pt x="913" y="544"/>
                    </a:lnTo>
                    <a:lnTo>
                      <a:pt x="924" y="543"/>
                    </a:lnTo>
                    <a:close/>
                    <a:moveTo>
                      <a:pt x="29" y="529"/>
                    </a:moveTo>
                    <a:lnTo>
                      <a:pt x="39" y="530"/>
                    </a:lnTo>
                    <a:lnTo>
                      <a:pt x="38" y="556"/>
                    </a:lnTo>
                    <a:lnTo>
                      <a:pt x="27" y="555"/>
                    </a:lnTo>
                    <a:lnTo>
                      <a:pt x="29" y="529"/>
                    </a:lnTo>
                    <a:close/>
                    <a:moveTo>
                      <a:pt x="916" y="490"/>
                    </a:moveTo>
                    <a:lnTo>
                      <a:pt x="921" y="517"/>
                    </a:lnTo>
                    <a:lnTo>
                      <a:pt x="910" y="518"/>
                    </a:lnTo>
                    <a:lnTo>
                      <a:pt x="906" y="491"/>
                    </a:lnTo>
                    <a:lnTo>
                      <a:pt x="916" y="490"/>
                    </a:lnTo>
                    <a:close/>
                    <a:moveTo>
                      <a:pt x="33" y="476"/>
                    </a:moveTo>
                    <a:lnTo>
                      <a:pt x="44" y="477"/>
                    </a:lnTo>
                    <a:lnTo>
                      <a:pt x="42" y="503"/>
                    </a:lnTo>
                    <a:lnTo>
                      <a:pt x="32" y="502"/>
                    </a:lnTo>
                    <a:lnTo>
                      <a:pt x="33" y="476"/>
                    </a:lnTo>
                    <a:close/>
                    <a:moveTo>
                      <a:pt x="909" y="438"/>
                    </a:moveTo>
                    <a:lnTo>
                      <a:pt x="912" y="464"/>
                    </a:lnTo>
                    <a:lnTo>
                      <a:pt x="901" y="465"/>
                    </a:lnTo>
                    <a:lnTo>
                      <a:pt x="898" y="440"/>
                    </a:lnTo>
                    <a:lnTo>
                      <a:pt x="909" y="438"/>
                    </a:lnTo>
                    <a:close/>
                    <a:moveTo>
                      <a:pt x="38" y="423"/>
                    </a:moveTo>
                    <a:lnTo>
                      <a:pt x="48" y="425"/>
                    </a:lnTo>
                    <a:lnTo>
                      <a:pt x="47" y="440"/>
                    </a:lnTo>
                    <a:lnTo>
                      <a:pt x="45" y="452"/>
                    </a:lnTo>
                    <a:lnTo>
                      <a:pt x="35" y="450"/>
                    </a:lnTo>
                    <a:lnTo>
                      <a:pt x="36" y="438"/>
                    </a:lnTo>
                    <a:lnTo>
                      <a:pt x="38" y="423"/>
                    </a:lnTo>
                    <a:close/>
                    <a:moveTo>
                      <a:pt x="898" y="385"/>
                    </a:moveTo>
                    <a:lnTo>
                      <a:pt x="904" y="409"/>
                    </a:lnTo>
                    <a:lnTo>
                      <a:pt x="904" y="411"/>
                    </a:lnTo>
                    <a:lnTo>
                      <a:pt x="894" y="412"/>
                    </a:lnTo>
                    <a:lnTo>
                      <a:pt x="894" y="411"/>
                    </a:lnTo>
                    <a:lnTo>
                      <a:pt x="888" y="387"/>
                    </a:lnTo>
                    <a:lnTo>
                      <a:pt x="898" y="385"/>
                    </a:lnTo>
                    <a:close/>
                    <a:moveTo>
                      <a:pt x="48" y="372"/>
                    </a:moveTo>
                    <a:lnTo>
                      <a:pt x="59" y="373"/>
                    </a:lnTo>
                    <a:lnTo>
                      <a:pt x="53" y="399"/>
                    </a:lnTo>
                    <a:lnTo>
                      <a:pt x="42" y="397"/>
                    </a:lnTo>
                    <a:lnTo>
                      <a:pt x="48" y="372"/>
                    </a:lnTo>
                    <a:close/>
                    <a:moveTo>
                      <a:pt x="886" y="334"/>
                    </a:moveTo>
                    <a:lnTo>
                      <a:pt x="892" y="360"/>
                    </a:lnTo>
                    <a:lnTo>
                      <a:pt x="882" y="361"/>
                    </a:lnTo>
                    <a:lnTo>
                      <a:pt x="876" y="335"/>
                    </a:lnTo>
                    <a:lnTo>
                      <a:pt x="886" y="334"/>
                    </a:lnTo>
                    <a:close/>
                    <a:moveTo>
                      <a:pt x="57" y="320"/>
                    </a:moveTo>
                    <a:lnTo>
                      <a:pt x="68" y="322"/>
                    </a:lnTo>
                    <a:lnTo>
                      <a:pt x="64" y="347"/>
                    </a:lnTo>
                    <a:lnTo>
                      <a:pt x="53" y="346"/>
                    </a:lnTo>
                    <a:lnTo>
                      <a:pt x="57" y="320"/>
                    </a:lnTo>
                    <a:close/>
                    <a:moveTo>
                      <a:pt x="874" y="282"/>
                    </a:moveTo>
                    <a:lnTo>
                      <a:pt x="880" y="308"/>
                    </a:lnTo>
                    <a:lnTo>
                      <a:pt x="869" y="310"/>
                    </a:lnTo>
                    <a:lnTo>
                      <a:pt x="863" y="284"/>
                    </a:lnTo>
                    <a:lnTo>
                      <a:pt x="874" y="282"/>
                    </a:lnTo>
                    <a:close/>
                    <a:moveTo>
                      <a:pt x="77" y="269"/>
                    </a:moveTo>
                    <a:lnTo>
                      <a:pt x="86" y="273"/>
                    </a:lnTo>
                    <a:lnTo>
                      <a:pt x="76" y="297"/>
                    </a:lnTo>
                    <a:lnTo>
                      <a:pt x="67" y="293"/>
                    </a:lnTo>
                    <a:lnTo>
                      <a:pt x="77" y="269"/>
                    </a:lnTo>
                    <a:close/>
                    <a:moveTo>
                      <a:pt x="862" y="232"/>
                    </a:moveTo>
                    <a:lnTo>
                      <a:pt x="868" y="258"/>
                    </a:lnTo>
                    <a:lnTo>
                      <a:pt x="857" y="260"/>
                    </a:lnTo>
                    <a:lnTo>
                      <a:pt x="851" y="234"/>
                    </a:lnTo>
                    <a:lnTo>
                      <a:pt x="862" y="232"/>
                    </a:lnTo>
                    <a:close/>
                    <a:moveTo>
                      <a:pt x="116" y="231"/>
                    </a:moveTo>
                    <a:lnTo>
                      <a:pt x="121" y="240"/>
                    </a:lnTo>
                    <a:lnTo>
                      <a:pt x="107" y="248"/>
                    </a:lnTo>
                    <a:lnTo>
                      <a:pt x="101" y="254"/>
                    </a:lnTo>
                    <a:lnTo>
                      <a:pt x="94" y="246"/>
                    </a:lnTo>
                    <a:lnTo>
                      <a:pt x="100" y="240"/>
                    </a:lnTo>
                    <a:lnTo>
                      <a:pt x="100" y="239"/>
                    </a:lnTo>
                    <a:lnTo>
                      <a:pt x="101" y="239"/>
                    </a:lnTo>
                    <a:lnTo>
                      <a:pt x="116" y="231"/>
                    </a:lnTo>
                    <a:close/>
                    <a:moveTo>
                      <a:pt x="166" y="214"/>
                    </a:moveTo>
                    <a:lnTo>
                      <a:pt x="169" y="223"/>
                    </a:lnTo>
                    <a:lnTo>
                      <a:pt x="163" y="225"/>
                    </a:lnTo>
                    <a:lnTo>
                      <a:pt x="169" y="225"/>
                    </a:lnTo>
                    <a:lnTo>
                      <a:pt x="147" y="229"/>
                    </a:lnTo>
                    <a:lnTo>
                      <a:pt x="145" y="229"/>
                    </a:lnTo>
                    <a:lnTo>
                      <a:pt x="141" y="220"/>
                    </a:lnTo>
                    <a:lnTo>
                      <a:pt x="144" y="219"/>
                    </a:lnTo>
                    <a:lnTo>
                      <a:pt x="145" y="219"/>
                    </a:lnTo>
                    <a:lnTo>
                      <a:pt x="166" y="214"/>
                    </a:lnTo>
                    <a:close/>
                    <a:moveTo>
                      <a:pt x="168" y="214"/>
                    </a:moveTo>
                    <a:lnTo>
                      <a:pt x="168" y="219"/>
                    </a:lnTo>
                    <a:lnTo>
                      <a:pt x="166" y="214"/>
                    </a:lnTo>
                    <a:lnTo>
                      <a:pt x="168" y="214"/>
                    </a:lnTo>
                    <a:close/>
                    <a:moveTo>
                      <a:pt x="218" y="199"/>
                    </a:moveTo>
                    <a:lnTo>
                      <a:pt x="221" y="210"/>
                    </a:lnTo>
                    <a:lnTo>
                      <a:pt x="209" y="213"/>
                    </a:lnTo>
                    <a:lnTo>
                      <a:pt x="209" y="211"/>
                    </a:lnTo>
                    <a:lnTo>
                      <a:pt x="195" y="216"/>
                    </a:lnTo>
                    <a:lnTo>
                      <a:pt x="192" y="207"/>
                    </a:lnTo>
                    <a:lnTo>
                      <a:pt x="206" y="202"/>
                    </a:lnTo>
                    <a:lnTo>
                      <a:pt x="218" y="199"/>
                    </a:lnTo>
                    <a:close/>
                    <a:moveTo>
                      <a:pt x="268" y="184"/>
                    </a:moveTo>
                    <a:lnTo>
                      <a:pt x="271" y="193"/>
                    </a:lnTo>
                    <a:lnTo>
                      <a:pt x="251" y="201"/>
                    </a:lnTo>
                    <a:lnTo>
                      <a:pt x="248" y="202"/>
                    </a:lnTo>
                    <a:lnTo>
                      <a:pt x="245" y="202"/>
                    </a:lnTo>
                    <a:lnTo>
                      <a:pt x="243" y="192"/>
                    </a:lnTo>
                    <a:lnTo>
                      <a:pt x="248" y="192"/>
                    </a:lnTo>
                    <a:lnTo>
                      <a:pt x="268" y="184"/>
                    </a:lnTo>
                    <a:close/>
                    <a:moveTo>
                      <a:pt x="844" y="181"/>
                    </a:moveTo>
                    <a:lnTo>
                      <a:pt x="853" y="205"/>
                    </a:lnTo>
                    <a:lnTo>
                      <a:pt x="844" y="208"/>
                    </a:lnTo>
                    <a:lnTo>
                      <a:pt x="835" y="184"/>
                    </a:lnTo>
                    <a:lnTo>
                      <a:pt x="844" y="181"/>
                    </a:lnTo>
                    <a:close/>
                    <a:moveTo>
                      <a:pt x="318" y="167"/>
                    </a:moveTo>
                    <a:lnTo>
                      <a:pt x="321" y="177"/>
                    </a:lnTo>
                    <a:lnTo>
                      <a:pt x="313" y="180"/>
                    </a:lnTo>
                    <a:lnTo>
                      <a:pt x="296" y="186"/>
                    </a:lnTo>
                    <a:lnTo>
                      <a:pt x="293" y="177"/>
                    </a:lnTo>
                    <a:lnTo>
                      <a:pt x="310" y="170"/>
                    </a:lnTo>
                    <a:lnTo>
                      <a:pt x="318" y="167"/>
                    </a:lnTo>
                    <a:close/>
                    <a:moveTo>
                      <a:pt x="367" y="149"/>
                    </a:moveTo>
                    <a:lnTo>
                      <a:pt x="370" y="158"/>
                    </a:lnTo>
                    <a:lnTo>
                      <a:pt x="355" y="164"/>
                    </a:lnTo>
                    <a:lnTo>
                      <a:pt x="346" y="167"/>
                    </a:lnTo>
                    <a:lnTo>
                      <a:pt x="343" y="158"/>
                    </a:lnTo>
                    <a:lnTo>
                      <a:pt x="352" y="155"/>
                    </a:lnTo>
                    <a:lnTo>
                      <a:pt x="367" y="149"/>
                    </a:lnTo>
                    <a:close/>
                    <a:moveTo>
                      <a:pt x="827" y="131"/>
                    </a:moveTo>
                    <a:lnTo>
                      <a:pt x="836" y="155"/>
                    </a:lnTo>
                    <a:lnTo>
                      <a:pt x="827" y="158"/>
                    </a:lnTo>
                    <a:lnTo>
                      <a:pt x="818" y="134"/>
                    </a:lnTo>
                    <a:lnTo>
                      <a:pt x="827" y="131"/>
                    </a:lnTo>
                    <a:close/>
                    <a:moveTo>
                      <a:pt x="414" y="127"/>
                    </a:moveTo>
                    <a:lnTo>
                      <a:pt x="416" y="127"/>
                    </a:lnTo>
                    <a:lnTo>
                      <a:pt x="419" y="136"/>
                    </a:lnTo>
                    <a:lnTo>
                      <a:pt x="399" y="146"/>
                    </a:lnTo>
                    <a:lnTo>
                      <a:pt x="396" y="148"/>
                    </a:lnTo>
                    <a:lnTo>
                      <a:pt x="392" y="139"/>
                    </a:lnTo>
                    <a:lnTo>
                      <a:pt x="395" y="137"/>
                    </a:lnTo>
                    <a:lnTo>
                      <a:pt x="414" y="127"/>
                    </a:lnTo>
                    <a:close/>
                    <a:moveTo>
                      <a:pt x="463" y="104"/>
                    </a:moveTo>
                    <a:lnTo>
                      <a:pt x="466" y="113"/>
                    </a:lnTo>
                    <a:lnTo>
                      <a:pt x="461" y="116"/>
                    </a:lnTo>
                    <a:lnTo>
                      <a:pt x="443" y="125"/>
                    </a:lnTo>
                    <a:lnTo>
                      <a:pt x="439" y="116"/>
                    </a:lnTo>
                    <a:lnTo>
                      <a:pt x="457" y="107"/>
                    </a:lnTo>
                    <a:lnTo>
                      <a:pt x="454" y="108"/>
                    </a:lnTo>
                    <a:lnTo>
                      <a:pt x="463" y="104"/>
                    </a:lnTo>
                    <a:close/>
                    <a:moveTo>
                      <a:pt x="806" y="81"/>
                    </a:moveTo>
                    <a:lnTo>
                      <a:pt x="818" y="105"/>
                    </a:lnTo>
                    <a:lnTo>
                      <a:pt x="809" y="110"/>
                    </a:lnTo>
                    <a:lnTo>
                      <a:pt x="797" y="86"/>
                    </a:lnTo>
                    <a:lnTo>
                      <a:pt x="806" y="81"/>
                    </a:lnTo>
                    <a:close/>
                    <a:moveTo>
                      <a:pt x="510" y="81"/>
                    </a:moveTo>
                    <a:lnTo>
                      <a:pt x="514" y="90"/>
                    </a:lnTo>
                    <a:lnTo>
                      <a:pt x="491" y="102"/>
                    </a:lnTo>
                    <a:lnTo>
                      <a:pt x="487" y="93"/>
                    </a:lnTo>
                    <a:lnTo>
                      <a:pt x="510" y="81"/>
                    </a:lnTo>
                    <a:close/>
                    <a:moveTo>
                      <a:pt x="556" y="56"/>
                    </a:moveTo>
                    <a:lnTo>
                      <a:pt x="561" y="65"/>
                    </a:lnTo>
                    <a:lnTo>
                      <a:pt x="537" y="77"/>
                    </a:lnTo>
                    <a:lnTo>
                      <a:pt x="532" y="68"/>
                    </a:lnTo>
                    <a:lnTo>
                      <a:pt x="556" y="56"/>
                    </a:lnTo>
                    <a:close/>
                    <a:moveTo>
                      <a:pt x="777" y="37"/>
                    </a:moveTo>
                    <a:lnTo>
                      <a:pt x="794" y="57"/>
                    </a:lnTo>
                    <a:lnTo>
                      <a:pt x="786" y="63"/>
                    </a:lnTo>
                    <a:lnTo>
                      <a:pt x="770" y="43"/>
                    </a:lnTo>
                    <a:lnTo>
                      <a:pt x="777" y="37"/>
                    </a:lnTo>
                    <a:close/>
                    <a:moveTo>
                      <a:pt x="603" y="31"/>
                    </a:moveTo>
                    <a:lnTo>
                      <a:pt x="608" y="40"/>
                    </a:lnTo>
                    <a:lnTo>
                      <a:pt x="588" y="51"/>
                    </a:lnTo>
                    <a:lnTo>
                      <a:pt x="584" y="52"/>
                    </a:lnTo>
                    <a:lnTo>
                      <a:pt x="579" y="43"/>
                    </a:lnTo>
                    <a:lnTo>
                      <a:pt x="584" y="42"/>
                    </a:lnTo>
                    <a:lnTo>
                      <a:pt x="603" y="31"/>
                    </a:lnTo>
                    <a:close/>
                    <a:moveTo>
                      <a:pt x="652" y="10"/>
                    </a:moveTo>
                    <a:lnTo>
                      <a:pt x="655" y="19"/>
                    </a:lnTo>
                    <a:lnTo>
                      <a:pt x="649" y="21"/>
                    </a:lnTo>
                    <a:lnTo>
                      <a:pt x="631" y="28"/>
                    </a:lnTo>
                    <a:lnTo>
                      <a:pt x="628" y="19"/>
                    </a:lnTo>
                    <a:lnTo>
                      <a:pt x="646" y="12"/>
                    </a:lnTo>
                    <a:lnTo>
                      <a:pt x="652" y="10"/>
                    </a:lnTo>
                    <a:close/>
                    <a:moveTo>
                      <a:pt x="732" y="6"/>
                    </a:moveTo>
                    <a:lnTo>
                      <a:pt x="753" y="13"/>
                    </a:lnTo>
                    <a:lnTo>
                      <a:pt x="756" y="15"/>
                    </a:lnTo>
                    <a:lnTo>
                      <a:pt x="759" y="18"/>
                    </a:lnTo>
                    <a:lnTo>
                      <a:pt x="752" y="25"/>
                    </a:lnTo>
                    <a:lnTo>
                      <a:pt x="749" y="22"/>
                    </a:lnTo>
                    <a:lnTo>
                      <a:pt x="729" y="15"/>
                    </a:lnTo>
                    <a:lnTo>
                      <a:pt x="732" y="6"/>
                    </a:lnTo>
                    <a:close/>
                    <a:moveTo>
                      <a:pt x="705" y="0"/>
                    </a:moveTo>
                    <a:lnTo>
                      <a:pt x="705" y="10"/>
                    </a:lnTo>
                    <a:lnTo>
                      <a:pt x="691" y="12"/>
                    </a:lnTo>
                    <a:lnTo>
                      <a:pt x="680" y="13"/>
                    </a:lnTo>
                    <a:lnTo>
                      <a:pt x="679" y="3"/>
                    </a:lnTo>
                    <a:lnTo>
                      <a:pt x="690" y="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6" name="Freeform 101"/>
              <p:cNvSpPr>
                <a:spLocks noEditPoints="1"/>
              </p:cNvSpPr>
              <p:nvPr/>
            </p:nvSpPr>
            <p:spPr bwMode="auto">
              <a:xfrm>
                <a:off x="783" y="925"/>
                <a:ext cx="1621" cy="908"/>
              </a:xfrm>
              <a:custGeom>
                <a:avLst/>
                <a:gdLst>
                  <a:gd name="T0" fmla="*/ 1317 w 1621"/>
                  <a:gd name="T1" fmla="*/ 793 h 908"/>
                  <a:gd name="T2" fmla="*/ 703 w 1621"/>
                  <a:gd name="T3" fmla="*/ 154 h 908"/>
                  <a:gd name="T4" fmla="*/ 1028 w 1621"/>
                  <a:gd name="T5" fmla="*/ 0 h 908"/>
                  <a:gd name="T6" fmla="*/ 1075 w 1621"/>
                  <a:gd name="T7" fmla="*/ 15 h 908"/>
                  <a:gd name="T8" fmla="*/ 1137 w 1621"/>
                  <a:gd name="T9" fmla="*/ 108 h 908"/>
                  <a:gd name="T10" fmla="*/ 1199 w 1621"/>
                  <a:gd name="T11" fmla="*/ 309 h 908"/>
                  <a:gd name="T12" fmla="*/ 1241 w 1621"/>
                  <a:gd name="T13" fmla="*/ 490 h 908"/>
                  <a:gd name="T14" fmla="*/ 1326 w 1621"/>
                  <a:gd name="T15" fmla="*/ 788 h 908"/>
                  <a:gd name="T16" fmla="*/ 1386 w 1621"/>
                  <a:gd name="T17" fmla="*/ 880 h 908"/>
                  <a:gd name="T18" fmla="*/ 1466 w 1621"/>
                  <a:gd name="T19" fmla="*/ 892 h 908"/>
                  <a:gd name="T20" fmla="*/ 1548 w 1621"/>
                  <a:gd name="T21" fmla="*/ 856 h 908"/>
                  <a:gd name="T22" fmla="*/ 1610 w 1621"/>
                  <a:gd name="T23" fmla="*/ 821 h 908"/>
                  <a:gd name="T24" fmla="*/ 1595 w 1621"/>
                  <a:gd name="T25" fmla="*/ 844 h 908"/>
                  <a:gd name="T26" fmla="*/ 1510 w 1621"/>
                  <a:gd name="T27" fmla="*/ 886 h 908"/>
                  <a:gd name="T28" fmla="*/ 1447 w 1621"/>
                  <a:gd name="T29" fmla="*/ 906 h 908"/>
                  <a:gd name="T30" fmla="*/ 1401 w 1621"/>
                  <a:gd name="T31" fmla="*/ 903 h 908"/>
                  <a:gd name="T32" fmla="*/ 1357 w 1621"/>
                  <a:gd name="T33" fmla="*/ 867 h 908"/>
                  <a:gd name="T34" fmla="*/ 1318 w 1621"/>
                  <a:gd name="T35" fmla="*/ 794 h 908"/>
                  <a:gd name="T36" fmla="*/ 1252 w 1621"/>
                  <a:gd name="T37" fmla="*/ 579 h 908"/>
                  <a:gd name="T38" fmla="*/ 1170 w 1621"/>
                  <a:gd name="T39" fmla="*/ 233 h 908"/>
                  <a:gd name="T40" fmla="*/ 1109 w 1621"/>
                  <a:gd name="T41" fmla="*/ 70 h 908"/>
                  <a:gd name="T42" fmla="*/ 1046 w 1621"/>
                  <a:gd name="T43" fmla="*/ 14 h 908"/>
                  <a:gd name="T44" fmla="*/ 1008 w 1621"/>
                  <a:gd name="T45" fmla="*/ 11 h 908"/>
                  <a:gd name="T46" fmla="*/ 907 w 1621"/>
                  <a:gd name="T47" fmla="*/ 52 h 908"/>
                  <a:gd name="T48" fmla="*/ 802 w 1621"/>
                  <a:gd name="T49" fmla="*/ 108 h 908"/>
                  <a:gd name="T50" fmla="*/ 760 w 1621"/>
                  <a:gd name="T51" fmla="*/ 127 h 908"/>
                  <a:gd name="T52" fmla="*/ 718 w 1621"/>
                  <a:gd name="T53" fmla="*/ 147 h 908"/>
                  <a:gd name="T54" fmla="*/ 654 w 1621"/>
                  <a:gd name="T55" fmla="*/ 171 h 908"/>
                  <a:gd name="T56" fmla="*/ 550 w 1621"/>
                  <a:gd name="T57" fmla="*/ 206 h 908"/>
                  <a:gd name="T58" fmla="*/ 446 w 1621"/>
                  <a:gd name="T59" fmla="*/ 233 h 908"/>
                  <a:gd name="T60" fmla="*/ 341 w 1621"/>
                  <a:gd name="T61" fmla="*/ 257 h 908"/>
                  <a:gd name="T62" fmla="*/ 297 w 1621"/>
                  <a:gd name="T63" fmla="*/ 265 h 908"/>
                  <a:gd name="T64" fmla="*/ 251 w 1621"/>
                  <a:gd name="T65" fmla="*/ 274 h 908"/>
                  <a:gd name="T66" fmla="*/ 214 w 1621"/>
                  <a:gd name="T67" fmla="*/ 278 h 908"/>
                  <a:gd name="T68" fmla="*/ 193 w 1621"/>
                  <a:gd name="T69" fmla="*/ 280 h 908"/>
                  <a:gd name="T70" fmla="*/ 151 w 1621"/>
                  <a:gd name="T71" fmla="*/ 287 h 908"/>
                  <a:gd name="T72" fmla="*/ 104 w 1621"/>
                  <a:gd name="T73" fmla="*/ 294 h 908"/>
                  <a:gd name="T74" fmla="*/ 27 w 1621"/>
                  <a:gd name="T75" fmla="*/ 300 h 908"/>
                  <a:gd name="T76" fmla="*/ 0 w 1621"/>
                  <a:gd name="T77" fmla="*/ 294 h 908"/>
                  <a:gd name="T78" fmla="*/ 69 w 1621"/>
                  <a:gd name="T79" fmla="*/ 286 h 908"/>
                  <a:gd name="T80" fmla="*/ 173 w 1621"/>
                  <a:gd name="T81" fmla="*/ 275 h 908"/>
                  <a:gd name="T82" fmla="*/ 255 w 1621"/>
                  <a:gd name="T83" fmla="*/ 263 h 908"/>
                  <a:gd name="T84" fmla="*/ 340 w 1621"/>
                  <a:gd name="T85" fmla="*/ 248 h 908"/>
                  <a:gd name="T86" fmla="*/ 443 w 1621"/>
                  <a:gd name="T87" fmla="*/ 224 h 908"/>
                  <a:gd name="T88" fmla="*/ 485 w 1621"/>
                  <a:gd name="T89" fmla="*/ 215 h 908"/>
                  <a:gd name="T90" fmla="*/ 567 w 1621"/>
                  <a:gd name="T91" fmla="*/ 192 h 908"/>
                  <a:gd name="T92" fmla="*/ 671 w 1621"/>
                  <a:gd name="T93" fmla="*/ 156 h 908"/>
                  <a:gd name="T94" fmla="*/ 756 w 1621"/>
                  <a:gd name="T95" fmla="*/ 118 h 908"/>
                  <a:gd name="T96" fmla="*/ 860 w 1621"/>
                  <a:gd name="T97" fmla="*/ 64 h 908"/>
                  <a:gd name="T98" fmla="*/ 964 w 1621"/>
                  <a:gd name="T99" fmla="*/ 12 h 908"/>
                  <a:gd name="T100" fmla="*/ 1028 w 1621"/>
                  <a:gd name="T10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1" h="908">
                    <a:moveTo>
                      <a:pt x="1317" y="793"/>
                    </a:moveTo>
                    <a:lnTo>
                      <a:pt x="1318" y="794"/>
                    </a:lnTo>
                    <a:lnTo>
                      <a:pt x="1318" y="797"/>
                    </a:lnTo>
                    <a:lnTo>
                      <a:pt x="1317" y="793"/>
                    </a:lnTo>
                    <a:close/>
                    <a:moveTo>
                      <a:pt x="0" y="304"/>
                    </a:moveTo>
                    <a:lnTo>
                      <a:pt x="4" y="304"/>
                    </a:lnTo>
                    <a:lnTo>
                      <a:pt x="0" y="304"/>
                    </a:lnTo>
                    <a:close/>
                    <a:moveTo>
                      <a:pt x="703" y="154"/>
                    </a:moveTo>
                    <a:lnTo>
                      <a:pt x="698" y="156"/>
                    </a:lnTo>
                    <a:lnTo>
                      <a:pt x="700" y="154"/>
                    </a:lnTo>
                    <a:lnTo>
                      <a:pt x="703" y="154"/>
                    </a:lnTo>
                    <a:close/>
                    <a:moveTo>
                      <a:pt x="1028" y="0"/>
                    </a:moveTo>
                    <a:lnTo>
                      <a:pt x="1029" y="0"/>
                    </a:lnTo>
                    <a:lnTo>
                      <a:pt x="1049" y="5"/>
                    </a:lnTo>
                    <a:lnTo>
                      <a:pt x="1072" y="14"/>
                    </a:lnTo>
                    <a:lnTo>
                      <a:pt x="1075" y="15"/>
                    </a:lnTo>
                    <a:lnTo>
                      <a:pt x="1094" y="35"/>
                    </a:lnTo>
                    <a:lnTo>
                      <a:pt x="1117" y="64"/>
                    </a:lnTo>
                    <a:lnTo>
                      <a:pt x="1117" y="65"/>
                    </a:lnTo>
                    <a:lnTo>
                      <a:pt x="1137" y="108"/>
                    </a:lnTo>
                    <a:lnTo>
                      <a:pt x="1156" y="162"/>
                    </a:lnTo>
                    <a:lnTo>
                      <a:pt x="1179" y="230"/>
                    </a:lnTo>
                    <a:lnTo>
                      <a:pt x="1179" y="232"/>
                    </a:lnTo>
                    <a:lnTo>
                      <a:pt x="1199" y="309"/>
                    </a:lnTo>
                    <a:lnTo>
                      <a:pt x="1221" y="396"/>
                    </a:lnTo>
                    <a:lnTo>
                      <a:pt x="1220" y="393"/>
                    </a:lnTo>
                    <a:lnTo>
                      <a:pt x="1221" y="398"/>
                    </a:lnTo>
                    <a:lnTo>
                      <a:pt x="1241" y="490"/>
                    </a:lnTo>
                    <a:lnTo>
                      <a:pt x="1261" y="576"/>
                    </a:lnTo>
                    <a:lnTo>
                      <a:pt x="1283" y="658"/>
                    </a:lnTo>
                    <a:lnTo>
                      <a:pt x="1303" y="729"/>
                    </a:lnTo>
                    <a:lnTo>
                      <a:pt x="1326" y="788"/>
                    </a:lnTo>
                    <a:lnTo>
                      <a:pt x="1345" y="830"/>
                    </a:lnTo>
                    <a:lnTo>
                      <a:pt x="1365" y="861"/>
                    </a:lnTo>
                    <a:lnTo>
                      <a:pt x="1388" y="880"/>
                    </a:lnTo>
                    <a:lnTo>
                      <a:pt x="1386" y="880"/>
                    </a:lnTo>
                    <a:lnTo>
                      <a:pt x="1404" y="892"/>
                    </a:lnTo>
                    <a:lnTo>
                      <a:pt x="1427" y="897"/>
                    </a:lnTo>
                    <a:lnTo>
                      <a:pt x="1445" y="897"/>
                    </a:lnTo>
                    <a:lnTo>
                      <a:pt x="1466" y="892"/>
                    </a:lnTo>
                    <a:lnTo>
                      <a:pt x="1486" y="886"/>
                    </a:lnTo>
                    <a:lnTo>
                      <a:pt x="1506" y="877"/>
                    </a:lnTo>
                    <a:lnTo>
                      <a:pt x="1528" y="867"/>
                    </a:lnTo>
                    <a:lnTo>
                      <a:pt x="1548" y="856"/>
                    </a:lnTo>
                    <a:lnTo>
                      <a:pt x="1571" y="846"/>
                    </a:lnTo>
                    <a:lnTo>
                      <a:pt x="1590" y="835"/>
                    </a:lnTo>
                    <a:lnTo>
                      <a:pt x="1608" y="823"/>
                    </a:lnTo>
                    <a:lnTo>
                      <a:pt x="1610" y="821"/>
                    </a:lnTo>
                    <a:lnTo>
                      <a:pt x="1621" y="817"/>
                    </a:lnTo>
                    <a:lnTo>
                      <a:pt x="1621" y="827"/>
                    </a:lnTo>
                    <a:lnTo>
                      <a:pt x="1614" y="830"/>
                    </a:lnTo>
                    <a:lnTo>
                      <a:pt x="1595" y="844"/>
                    </a:lnTo>
                    <a:lnTo>
                      <a:pt x="1575" y="855"/>
                    </a:lnTo>
                    <a:lnTo>
                      <a:pt x="1552" y="865"/>
                    </a:lnTo>
                    <a:lnTo>
                      <a:pt x="1533" y="876"/>
                    </a:lnTo>
                    <a:lnTo>
                      <a:pt x="1510" y="886"/>
                    </a:lnTo>
                    <a:lnTo>
                      <a:pt x="1490" y="896"/>
                    </a:lnTo>
                    <a:lnTo>
                      <a:pt x="1489" y="896"/>
                    </a:lnTo>
                    <a:lnTo>
                      <a:pt x="1469" y="902"/>
                    </a:lnTo>
                    <a:lnTo>
                      <a:pt x="1447" y="906"/>
                    </a:lnTo>
                    <a:lnTo>
                      <a:pt x="1442" y="908"/>
                    </a:lnTo>
                    <a:lnTo>
                      <a:pt x="1425" y="908"/>
                    </a:lnTo>
                    <a:lnTo>
                      <a:pt x="1403" y="903"/>
                    </a:lnTo>
                    <a:lnTo>
                      <a:pt x="1401" y="903"/>
                    </a:lnTo>
                    <a:lnTo>
                      <a:pt x="1400" y="902"/>
                    </a:lnTo>
                    <a:lnTo>
                      <a:pt x="1380" y="888"/>
                    </a:lnTo>
                    <a:lnTo>
                      <a:pt x="1357" y="868"/>
                    </a:lnTo>
                    <a:lnTo>
                      <a:pt x="1357" y="867"/>
                    </a:lnTo>
                    <a:lnTo>
                      <a:pt x="1338" y="837"/>
                    </a:lnTo>
                    <a:lnTo>
                      <a:pt x="1336" y="835"/>
                    </a:lnTo>
                    <a:lnTo>
                      <a:pt x="1336" y="837"/>
                    </a:lnTo>
                    <a:lnTo>
                      <a:pt x="1318" y="794"/>
                    </a:lnTo>
                    <a:lnTo>
                      <a:pt x="1317" y="791"/>
                    </a:lnTo>
                    <a:lnTo>
                      <a:pt x="1294" y="732"/>
                    </a:lnTo>
                    <a:lnTo>
                      <a:pt x="1274" y="661"/>
                    </a:lnTo>
                    <a:lnTo>
                      <a:pt x="1252" y="579"/>
                    </a:lnTo>
                    <a:lnTo>
                      <a:pt x="1232" y="492"/>
                    </a:lnTo>
                    <a:lnTo>
                      <a:pt x="1212" y="399"/>
                    </a:lnTo>
                    <a:lnTo>
                      <a:pt x="1190" y="312"/>
                    </a:lnTo>
                    <a:lnTo>
                      <a:pt x="1170" y="233"/>
                    </a:lnTo>
                    <a:lnTo>
                      <a:pt x="1147" y="165"/>
                    </a:lnTo>
                    <a:lnTo>
                      <a:pt x="1128" y="112"/>
                    </a:lnTo>
                    <a:lnTo>
                      <a:pt x="1108" y="70"/>
                    </a:lnTo>
                    <a:lnTo>
                      <a:pt x="1109" y="70"/>
                    </a:lnTo>
                    <a:lnTo>
                      <a:pt x="1087" y="41"/>
                    </a:lnTo>
                    <a:lnTo>
                      <a:pt x="1087" y="42"/>
                    </a:lnTo>
                    <a:lnTo>
                      <a:pt x="1067" y="23"/>
                    </a:lnTo>
                    <a:lnTo>
                      <a:pt x="1046" y="14"/>
                    </a:lnTo>
                    <a:lnTo>
                      <a:pt x="1028" y="9"/>
                    </a:lnTo>
                    <a:lnTo>
                      <a:pt x="1028" y="11"/>
                    </a:lnTo>
                    <a:lnTo>
                      <a:pt x="1008" y="12"/>
                    </a:lnTo>
                    <a:lnTo>
                      <a:pt x="1008" y="11"/>
                    </a:lnTo>
                    <a:lnTo>
                      <a:pt x="987" y="15"/>
                    </a:lnTo>
                    <a:lnTo>
                      <a:pt x="967" y="21"/>
                    </a:lnTo>
                    <a:lnTo>
                      <a:pt x="946" y="30"/>
                    </a:lnTo>
                    <a:lnTo>
                      <a:pt x="907" y="52"/>
                    </a:lnTo>
                    <a:lnTo>
                      <a:pt x="884" y="62"/>
                    </a:lnTo>
                    <a:lnTo>
                      <a:pt x="864" y="73"/>
                    </a:lnTo>
                    <a:lnTo>
                      <a:pt x="842" y="86"/>
                    </a:lnTo>
                    <a:lnTo>
                      <a:pt x="802" y="108"/>
                    </a:lnTo>
                    <a:lnTo>
                      <a:pt x="804" y="106"/>
                    </a:lnTo>
                    <a:lnTo>
                      <a:pt x="801" y="108"/>
                    </a:lnTo>
                    <a:lnTo>
                      <a:pt x="780" y="117"/>
                    </a:lnTo>
                    <a:lnTo>
                      <a:pt x="760" y="127"/>
                    </a:lnTo>
                    <a:lnTo>
                      <a:pt x="762" y="126"/>
                    </a:lnTo>
                    <a:lnTo>
                      <a:pt x="759" y="127"/>
                    </a:lnTo>
                    <a:lnTo>
                      <a:pt x="737" y="136"/>
                    </a:lnTo>
                    <a:lnTo>
                      <a:pt x="718" y="147"/>
                    </a:lnTo>
                    <a:lnTo>
                      <a:pt x="700" y="154"/>
                    </a:lnTo>
                    <a:lnTo>
                      <a:pt x="697" y="156"/>
                    </a:lnTo>
                    <a:lnTo>
                      <a:pt x="674" y="165"/>
                    </a:lnTo>
                    <a:lnTo>
                      <a:pt x="654" y="171"/>
                    </a:lnTo>
                    <a:lnTo>
                      <a:pt x="632" y="180"/>
                    </a:lnTo>
                    <a:lnTo>
                      <a:pt x="592" y="192"/>
                    </a:lnTo>
                    <a:lnTo>
                      <a:pt x="570" y="201"/>
                    </a:lnTo>
                    <a:lnTo>
                      <a:pt x="550" y="206"/>
                    </a:lnTo>
                    <a:lnTo>
                      <a:pt x="527" y="212"/>
                    </a:lnTo>
                    <a:lnTo>
                      <a:pt x="488" y="224"/>
                    </a:lnTo>
                    <a:lnTo>
                      <a:pt x="465" y="229"/>
                    </a:lnTo>
                    <a:lnTo>
                      <a:pt x="446" y="233"/>
                    </a:lnTo>
                    <a:lnTo>
                      <a:pt x="423" y="239"/>
                    </a:lnTo>
                    <a:lnTo>
                      <a:pt x="384" y="248"/>
                    </a:lnTo>
                    <a:lnTo>
                      <a:pt x="361" y="253"/>
                    </a:lnTo>
                    <a:lnTo>
                      <a:pt x="341" y="257"/>
                    </a:lnTo>
                    <a:lnTo>
                      <a:pt x="319" y="262"/>
                    </a:lnTo>
                    <a:lnTo>
                      <a:pt x="313" y="263"/>
                    </a:lnTo>
                    <a:lnTo>
                      <a:pt x="317" y="263"/>
                    </a:lnTo>
                    <a:lnTo>
                      <a:pt x="297" y="265"/>
                    </a:lnTo>
                    <a:lnTo>
                      <a:pt x="297" y="263"/>
                    </a:lnTo>
                    <a:lnTo>
                      <a:pt x="279" y="268"/>
                    </a:lnTo>
                    <a:lnTo>
                      <a:pt x="257" y="272"/>
                    </a:lnTo>
                    <a:lnTo>
                      <a:pt x="251" y="274"/>
                    </a:lnTo>
                    <a:lnTo>
                      <a:pt x="255" y="274"/>
                    </a:lnTo>
                    <a:lnTo>
                      <a:pt x="235" y="275"/>
                    </a:lnTo>
                    <a:lnTo>
                      <a:pt x="235" y="274"/>
                    </a:lnTo>
                    <a:lnTo>
                      <a:pt x="214" y="278"/>
                    </a:lnTo>
                    <a:lnTo>
                      <a:pt x="208" y="280"/>
                    </a:lnTo>
                    <a:lnTo>
                      <a:pt x="213" y="280"/>
                    </a:lnTo>
                    <a:lnTo>
                      <a:pt x="193" y="281"/>
                    </a:lnTo>
                    <a:lnTo>
                      <a:pt x="193" y="280"/>
                    </a:lnTo>
                    <a:lnTo>
                      <a:pt x="175" y="284"/>
                    </a:lnTo>
                    <a:lnTo>
                      <a:pt x="170" y="286"/>
                    </a:lnTo>
                    <a:lnTo>
                      <a:pt x="173" y="286"/>
                    </a:lnTo>
                    <a:lnTo>
                      <a:pt x="151" y="287"/>
                    </a:lnTo>
                    <a:lnTo>
                      <a:pt x="131" y="289"/>
                    </a:lnTo>
                    <a:lnTo>
                      <a:pt x="131" y="287"/>
                    </a:lnTo>
                    <a:lnTo>
                      <a:pt x="110" y="292"/>
                    </a:lnTo>
                    <a:lnTo>
                      <a:pt x="104" y="294"/>
                    </a:lnTo>
                    <a:lnTo>
                      <a:pt x="108" y="294"/>
                    </a:lnTo>
                    <a:lnTo>
                      <a:pt x="69" y="297"/>
                    </a:lnTo>
                    <a:lnTo>
                      <a:pt x="46" y="298"/>
                    </a:lnTo>
                    <a:lnTo>
                      <a:pt x="27" y="300"/>
                    </a:lnTo>
                    <a:lnTo>
                      <a:pt x="27" y="298"/>
                    </a:lnTo>
                    <a:lnTo>
                      <a:pt x="6" y="303"/>
                    </a:lnTo>
                    <a:lnTo>
                      <a:pt x="0" y="304"/>
                    </a:lnTo>
                    <a:lnTo>
                      <a:pt x="0" y="294"/>
                    </a:lnTo>
                    <a:lnTo>
                      <a:pt x="4" y="294"/>
                    </a:lnTo>
                    <a:lnTo>
                      <a:pt x="27" y="289"/>
                    </a:lnTo>
                    <a:lnTo>
                      <a:pt x="46" y="287"/>
                    </a:lnTo>
                    <a:lnTo>
                      <a:pt x="69" y="286"/>
                    </a:lnTo>
                    <a:lnTo>
                      <a:pt x="108" y="283"/>
                    </a:lnTo>
                    <a:lnTo>
                      <a:pt x="131" y="278"/>
                    </a:lnTo>
                    <a:lnTo>
                      <a:pt x="151" y="277"/>
                    </a:lnTo>
                    <a:lnTo>
                      <a:pt x="173" y="275"/>
                    </a:lnTo>
                    <a:lnTo>
                      <a:pt x="193" y="271"/>
                    </a:lnTo>
                    <a:lnTo>
                      <a:pt x="213" y="269"/>
                    </a:lnTo>
                    <a:lnTo>
                      <a:pt x="235" y="265"/>
                    </a:lnTo>
                    <a:lnTo>
                      <a:pt x="255" y="263"/>
                    </a:lnTo>
                    <a:lnTo>
                      <a:pt x="278" y="259"/>
                    </a:lnTo>
                    <a:lnTo>
                      <a:pt x="297" y="254"/>
                    </a:lnTo>
                    <a:lnTo>
                      <a:pt x="317" y="253"/>
                    </a:lnTo>
                    <a:lnTo>
                      <a:pt x="340" y="248"/>
                    </a:lnTo>
                    <a:lnTo>
                      <a:pt x="359" y="244"/>
                    </a:lnTo>
                    <a:lnTo>
                      <a:pt x="382" y="239"/>
                    </a:lnTo>
                    <a:lnTo>
                      <a:pt x="420" y="230"/>
                    </a:lnTo>
                    <a:lnTo>
                      <a:pt x="443" y="224"/>
                    </a:lnTo>
                    <a:lnTo>
                      <a:pt x="438" y="225"/>
                    </a:lnTo>
                    <a:lnTo>
                      <a:pt x="444" y="224"/>
                    </a:lnTo>
                    <a:lnTo>
                      <a:pt x="464" y="219"/>
                    </a:lnTo>
                    <a:lnTo>
                      <a:pt x="485" y="215"/>
                    </a:lnTo>
                    <a:lnTo>
                      <a:pt x="524" y="203"/>
                    </a:lnTo>
                    <a:lnTo>
                      <a:pt x="547" y="197"/>
                    </a:lnTo>
                    <a:lnTo>
                      <a:pt x="542" y="198"/>
                    </a:lnTo>
                    <a:lnTo>
                      <a:pt x="567" y="192"/>
                    </a:lnTo>
                    <a:lnTo>
                      <a:pt x="589" y="183"/>
                    </a:lnTo>
                    <a:lnTo>
                      <a:pt x="629" y="171"/>
                    </a:lnTo>
                    <a:lnTo>
                      <a:pt x="651" y="162"/>
                    </a:lnTo>
                    <a:lnTo>
                      <a:pt x="671" y="156"/>
                    </a:lnTo>
                    <a:lnTo>
                      <a:pt x="694" y="147"/>
                    </a:lnTo>
                    <a:lnTo>
                      <a:pt x="713" y="138"/>
                    </a:lnTo>
                    <a:lnTo>
                      <a:pt x="733" y="127"/>
                    </a:lnTo>
                    <a:lnTo>
                      <a:pt x="756" y="118"/>
                    </a:lnTo>
                    <a:lnTo>
                      <a:pt x="775" y="108"/>
                    </a:lnTo>
                    <a:lnTo>
                      <a:pt x="798" y="98"/>
                    </a:lnTo>
                    <a:lnTo>
                      <a:pt x="837" y="77"/>
                    </a:lnTo>
                    <a:lnTo>
                      <a:pt x="860" y="64"/>
                    </a:lnTo>
                    <a:lnTo>
                      <a:pt x="880" y="53"/>
                    </a:lnTo>
                    <a:lnTo>
                      <a:pt x="902" y="42"/>
                    </a:lnTo>
                    <a:lnTo>
                      <a:pt x="942" y="21"/>
                    </a:lnTo>
                    <a:lnTo>
                      <a:pt x="964" y="12"/>
                    </a:lnTo>
                    <a:lnTo>
                      <a:pt x="984" y="6"/>
                    </a:lnTo>
                    <a:lnTo>
                      <a:pt x="985" y="6"/>
                    </a:lnTo>
                    <a:lnTo>
                      <a:pt x="1008" y="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7" name="Freeform 102"/>
              <p:cNvSpPr>
                <a:spLocks noEditPoints="1"/>
              </p:cNvSpPr>
              <p:nvPr/>
            </p:nvSpPr>
            <p:spPr bwMode="auto">
              <a:xfrm>
                <a:off x="894" y="615"/>
                <a:ext cx="1372" cy="616"/>
              </a:xfrm>
              <a:custGeom>
                <a:avLst/>
                <a:gdLst>
                  <a:gd name="T0" fmla="*/ 1284 w 1372"/>
                  <a:gd name="T1" fmla="*/ 594 h 616"/>
                  <a:gd name="T2" fmla="*/ 164 w 1372"/>
                  <a:gd name="T3" fmla="*/ 584 h 616"/>
                  <a:gd name="T4" fmla="*/ 146 w 1372"/>
                  <a:gd name="T5" fmla="*/ 582 h 616"/>
                  <a:gd name="T6" fmla="*/ 1324 w 1372"/>
                  <a:gd name="T7" fmla="*/ 581 h 616"/>
                  <a:gd name="T8" fmla="*/ 198 w 1372"/>
                  <a:gd name="T9" fmla="*/ 581 h 616"/>
                  <a:gd name="T10" fmla="*/ 270 w 1372"/>
                  <a:gd name="T11" fmla="*/ 584 h 616"/>
                  <a:gd name="T12" fmla="*/ 330 w 1372"/>
                  <a:gd name="T13" fmla="*/ 576 h 616"/>
                  <a:gd name="T14" fmla="*/ 303 w 1372"/>
                  <a:gd name="T15" fmla="*/ 570 h 616"/>
                  <a:gd name="T16" fmla="*/ 117 w 1372"/>
                  <a:gd name="T17" fmla="*/ 585 h 616"/>
                  <a:gd name="T18" fmla="*/ 102 w 1372"/>
                  <a:gd name="T19" fmla="*/ 564 h 616"/>
                  <a:gd name="T20" fmla="*/ 372 w 1372"/>
                  <a:gd name="T21" fmla="*/ 570 h 616"/>
                  <a:gd name="T22" fmla="*/ 431 w 1372"/>
                  <a:gd name="T23" fmla="*/ 546 h 616"/>
                  <a:gd name="T24" fmla="*/ 412 w 1372"/>
                  <a:gd name="T25" fmla="*/ 551 h 616"/>
                  <a:gd name="T26" fmla="*/ 1268 w 1372"/>
                  <a:gd name="T27" fmla="*/ 543 h 616"/>
                  <a:gd name="T28" fmla="*/ 460 w 1372"/>
                  <a:gd name="T29" fmla="*/ 551 h 616"/>
                  <a:gd name="T30" fmla="*/ 1342 w 1372"/>
                  <a:gd name="T31" fmla="*/ 532 h 616"/>
                  <a:gd name="T32" fmla="*/ 564 w 1372"/>
                  <a:gd name="T33" fmla="*/ 528 h 616"/>
                  <a:gd name="T34" fmla="*/ 518 w 1372"/>
                  <a:gd name="T35" fmla="*/ 539 h 616"/>
                  <a:gd name="T36" fmla="*/ 78 w 1372"/>
                  <a:gd name="T37" fmla="*/ 520 h 616"/>
                  <a:gd name="T38" fmla="*/ 76 w 1372"/>
                  <a:gd name="T39" fmla="*/ 545 h 616"/>
                  <a:gd name="T40" fmla="*/ 589 w 1372"/>
                  <a:gd name="T41" fmla="*/ 520 h 616"/>
                  <a:gd name="T42" fmla="*/ 580 w 1372"/>
                  <a:gd name="T43" fmla="*/ 513 h 616"/>
                  <a:gd name="T44" fmla="*/ 614 w 1372"/>
                  <a:gd name="T45" fmla="*/ 514 h 616"/>
                  <a:gd name="T46" fmla="*/ 669 w 1372"/>
                  <a:gd name="T47" fmla="*/ 499 h 616"/>
                  <a:gd name="T48" fmla="*/ 1249 w 1372"/>
                  <a:gd name="T49" fmla="*/ 493 h 616"/>
                  <a:gd name="T50" fmla="*/ 666 w 1372"/>
                  <a:gd name="T51" fmla="*/ 499 h 616"/>
                  <a:gd name="T52" fmla="*/ 1346 w 1372"/>
                  <a:gd name="T53" fmla="*/ 480 h 616"/>
                  <a:gd name="T54" fmla="*/ 65 w 1372"/>
                  <a:gd name="T55" fmla="*/ 486 h 616"/>
                  <a:gd name="T56" fmla="*/ 50 w 1372"/>
                  <a:gd name="T57" fmla="*/ 472 h 616"/>
                  <a:gd name="T58" fmla="*/ 726 w 1372"/>
                  <a:gd name="T59" fmla="*/ 478 h 616"/>
                  <a:gd name="T60" fmla="*/ 787 w 1372"/>
                  <a:gd name="T61" fmla="*/ 445 h 616"/>
                  <a:gd name="T62" fmla="*/ 766 w 1372"/>
                  <a:gd name="T63" fmla="*/ 454 h 616"/>
                  <a:gd name="T64" fmla="*/ 1231 w 1372"/>
                  <a:gd name="T65" fmla="*/ 443 h 616"/>
                  <a:gd name="T66" fmla="*/ 1339 w 1372"/>
                  <a:gd name="T67" fmla="*/ 452 h 616"/>
                  <a:gd name="T68" fmla="*/ 814 w 1372"/>
                  <a:gd name="T69" fmla="*/ 443 h 616"/>
                  <a:gd name="T70" fmla="*/ 56 w 1372"/>
                  <a:gd name="T71" fmla="*/ 445 h 616"/>
                  <a:gd name="T72" fmla="*/ 885 w 1372"/>
                  <a:gd name="T73" fmla="*/ 410 h 616"/>
                  <a:gd name="T74" fmla="*/ 882 w 1372"/>
                  <a:gd name="T75" fmla="*/ 401 h 616"/>
                  <a:gd name="T76" fmla="*/ 1212 w 1372"/>
                  <a:gd name="T77" fmla="*/ 395 h 616"/>
                  <a:gd name="T78" fmla="*/ 906 w 1372"/>
                  <a:gd name="T79" fmla="*/ 389 h 616"/>
                  <a:gd name="T80" fmla="*/ 1345 w 1372"/>
                  <a:gd name="T81" fmla="*/ 399 h 616"/>
                  <a:gd name="T82" fmla="*/ 34 w 1372"/>
                  <a:gd name="T83" fmla="*/ 395 h 616"/>
                  <a:gd name="T84" fmla="*/ 979 w 1372"/>
                  <a:gd name="T85" fmla="*/ 360 h 616"/>
                  <a:gd name="T86" fmla="*/ 974 w 1372"/>
                  <a:gd name="T87" fmla="*/ 351 h 616"/>
                  <a:gd name="T88" fmla="*/ 1192 w 1372"/>
                  <a:gd name="T89" fmla="*/ 345 h 616"/>
                  <a:gd name="T90" fmla="*/ 1021 w 1372"/>
                  <a:gd name="T91" fmla="*/ 327 h 616"/>
                  <a:gd name="T92" fmla="*/ 1351 w 1372"/>
                  <a:gd name="T93" fmla="*/ 322 h 616"/>
                  <a:gd name="T94" fmla="*/ 35 w 1372"/>
                  <a:gd name="T95" fmla="*/ 315 h 616"/>
                  <a:gd name="T96" fmla="*/ 1162 w 1372"/>
                  <a:gd name="T97" fmla="*/ 327 h 616"/>
                  <a:gd name="T98" fmla="*/ 1062 w 1372"/>
                  <a:gd name="T99" fmla="*/ 319 h 616"/>
                  <a:gd name="T100" fmla="*/ 1098 w 1372"/>
                  <a:gd name="T101" fmla="*/ 300 h 616"/>
                  <a:gd name="T102" fmla="*/ 1352 w 1372"/>
                  <a:gd name="T103" fmla="*/ 269 h 616"/>
                  <a:gd name="T104" fmla="*/ 31 w 1372"/>
                  <a:gd name="T105" fmla="*/ 262 h 616"/>
                  <a:gd name="T106" fmla="*/ 1354 w 1372"/>
                  <a:gd name="T107" fmla="*/ 216 h 616"/>
                  <a:gd name="T108" fmla="*/ 25 w 1372"/>
                  <a:gd name="T109" fmla="*/ 210 h 616"/>
                  <a:gd name="T110" fmla="*/ 1355 w 1372"/>
                  <a:gd name="T111" fmla="*/ 163 h 616"/>
                  <a:gd name="T112" fmla="*/ 9 w 1372"/>
                  <a:gd name="T113" fmla="*/ 157 h 616"/>
                  <a:gd name="T114" fmla="*/ 1358 w 1372"/>
                  <a:gd name="T115" fmla="*/ 110 h 616"/>
                  <a:gd name="T116" fmla="*/ 6 w 1372"/>
                  <a:gd name="T117" fmla="*/ 104 h 616"/>
                  <a:gd name="T118" fmla="*/ 1360 w 1372"/>
                  <a:gd name="T119" fmla="*/ 58 h 616"/>
                  <a:gd name="T120" fmla="*/ 3 w 1372"/>
                  <a:gd name="T121" fmla="*/ 53 h 616"/>
                  <a:gd name="T122" fmla="*/ 1361 w 1372"/>
                  <a:gd name="T123" fmla="*/ 5 h 616"/>
                  <a:gd name="T124" fmla="*/ 0 w 1372"/>
                  <a:gd name="T125" fmla="*/ 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72" h="616">
                    <a:moveTo>
                      <a:pt x="1293" y="588"/>
                    </a:moveTo>
                    <a:lnTo>
                      <a:pt x="1308" y="610"/>
                    </a:lnTo>
                    <a:lnTo>
                      <a:pt x="1301" y="616"/>
                    </a:lnTo>
                    <a:lnTo>
                      <a:pt x="1286" y="594"/>
                    </a:lnTo>
                    <a:lnTo>
                      <a:pt x="1284" y="594"/>
                    </a:lnTo>
                    <a:lnTo>
                      <a:pt x="1284" y="593"/>
                    </a:lnTo>
                    <a:lnTo>
                      <a:pt x="1289" y="591"/>
                    </a:lnTo>
                    <a:lnTo>
                      <a:pt x="1293" y="588"/>
                    </a:lnTo>
                    <a:close/>
                    <a:moveTo>
                      <a:pt x="146" y="582"/>
                    </a:moveTo>
                    <a:lnTo>
                      <a:pt x="164" y="584"/>
                    </a:lnTo>
                    <a:lnTo>
                      <a:pt x="173" y="582"/>
                    </a:lnTo>
                    <a:lnTo>
                      <a:pt x="173" y="593"/>
                    </a:lnTo>
                    <a:lnTo>
                      <a:pt x="164" y="594"/>
                    </a:lnTo>
                    <a:lnTo>
                      <a:pt x="146" y="593"/>
                    </a:lnTo>
                    <a:lnTo>
                      <a:pt x="146" y="582"/>
                    </a:lnTo>
                    <a:close/>
                    <a:moveTo>
                      <a:pt x="1324" y="581"/>
                    </a:moveTo>
                    <a:lnTo>
                      <a:pt x="1333" y="585"/>
                    </a:lnTo>
                    <a:lnTo>
                      <a:pt x="1322" y="610"/>
                    </a:lnTo>
                    <a:lnTo>
                      <a:pt x="1313" y="605"/>
                    </a:lnTo>
                    <a:lnTo>
                      <a:pt x="1324" y="581"/>
                    </a:lnTo>
                    <a:close/>
                    <a:moveTo>
                      <a:pt x="224" y="579"/>
                    </a:moveTo>
                    <a:lnTo>
                      <a:pt x="224" y="590"/>
                    </a:lnTo>
                    <a:lnTo>
                      <a:pt x="203" y="591"/>
                    </a:lnTo>
                    <a:lnTo>
                      <a:pt x="198" y="591"/>
                    </a:lnTo>
                    <a:lnTo>
                      <a:pt x="198" y="581"/>
                    </a:lnTo>
                    <a:lnTo>
                      <a:pt x="203" y="581"/>
                    </a:lnTo>
                    <a:lnTo>
                      <a:pt x="224" y="579"/>
                    </a:lnTo>
                    <a:close/>
                    <a:moveTo>
                      <a:pt x="277" y="572"/>
                    </a:moveTo>
                    <a:lnTo>
                      <a:pt x="277" y="582"/>
                    </a:lnTo>
                    <a:lnTo>
                      <a:pt x="270" y="584"/>
                    </a:lnTo>
                    <a:lnTo>
                      <a:pt x="251" y="587"/>
                    </a:lnTo>
                    <a:lnTo>
                      <a:pt x="250" y="576"/>
                    </a:lnTo>
                    <a:lnTo>
                      <a:pt x="277" y="572"/>
                    </a:lnTo>
                    <a:close/>
                    <a:moveTo>
                      <a:pt x="329" y="566"/>
                    </a:moveTo>
                    <a:lnTo>
                      <a:pt x="330" y="576"/>
                    </a:lnTo>
                    <a:lnTo>
                      <a:pt x="309" y="581"/>
                    </a:lnTo>
                    <a:lnTo>
                      <a:pt x="309" y="579"/>
                    </a:lnTo>
                    <a:lnTo>
                      <a:pt x="307" y="581"/>
                    </a:lnTo>
                    <a:lnTo>
                      <a:pt x="303" y="581"/>
                    </a:lnTo>
                    <a:lnTo>
                      <a:pt x="303" y="570"/>
                    </a:lnTo>
                    <a:lnTo>
                      <a:pt x="307" y="570"/>
                    </a:lnTo>
                    <a:lnTo>
                      <a:pt x="329" y="566"/>
                    </a:lnTo>
                    <a:close/>
                    <a:moveTo>
                      <a:pt x="102" y="564"/>
                    </a:moveTo>
                    <a:lnTo>
                      <a:pt x="123" y="576"/>
                    </a:lnTo>
                    <a:lnTo>
                      <a:pt x="117" y="585"/>
                    </a:lnTo>
                    <a:lnTo>
                      <a:pt x="96" y="573"/>
                    </a:lnTo>
                    <a:lnTo>
                      <a:pt x="94" y="573"/>
                    </a:lnTo>
                    <a:lnTo>
                      <a:pt x="94" y="572"/>
                    </a:lnTo>
                    <a:lnTo>
                      <a:pt x="93" y="570"/>
                    </a:lnTo>
                    <a:lnTo>
                      <a:pt x="102" y="564"/>
                    </a:lnTo>
                    <a:close/>
                    <a:moveTo>
                      <a:pt x="380" y="557"/>
                    </a:moveTo>
                    <a:lnTo>
                      <a:pt x="381" y="567"/>
                    </a:lnTo>
                    <a:lnTo>
                      <a:pt x="374" y="570"/>
                    </a:lnTo>
                    <a:lnTo>
                      <a:pt x="374" y="569"/>
                    </a:lnTo>
                    <a:lnTo>
                      <a:pt x="372" y="570"/>
                    </a:lnTo>
                    <a:lnTo>
                      <a:pt x="356" y="570"/>
                    </a:lnTo>
                    <a:lnTo>
                      <a:pt x="356" y="560"/>
                    </a:lnTo>
                    <a:lnTo>
                      <a:pt x="372" y="560"/>
                    </a:lnTo>
                    <a:lnTo>
                      <a:pt x="380" y="557"/>
                    </a:lnTo>
                    <a:close/>
                    <a:moveTo>
                      <a:pt x="431" y="546"/>
                    </a:moveTo>
                    <a:lnTo>
                      <a:pt x="433" y="557"/>
                    </a:lnTo>
                    <a:lnTo>
                      <a:pt x="413" y="561"/>
                    </a:lnTo>
                    <a:lnTo>
                      <a:pt x="407" y="561"/>
                    </a:lnTo>
                    <a:lnTo>
                      <a:pt x="406" y="551"/>
                    </a:lnTo>
                    <a:lnTo>
                      <a:pt x="412" y="551"/>
                    </a:lnTo>
                    <a:lnTo>
                      <a:pt x="431" y="546"/>
                    </a:lnTo>
                    <a:close/>
                    <a:moveTo>
                      <a:pt x="1277" y="540"/>
                    </a:moveTo>
                    <a:lnTo>
                      <a:pt x="1284" y="564"/>
                    </a:lnTo>
                    <a:lnTo>
                      <a:pt x="1275" y="567"/>
                    </a:lnTo>
                    <a:lnTo>
                      <a:pt x="1268" y="543"/>
                    </a:lnTo>
                    <a:lnTo>
                      <a:pt x="1277" y="540"/>
                    </a:lnTo>
                    <a:close/>
                    <a:moveTo>
                      <a:pt x="484" y="534"/>
                    </a:moveTo>
                    <a:lnTo>
                      <a:pt x="486" y="545"/>
                    </a:lnTo>
                    <a:lnTo>
                      <a:pt x="478" y="548"/>
                    </a:lnTo>
                    <a:lnTo>
                      <a:pt x="460" y="551"/>
                    </a:lnTo>
                    <a:lnTo>
                      <a:pt x="459" y="540"/>
                    </a:lnTo>
                    <a:lnTo>
                      <a:pt x="477" y="537"/>
                    </a:lnTo>
                    <a:lnTo>
                      <a:pt x="484" y="534"/>
                    </a:lnTo>
                    <a:close/>
                    <a:moveTo>
                      <a:pt x="1331" y="531"/>
                    </a:moveTo>
                    <a:lnTo>
                      <a:pt x="1342" y="532"/>
                    </a:lnTo>
                    <a:lnTo>
                      <a:pt x="1339" y="558"/>
                    </a:lnTo>
                    <a:lnTo>
                      <a:pt x="1328" y="557"/>
                    </a:lnTo>
                    <a:lnTo>
                      <a:pt x="1331" y="531"/>
                    </a:lnTo>
                    <a:close/>
                    <a:moveTo>
                      <a:pt x="583" y="523"/>
                    </a:moveTo>
                    <a:lnTo>
                      <a:pt x="564" y="528"/>
                    </a:lnTo>
                    <a:lnTo>
                      <a:pt x="567" y="526"/>
                    </a:lnTo>
                    <a:lnTo>
                      <a:pt x="583" y="523"/>
                    </a:lnTo>
                    <a:close/>
                    <a:moveTo>
                      <a:pt x="536" y="523"/>
                    </a:moveTo>
                    <a:lnTo>
                      <a:pt x="537" y="534"/>
                    </a:lnTo>
                    <a:lnTo>
                      <a:pt x="518" y="539"/>
                    </a:lnTo>
                    <a:lnTo>
                      <a:pt x="512" y="539"/>
                    </a:lnTo>
                    <a:lnTo>
                      <a:pt x="510" y="528"/>
                    </a:lnTo>
                    <a:lnTo>
                      <a:pt x="516" y="528"/>
                    </a:lnTo>
                    <a:lnTo>
                      <a:pt x="536" y="523"/>
                    </a:lnTo>
                    <a:close/>
                    <a:moveTo>
                      <a:pt x="78" y="520"/>
                    </a:moveTo>
                    <a:lnTo>
                      <a:pt x="84" y="537"/>
                    </a:lnTo>
                    <a:lnTo>
                      <a:pt x="88" y="543"/>
                    </a:lnTo>
                    <a:lnTo>
                      <a:pt x="79" y="549"/>
                    </a:lnTo>
                    <a:lnTo>
                      <a:pt x="74" y="543"/>
                    </a:lnTo>
                    <a:lnTo>
                      <a:pt x="76" y="545"/>
                    </a:lnTo>
                    <a:lnTo>
                      <a:pt x="74" y="542"/>
                    </a:lnTo>
                    <a:lnTo>
                      <a:pt x="68" y="523"/>
                    </a:lnTo>
                    <a:lnTo>
                      <a:pt x="78" y="520"/>
                    </a:lnTo>
                    <a:close/>
                    <a:moveTo>
                      <a:pt x="586" y="511"/>
                    </a:moveTo>
                    <a:lnTo>
                      <a:pt x="589" y="520"/>
                    </a:lnTo>
                    <a:lnTo>
                      <a:pt x="583" y="522"/>
                    </a:lnTo>
                    <a:lnTo>
                      <a:pt x="567" y="526"/>
                    </a:lnTo>
                    <a:lnTo>
                      <a:pt x="563" y="528"/>
                    </a:lnTo>
                    <a:lnTo>
                      <a:pt x="560" y="517"/>
                    </a:lnTo>
                    <a:lnTo>
                      <a:pt x="580" y="513"/>
                    </a:lnTo>
                    <a:lnTo>
                      <a:pt x="586" y="511"/>
                    </a:lnTo>
                    <a:close/>
                    <a:moveTo>
                      <a:pt x="637" y="496"/>
                    </a:moveTo>
                    <a:lnTo>
                      <a:pt x="640" y="507"/>
                    </a:lnTo>
                    <a:lnTo>
                      <a:pt x="622" y="513"/>
                    </a:lnTo>
                    <a:lnTo>
                      <a:pt x="614" y="514"/>
                    </a:lnTo>
                    <a:lnTo>
                      <a:pt x="613" y="504"/>
                    </a:lnTo>
                    <a:lnTo>
                      <a:pt x="619" y="502"/>
                    </a:lnTo>
                    <a:lnTo>
                      <a:pt x="637" y="496"/>
                    </a:lnTo>
                    <a:close/>
                    <a:moveTo>
                      <a:pt x="687" y="495"/>
                    </a:moveTo>
                    <a:lnTo>
                      <a:pt x="669" y="499"/>
                    </a:lnTo>
                    <a:lnTo>
                      <a:pt x="687" y="495"/>
                    </a:lnTo>
                    <a:close/>
                    <a:moveTo>
                      <a:pt x="1258" y="490"/>
                    </a:moveTo>
                    <a:lnTo>
                      <a:pt x="1268" y="514"/>
                    </a:lnTo>
                    <a:lnTo>
                      <a:pt x="1258" y="517"/>
                    </a:lnTo>
                    <a:lnTo>
                      <a:pt x="1249" y="493"/>
                    </a:lnTo>
                    <a:lnTo>
                      <a:pt x="1258" y="490"/>
                    </a:lnTo>
                    <a:close/>
                    <a:moveTo>
                      <a:pt x="688" y="483"/>
                    </a:moveTo>
                    <a:lnTo>
                      <a:pt x="691" y="492"/>
                    </a:lnTo>
                    <a:lnTo>
                      <a:pt x="675" y="498"/>
                    </a:lnTo>
                    <a:lnTo>
                      <a:pt x="666" y="499"/>
                    </a:lnTo>
                    <a:lnTo>
                      <a:pt x="663" y="489"/>
                    </a:lnTo>
                    <a:lnTo>
                      <a:pt x="684" y="484"/>
                    </a:lnTo>
                    <a:lnTo>
                      <a:pt x="688" y="483"/>
                    </a:lnTo>
                    <a:close/>
                    <a:moveTo>
                      <a:pt x="1336" y="478"/>
                    </a:moveTo>
                    <a:lnTo>
                      <a:pt x="1346" y="480"/>
                    </a:lnTo>
                    <a:lnTo>
                      <a:pt x="1343" y="507"/>
                    </a:lnTo>
                    <a:lnTo>
                      <a:pt x="1333" y="505"/>
                    </a:lnTo>
                    <a:lnTo>
                      <a:pt x="1336" y="478"/>
                    </a:lnTo>
                    <a:close/>
                    <a:moveTo>
                      <a:pt x="61" y="470"/>
                    </a:moveTo>
                    <a:lnTo>
                      <a:pt x="65" y="486"/>
                    </a:lnTo>
                    <a:lnTo>
                      <a:pt x="64" y="486"/>
                    </a:lnTo>
                    <a:lnTo>
                      <a:pt x="68" y="495"/>
                    </a:lnTo>
                    <a:lnTo>
                      <a:pt x="59" y="498"/>
                    </a:lnTo>
                    <a:lnTo>
                      <a:pt x="55" y="487"/>
                    </a:lnTo>
                    <a:lnTo>
                      <a:pt x="50" y="472"/>
                    </a:lnTo>
                    <a:lnTo>
                      <a:pt x="61" y="470"/>
                    </a:lnTo>
                    <a:close/>
                    <a:moveTo>
                      <a:pt x="738" y="464"/>
                    </a:moveTo>
                    <a:lnTo>
                      <a:pt x="741" y="475"/>
                    </a:lnTo>
                    <a:lnTo>
                      <a:pt x="726" y="480"/>
                    </a:lnTo>
                    <a:lnTo>
                      <a:pt x="726" y="478"/>
                    </a:lnTo>
                    <a:lnTo>
                      <a:pt x="717" y="483"/>
                    </a:lnTo>
                    <a:lnTo>
                      <a:pt x="713" y="473"/>
                    </a:lnTo>
                    <a:lnTo>
                      <a:pt x="723" y="469"/>
                    </a:lnTo>
                    <a:lnTo>
                      <a:pt x="738" y="464"/>
                    </a:lnTo>
                    <a:close/>
                    <a:moveTo>
                      <a:pt x="787" y="445"/>
                    </a:moveTo>
                    <a:lnTo>
                      <a:pt x="790" y="454"/>
                    </a:lnTo>
                    <a:lnTo>
                      <a:pt x="770" y="463"/>
                    </a:lnTo>
                    <a:lnTo>
                      <a:pt x="766" y="464"/>
                    </a:lnTo>
                    <a:lnTo>
                      <a:pt x="761" y="455"/>
                    </a:lnTo>
                    <a:lnTo>
                      <a:pt x="766" y="454"/>
                    </a:lnTo>
                    <a:lnTo>
                      <a:pt x="787" y="445"/>
                    </a:lnTo>
                    <a:close/>
                    <a:moveTo>
                      <a:pt x="1240" y="440"/>
                    </a:moveTo>
                    <a:lnTo>
                      <a:pt x="1249" y="466"/>
                    </a:lnTo>
                    <a:lnTo>
                      <a:pt x="1240" y="469"/>
                    </a:lnTo>
                    <a:lnTo>
                      <a:pt x="1231" y="443"/>
                    </a:lnTo>
                    <a:lnTo>
                      <a:pt x="1240" y="440"/>
                    </a:lnTo>
                    <a:close/>
                    <a:moveTo>
                      <a:pt x="1342" y="427"/>
                    </a:moveTo>
                    <a:lnTo>
                      <a:pt x="1352" y="428"/>
                    </a:lnTo>
                    <a:lnTo>
                      <a:pt x="1349" y="454"/>
                    </a:lnTo>
                    <a:lnTo>
                      <a:pt x="1339" y="452"/>
                    </a:lnTo>
                    <a:lnTo>
                      <a:pt x="1342" y="427"/>
                    </a:lnTo>
                    <a:close/>
                    <a:moveTo>
                      <a:pt x="834" y="424"/>
                    </a:moveTo>
                    <a:lnTo>
                      <a:pt x="838" y="433"/>
                    </a:lnTo>
                    <a:lnTo>
                      <a:pt x="832" y="436"/>
                    </a:lnTo>
                    <a:lnTo>
                      <a:pt x="814" y="443"/>
                    </a:lnTo>
                    <a:lnTo>
                      <a:pt x="809" y="434"/>
                    </a:lnTo>
                    <a:lnTo>
                      <a:pt x="828" y="427"/>
                    </a:lnTo>
                    <a:lnTo>
                      <a:pt x="834" y="424"/>
                    </a:lnTo>
                    <a:close/>
                    <a:moveTo>
                      <a:pt x="50" y="419"/>
                    </a:moveTo>
                    <a:lnTo>
                      <a:pt x="56" y="445"/>
                    </a:lnTo>
                    <a:lnTo>
                      <a:pt x="46" y="446"/>
                    </a:lnTo>
                    <a:lnTo>
                      <a:pt x="40" y="421"/>
                    </a:lnTo>
                    <a:lnTo>
                      <a:pt x="50" y="419"/>
                    </a:lnTo>
                    <a:close/>
                    <a:moveTo>
                      <a:pt x="882" y="401"/>
                    </a:moveTo>
                    <a:lnTo>
                      <a:pt x="885" y="410"/>
                    </a:lnTo>
                    <a:lnTo>
                      <a:pt x="874" y="414"/>
                    </a:lnTo>
                    <a:lnTo>
                      <a:pt x="862" y="421"/>
                    </a:lnTo>
                    <a:lnTo>
                      <a:pt x="858" y="411"/>
                    </a:lnTo>
                    <a:lnTo>
                      <a:pt x="870" y="405"/>
                    </a:lnTo>
                    <a:lnTo>
                      <a:pt x="882" y="401"/>
                    </a:lnTo>
                    <a:close/>
                    <a:moveTo>
                      <a:pt x="1221" y="390"/>
                    </a:moveTo>
                    <a:lnTo>
                      <a:pt x="1231" y="414"/>
                    </a:lnTo>
                    <a:lnTo>
                      <a:pt x="1231" y="416"/>
                    </a:lnTo>
                    <a:lnTo>
                      <a:pt x="1222" y="419"/>
                    </a:lnTo>
                    <a:lnTo>
                      <a:pt x="1212" y="395"/>
                    </a:lnTo>
                    <a:lnTo>
                      <a:pt x="1221" y="390"/>
                    </a:lnTo>
                    <a:close/>
                    <a:moveTo>
                      <a:pt x="929" y="377"/>
                    </a:moveTo>
                    <a:lnTo>
                      <a:pt x="933" y="386"/>
                    </a:lnTo>
                    <a:lnTo>
                      <a:pt x="911" y="398"/>
                    </a:lnTo>
                    <a:lnTo>
                      <a:pt x="906" y="389"/>
                    </a:lnTo>
                    <a:lnTo>
                      <a:pt x="929" y="377"/>
                    </a:lnTo>
                    <a:close/>
                    <a:moveTo>
                      <a:pt x="1348" y="374"/>
                    </a:moveTo>
                    <a:lnTo>
                      <a:pt x="1358" y="375"/>
                    </a:lnTo>
                    <a:lnTo>
                      <a:pt x="1355" y="401"/>
                    </a:lnTo>
                    <a:lnTo>
                      <a:pt x="1345" y="399"/>
                    </a:lnTo>
                    <a:lnTo>
                      <a:pt x="1348" y="374"/>
                    </a:lnTo>
                    <a:close/>
                    <a:moveTo>
                      <a:pt x="41" y="368"/>
                    </a:moveTo>
                    <a:lnTo>
                      <a:pt x="43" y="383"/>
                    </a:lnTo>
                    <a:lnTo>
                      <a:pt x="44" y="393"/>
                    </a:lnTo>
                    <a:lnTo>
                      <a:pt x="34" y="395"/>
                    </a:lnTo>
                    <a:lnTo>
                      <a:pt x="32" y="384"/>
                    </a:lnTo>
                    <a:lnTo>
                      <a:pt x="31" y="369"/>
                    </a:lnTo>
                    <a:lnTo>
                      <a:pt x="41" y="368"/>
                    </a:lnTo>
                    <a:close/>
                    <a:moveTo>
                      <a:pt x="974" y="351"/>
                    </a:moveTo>
                    <a:lnTo>
                      <a:pt x="979" y="360"/>
                    </a:lnTo>
                    <a:lnTo>
                      <a:pt x="959" y="371"/>
                    </a:lnTo>
                    <a:lnTo>
                      <a:pt x="956" y="372"/>
                    </a:lnTo>
                    <a:lnTo>
                      <a:pt x="952" y="363"/>
                    </a:lnTo>
                    <a:lnTo>
                      <a:pt x="955" y="362"/>
                    </a:lnTo>
                    <a:lnTo>
                      <a:pt x="974" y="351"/>
                    </a:lnTo>
                    <a:close/>
                    <a:moveTo>
                      <a:pt x="1192" y="345"/>
                    </a:moveTo>
                    <a:lnTo>
                      <a:pt x="1209" y="366"/>
                    </a:lnTo>
                    <a:lnTo>
                      <a:pt x="1201" y="372"/>
                    </a:lnTo>
                    <a:lnTo>
                      <a:pt x="1184" y="351"/>
                    </a:lnTo>
                    <a:lnTo>
                      <a:pt x="1192" y="345"/>
                    </a:lnTo>
                    <a:close/>
                    <a:moveTo>
                      <a:pt x="1021" y="327"/>
                    </a:moveTo>
                    <a:lnTo>
                      <a:pt x="1026" y="336"/>
                    </a:lnTo>
                    <a:lnTo>
                      <a:pt x="1003" y="348"/>
                    </a:lnTo>
                    <a:lnTo>
                      <a:pt x="998" y="339"/>
                    </a:lnTo>
                    <a:lnTo>
                      <a:pt x="1021" y="327"/>
                    </a:lnTo>
                    <a:close/>
                    <a:moveTo>
                      <a:pt x="1351" y="322"/>
                    </a:moveTo>
                    <a:lnTo>
                      <a:pt x="1361" y="322"/>
                    </a:lnTo>
                    <a:lnTo>
                      <a:pt x="1360" y="348"/>
                    </a:lnTo>
                    <a:lnTo>
                      <a:pt x="1349" y="348"/>
                    </a:lnTo>
                    <a:lnTo>
                      <a:pt x="1351" y="322"/>
                    </a:lnTo>
                    <a:close/>
                    <a:moveTo>
                      <a:pt x="35" y="315"/>
                    </a:moveTo>
                    <a:lnTo>
                      <a:pt x="38" y="340"/>
                    </a:lnTo>
                    <a:lnTo>
                      <a:pt x="28" y="342"/>
                    </a:lnTo>
                    <a:lnTo>
                      <a:pt x="25" y="316"/>
                    </a:lnTo>
                    <a:lnTo>
                      <a:pt x="35" y="315"/>
                    </a:lnTo>
                    <a:close/>
                    <a:moveTo>
                      <a:pt x="1153" y="309"/>
                    </a:moveTo>
                    <a:lnTo>
                      <a:pt x="1168" y="318"/>
                    </a:lnTo>
                    <a:lnTo>
                      <a:pt x="1175" y="325"/>
                    </a:lnTo>
                    <a:lnTo>
                      <a:pt x="1168" y="333"/>
                    </a:lnTo>
                    <a:lnTo>
                      <a:pt x="1162" y="327"/>
                    </a:lnTo>
                    <a:lnTo>
                      <a:pt x="1147" y="318"/>
                    </a:lnTo>
                    <a:lnTo>
                      <a:pt x="1153" y="309"/>
                    </a:lnTo>
                    <a:close/>
                    <a:moveTo>
                      <a:pt x="1071" y="307"/>
                    </a:moveTo>
                    <a:lnTo>
                      <a:pt x="1074" y="316"/>
                    </a:lnTo>
                    <a:lnTo>
                      <a:pt x="1062" y="319"/>
                    </a:lnTo>
                    <a:lnTo>
                      <a:pt x="1050" y="324"/>
                    </a:lnTo>
                    <a:lnTo>
                      <a:pt x="1047" y="315"/>
                    </a:lnTo>
                    <a:lnTo>
                      <a:pt x="1059" y="310"/>
                    </a:lnTo>
                    <a:lnTo>
                      <a:pt x="1071" y="307"/>
                    </a:lnTo>
                    <a:close/>
                    <a:moveTo>
                      <a:pt x="1098" y="300"/>
                    </a:moveTo>
                    <a:lnTo>
                      <a:pt x="1125" y="300"/>
                    </a:lnTo>
                    <a:lnTo>
                      <a:pt x="1124" y="310"/>
                    </a:lnTo>
                    <a:lnTo>
                      <a:pt x="1100" y="310"/>
                    </a:lnTo>
                    <a:lnTo>
                      <a:pt x="1098" y="300"/>
                    </a:lnTo>
                    <a:close/>
                    <a:moveTo>
                      <a:pt x="1352" y="269"/>
                    </a:moveTo>
                    <a:lnTo>
                      <a:pt x="1363" y="269"/>
                    </a:lnTo>
                    <a:lnTo>
                      <a:pt x="1361" y="295"/>
                    </a:lnTo>
                    <a:lnTo>
                      <a:pt x="1351" y="295"/>
                    </a:lnTo>
                    <a:lnTo>
                      <a:pt x="1352" y="269"/>
                    </a:lnTo>
                    <a:close/>
                    <a:moveTo>
                      <a:pt x="31" y="262"/>
                    </a:moveTo>
                    <a:lnTo>
                      <a:pt x="32" y="289"/>
                    </a:lnTo>
                    <a:lnTo>
                      <a:pt x="22" y="290"/>
                    </a:lnTo>
                    <a:lnTo>
                      <a:pt x="20" y="263"/>
                    </a:lnTo>
                    <a:lnTo>
                      <a:pt x="31" y="262"/>
                    </a:lnTo>
                    <a:close/>
                    <a:moveTo>
                      <a:pt x="1354" y="216"/>
                    </a:moveTo>
                    <a:lnTo>
                      <a:pt x="1364" y="216"/>
                    </a:lnTo>
                    <a:lnTo>
                      <a:pt x="1364" y="242"/>
                    </a:lnTo>
                    <a:lnTo>
                      <a:pt x="1354" y="242"/>
                    </a:lnTo>
                    <a:lnTo>
                      <a:pt x="1354" y="216"/>
                    </a:lnTo>
                    <a:close/>
                    <a:moveTo>
                      <a:pt x="25" y="210"/>
                    </a:moveTo>
                    <a:lnTo>
                      <a:pt x="28" y="236"/>
                    </a:lnTo>
                    <a:lnTo>
                      <a:pt x="17" y="238"/>
                    </a:lnTo>
                    <a:lnTo>
                      <a:pt x="14" y="212"/>
                    </a:lnTo>
                    <a:lnTo>
                      <a:pt x="25" y="210"/>
                    </a:lnTo>
                    <a:close/>
                    <a:moveTo>
                      <a:pt x="1355" y="163"/>
                    </a:moveTo>
                    <a:lnTo>
                      <a:pt x="1366" y="163"/>
                    </a:lnTo>
                    <a:lnTo>
                      <a:pt x="1366" y="189"/>
                    </a:lnTo>
                    <a:lnTo>
                      <a:pt x="1355" y="189"/>
                    </a:lnTo>
                    <a:lnTo>
                      <a:pt x="1355" y="163"/>
                    </a:lnTo>
                    <a:close/>
                    <a:moveTo>
                      <a:pt x="9" y="157"/>
                    </a:moveTo>
                    <a:lnTo>
                      <a:pt x="20" y="157"/>
                    </a:lnTo>
                    <a:lnTo>
                      <a:pt x="22" y="185"/>
                    </a:lnTo>
                    <a:lnTo>
                      <a:pt x="11" y="185"/>
                    </a:lnTo>
                    <a:lnTo>
                      <a:pt x="9" y="157"/>
                    </a:lnTo>
                    <a:close/>
                    <a:moveTo>
                      <a:pt x="1358" y="110"/>
                    </a:moveTo>
                    <a:lnTo>
                      <a:pt x="1369" y="110"/>
                    </a:lnTo>
                    <a:lnTo>
                      <a:pt x="1367" y="136"/>
                    </a:lnTo>
                    <a:lnTo>
                      <a:pt x="1357" y="136"/>
                    </a:lnTo>
                    <a:lnTo>
                      <a:pt x="1358" y="110"/>
                    </a:lnTo>
                    <a:close/>
                    <a:moveTo>
                      <a:pt x="6" y="104"/>
                    </a:moveTo>
                    <a:lnTo>
                      <a:pt x="17" y="104"/>
                    </a:lnTo>
                    <a:lnTo>
                      <a:pt x="19" y="132"/>
                    </a:lnTo>
                    <a:lnTo>
                      <a:pt x="8" y="132"/>
                    </a:lnTo>
                    <a:lnTo>
                      <a:pt x="6" y="104"/>
                    </a:lnTo>
                    <a:close/>
                    <a:moveTo>
                      <a:pt x="1360" y="58"/>
                    </a:moveTo>
                    <a:lnTo>
                      <a:pt x="1370" y="58"/>
                    </a:lnTo>
                    <a:lnTo>
                      <a:pt x="1369" y="85"/>
                    </a:lnTo>
                    <a:lnTo>
                      <a:pt x="1358" y="85"/>
                    </a:lnTo>
                    <a:lnTo>
                      <a:pt x="1360" y="58"/>
                    </a:lnTo>
                    <a:close/>
                    <a:moveTo>
                      <a:pt x="3" y="53"/>
                    </a:moveTo>
                    <a:lnTo>
                      <a:pt x="14" y="53"/>
                    </a:lnTo>
                    <a:lnTo>
                      <a:pt x="16" y="79"/>
                    </a:lnTo>
                    <a:lnTo>
                      <a:pt x="5" y="79"/>
                    </a:lnTo>
                    <a:lnTo>
                      <a:pt x="3" y="53"/>
                    </a:lnTo>
                    <a:close/>
                    <a:moveTo>
                      <a:pt x="1361" y="5"/>
                    </a:moveTo>
                    <a:lnTo>
                      <a:pt x="1372" y="5"/>
                    </a:lnTo>
                    <a:lnTo>
                      <a:pt x="1372" y="32"/>
                    </a:lnTo>
                    <a:lnTo>
                      <a:pt x="1361" y="32"/>
                    </a:lnTo>
                    <a:lnTo>
                      <a:pt x="1361" y="5"/>
                    </a:lnTo>
                    <a:close/>
                    <a:moveTo>
                      <a:pt x="0" y="0"/>
                    </a:moveTo>
                    <a:lnTo>
                      <a:pt x="11" y="0"/>
                    </a:lnTo>
                    <a:lnTo>
                      <a:pt x="13" y="26"/>
                    </a:lnTo>
                    <a:lnTo>
                      <a:pt x="2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8" name="Freeform 103"/>
              <p:cNvSpPr>
                <a:spLocks noEditPoints="1"/>
              </p:cNvSpPr>
              <p:nvPr/>
            </p:nvSpPr>
            <p:spPr bwMode="auto">
              <a:xfrm>
                <a:off x="783" y="930"/>
                <a:ext cx="1621" cy="904"/>
              </a:xfrm>
              <a:custGeom>
                <a:avLst/>
                <a:gdLst>
                  <a:gd name="T0" fmla="*/ 908 w 1621"/>
                  <a:gd name="T1" fmla="*/ 152 h 904"/>
                  <a:gd name="T2" fmla="*/ 1238 w 1621"/>
                  <a:gd name="T3" fmla="*/ 0 h 904"/>
                  <a:gd name="T4" fmla="*/ 1282 w 1621"/>
                  <a:gd name="T5" fmla="*/ 18 h 904"/>
                  <a:gd name="T6" fmla="*/ 1326 w 1621"/>
                  <a:gd name="T7" fmla="*/ 71 h 904"/>
                  <a:gd name="T8" fmla="*/ 1388 w 1621"/>
                  <a:gd name="T9" fmla="*/ 245 h 904"/>
                  <a:gd name="T10" fmla="*/ 1430 w 1621"/>
                  <a:gd name="T11" fmla="*/ 414 h 904"/>
                  <a:gd name="T12" fmla="*/ 1450 w 1621"/>
                  <a:gd name="T13" fmla="*/ 506 h 904"/>
                  <a:gd name="T14" fmla="*/ 1472 w 1621"/>
                  <a:gd name="T15" fmla="*/ 596 h 904"/>
                  <a:gd name="T16" fmla="*/ 1534 w 1621"/>
                  <a:gd name="T17" fmla="*/ 795 h 904"/>
                  <a:gd name="T18" fmla="*/ 1595 w 1621"/>
                  <a:gd name="T19" fmla="*/ 883 h 904"/>
                  <a:gd name="T20" fmla="*/ 1621 w 1621"/>
                  <a:gd name="T21" fmla="*/ 904 h 904"/>
                  <a:gd name="T22" fmla="*/ 1590 w 1621"/>
                  <a:gd name="T23" fmla="*/ 892 h 904"/>
                  <a:gd name="T24" fmla="*/ 1569 w 1621"/>
                  <a:gd name="T25" fmla="*/ 871 h 904"/>
                  <a:gd name="T26" fmla="*/ 1545 w 1621"/>
                  <a:gd name="T27" fmla="*/ 842 h 904"/>
                  <a:gd name="T28" fmla="*/ 1525 w 1621"/>
                  <a:gd name="T29" fmla="*/ 798 h 904"/>
                  <a:gd name="T30" fmla="*/ 1463 w 1621"/>
                  <a:gd name="T31" fmla="*/ 597 h 904"/>
                  <a:gd name="T32" fmla="*/ 1398 w 1621"/>
                  <a:gd name="T33" fmla="*/ 329 h 904"/>
                  <a:gd name="T34" fmla="*/ 1336 w 1621"/>
                  <a:gd name="T35" fmla="*/ 119 h 904"/>
                  <a:gd name="T36" fmla="*/ 1295 w 1621"/>
                  <a:gd name="T37" fmla="*/ 45 h 904"/>
                  <a:gd name="T38" fmla="*/ 1255 w 1621"/>
                  <a:gd name="T39" fmla="*/ 13 h 904"/>
                  <a:gd name="T40" fmla="*/ 1217 w 1621"/>
                  <a:gd name="T41" fmla="*/ 10 h 904"/>
                  <a:gd name="T42" fmla="*/ 1176 w 1621"/>
                  <a:gd name="T43" fmla="*/ 19 h 904"/>
                  <a:gd name="T44" fmla="*/ 1093 w 1621"/>
                  <a:gd name="T45" fmla="*/ 60 h 904"/>
                  <a:gd name="T46" fmla="*/ 1011 w 1621"/>
                  <a:gd name="T47" fmla="*/ 106 h 904"/>
                  <a:gd name="T48" fmla="*/ 988 w 1621"/>
                  <a:gd name="T49" fmla="*/ 115 h 904"/>
                  <a:gd name="T50" fmla="*/ 908 w 1621"/>
                  <a:gd name="T51" fmla="*/ 152 h 904"/>
                  <a:gd name="T52" fmla="*/ 864 w 1621"/>
                  <a:gd name="T53" fmla="*/ 172 h 904"/>
                  <a:gd name="T54" fmla="*/ 822 w 1621"/>
                  <a:gd name="T55" fmla="*/ 187 h 904"/>
                  <a:gd name="T56" fmla="*/ 778 w 1621"/>
                  <a:gd name="T57" fmla="*/ 199 h 904"/>
                  <a:gd name="T58" fmla="*/ 716 w 1621"/>
                  <a:gd name="T59" fmla="*/ 216 h 904"/>
                  <a:gd name="T60" fmla="*/ 654 w 1621"/>
                  <a:gd name="T61" fmla="*/ 233 h 904"/>
                  <a:gd name="T62" fmla="*/ 570 w 1621"/>
                  <a:gd name="T63" fmla="*/ 251 h 904"/>
                  <a:gd name="T64" fmla="*/ 488 w 1621"/>
                  <a:gd name="T65" fmla="*/ 269 h 904"/>
                  <a:gd name="T66" fmla="*/ 464 w 1621"/>
                  <a:gd name="T67" fmla="*/ 272 h 904"/>
                  <a:gd name="T68" fmla="*/ 423 w 1621"/>
                  <a:gd name="T69" fmla="*/ 279 h 904"/>
                  <a:gd name="T70" fmla="*/ 402 w 1621"/>
                  <a:gd name="T71" fmla="*/ 282 h 904"/>
                  <a:gd name="T72" fmla="*/ 379 w 1621"/>
                  <a:gd name="T73" fmla="*/ 287 h 904"/>
                  <a:gd name="T74" fmla="*/ 340 w 1621"/>
                  <a:gd name="T75" fmla="*/ 290 h 904"/>
                  <a:gd name="T76" fmla="*/ 313 w 1621"/>
                  <a:gd name="T77" fmla="*/ 295 h 904"/>
                  <a:gd name="T78" fmla="*/ 255 w 1621"/>
                  <a:gd name="T79" fmla="*/ 299 h 904"/>
                  <a:gd name="T80" fmla="*/ 173 w 1621"/>
                  <a:gd name="T81" fmla="*/ 305 h 904"/>
                  <a:gd name="T82" fmla="*/ 108 w 1621"/>
                  <a:gd name="T83" fmla="*/ 310 h 904"/>
                  <a:gd name="T84" fmla="*/ 27 w 1621"/>
                  <a:gd name="T85" fmla="*/ 316 h 904"/>
                  <a:gd name="T86" fmla="*/ 0 w 1621"/>
                  <a:gd name="T87" fmla="*/ 307 h 904"/>
                  <a:gd name="T88" fmla="*/ 46 w 1621"/>
                  <a:gd name="T89" fmla="*/ 304 h 904"/>
                  <a:gd name="T90" fmla="*/ 131 w 1621"/>
                  <a:gd name="T91" fmla="*/ 298 h 904"/>
                  <a:gd name="T92" fmla="*/ 213 w 1621"/>
                  <a:gd name="T93" fmla="*/ 292 h 904"/>
                  <a:gd name="T94" fmla="*/ 278 w 1621"/>
                  <a:gd name="T95" fmla="*/ 287 h 904"/>
                  <a:gd name="T96" fmla="*/ 359 w 1621"/>
                  <a:gd name="T97" fmla="*/ 278 h 904"/>
                  <a:gd name="T98" fmla="*/ 421 w 1621"/>
                  <a:gd name="T99" fmla="*/ 270 h 904"/>
                  <a:gd name="T100" fmla="*/ 486 w 1621"/>
                  <a:gd name="T101" fmla="*/ 260 h 904"/>
                  <a:gd name="T102" fmla="*/ 568 w 1621"/>
                  <a:gd name="T103" fmla="*/ 242 h 904"/>
                  <a:gd name="T104" fmla="*/ 653 w 1621"/>
                  <a:gd name="T105" fmla="*/ 224 h 904"/>
                  <a:gd name="T106" fmla="*/ 713 w 1621"/>
                  <a:gd name="T107" fmla="*/ 207 h 904"/>
                  <a:gd name="T108" fmla="*/ 756 w 1621"/>
                  <a:gd name="T109" fmla="*/ 196 h 904"/>
                  <a:gd name="T110" fmla="*/ 818 w 1621"/>
                  <a:gd name="T111" fmla="*/ 178 h 904"/>
                  <a:gd name="T112" fmla="*/ 880 w 1621"/>
                  <a:gd name="T113" fmla="*/ 154 h 904"/>
                  <a:gd name="T114" fmla="*/ 964 w 1621"/>
                  <a:gd name="T115" fmla="*/ 116 h 904"/>
                  <a:gd name="T116" fmla="*/ 1046 w 1621"/>
                  <a:gd name="T117" fmla="*/ 75 h 904"/>
                  <a:gd name="T118" fmla="*/ 1111 w 1621"/>
                  <a:gd name="T119" fmla="*/ 41 h 904"/>
                  <a:gd name="T120" fmla="*/ 1193 w 1621"/>
                  <a:gd name="T121" fmla="*/ 4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21" h="904">
                    <a:moveTo>
                      <a:pt x="911" y="152"/>
                    </a:moveTo>
                    <a:lnTo>
                      <a:pt x="907" y="154"/>
                    </a:lnTo>
                    <a:lnTo>
                      <a:pt x="908" y="152"/>
                    </a:lnTo>
                    <a:lnTo>
                      <a:pt x="911" y="152"/>
                    </a:lnTo>
                    <a:close/>
                    <a:moveTo>
                      <a:pt x="1217" y="0"/>
                    </a:moveTo>
                    <a:lnTo>
                      <a:pt x="1238" y="0"/>
                    </a:lnTo>
                    <a:lnTo>
                      <a:pt x="1258" y="4"/>
                    </a:lnTo>
                    <a:lnTo>
                      <a:pt x="1259" y="4"/>
                    </a:lnTo>
                    <a:lnTo>
                      <a:pt x="1282" y="18"/>
                    </a:lnTo>
                    <a:lnTo>
                      <a:pt x="1303" y="39"/>
                    </a:lnTo>
                    <a:lnTo>
                      <a:pt x="1326" y="69"/>
                    </a:lnTo>
                    <a:lnTo>
                      <a:pt x="1326" y="71"/>
                    </a:lnTo>
                    <a:lnTo>
                      <a:pt x="1345" y="115"/>
                    </a:lnTo>
                    <a:lnTo>
                      <a:pt x="1365" y="174"/>
                    </a:lnTo>
                    <a:lnTo>
                      <a:pt x="1388" y="245"/>
                    </a:lnTo>
                    <a:lnTo>
                      <a:pt x="1388" y="246"/>
                    </a:lnTo>
                    <a:lnTo>
                      <a:pt x="1407" y="326"/>
                    </a:lnTo>
                    <a:lnTo>
                      <a:pt x="1430" y="414"/>
                    </a:lnTo>
                    <a:lnTo>
                      <a:pt x="1428" y="411"/>
                    </a:lnTo>
                    <a:lnTo>
                      <a:pt x="1430" y="416"/>
                    </a:lnTo>
                    <a:lnTo>
                      <a:pt x="1450" y="506"/>
                    </a:lnTo>
                    <a:lnTo>
                      <a:pt x="1472" y="594"/>
                    </a:lnTo>
                    <a:lnTo>
                      <a:pt x="1466" y="573"/>
                    </a:lnTo>
                    <a:lnTo>
                      <a:pt x="1472" y="596"/>
                    </a:lnTo>
                    <a:lnTo>
                      <a:pt x="1492" y="673"/>
                    </a:lnTo>
                    <a:lnTo>
                      <a:pt x="1512" y="741"/>
                    </a:lnTo>
                    <a:lnTo>
                      <a:pt x="1534" y="795"/>
                    </a:lnTo>
                    <a:lnTo>
                      <a:pt x="1554" y="836"/>
                    </a:lnTo>
                    <a:lnTo>
                      <a:pt x="1577" y="865"/>
                    </a:lnTo>
                    <a:lnTo>
                      <a:pt x="1595" y="883"/>
                    </a:lnTo>
                    <a:lnTo>
                      <a:pt x="1614" y="892"/>
                    </a:lnTo>
                    <a:lnTo>
                      <a:pt x="1621" y="894"/>
                    </a:lnTo>
                    <a:lnTo>
                      <a:pt x="1621" y="904"/>
                    </a:lnTo>
                    <a:lnTo>
                      <a:pt x="1611" y="903"/>
                    </a:lnTo>
                    <a:lnTo>
                      <a:pt x="1610" y="901"/>
                    </a:lnTo>
                    <a:lnTo>
                      <a:pt x="1590" y="892"/>
                    </a:lnTo>
                    <a:lnTo>
                      <a:pt x="1589" y="892"/>
                    </a:lnTo>
                    <a:lnTo>
                      <a:pt x="1571" y="874"/>
                    </a:lnTo>
                    <a:lnTo>
                      <a:pt x="1569" y="871"/>
                    </a:lnTo>
                    <a:lnTo>
                      <a:pt x="1546" y="842"/>
                    </a:lnTo>
                    <a:lnTo>
                      <a:pt x="1545" y="841"/>
                    </a:lnTo>
                    <a:lnTo>
                      <a:pt x="1545" y="842"/>
                    </a:lnTo>
                    <a:lnTo>
                      <a:pt x="1525" y="800"/>
                    </a:lnTo>
                    <a:lnTo>
                      <a:pt x="1528" y="806"/>
                    </a:lnTo>
                    <a:lnTo>
                      <a:pt x="1525" y="798"/>
                    </a:lnTo>
                    <a:lnTo>
                      <a:pt x="1503" y="744"/>
                    </a:lnTo>
                    <a:lnTo>
                      <a:pt x="1483" y="676"/>
                    </a:lnTo>
                    <a:lnTo>
                      <a:pt x="1463" y="597"/>
                    </a:lnTo>
                    <a:lnTo>
                      <a:pt x="1441" y="509"/>
                    </a:lnTo>
                    <a:lnTo>
                      <a:pt x="1421" y="417"/>
                    </a:lnTo>
                    <a:lnTo>
                      <a:pt x="1398" y="329"/>
                    </a:lnTo>
                    <a:lnTo>
                      <a:pt x="1379" y="248"/>
                    </a:lnTo>
                    <a:lnTo>
                      <a:pt x="1356" y="177"/>
                    </a:lnTo>
                    <a:lnTo>
                      <a:pt x="1336" y="119"/>
                    </a:lnTo>
                    <a:lnTo>
                      <a:pt x="1317" y="75"/>
                    </a:lnTo>
                    <a:lnTo>
                      <a:pt x="1318" y="75"/>
                    </a:lnTo>
                    <a:lnTo>
                      <a:pt x="1295" y="45"/>
                    </a:lnTo>
                    <a:lnTo>
                      <a:pt x="1295" y="47"/>
                    </a:lnTo>
                    <a:lnTo>
                      <a:pt x="1276" y="27"/>
                    </a:lnTo>
                    <a:lnTo>
                      <a:pt x="1255" y="13"/>
                    </a:lnTo>
                    <a:lnTo>
                      <a:pt x="1236" y="9"/>
                    </a:lnTo>
                    <a:lnTo>
                      <a:pt x="1236" y="10"/>
                    </a:lnTo>
                    <a:lnTo>
                      <a:pt x="1217" y="10"/>
                    </a:lnTo>
                    <a:lnTo>
                      <a:pt x="1217" y="9"/>
                    </a:lnTo>
                    <a:lnTo>
                      <a:pt x="1196" y="13"/>
                    </a:lnTo>
                    <a:lnTo>
                      <a:pt x="1176" y="19"/>
                    </a:lnTo>
                    <a:lnTo>
                      <a:pt x="1155" y="28"/>
                    </a:lnTo>
                    <a:lnTo>
                      <a:pt x="1115" y="50"/>
                    </a:lnTo>
                    <a:lnTo>
                      <a:pt x="1093" y="60"/>
                    </a:lnTo>
                    <a:lnTo>
                      <a:pt x="1073" y="71"/>
                    </a:lnTo>
                    <a:lnTo>
                      <a:pt x="1050" y="84"/>
                    </a:lnTo>
                    <a:lnTo>
                      <a:pt x="1011" y="106"/>
                    </a:lnTo>
                    <a:lnTo>
                      <a:pt x="1013" y="104"/>
                    </a:lnTo>
                    <a:lnTo>
                      <a:pt x="1010" y="106"/>
                    </a:lnTo>
                    <a:lnTo>
                      <a:pt x="988" y="115"/>
                    </a:lnTo>
                    <a:lnTo>
                      <a:pt x="969" y="125"/>
                    </a:lnTo>
                    <a:lnTo>
                      <a:pt x="946" y="136"/>
                    </a:lnTo>
                    <a:lnTo>
                      <a:pt x="908" y="152"/>
                    </a:lnTo>
                    <a:lnTo>
                      <a:pt x="905" y="154"/>
                    </a:lnTo>
                    <a:lnTo>
                      <a:pt x="884" y="163"/>
                    </a:lnTo>
                    <a:lnTo>
                      <a:pt x="864" y="172"/>
                    </a:lnTo>
                    <a:lnTo>
                      <a:pt x="863" y="172"/>
                    </a:lnTo>
                    <a:lnTo>
                      <a:pt x="842" y="178"/>
                    </a:lnTo>
                    <a:lnTo>
                      <a:pt x="822" y="187"/>
                    </a:lnTo>
                    <a:lnTo>
                      <a:pt x="821" y="187"/>
                    </a:lnTo>
                    <a:lnTo>
                      <a:pt x="801" y="193"/>
                    </a:lnTo>
                    <a:lnTo>
                      <a:pt x="778" y="199"/>
                    </a:lnTo>
                    <a:lnTo>
                      <a:pt x="759" y="205"/>
                    </a:lnTo>
                    <a:lnTo>
                      <a:pt x="736" y="211"/>
                    </a:lnTo>
                    <a:lnTo>
                      <a:pt x="716" y="216"/>
                    </a:lnTo>
                    <a:lnTo>
                      <a:pt x="697" y="222"/>
                    </a:lnTo>
                    <a:lnTo>
                      <a:pt x="674" y="228"/>
                    </a:lnTo>
                    <a:lnTo>
                      <a:pt x="654" y="233"/>
                    </a:lnTo>
                    <a:lnTo>
                      <a:pt x="632" y="237"/>
                    </a:lnTo>
                    <a:lnTo>
                      <a:pt x="592" y="246"/>
                    </a:lnTo>
                    <a:lnTo>
                      <a:pt x="570" y="251"/>
                    </a:lnTo>
                    <a:lnTo>
                      <a:pt x="550" y="255"/>
                    </a:lnTo>
                    <a:lnTo>
                      <a:pt x="527" y="260"/>
                    </a:lnTo>
                    <a:lnTo>
                      <a:pt x="488" y="269"/>
                    </a:lnTo>
                    <a:lnTo>
                      <a:pt x="483" y="270"/>
                    </a:lnTo>
                    <a:lnTo>
                      <a:pt x="486" y="270"/>
                    </a:lnTo>
                    <a:lnTo>
                      <a:pt x="464" y="272"/>
                    </a:lnTo>
                    <a:lnTo>
                      <a:pt x="464" y="270"/>
                    </a:lnTo>
                    <a:lnTo>
                      <a:pt x="446" y="275"/>
                    </a:lnTo>
                    <a:lnTo>
                      <a:pt x="423" y="279"/>
                    </a:lnTo>
                    <a:lnTo>
                      <a:pt x="417" y="281"/>
                    </a:lnTo>
                    <a:lnTo>
                      <a:pt x="421" y="281"/>
                    </a:lnTo>
                    <a:lnTo>
                      <a:pt x="402" y="282"/>
                    </a:lnTo>
                    <a:lnTo>
                      <a:pt x="402" y="281"/>
                    </a:lnTo>
                    <a:lnTo>
                      <a:pt x="384" y="286"/>
                    </a:lnTo>
                    <a:lnTo>
                      <a:pt x="379" y="287"/>
                    </a:lnTo>
                    <a:lnTo>
                      <a:pt x="382" y="287"/>
                    </a:lnTo>
                    <a:lnTo>
                      <a:pt x="359" y="289"/>
                    </a:lnTo>
                    <a:lnTo>
                      <a:pt x="340" y="290"/>
                    </a:lnTo>
                    <a:lnTo>
                      <a:pt x="340" y="289"/>
                    </a:lnTo>
                    <a:lnTo>
                      <a:pt x="319" y="293"/>
                    </a:lnTo>
                    <a:lnTo>
                      <a:pt x="313" y="295"/>
                    </a:lnTo>
                    <a:lnTo>
                      <a:pt x="317" y="295"/>
                    </a:lnTo>
                    <a:lnTo>
                      <a:pt x="278" y="298"/>
                    </a:lnTo>
                    <a:lnTo>
                      <a:pt x="255" y="299"/>
                    </a:lnTo>
                    <a:lnTo>
                      <a:pt x="235" y="301"/>
                    </a:lnTo>
                    <a:lnTo>
                      <a:pt x="213" y="302"/>
                    </a:lnTo>
                    <a:lnTo>
                      <a:pt x="173" y="305"/>
                    </a:lnTo>
                    <a:lnTo>
                      <a:pt x="151" y="307"/>
                    </a:lnTo>
                    <a:lnTo>
                      <a:pt x="131" y="308"/>
                    </a:lnTo>
                    <a:lnTo>
                      <a:pt x="108" y="310"/>
                    </a:lnTo>
                    <a:lnTo>
                      <a:pt x="69" y="313"/>
                    </a:lnTo>
                    <a:lnTo>
                      <a:pt x="46" y="314"/>
                    </a:lnTo>
                    <a:lnTo>
                      <a:pt x="27" y="316"/>
                    </a:lnTo>
                    <a:lnTo>
                      <a:pt x="4" y="317"/>
                    </a:lnTo>
                    <a:lnTo>
                      <a:pt x="0" y="317"/>
                    </a:lnTo>
                    <a:lnTo>
                      <a:pt x="0" y="307"/>
                    </a:lnTo>
                    <a:lnTo>
                      <a:pt x="4" y="307"/>
                    </a:lnTo>
                    <a:lnTo>
                      <a:pt x="27" y="305"/>
                    </a:lnTo>
                    <a:lnTo>
                      <a:pt x="46" y="304"/>
                    </a:lnTo>
                    <a:lnTo>
                      <a:pt x="69" y="302"/>
                    </a:lnTo>
                    <a:lnTo>
                      <a:pt x="108" y="299"/>
                    </a:lnTo>
                    <a:lnTo>
                      <a:pt x="131" y="298"/>
                    </a:lnTo>
                    <a:lnTo>
                      <a:pt x="151" y="296"/>
                    </a:lnTo>
                    <a:lnTo>
                      <a:pt x="173" y="295"/>
                    </a:lnTo>
                    <a:lnTo>
                      <a:pt x="213" y="292"/>
                    </a:lnTo>
                    <a:lnTo>
                      <a:pt x="235" y="290"/>
                    </a:lnTo>
                    <a:lnTo>
                      <a:pt x="255" y="289"/>
                    </a:lnTo>
                    <a:lnTo>
                      <a:pt x="278" y="287"/>
                    </a:lnTo>
                    <a:lnTo>
                      <a:pt x="317" y="284"/>
                    </a:lnTo>
                    <a:lnTo>
                      <a:pt x="340" y="279"/>
                    </a:lnTo>
                    <a:lnTo>
                      <a:pt x="359" y="278"/>
                    </a:lnTo>
                    <a:lnTo>
                      <a:pt x="382" y="276"/>
                    </a:lnTo>
                    <a:lnTo>
                      <a:pt x="402" y="272"/>
                    </a:lnTo>
                    <a:lnTo>
                      <a:pt x="421" y="270"/>
                    </a:lnTo>
                    <a:lnTo>
                      <a:pt x="444" y="266"/>
                    </a:lnTo>
                    <a:lnTo>
                      <a:pt x="464" y="261"/>
                    </a:lnTo>
                    <a:lnTo>
                      <a:pt x="486" y="260"/>
                    </a:lnTo>
                    <a:lnTo>
                      <a:pt x="526" y="251"/>
                    </a:lnTo>
                    <a:lnTo>
                      <a:pt x="548" y="246"/>
                    </a:lnTo>
                    <a:lnTo>
                      <a:pt x="568" y="242"/>
                    </a:lnTo>
                    <a:lnTo>
                      <a:pt x="591" y="237"/>
                    </a:lnTo>
                    <a:lnTo>
                      <a:pt x="630" y="228"/>
                    </a:lnTo>
                    <a:lnTo>
                      <a:pt x="653" y="224"/>
                    </a:lnTo>
                    <a:lnTo>
                      <a:pt x="671" y="219"/>
                    </a:lnTo>
                    <a:lnTo>
                      <a:pt x="694" y="213"/>
                    </a:lnTo>
                    <a:lnTo>
                      <a:pt x="713" y="207"/>
                    </a:lnTo>
                    <a:lnTo>
                      <a:pt x="715" y="207"/>
                    </a:lnTo>
                    <a:lnTo>
                      <a:pt x="733" y="202"/>
                    </a:lnTo>
                    <a:lnTo>
                      <a:pt x="756" y="196"/>
                    </a:lnTo>
                    <a:lnTo>
                      <a:pt x="775" y="190"/>
                    </a:lnTo>
                    <a:lnTo>
                      <a:pt x="798" y="184"/>
                    </a:lnTo>
                    <a:lnTo>
                      <a:pt x="818" y="178"/>
                    </a:lnTo>
                    <a:lnTo>
                      <a:pt x="837" y="169"/>
                    </a:lnTo>
                    <a:lnTo>
                      <a:pt x="860" y="163"/>
                    </a:lnTo>
                    <a:lnTo>
                      <a:pt x="880" y="154"/>
                    </a:lnTo>
                    <a:lnTo>
                      <a:pt x="902" y="145"/>
                    </a:lnTo>
                    <a:lnTo>
                      <a:pt x="942" y="127"/>
                    </a:lnTo>
                    <a:lnTo>
                      <a:pt x="964" y="116"/>
                    </a:lnTo>
                    <a:lnTo>
                      <a:pt x="984" y="106"/>
                    </a:lnTo>
                    <a:lnTo>
                      <a:pt x="1007" y="96"/>
                    </a:lnTo>
                    <a:lnTo>
                      <a:pt x="1046" y="75"/>
                    </a:lnTo>
                    <a:lnTo>
                      <a:pt x="1069" y="62"/>
                    </a:lnTo>
                    <a:lnTo>
                      <a:pt x="1088" y="51"/>
                    </a:lnTo>
                    <a:lnTo>
                      <a:pt x="1111" y="41"/>
                    </a:lnTo>
                    <a:lnTo>
                      <a:pt x="1150" y="19"/>
                    </a:lnTo>
                    <a:lnTo>
                      <a:pt x="1173" y="10"/>
                    </a:lnTo>
                    <a:lnTo>
                      <a:pt x="1193" y="4"/>
                    </a:lnTo>
                    <a:lnTo>
                      <a:pt x="1194" y="4"/>
                    </a:lnTo>
                    <a:lnTo>
                      <a:pt x="121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59" name="Freeform 104"/>
              <p:cNvSpPr>
                <a:spLocks/>
              </p:cNvSpPr>
              <p:nvPr/>
            </p:nvSpPr>
            <p:spPr bwMode="auto">
              <a:xfrm>
                <a:off x="2021" y="2365"/>
                <a:ext cx="53" cy="57"/>
              </a:xfrm>
              <a:custGeom>
                <a:avLst/>
                <a:gdLst>
                  <a:gd name="T0" fmla="*/ 4 w 53"/>
                  <a:gd name="T1" fmla="*/ 0 h 57"/>
                  <a:gd name="T2" fmla="*/ 53 w 53"/>
                  <a:gd name="T3" fmla="*/ 0 h 57"/>
                  <a:gd name="T4" fmla="*/ 53 w 53"/>
                  <a:gd name="T5" fmla="*/ 1 h 57"/>
                  <a:gd name="T6" fmla="*/ 21 w 53"/>
                  <a:gd name="T7" fmla="*/ 53 h 57"/>
                  <a:gd name="T8" fmla="*/ 33 w 53"/>
                  <a:gd name="T9" fmla="*/ 53 h 57"/>
                  <a:gd name="T10" fmla="*/ 39 w 53"/>
                  <a:gd name="T11" fmla="*/ 51 h 57"/>
                  <a:gd name="T12" fmla="*/ 44 w 53"/>
                  <a:gd name="T13" fmla="*/ 50 h 57"/>
                  <a:gd name="T14" fmla="*/ 50 w 53"/>
                  <a:gd name="T15" fmla="*/ 44 h 57"/>
                  <a:gd name="T16" fmla="*/ 51 w 53"/>
                  <a:gd name="T17" fmla="*/ 38 h 57"/>
                  <a:gd name="T18" fmla="*/ 53 w 53"/>
                  <a:gd name="T19" fmla="*/ 38 h 57"/>
                  <a:gd name="T20" fmla="*/ 51 w 53"/>
                  <a:gd name="T21" fmla="*/ 57 h 57"/>
                  <a:gd name="T22" fmla="*/ 0 w 53"/>
                  <a:gd name="T23" fmla="*/ 57 h 57"/>
                  <a:gd name="T24" fmla="*/ 0 w 53"/>
                  <a:gd name="T25" fmla="*/ 56 h 57"/>
                  <a:gd name="T26" fmla="*/ 30 w 53"/>
                  <a:gd name="T27" fmla="*/ 5 h 57"/>
                  <a:gd name="T28" fmla="*/ 15 w 53"/>
                  <a:gd name="T29" fmla="*/ 5 h 57"/>
                  <a:gd name="T30" fmla="*/ 14 w 53"/>
                  <a:gd name="T31" fmla="*/ 6 h 57"/>
                  <a:gd name="T32" fmla="*/ 12 w 53"/>
                  <a:gd name="T33" fmla="*/ 6 h 57"/>
                  <a:gd name="T34" fmla="*/ 9 w 53"/>
                  <a:gd name="T35" fmla="*/ 9 h 57"/>
                  <a:gd name="T36" fmla="*/ 7 w 53"/>
                  <a:gd name="T37" fmla="*/ 12 h 57"/>
                  <a:gd name="T38" fmla="*/ 7 w 53"/>
                  <a:gd name="T39" fmla="*/ 15 h 57"/>
                  <a:gd name="T40" fmla="*/ 6 w 53"/>
                  <a:gd name="T41" fmla="*/ 20 h 57"/>
                  <a:gd name="T42" fmla="*/ 4 w 53"/>
                  <a:gd name="T43" fmla="*/ 20 h 57"/>
                  <a:gd name="T44" fmla="*/ 4 w 53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7">
                    <a:moveTo>
                      <a:pt x="4" y="0"/>
                    </a:moveTo>
                    <a:lnTo>
                      <a:pt x="53" y="0"/>
                    </a:lnTo>
                    <a:lnTo>
                      <a:pt x="53" y="1"/>
                    </a:lnTo>
                    <a:lnTo>
                      <a:pt x="21" y="53"/>
                    </a:lnTo>
                    <a:lnTo>
                      <a:pt x="33" y="53"/>
                    </a:lnTo>
                    <a:lnTo>
                      <a:pt x="39" y="51"/>
                    </a:lnTo>
                    <a:lnTo>
                      <a:pt x="44" y="50"/>
                    </a:lnTo>
                    <a:lnTo>
                      <a:pt x="50" y="44"/>
                    </a:lnTo>
                    <a:lnTo>
                      <a:pt x="51" y="38"/>
                    </a:lnTo>
                    <a:lnTo>
                      <a:pt x="53" y="38"/>
                    </a:lnTo>
                    <a:lnTo>
                      <a:pt x="51" y="57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30" y="5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7" y="15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0" name="Freeform 105"/>
              <p:cNvSpPr>
                <a:spLocks/>
              </p:cNvSpPr>
              <p:nvPr/>
            </p:nvSpPr>
            <p:spPr bwMode="auto">
              <a:xfrm>
                <a:off x="2122" y="2338"/>
                <a:ext cx="26" cy="110"/>
              </a:xfrm>
              <a:custGeom>
                <a:avLst/>
                <a:gdLst>
                  <a:gd name="T0" fmla="*/ 0 w 26"/>
                  <a:gd name="T1" fmla="*/ 0 h 110"/>
                  <a:gd name="T2" fmla="*/ 26 w 26"/>
                  <a:gd name="T3" fmla="*/ 0 h 110"/>
                  <a:gd name="T4" fmla="*/ 26 w 26"/>
                  <a:gd name="T5" fmla="*/ 1 h 110"/>
                  <a:gd name="T6" fmla="*/ 21 w 26"/>
                  <a:gd name="T7" fmla="*/ 1 h 110"/>
                  <a:gd name="T8" fmla="*/ 18 w 26"/>
                  <a:gd name="T9" fmla="*/ 3 h 110"/>
                  <a:gd name="T10" fmla="*/ 17 w 26"/>
                  <a:gd name="T11" fmla="*/ 3 h 110"/>
                  <a:gd name="T12" fmla="*/ 15 w 26"/>
                  <a:gd name="T13" fmla="*/ 4 h 110"/>
                  <a:gd name="T14" fmla="*/ 15 w 26"/>
                  <a:gd name="T15" fmla="*/ 9 h 110"/>
                  <a:gd name="T16" fmla="*/ 14 w 26"/>
                  <a:gd name="T17" fmla="*/ 13 h 110"/>
                  <a:gd name="T18" fmla="*/ 14 w 26"/>
                  <a:gd name="T19" fmla="*/ 103 h 110"/>
                  <a:gd name="T20" fmla="*/ 18 w 26"/>
                  <a:gd name="T21" fmla="*/ 107 h 110"/>
                  <a:gd name="T22" fmla="*/ 26 w 26"/>
                  <a:gd name="T23" fmla="*/ 107 h 110"/>
                  <a:gd name="T24" fmla="*/ 26 w 26"/>
                  <a:gd name="T25" fmla="*/ 110 h 110"/>
                  <a:gd name="T26" fmla="*/ 0 w 26"/>
                  <a:gd name="T27" fmla="*/ 110 h 110"/>
                  <a:gd name="T28" fmla="*/ 0 w 26"/>
                  <a:gd name="T2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110">
                    <a:moveTo>
                      <a:pt x="0" y="0"/>
                    </a:moveTo>
                    <a:lnTo>
                      <a:pt x="26" y="0"/>
                    </a:lnTo>
                    <a:lnTo>
                      <a:pt x="26" y="1"/>
                    </a:lnTo>
                    <a:lnTo>
                      <a:pt x="21" y="1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5" y="4"/>
                    </a:lnTo>
                    <a:lnTo>
                      <a:pt x="15" y="9"/>
                    </a:lnTo>
                    <a:lnTo>
                      <a:pt x="14" y="13"/>
                    </a:lnTo>
                    <a:lnTo>
                      <a:pt x="14" y="103"/>
                    </a:lnTo>
                    <a:lnTo>
                      <a:pt x="18" y="107"/>
                    </a:lnTo>
                    <a:lnTo>
                      <a:pt x="26" y="107"/>
                    </a:lnTo>
                    <a:lnTo>
                      <a:pt x="26" y="110"/>
                    </a:lnTo>
                    <a:lnTo>
                      <a:pt x="0" y="1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1" name="Freeform 106"/>
              <p:cNvSpPr>
                <a:spLocks/>
              </p:cNvSpPr>
              <p:nvPr/>
            </p:nvSpPr>
            <p:spPr bwMode="auto">
              <a:xfrm>
                <a:off x="2157" y="2363"/>
                <a:ext cx="94" cy="59"/>
              </a:xfrm>
              <a:custGeom>
                <a:avLst/>
                <a:gdLst>
                  <a:gd name="T0" fmla="*/ 42 w 94"/>
                  <a:gd name="T1" fmla="*/ 0 h 59"/>
                  <a:gd name="T2" fmla="*/ 54 w 94"/>
                  <a:gd name="T3" fmla="*/ 11 h 59"/>
                  <a:gd name="T4" fmla="*/ 64 w 94"/>
                  <a:gd name="T5" fmla="*/ 3 h 59"/>
                  <a:gd name="T6" fmla="*/ 70 w 94"/>
                  <a:gd name="T7" fmla="*/ 2 h 59"/>
                  <a:gd name="T8" fmla="*/ 77 w 94"/>
                  <a:gd name="T9" fmla="*/ 0 h 59"/>
                  <a:gd name="T10" fmla="*/ 82 w 94"/>
                  <a:gd name="T11" fmla="*/ 3 h 59"/>
                  <a:gd name="T12" fmla="*/ 86 w 94"/>
                  <a:gd name="T13" fmla="*/ 8 h 59"/>
                  <a:gd name="T14" fmla="*/ 88 w 94"/>
                  <a:gd name="T15" fmla="*/ 13 h 59"/>
                  <a:gd name="T16" fmla="*/ 89 w 94"/>
                  <a:gd name="T17" fmla="*/ 53 h 59"/>
                  <a:gd name="T18" fmla="*/ 94 w 94"/>
                  <a:gd name="T19" fmla="*/ 56 h 59"/>
                  <a:gd name="T20" fmla="*/ 67 w 94"/>
                  <a:gd name="T21" fmla="*/ 59 h 59"/>
                  <a:gd name="T22" fmla="*/ 68 w 94"/>
                  <a:gd name="T23" fmla="*/ 56 h 59"/>
                  <a:gd name="T24" fmla="*/ 70 w 94"/>
                  <a:gd name="T25" fmla="*/ 53 h 59"/>
                  <a:gd name="T26" fmla="*/ 71 w 94"/>
                  <a:gd name="T27" fmla="*/ 13 h 59"/>
                  <a:gd name="T28" fmla="*/ 61 w 94"/>
                  <a:gd name="T29" fmla="*/ 10 h 59"/>
                  <a:gd name="T30" fmla="*/ 56 w 94"/>
                  <a:gd name="T31" fmla="*/ 17 h 59"/>
                  <a:gd name="T32" fmla="*/ 59 w 94"/>
                  <a:gd name="T33" fmla="*/ 56 h 59"/>
                  <a:gd name="T34" fmla="*/ 61 w 94"/>
                  <a:gd name="T35" fmla="*/ 59 h 59"/>
                  <a:gd name="T36" fmla="*/ 33 w 94"/>
                  <a:gd name="T37" fmla="*/ 56 h 59"/>
                  <a:gd name="T38" fmla="*/ 35 w 94"/>
                  <a:gd name="T39" fmla="*/ 55 h 59"/>
                  <a:gd name="T40" fmla="*/ 36 w 94"/>
                  <a:gd name="T41" fmla="*/ 53 h 59"/>
                  <a:gd name="T42" fmla="*/ 38 w 94"/>
                  <a:gd name="T43" fmla="*/ 13 h 59"/>
                  <a:gd name="T44" fmla="*/ 29 w 94"/>
                  <a:gd name="T45" fmla="*/ 10 h 59"/>
                  <a:gd name="T46" fmla="*/ 23 w 94"/>
                  <a:gd name="T47" fmla="*/ 17 h 59"/>
                  <a:gd name="T48" fmla="*/ 26 w 94"/>
                  <a:gd name="T49" fmla="*/ 56 h 59"/>
                  <a:gd name="T50" fmla="*/ 27 w 94"/>
                  <a:gd name="T51" fmla="*/ 59 h 59"/>
                  <a:gd name="T52" fmla="*/ 0 w 94"/>
                  <a:gd name="T53" fmla="*/ 56 h 59"/>
                  <a:gd name="T54" fmla="*/ 3 w 94"/>
                  <a:gd name="T55" fmla="*/ 55 h 59"/>
                  <a:gd name="T56" fmla="*/ 5 w 94"/>
                  <a:gd name="T57" fmla="*/ 52 h 59"/>
                  <a:gd name="T58" fmla="*/ 3 w 94"/>
                  <a:gd name="T59" fmla="*/ 8 h 59"/>
                  <a:gd name="T60" fmla="*/ 2 w 94"/>
                  <a:gd name="T61" fmla="*/ 5 h 59"/>
                  <a:gd name="T62" fmla="*/ 0 w 94"/>
                  <a:gd name="T63" fmla="*/ 2 h 59"/>
                  <a:gd name="T64" fmla="*/ 23 w 94"/>
                  <a:gd name="T65" fmla="*/ 10 h 59"/>
                  <a:gd name="T66" fmla="*/ 35 w 94"/>
                  <a:gd name="T67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" h="59">
                    <a:moveTo>
                      <a:pt x="39" y="0"/>
                    </a:moveTo>
                    <a:lnTo>
                      <a:pt x="42" y="0"/>
                    </a:lnTo>
                    <a:lnTo>
                      <a:pt x="51" y="5"/>
                    </a:lnTo>
                    <a:lnTo>
                      <a:pt x="54" y="11"/>
                    </a:lnTo>
                    <a:lnTo>
                      <a:pt x="59" y="7"/>
                    </a:lnTo>
                    <a:lnTo>
                      <a:pt x="64" y="3"/>
                    </a:lnTo>
                    <a:lnTo>
                      <a:pt x="67" y="2"/>
                    </a:lnTo>
                    <a:lnTo>
                      <a:pt x="70" y="2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0" y="2"/>
                    </a:lnTo>
                    <a:lnTo>
                      <a:pt x="82" y="3"/>
                    </a:lnTo>
                    <a:lnTo>
                      <a:pt x="85" y="5"/>
                    </a:lnTo>
                    <a:lnTo>
                      <a:pt x="86" y="8"/>
                    </a:lnTo>
                    <a:lnTo>
                      <a:pt x="88" y="10"/>
                    </a:lnTo>
                    <a:lnTo>
                      <a:pt x="88" y="13"/>
                    </a:lnTo>
                    <a:lnTo>
                      <a:pt x="89" y="17"/>
                    </a:lnTo>
                    <a:lnTo>
                      <a:pt x="89" y="53"/>
                    </a:lnTo>
                    <a:lnTo>
                      <a:pt x="92" y="56"/>
                    </a:lnTo>
                    <a:lnTo>
                      <a:pt x="94" y="56"/>
                    </a:lnTo>
                    <a:lnTo>
                      <a:pt x="94" y="59"/>
                    </a:lnTo>
                    <a:lnTo>
                      <a:pt x="67" y="59"/>
                    </a:lnTo>
                    <a:lnTo>
                      <a:pt x="67" y="56"/>
                    </a:lnTo>
                    <a:lnTo>
                      <a:pt x="68" y="56"/>
                    </a:lnTo>
                    <a:lnTo>
                      <a:pt x="70" y="55"/>
                    </a:lnTo>
                    <a:lnTo>
                      <a:pt x="70" y="53"/>
                    </a:lnTo>
                    <a:lnTo>
                      <a:pt x="71" y="52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1" y="10"/>
                    </a:lnTo>
                    <a:lnTo>
                      <a:pt x="59" y="11"/>
                    </a:lnTo>
                    <a:lnTo>
                      <a:pt x="56" y="17"/>
                    </a:lnTo>
                    <a:lnTo>
                      <a:pt x="56" y="53"/>
                    </a:lnTo>
                    <a:lnTo>
                      <a:pt x="59" y="56"/>
                    </a:lnTo>
                    <a:lnTo>
                      <a:pt x="61" y="56"/>
                    </a:lnTo>
                    <a:lnTo>
                      <a:pt x="61" y="59"/>
                    </a:lnTo>
                    <a:lnTo>
                      <a:pt x="33" y="59"/>
                    </a:lnTo>
                    <a:lnTo>
                      <a:pt x="33" y="56"/>
                    </a:lnTo>
                    <a:lnTo>
                      <a:pt x="35" y="56"/>
                    </a:lnTo>
                    <a:lnTo>
                      <a:pt x="35" y="55"/>
                    </a:lnTo>
                    <a:lnTo>
                      <a:pt x="36" y="55"/>
                    </a:lnTo>
                    <a:lnTo>
                      <a:pt x="36" y="53"/>
                    </a:lnTo>
                    <a:lnTo>
                      <a:pt x="38" y="53"/>
                    </a:lnTo>
                    <a:lnTo>
                      <a:pt x="38" y="13"/>
                    </a:lnTo>
                    <a:lnTo>
                      <a:pt x="35" y="10"/>
                    </a:lnTo>
                    <a:lnTo>
                      <a:pt x="29" y="10"/>
                    </a:lnTo>
                    <a:lnTo>
                      <a:pt x="26" y="11"/>
                    </a:lnTo>
                    <a:lnTo>
                      <a:pt x="23" y="17"/>
                    </a:lnTo>
                    <a:lnTo>
                      <a:pt x="23" y="53"/>
                    </a:lnTo>
                    <a:lnTo>
                      <a:pt x="26" y="56"/>
                    </a:lnTo>
                    <a:lnTo>
                      <a:pt x="27" y="56"/>
                    </a:lnTo>
                    <a:lnTo>
                      <a:pt x="27" y="59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3" y="55"/>
                    </a:lnTo>
                    <a:lnTo>
                      <a:pt x="3" y="53"/>
                    </a:lnTo>
                    <a:lnTo>
                      <a:pt x="5" y="52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3" y="2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35" y="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2" name="Freeform 107"/>
              <p:cNvSpPr>
                <a:spLocks/>
              </p:cNvSpPr>
              <p:nvPr/>
            </p:nvSpPr>
            <p:spPr bwMode="auto">
              <a:xfrm>
                <a:off x="2261" y="2363"/>
                <a:ext cx="96" cy="59"/>
              </a:xfrm>
              <a:custGeom>
                <a:avLst/>
                <a:gdLst>
                  <a:gd name="T0" fmla="*/ 44 w 96"/>
                  <a:gd name="T1" fmla="*/ 0 h 59"/>
                  <a:gd name="T2" fmla="*/ 53 w 96"/>
                  <a:gd name="T3" fmla="*/ 7 h 59"/>
                  <a:gd name="T4" fmla="*/ 58 w 96"/>
                  <a:gd name="T5" fmla="*/ 8 h 59"/>
                  <a:gd name="T6" fmla="*/ 64 w 96"/>
                  <a:gd name="T7" fmla="*/ 3 h 59"/>
                  <a:gd name="T8" fmla="*/ 70 w 96"/>
                  <a:gd name="T9" fmla="*/ 2 h 59"/>
                  <a:gd name="T10" fmla="*/ 77 w 96"/>
                  <a:gd name="T11" fmla="*/ 0 h 59"/>
                  <a:gd name="T12" fmla="*/ 87 w 96"/>
                  <a:gd name="T13" fmla="*/ 7 h 59"/>
                  <a:gd name="T14" fmla="*/ 90 w 96"/>
                  <a:gd name="T15" fmla="*/ 53 h 59"/>
                  <a:gd name="T16" fmla="*/ 91 w 96"/>
                  <a:gd name="T17" fmla="*/ 55 h 59"/>
                  <a:gd name="T18" fmla="*/ 96 w 96"/>
                  <a:gd name="T19" fmla="*/ 56 h 59"/>
                  <a:gd name="T20" fmla="*/ 67 w 96"/>
                  <a:gd name="T21" fmla="*/ 59 h 59"/>
                  <a:gd name="T22" fmla="*/ 68 w 96"/>
                  <a:gd name="T23" fmla="*/ 56 h 59"/>
                  <a:gd name="T24" fmla="*/ 71 w 96"/>
                  <a:gd name="T25" fmla="*/ 52 h 59"/>
                  <a:gd name="T26" fmla="*/ 73 w 96"/>
                  <a:gd name="T27" fmla="*/ 13 h 59"/>
                  <a:gd name="T28" fmla="*/ 70 w 96"/>
                  <a:gd name="T29" fmla="*/ 11 h 59"/>
                  <a:gd name="T30" fmla="*/ 62 w 96"/>
                  <a:gd name="T31" fmla="*/ 10 h 59"/>
                  <a:gd name="T32" fmla="*/ 56 w 96"/>
                  <a:gd name="T33" fmla="*/ 17 h 59"/>
                  <a:gd name="T34" fmla="*/ 58 w 96"/>
                  <a:gd name="T35" fmla="*/ 53 h 59"/>
                  <a:gd name="T36" fmla="*/ 59 w 96"/>
                  <a:gd name="T37" fmla="*/ 56 h 59"/>
                  <a:gd name="T38" fmla="*/ 62 w 96"/>
                  <a:gd name="T39" fmla="*/ 59 h 59"/>
                  <a:gd name="T40" fmla="*/ 34 w 96"/>
                  <a:gd name="T41" fmla="*/ 56 h 59"/>
                  <a:gd name="T42" fmla="*/ 37 w 96"/>
                  <a:gd name="T43" fmla="*/ 55 h 59"/>
                  <a:gd name="T44" fmla="*/ 38 w 96"/>
                  <a:gd name="T45" fmla="*/ 53 h 59"/>
                  <a:gd name="T46" fmla="*/ 40 w 96"/>
                  <a:gd name="T47" fmla="*/ 13 h 59"/>
                  <a:gd name="T48" fmla="*/ 29 w 96"/>
                  <a:gd name="T49" fmla="*/ 10 h 59"/>
                  <a:gd name="T50" fmla="*/ 26 w 96"/>
                  <a:gd name="T51" fmla="*/ 14 h 59"/>
                  <a:gd name="T52" fmla="*/ 23 w 96"/>
                  <a:gd name="T53" fmla="*/ 52 h 59"/>
                  <a:gd name="T54" fmla="*/ 25 w 96"/>
                  <a:gd name="T55" fmla="*/ 55 h 59"/>
                  <a:gd name="T56" fmla="*/ 29 w 96"/>
                  <a:gd name="T57" fmla="*/ 56 h 59"/>
                  <a:gd name="T58" fmla="*/ 0 w 96"/>
                  <a:gd name="T59" fmla="*/ 59 h 59"/>
                  <a:gd name="T60" fmla="*/ 3 w 96"/>
                  <a:gd name="T61" fmla="*/ 56 h 59"/>
                  <a:gd name="T62" fmla="*/ 5 w 96"/>
                  <a:gd name="T63" fmla="*/ 53 h 59"/>
                  <a:gd name="T64" fmla="*/ 6 w 96"/>
                  <a:gd name="T65" fmla="*/ 50 h 59"/>
                  <a:gd name="T66" fmla="*/ 5 w 96"/>
                  <a:gd name="T67" fmla="*/ 8 h 59"/>
                  <a:gd name="T68" fmla="*/ 3 w 96"/>
                  <a:gd name="T69" fmla="*/ 5 h 59"/>
                  <a:gd name="T70" fmla="*/ 0 w 96"/>
                  <a:gd name="T71" fmla="*/ 2 h 59"/>
                  <a:gd name="T72" fmla="*/ 23 w 96"/>
                  <a:gd name="T73" fmla="*/ 10 h 59"/>
                  <a:gd name="T74" fmla="*/ 32 w 96"/>
                  <a:gd name="T75" fmla="*/ 3 h 59"/>
                  <a:gd name="T76" fmla="*/ 40 w 96"/>
                  <a:gd name="T7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59">
                    <a:moveTo>
                      <a:pt x="40" y="0"/>
                    </a:moveTo>
                    <a:lnTo>
                      <a:pt x="44" y="0"/>
                    </a:lnTo>
                    <a:lnTo>
                      <a:pt x="50" y="3"/>
                    </a:lnTo>
                    <a:lnTo>
                      <a:pt x="53" y="7"/>
                    </a:lnTo>
                    <a:lnTo>
                      <a:pt x="55" y="11"/>
                    </a:lnTo>
                    <a:lnTo>
                      <a:pt x="58" y="8"/>
                    </a:lnTo>
                    <a:lnTo>
                      <a:pt x="62" y="5"/>
                    </a:lnTo>
                    <a:lnTo>
                      <a:pt x="64" y="3"/>
                    </a:lnTo>
                    <a:lnTo>
                      <a:pt x="67" y="2"/>
                    </a:lnTo>
                    <a:lnTo>
                      <a:pt x="70" y="2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4" y="3"/>
                    </a:lnTo>
                    <a:lnTo>
                      <a:pt x="87" y="7"/>
                    </a:lnTo>
                    <a:lnTo>
                      <a:pt x="90" y="13"/>
                    </a:lnTo>
                    <a:lnTo>
                      <a:pt x="90" y="53"/>
                    </a:lnTo>
                    <a:lnTo>
                      <a:pt x="91" y="53"/>
                    </a:lnTo>
                    <a:lnTo>
                      <a:pt x="91" y="55"/>
                    </a:lnTo>
                    <a:lnTo>
                      <a:pt x="93" y="56"/>
                    </a:lnTo>
                    <a:lnTo>
                      <a:pt x="96" y="56"/>
                    </a:lnTo>
                    <a:lnTo>
                      <a:pt x="96" y="59"/>
                    </a:lnTo>
                    <a:lnTo>
                      <a:pt x="67" y="59"/>
                    </a:lnTo>
                    <a:lnTo>
                      <a:pt x="67" y="56"/>
                    </a:lnTo>
                    <a:lnTo>
                      <a:pt x="68" y="56"/>
                    </a:lnTo>
                    <a:lnTo>
                      <a:pt x="71" y="53"/>
                    </a:lnTo>
                    <a:lnTo>
                      <a:pt x="71" y="52"/>
                    </a:lnTo>
                    <a:lnTo>
                      <a:pt x="73" y="50"/>
                    </a:lnTo>
                    <a:lnTo>
                      <a:pt x="73" y="13"/>
                    </a:lnTo>
                    <a:lnTo>
                      <a:pt x="71" y="11"/>
                    </a:lnTo>
                    <a:lnTo>
                      <a:pt x="70" y="11"/>
                    </a:lnTo>
                    <a:lnTo>
                      <a:pt x="70" y="10"/>
                    </a:lnTo>
                    <a:lnTo>
                      <a:pt x="62" y="10"/>
                    </a:lnTo>
                    <a:lnTo>
                      <a:pt x="59" y="13"/>
                    </a:lnTo>
                    <a:lnTo>
                      <a:pt x="56" y="17"/>
                    </a:lnTo>
                    <a:lnTo>
                      <a:pt x="56" y="52"/>
                    </a:lnTo>
                    <a:lnTo>
                      <a:pt x="58" y="53"/>
                    </a:lnTo>
                    <a:lnTo>
                      <a:pt x="58" y="55"/>
                    </a:lnTo>
                    <a:lnTo>
                      <a:pt x="59" y="56"/>
                    </a:lnTo>
                    <a:lnTo>
                      <a:pt x="62" y="56"/>
                    </a:lnTo>
                    <a:lnTo>
                      <a:pt x="62" y="59"/>
                    </a:lnTo>
                    <a:lnTo>
                      <a:pt x="34" y="59"/>
                    </a:lnTo>
                    <a:lnTo>
                      <a:pt x="34" y="56"/>
                    </a:lnTo>
                    <a:lnTo>
                      <a:pt x="37" y="56"/>
                    </a:lnTo>
                    <a:lnTo>
                      <a:pt x="37" y="55"/>
                    </a:lnTo>
                    <a:lnTo>
                      <a:pt x="38" y="55"/>
                    </a:lnTo>
                    <a:lnTo>
                      <a:pt x="38" y="53"/>
                    </a:lnTo>
                    <a:lnTo>
                      <a:pt x="40" y="53"/>
                    </a:lnTo>
                    <a:lnTo>
                      <a:pt x="40" y="13"/>
                    </a:lnTo>
                    <a:lnTo>
                      <a:pt x="37" y="10"/>
                    </a:lnTo>
                    <a:lnTo>
                      <a:pt x="29" y="10"/>
                    </a:lnTo>
                    <a:lnTo>
                      <a:pt x="28" y="11"/>
                    </a:lnTo>
                    <a:lnTo>
                      <a:pt x="26" y="14"/>
                    </a:lnTo>
                    <a:lnTo>
                      <a:pt x="23" y="17"/>
                    </a:lnTo>
                    <a:lnTo>
                      <a:pt x="23" y="52"/>
                    </a:lnTo>
                    <a:lnTo>
                      <a:pt x="25" y="53"/>
                    </a:lnTo>
                    <a:lnTo>
                      <a:pt x="25" y="55"/>
                    </a:lnTo>
                    <a:lnTo>
                      <a:pt x="26" y="56"/>
                    </a:lnTo>
                    <a:lnTo>
                      <a:pt x="29" y="56"/>
                    </a:lnTo>
                    <a:lnTo>
                      <a:pt x="29" y="59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6" y="50"/>
                    </a:lnTo>
                    <a:lnTo>
                      <a:pt x="6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3" y="2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32" y="3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3" name="Freeform 108"/>
              <p:cNvSpPr>
                <a:spLocks/>
              </p:cNvSpPr>
              <p:nvPr/>
            </p:nvSpPr>
            <p:spPr bwMode="auto">
              <a:xfrm>
                <a:off x="2364" y="2338"/>
                <a:ext cx="26" cy="110"/>
              </a:xfrm>
              <a:custGeom>
                <a:avLst/>
                <a:gdLst>
                  <a:gd name="T0" fmla="*/ 0 w 26"/>
                  <a:gd name="T1" fmla="*/ 0 h 110"/>
                  <a:gd name="T2" fmla="*/ 26 w 26"/>
                  <a:gd name="T3" fmla="*/ 0 h 110"/>
                  <a:gd name="T4" fmla="*/ 26 w 26"/>
                  <a:gd name="T5" fmla="*/ 110 h 110"/>
                  <a:gd name="T6" fmla="*/ 0 w 26"/>
                  <a:gd name="T7" fmla="*/ 110 h 110"/>
                  <a:gd name="T8" fmla="*/ 0 w 26"/>
                  <a:gd name="T9" fmla="*/ 107 h 110"/>
                  <a:gd name="T10" fmla="*/ 8 w 26"/>
                  <a:gd name="T11" fmla="*/ 107 h 110"/>
                  <a:gd name="T12" fmla="*/ 9 w 26"/>
                  <a:gd name="T13" fmla="*/ 106 h 110"/>
                  <a:gd name="T14" fmla="*/ 11 w 26"/>
                  <a:gd name="T15" fmla="*/ 106 h 110"/>
                  <a:gd name="T16" fmla="*/ 11 w 26"/>
                  <a:gd name="T17" fmla="*/ 103 h 110"/>
                  <a:gd name="T18" fmla="*/ 12 w 26"/>
                  <a:gd name="T19" fmla="*/ 101 h 110"/>
                  <a:gd name="T20" fmla="*/ 12 w 26"/>
                  <a:gd name="T21" fmla="*/ 6 h 110"/>
                  <a:gd name="T22" fmla="*/ 9 w 26"/>
                  <a:gd name="T23" fmla="*/ 3 h 110"/>
                  <a:gd name="T24" fmla="*/ 6 w 26"/>
                  <a:gd name="T25" fmla="*/ 3 h 110"/>
                  <a:gd name="T26" fmla="*/ 3 w 26"/>
                  <a:gd name="T27" fmla="*/ 1 h 110"/>
                  <a:gd name="T28" fmla="*/ 0 w 26"/>
                  <a:gd name="T29" fmla="*/ 1 h 110"/>
                  <a:gd name="T30" fmla="*/ 0 w 26"/>
                  <a:gd name="T31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110">
                    <a:moveTo>
                      <a:pt x="0" y="0"/>
                    </a:moveTo>
                    <a:lnTo>
                      <a:pt x="26" y="0"/>
                    </a:lnTo>
                    <a:lnTo>
                      <a:pt x="26" y="110"/>
                    </a:lnTo>
                    <a:lnTo>
                      <a:pt x="0" y="110"/>
                    </a:lnTo>
                    <a:lnTo>
                      <a:pt x="0" y="107"/>
                    </a:lnTo>
                    <a:lnTo>
                      <a:pt x="8" y="107"/>
                    </a:lnTo>
                    <a:lnTo>
                      <a:pt x="9" y="106"/>
                    </a:lnTo>
                    <a:lnTo>
                      <a:pt x="11" y="106"/>
                    </a:lnTo>
                    <a:lnTo>
                      <a:pt x="11" y="103"/>
                    </a:lnTo>
                    <a:lnTo>
                      <a:pt x="12" y="101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4" name="Freeform 109"/>
              <p:cNvSpPr>
                <a:spLocks/>
              </p:cNvSpPr>
              <p:nvPr/>
            </p:nvSpPr>
            <p:spPr bwMode="auto">
              <a:xfrm>
                <a:off x="424" y="2112"/>
                <a:ext cx="59" cy="61"/>
              </a:xfrm>
              <a:custGeom>
                <a:avLst/>
                <a:gdLst>
                  <a:gd name="T0" fmla="*/ 0 w 59"/>
                  <a:gd name="T1" fmla="*/ 0 h 61"/>
                  <a:gd name="T2" fmla="*/ 3 w 59"/>
                  <a:gd name="T3" fmla="*/ 0 h 61"/>
                  <a:gd name="T4" fmla="*/ 3 w 59"/>
                  <a:gd name="T5" fmla="*/ 2 h 61"/>
                  <a:gd name="T6" fmla="*/ 5 w 59"/>
                  <a:gd name="T7" fmla="*/ 2 h 61"/>
                  <a:gd name="T8" fmla="*/ 5 w 59"/>
                  <a:gd name="T9" fmla="*/ 3 h 61"/>
                  <a:gd name="T10" fmla="*/ 6 w 59"/>
                  <a:gd name="T11" fmla="*/ 5 h 61"/>
                  <a:gd name="T12" fmla="*/ 9 w 59"/>
                  <a:gd name="T13" fmla="*/ 6 h 61"/>
                  <a:gd name="T14" fmla="*/ 14 w 59"/>
                  <a:gd name="T15" fmla="*/ 9 h 61"/>
                  <a:gd name="T16" fmla="*/ 59 w 59"/>
                  <a:gd name="T17" fmla="*/ 29 h 61"/>
                  <a:gd name="T18" fmla="*/ 59 w 59"/>
                  <a:gd name="T19" fmla="*/ 32 h 61"/>
                  <a:gd name="T20" fmla="*/ 15 w 59"/>
                  <a:gd name="T21" fmla="*/ 52 h 61"/>
                  <a:gd name="T22" fmla="*/ 11 w 59"/>
                  <a:gd name="T23" fmla="*/ 53 h 61"/>
                  <a:gd name="T24" fmla="*/ 8 w 59"/>
                  <a:gd name="T25" fmla="*/ 55 h 61"/>
                  <a:gd name="T26" fmla="*/ 6 w 59"/>
                  <a:gd name="T27" fmla="*/ 56 h 61"/>
                  <a:gd name="T28" fmla="*/ 5 w 59"/>
                  <a:gd name="T29" fmla="*/ 59 h 61"/>
                  <a:gd name="T30" fmla="*/ 3 w 59"/>
                  <a:gd name="T31" fmla="*/ 61 h 61"/>
                  <a:gd name="T32" fmla="*/ 0 w 59"/>
                  <a:gd name="T33" fmla="*/ 61 h 61"/>
                  <a:gd name="T34" fmla="*/ 0 w 59"/>
                  <a:gd name="T35" fmla="*/ 29 h 61"/>
                  <a:gd name="T36" fmla="*/ 3 w 59"/>
                  <a:gd name="T37" fmla="*/ 29 h 61"/>
                  <a:gd name="T38" fmla="*/ 3 w 59"/>
                  <a:gd name="T39" fmla="*/ 32 h 61"/>
                  <a:gd name="T40" fmla="*/ 5 w 59"/>
                  <a:gd name="T41" fmla="*/ 34 h 61"/>
                  <a:gd name="T42" fmla="*/ 5 w 59"/>
                  <a:gd name="T43" fmla="*/ 35 h 61"/>
                  <a:gd name="T44" fmla="*/ 9 w 59"/>
                  <a:gd name="T45" fmla="*/ 35 h 61"/>
                  <a:gd name="T46" fmla="*/ 15 w 59"/>
                  <a:gd name="T47" fmla="*/ 32 h 61"/>
                  <a:gd name="T48" fmla="*/ 36 w 59"/>
                  <a:gd name="T49" fmla="*/ 23 h 61"/>
                  <a:gd name="T50" fmla="*/ 18 w 59"/>
                  <a:gd name="T51" fmla="*/ 14 h 61"/>
                  <a:gd name="T52" fmla="*/ 14 w 59"/>
                  <a:gd name="T53" fmla="*/ 13 h 61"/>
                  <a:gd name="T54" fmla="*/ 9 w 59"/>
                  <a:gd name="T55" fmla="*/ 13 h 61"/>
                  <a:gd name="T56" fmla="*/ 8 w 59"/>
                  <a:gd name="T57" fmla="*/ 11 h 61"/>
                  <a:gd name="T58" fmla="*/ 6 w 59"/>
                  <a:gd name="T59" fmla="*/ 11 h 61"/>
                  <a:gd name="T60" fmla="*/ 6 w 59"/>
                  <a:gd name="T61" fmla="*/ 13 h 61"/>
                  <a:gd name="T62" fmla="*/ 5 w 59"/>
                  <a:gd name="T63" fmla="*/ 13 h 61"/>
                  <a:gd name="T64" fmla="*/ 3 w 59"/>
                  <a:gd name="T65" fmla="*/ 14 h 61"/>
                  <a:gd name="T66" fmla="*/ 3 w 59"/>
                  <a:gd name="T67" fmla="*/ 19 h 61"/>
                  <a:gd name="T68" fmla="*/ 0 w 59"/>
                  <a:gd name="T69" fmla="*/ 19 h 61"/>
                  <a:gd name="T70" fmla="*/ 0 w 59"/>
                  <a:gd name="T7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61"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9" y="6"/>
                    </a:lnTo>
                    <a:lnTo>
                      <a:pt x="14" y="9"/>
                    </a:lnTo>
                    <a:lnTo>
                      <a:pt x="59" y="29"/>
                    </a:lnTo>
                    <a:lnTo>
                      <a:pt x="59" y="32"/>
                    </a:lnTo>
                    <a:lnTo>
                      <a:pt x="15" y="52"/>
                    </a:lnTo>
                    <a:lnTo>
                      <a:pt x="11" y="53"/>
                    </a:lnTo>
                    <a:lnTo>
                      <a:pt x="8" y="55"/>
                    </a:lnTo>
                    <a:lnTo>
                      <a:pt x="6" y="56"/>
                    </a:lnTo>
                    <a:lnTo>
                      <a:pt x="5" y="59"/>
                    </a:lnTo>
                    <a:lnTo>
                      <a:pt x="3" y="61"/>
                    </a:lnTo>
                    <a:lnTo>
                      <a:pt x="0" y="61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15" y="32"/>
                    </a:lnTo>
                    <a:lnTo>
                      <a:pt x="36" y="23"/>
                    </a:lnTo>
                    <a:lnTo>
                      <a:pt x="18" y="14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5" name="Freeform 110"/>
              <p:cNvSpPr>
                <a:spLocks noEditPoints="1"/>
              </p:cNvSpPr>
              <p:nvPr/>
            </p:nvSpPr>
            <p:spPr bwMode="auto">
              <a:xfrm>
                <a:off x="423" y="2055"/>
                <a:ext cx="60" cy="50"/>
              </a:xfrm>
              <a:custGeom>
                <a:avLst/>
                <a:gdLst>
                  <a:gd name="T0" fmla="*/ 18 w 60"/>
                  <a:gd name="T1" fmla="*/ 15 h 50"/>
                  <a:gd name="T2" fmla="*/ 13 w 60"/>
                  <a:gd name="T3" fmla="*/ 17 h 50"/>
                  <a:gd name="T4" fmla="*/ 10 w 60"/>
                  <a:gd name="T5" fmla="*/ 17 h 50"/>
                  <a:gd name="T6" fmla="*/ 7 w 60"/>
                  <a:gd name="T7" fmla="*/ 18 h 50"/>
                  <a:gd name="T8" fmla="*/ 4 w 60"/>
                  <a:gd name="T9" fmla="*/ 21 h 50"/>
                  <a:gd name="T10" fmla="*/ 4 w 60"/>
                  <a:gd name="T11" fmla="*/ 26 h 50"/>
                  <a:gd name="T12" fmla="*/ 7 w 60"/>
                  <a:gd name="T13" fmla="*/ 29 h 50"/>
                  <a:gd name="T14" fmla="*/ 12 w 60"/>
                  <a:gd name="T15" fmla="*/ 32 h 50"/>
                  <a:gd name="T16" fmla="*/ 16 w 60"/>
                  <a:gd name="T17" fmla="*/ 32 h 50"/>
                  <a:gd name="T18" fmla="*/ 21 w 60"/>
                  <a:gd name="T19" fmla="*/ 33 h 50"/>
                  <a:gd name="T20" fmla="*/ 24 w 60"/>
                  <a:gd name="T21" fmla="*/ 33 h 50"/>
                  <a:gd name="T22" fmla="*/ 24 w 60"/>
                  <a:gd name="T23" fmla="*/ 15 h 50"/>
                  <a:gd name="T24" fmla="*/ 18 w 60"/>
                  <a:gd name="T25" fmla="*/ 15 h 50"/>
                  <a:gd name="T26" fmla="*/ 21 w 60"/>
                  <a:gd name="T27" fmla="*/ 0 h 50"/>
                  <a:gd name="T28" fmla="*/ 28 w 60"/>
                  <a:gd name="T29" fmla="*/ 0 h 50"/>
                  <a:gd name="T30" fmla="*/ 28 w 60"/>
                  <a:gd name="T31" fmla="*/ 33 h 50"/>
                  <a:gd name="T32" fmla="*/ 34 w 60"/>
                  <a:gd name="T33" fmla="*/ 32 h 50"/>
                  <a:gd name="T34" fmla="*/ 39 w 60"/>
                  <a:gd name="T35" fmla="*/ 30 h 50"/>
                  <a:gd name="T36" fmla="*/ 43 w 60"/>
                  <a:gd name="T37" fmla="*/ 26 h 50"/>
                  <a:gd name="T38" fmla="*/ 46 w 60"/>
                  <a:gd name="T39" fmla="*/ 24 h 50"/>
                  <a:gd name="T40" fmla="*/ 50 w 60"/>
                  <a:gd name="T41" fmla="*/ 18 h 50"/>
                  <a:gd name="T42" fmla="*/ 50 w 60"/>
                  <a:gd name="T43" fmla="*/ 15 h 50"/>
                  <a:gd name="T44" fmla="*/ 45 w 60"/>
                  <a:gd name="T45" fmla="*/ 6 h 50"/>
                  <a:gd name="T46" fmla="*/ 43 w 60"/>
                  <a:gd name="T47" fmla="*/ 4 h 50"/>
                  <a:gd name="T48" fmla="*/ 40 w 60"/>
                  <a:gd name="T49" fmla="*/ 3 h 50"/>
                  <a:gd name="T50" fmla="*/ 42 w 60"/>
                  <a:gd name="T51" fmla="*/ 0 h 50"/>
                  <a:gd name="T52" fmla="*/ 48 w 60"/>
                  <a:gd name="T53" fmla="*/ 3 h 50"/>
                  <a:gd name="T54" fmla="*/ 53 w 60"/>
                  <a:gd name="T55" fmla="*/ 6 h 50"/>
                  <a:gd name="T56" fmla="*/ 59 w 60"/>
                  <a:gd name="T57" fmla="*/ 15 h 50"/>
                  <a:gd name="T58" fmla="*/ 60 w 60"/>
                  <a:gd name="T59" fmla="*/ 20 h 50"/>
                  <a:gd name="T60" fmla="*/ 60 w 60"/>
                  <a:gd name="T61" fmla="*/ 30 h 50"/>
                  <a:gd name="T62" fmla="*/ 57 w 60"/>
                  <a:gd name="T63" fmla="*/ 36 h 50"/>
                  <a:gd name="T64" fmla="*/ 56 w 60"/>
                  <a:gd name="T65" fmla="*/ 41 h 50"/>
                  <a:gd name="T66" fmla="*/ 51 w 60"/>
                  <a:gd name="T67" fmla="*/ 45 h 50"/>
                  <a:gd name="T68" fmla="*/ 45 w 60"/>
                  <a:gd name="T69" fmla="*/ 48 h 50"/>
                  <a:gd name="T70" fmla="*/ 39 w 60"/>
                  <a:gd name="T71" fmla="*/ 50 h 50"/>
                  <a:gd name="T72" fmla="*/ 24 w 60"/>
                  <a:gd name="T73" fmla="*/ 50 h 50"/>
                  <a:gd name="T74" fmla="*/ 18 w 60"/>
                  <a:gd name="T75" fmla="*/ 48 h 50"/>
                  <a:gd name="T76" fmla="*/ 9 w 60"/>
                  <a:gd name="T77" fmla="*/ 42 h 50"/>
                  <a:gd name="T78" fmla="*/ 4 w 60"/>
                  <a:gd name="T79" fmla="*/ 36 h 50"/>
                  <a:gd name="T80" fmla="*/ 1 w 60"/>
                  <a:gd name="T81" fmla="*/ 30 h 50"/>
                  <a:gd name="T82" fmla="*/ 0 w 60"/>
                  <a:gd name="T83" fmla="*/ 23 h 50"/>
                  <a:gd name="T84" fmla="*/ 1 w 60"/>
                  <a:gd name="T85" fmla="*/ 17 h 50"/>
                  <a:gd name="T86" fmla="*/ 3 w 60"/>
                  <a:gd name="T87" fmla="*/ 12 h 50"/>
                  <a:gd name="T88" fmla="*/ 7 w 60"/>
                  <a:gd name="T89" fmla="*/ 6 h 50"/>
                  <a:gd name="T90" fmla="*/ 12 w 60"/>
                  <a:gd name="T91" fmla="*/ 3 h 50"/>
                  <a:gd name="T92" fmla="*/ 21 w 60"/>
                  <a:gd name="T9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" h="50">
                    <a:moveTo>
                      <a:pt x="18" y="15"/>
                    </a:moveTo>
                    <a:lnTo>
                      <a:pt x="13" y="17"/>
                    </a:lnTo>
                    <a:lnTo>
                      <a:pt x="10" y="17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4" y="26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6" y="32"/>
                    </a:lnTo>
                    <a:lnTo>
                      <a:pt x="21" y="33"/>
                    </a:lnTo>
                    <a:lnTo>
                      <a:pt x="24" y="33"/>
                    </a:lnTo>
                    <a:lnTo>
                      <a:pt x="24" y="15"/>
                    </a:lnTo>
                    <a:lnTo>
                      <a:pt x="18" y="15"/>
                    </a:lnTo>
                    <a:close/>
                    <a:moveTo>
                      <a:pt x="21" y="0"/>
                    </a:moveTo>
                    <a:lnTo>
                      <a:pt x="28" y="0"/>
                    </a:lnTo>
                    <a:lnTo>
                      <a:pt x="28" y="33"/>
                    </a:lnTo>
                    <a:lnTo>
                      <a:pt x="34" y="32"/>
                    </a:lnTo>
                    <a:lnTo>
                      <a:pt x="39" y="30"/>
                    </a:lnTo>
                    <a:lnTo>
                      <a:pt x="43" y="26"/>
                    </a:lnTo>
                    <a:lnTo>
                      <a:pt x="46" y="24"/>
                    </a:lnTo>
                    <a:lnTo>
                      <a:pt x="50" y="18"/>
                    </a:lnTo>
                    <a:lnTo>
                      <a:pt x="50" y="15"/>
                    </a:lnTo>
                    <a:lnTo>
                      <a:pt x="45" y="6"/>
                    </a:lnTo>
                    <a:lnTo>
                      <a:pt x="43" y="4"/>
                    </a:lnTo>
                    <a:lnTo>
                      <a:pt x="40" y="3"/>
                    </a:lnTo>
                    <a:lnTo>
                      <a:pt x="42" y="0"/>
                    </a:lnTo>
                    <a:lnTo>
                      <a:pt x="48" y="3"/>
                    </a:lnTo>
                    <a:lnTo>
                      <a:pt x="53" y="6"/>
                    </a:lnTo>
                    <a:lnTo>
                      <a:pt x="59" y="15"/>
                    </a:lnTo>
                    <a:lnTo>
                      <a:pt x="60" y="20"/>
                    </a:lnTo>
                    <a:lnTo>
                      <a:pt x="60" y="30"/>
                    </a:lnTo>
                    <a:lnTo>
                      <a:pt x="57" y="36"/>
                    </a:lnTo>
                    <a:lnTo>
                      <a:pt x="56" y="41"/>
                    </a:lnTo>
                    <a:lnTo>
                      <a:pt x="51" y="45"/>
                    </a:lnTo>
                    <a:lnTo>
                      <a:pt x="45" y="48"/>
                    </a:lnTo>
                    <a:lnTo>
                      <a:pt x="39" y="50"/>
                    </a:lnTo>
                    <a:lnTo>
                      <a:pt x="24" y="50"/>
                    </a:lnTo>
                    <a:lnTo>
                      <a:pt x="18" y="48"/>
                    </a:lnTo>
                    <a:lnTo>
                      <a:pt x="9" y="42"/>
                    </a:lnTo>
                    <a:lnTo>
                      <a:pt x="4" y="36"/>
                    </a:lnTo>
                    <a:lnTo>
                      <a:pt x="1" y="30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3" y="12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6" name="Freeform 111"/>
              <p:cNvSpPr>
                <a:spLocks/>
              </p:cNvSpPr>
              <p:nvPr/>
            </p:nvSpPr>
            <p:spPr bwMode="auto">
              <a:xfrm>
                <a:off x="423" y="1996"/>
                <a:ext cx="59" cy="50"/>
              </a:xfrm>
              <a:custGeom>
                <a:avLst/>
                <a:gdLst>
                  <a:gd name="T0" fmla="*/ 6 w 59"/>
                  <a:gd name="T1" fmla="*/ 0 h 50"/>
                  <a:gd name="T2" fmla="*/ 9 w 59"/>
                  <a:gd name="T3" fmla="*/ 0 h 50"/>
                  <a:gd name="T4" fmla="*/ 15 w 59"/>
                  <a:gd name="T5" fmla="*/ 3 h 50"/>
                  <a:gd name="T6" fmla="*/ 16 w 59"/>
                  <a:gd name="T7" fmla="*/ 4 h 50"/>
                  <a:gd name="T8" fmla="*/ 16 w 59"/>
                  <a:gd name="T9" fmla="*/ 6 h 50"/>
                  <a:gd name="T10" fmla="*/ 18 w 59"/>
                  <a:gd name="T11" fmla="*/ 8 h 50"/>
                  <a:gd name="T12" fmla="*/ 18 w 59"/>
                  <a:gd name="T13" fmla="*/ 11 h 50"/>
                  <a:gd name="T14" fmla="*/ 13 w 59"/>
                  <a:gd name="T15" fmla="*/ 15 h 50"/>
                  <a:gd name="T16" fmla="*/ 12 w 59"/>
                  <a:gd name="T17" fmla="*/ 15 h 50"/>
                  <a:gd name="T18" fmla="*/ 12 w 59"/>
                  <a:gd name="T19" fmla="*/ 20 h 50"/>
                  <a:gd name="T20" fmla="*/ 16 w 59"/>
                  <a:gd name="T21" fmla="*/ 24 h 50"/>
                  <a:gd name="T22" fmla="*/ 19 w 59"/>
                  <a:gd name="T23" fmla="*/ 24 h 50"/>
                  <a:gd name="T24" fmla="*/ 22 w 59"/>
                  <a:gd name="T25" fmla="*/ 26 h 50"/>
                  <a:gd name="T26" fmla="*/ 27 w 59"/>
                  <a:gd name="T27" fmla="*/ 26 h 50"/>
                  <a:gd name="T28" fmla="*/ 31 w 59"/>
                  <a:gd name="T29" fmla="*/ 27 h 50"/>
                  <a:gd name="T30" fmla="*/ 54 w 59"/>
                  <a:gd name="T31" fmla="*/ 27 h 50"/>
                  <a:gd name="T32" fmla="*/ 54 w 59"/>
                  <a:gd name="T33" fmla="*/ 26 h 50"/>
                  <a:gd name="T34" fmla="*/ 56 w 59"/>
                  <a:gd name="T35" fmla="*/ 24 h 50"/>
                  <a:gd name="T36" fmla="*/ 56 w 59"/>
                  <a:gd name="T37" fmla="*/ 21 h 50"/>
                  <a:gd name="T38" fmla="*/ 59 w 59"/>
                  <a:gd name="T39" fmla="*/ 21 h 50"/>
                  <a:gd name="T40" fmla="*/ 59 w 59"/>
                  <a:gd name="T41" fmla="*/ 50 h 50"/>
                  <a:gd name="T42" fmla="*/ 56 w 59"/>
                  <a:gd name="T43" fmla="*/ 50 h 50"/>
                  <a:gd name="T44" fmla="*/ 56 w 59"/>
                  <a:gd name="T45" fmla="*/ 45 h 50"/>
                  <a:gd name="T46" fmla="*/ 54 w 59"/>
                  <a:gd name="T47" fmla="*/ 45 h 50"/>
                  <a:gd name="T48" fmla="*/ 53 w 59"/>
                  <a:gd name="T49" fmla="*/ 44 h 50"/>
                  <a:gd name="T50" fmla="*/ 7 w 59"/>
                  <a:gd name="T51" fmla="*/ 44 h 50"/>
                  <a:gd name="T52" fmla="*/ 4 w 59"/>
                  <a:gd name="T53" fmla="*/ 47 h 50"/>
                  <a:gd name="T54" fmla="*/ 4 w 59"/>
                  <a:gd name="T55" fmla="*/ 50 h 50"/>
                  <a:gd name="T56" fmla="*/ 1 w 59"/>
                  <a:gd name="T57" fmla="*/ 50 h 50"/>
                  <a:gd name="T58" fmla="*/ 1 w 59"/>
                  <a:gd name="T59" fmla="*/ 27 h 50"/>
                  <a:gd name="T60" fmla="*/ 15 w 59"/>
                  <a:gd name="T61" fmla="*/ 27 h 50"/>
                  <a:gd name="T62" fmla="*/ 9 w 59"/>
                  <a:gd name="T63" fmla="*/ 23 h 50"/>
                  <a:gd name="T64" fmla="*/ 3 w 59"/>
                  <a:gd name="T65" fmla="*/ 17 h 50"/>
                  <a:gd name="T66" fmla="*/ 0 w 59"/>
                  <a:gd name="T67" fmla="*/ 8 h 50"/>
                  <a:gd name="T68" fmla="*/ 1 w 59"/>
                  <a:gd name="T69" fmla="*/ 4 h 50"/>
                  <a:gd name="T70" fmla="*/ 6 w 59"/>
                  <a:gd name="T7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50">
                    <a:moveTo>
                      <a:pt x="6" y="0"/>
                    </a:moveTo>
                    <a:lnTo>
                      <a:pt x="9" y="0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8" y="8"/>
                    </a:lnTo>
                    <a:lnTo>
                      <a:pt x="18" y="11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2" y="20"/>
                    </a:lnTo>
                    <a:lnTo>
                      <a:pt x="16" y="24"/>
                    </a:lnTo>
                    <a:lnTo>
                      <a:pt x="19" y="24"/>
                    </a:lnTo>
                    <a:lnTo>
                      <a:pt x="22" y="26"/>
                    </a:lnTo>
                    <a:lnTo>
                      <a:pt x="27" y="26"/>
                    </a:lnTo>
                    <a:lnTo>
                      <a:pt x="31" y="27"/>
                    </a:lnTo>
                    <a:lnTo>
                      <a:pt x="54" y="27"/>
                    </a:lnTo>
                    <a:lnTo>
                      <a:pt x="54" y="26"/>
                    </a:lnTo>
                    <a:lnTo>
                      <a:pt x="56" y="24"/>
                    </a:lnTo>
                    <a:lnTo>
                      <a:pt x="56" y="21"/>
                    </a:lnTo>
                    <a:lnTo>
                      <a:pt x="59" y="21"/>
                    </a:lnTo>
                    <a:lnTo>
                      <a:pt x="59" y="50"/>
                    </a:lnTo>
                    <a:lnTo>
                      <a:pt x="56" y="50"/>
                    </a:lnTo>
                    <a:lnTo>
                      <a:pt x="56" y="45"/>
                    </a:lnTo>
                    <a:lnTo>
                      <a:pt x="54" y="45"/>
                    </a:lnTo>
                    <a:lnTo>
                      <a:pt x="53" y="44"/>
                    </a:lnTo>
                    <a:lnTo>
                      <a:pt x="7" y="44"/>
                    </a:lnTo>
                    <a:lnTo>
                      <a:pt x="4" y="47"/>
                    </a:lnTo>
                    <a:lnTo>
                      <a:pt x="4" y="50"/>
                    </a:lnTo>
                    <a:lnTo>
                      <a:pt x="1" y="50"/>
                    </a:lnTo>
                    <a:lnTo>
                      <a:pt x="1" y="27"/>
                    </a:lnTo>
                    <a:lnTo>
                      <a:pt x="15" y="27"/>
                    </a:lnTo>
                    <a:lnTo>
                      <a:pt x="9" y="23"/>
                    </a:lnTo>
                    <a:lnTo>
                      <a:pt x="3" y="17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7" name="Freeform 112"/>
              <p:cNvSpPr>
                <a:spLocks/>
              </p:cNvSpPr>
              <p:nvPr/>
            </p:nvSpPr>
            <p:spPr bwMode="auto">
              <a:xfrm>
                <a:off x="403" y="1954"/>
                <a:ext cx="80" cy="37"/>
              </a:xfrm>
              <a:custGeom>
                <a:avLst/>
                <a:gdLst>
                  <a:gd name="T0" fmla="*/ 21 w 80"/>
                  <a:gd name="T1" fmla="*/ 0 h 37"/>
                  <a:gd name="T2" fmla="*/ 29 w 80"/>
                  <a:gd name="T3" fmla="*/ 0 h 37"/>
                  <a:gd name="T4" fmla="*/ 29 w 80"/>
                  <a:gd name="T5" fmla="*/ 13 h 37"/>
                  <a:gd name="T6" fmla="*/ 70 w 80"/>
                  <a:gd name="T7" fmla="*/ 13 h 37"/>
                  <a:gd name="T8" fmla="*/ 71 w 80"/>
                  <a:gd name="T9" fmla="*/ 12 h 37"/>
                  <a:gd name="T10" fmla="*/ 71 w 80"/>
                  <a:gd name="T11" fmla="*/ 10 h 37"/>
                  <a:gd name="T12" fmla="*/ 73 w 80"/>
                  <a:gd name="T13" fmla="*/ 10 h 37"/>
                  <a:gd name="T14" fmla="*/ 73 w 80"/>
                  <a:gd name="T15" fmla="*/ 9 h 37"/>
                  <a:gd name="T16" fmla="*/ 71 w 80"/>
                  <a:gd name="T17" fmla="*/ 7 h 37"/>
                  <a:gd name="T18" fmla="*/ 70 w 80"/>
                  <a:gd name="T19" fmla="*/ 4 h 37"/>
                  <a:gd name="T20" fmla="*/ 66 w 80"/>
                  <a:gd name="T21" fmla="*/ 3 h 37"/>
                  <a:gd name="T22" fmla="*/ 68 w 80"/>
                  <a:gd name="T23" fmla="*/ 1 h 37"/>
                  <a:gd name="T24" fmla="*/ 77 w 80"/>
                  <a:gd name="T25" fmla="*/ 7 h 37"/>
                  <a:gd name="T26" fmla="*/ 80 w 80"/>
                  <a:gd name="T27" fmla="*/ 16 h 37"/>
                  <a:gd name="T28" fmla="*/ 80 w 80"/>
                  <a:gd name="T29" fmla="*/ 19 h 37"/>
                  <a:gd name="T30" fmla="*/ 77 w 80"/>
                  <a:gd name="T31" fmla="*/ 25 h 37"/>
                  <a:gd name="T32" fmla="*/ 74 w 80"/>
                  <a:gd name="T33" fmla="*/ 28 h 37"/>
                  <a:gd name="T34" fmla="*/ 71 w 80"/>
                  <a:gd name="T35" fmla="*/ 30 h 37"/>
                  <a:gd name="T36" fmla="*/ 29 w 80"/>
                  <a:gd name="T37" fmla="*/ 30 h 37"/>
                  <a:gd name="T38" fmla="*/ 29 w 80"/>
                  <a:gd name="T39" fmla="*/ 37 h 37"/>
                  <a:gd name="T40" fmla="*/ 26 w 80"/>
                  <a:gd name="T41" fmla="*/ 37 h 37"/>
                  <a:gd name="T42" fmla="*/ 21 w 80"/>
                  <a:gd name="T43" fmla="*/ 33 h 37"/>
                  <a:gd name="T44" fmla="*/ 18 w 80"/>
                  <a:gd name="T45" fmla="*/ 28 h 37"/>
                  <a:gd name="T46" fmla="*/ 14 w 80"/>
                  <a:gd name="T47" fmla="*/ 25 h 37"/>
                  <a:gd name="T48" fmla="*/ 8 w 80"/>
                  <a:gd name="T49" fmla="*/ 19 h 37"/>
                  <a:gd name="T50" fmla="*/ 0 w 80"/>
                  <a:gd name="T51" fmla="*/ 16 h 37"/>
                  <a:gd name="T52" fmla="*/ 0 w 80"/>
                  <a:gd name="T53" fmla="*/ 13 h 37"/>
                  <a:gd name="T54" fmla="*/ 21 w 80"/>
                  <a:gd name="T55" fmla="*/ 13 h 37"/>
                  <a:gd name="T56" fmla="*/ 21 w 80"/>
                  <a:gd name="T5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37">
                    <a:moveTo>
                      <a:pt x="21" y="0"/>
                    </a:moveTo>
                    <a:lnTo>
                      <a:pt x="29" y="0"/>
                    </a:lnTo>
                    <a:lnTo>
                      <a:pt x="29" y="13"/>
                    </a:lnTo>
                    <a:lnTo>
                      <a:pt x="70" y="13"/>
                    </a:lnTo>
                    <a:lnTo>
                      <a:pt x="71" y="12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9"/>
                    </a:lnTo>
                    <a:lnTo>
                      <a:pt x="71" y="7"/>
                    </a:lnTo>
                    <a:lnTo>
                      <a:pt x="70" y="4"/>
                    </a:lnTo>
                    <a:lnTo>
                      <a:pt x="66" y="3"/>
                    </a:lnTo>
                    <a:lnTo>
                      <a:pt x="68" y="1"/>
                    </a:lnTo>
                    <a:lnTo>
                      <a:pt x="77" y="7"/>
                    </a:lnTo>
                    <a:lnTo>
                      <a:pt x="80" y="16"/>
                    </a:lnTo>
                    <a:lnTo>
                      <a:pt x="80" y="19"/>
                    </a:lnTo>
                    <a:lnTo>
                      <a:pt x="77" y="25"/>
                    </a:lnTo>
                    <a:lnTo>
                      <a:pt x="74" y="28"/>
                    </a:lnTo>
                    <a:lnTo>
                      <a:pt x="71" y="30"/>
                    </a:lnTo>
                    <a:lnTo>
                      <a:pt x="29" y="30"/>
                    </a:lnTo>
                    <a:lnTo>
                      <a:pt x="29" y="37"/>
                    </a:lnTo>
                    <a:lnTo>
                      <a:pt x="26" y="37"/>
                    </a:lnTo>
                    <a:lnTo>
                      <a:pt x="21" y="33"/>
                    </a:lnTo>
                    <a:lnTo>
                      <a:pt x="18" y="28"/>
                    </a:lnTo>
                    <a:lnTo>
                      <a:pt x="14" y="25"/>
                    </a:lnTo>
                    <a:lnTo>
                      <a:pt x="8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21" y="1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8" name="Freeform 113"/>
              <p:cNvSpPr>
                <a:spLocks noEditPoints="1"/>
              </p:cNvSpPr>
              <p:nvPr/>
            </p:nvSpPr>
            <p:spPr bwMode="auto">
              <a:xfrm>
                <a:off x="395" y="1919"/>
                <a:ext cx="87" cy="29"/>
              </a:xfrm>
              <a:custGeom>
                <a:avLst/>
                <a:gdLst>
                  <a:gd name="T0" fmla="*/ 5 w 87"/>
                  <a:gd name="T1" fmla="*/ 6 h 29"/>
                  <a:gd name="T2" fmla="*/ 11 w 87"/>
                  <a:gd name="T3" fmla="*/ 6 h 29"/>
                  <a:gd name="T4" fmla="*/ 13 w 87"/>
                  <a:gd name="T5" fmla="*/ 7 h 29"/>
                  <a:gd name="T6" fmla="*/ 16 w 87"/>
                  <a:gd name="T7" fmla="*/ 7 h 29"/>
                  <a:gd name="T8" fmla="*/ 17 w 87"/>
                  <a:gd name="T9" fmla="*/ 10 h 29"/>
                  <a:gd name="T10" fmla="*/ 17 w 87"/>
                  <a:gd name="T11" fmla="*/ 16 h 29"/>
                  <a:gd name="T12" fmla="*/ 16 w 87"/>
                  <a:gd name="T13" fmla="*/ 18 h 29"/>
                  <a:gd name="T14" fmla="*/ 16 w 87"/>
                  <a:gd name="T15" fmla="*/ 19 h 29"/>
                  <a:gd name="T16" fmla="*/ 14 w 87"/>
                  <a:gd name="T17" fmla="*/ 21 h 29"/>
                  <a:gd name="T18" fmla="*/ 11 w 87"/>
                  <a:gd name="T19" fmla="*/ 22 h 29"/>
                  <a:gd name="T20" fmla="*/ 9 w 87"/>
                  <a:gd name="T21" fmla="*/ 22 h 29"/>
                  <a:gd name="T22" fmla="*/ 5 w 87"/>
                  <a:gd name="T23" fmla="*/ 21 h 29"/>
                  <a:gd name="T24" fmla="*/ 0 w 87"/>
                  <a:gd name="T25" fmla="*/ 16 h 29"/>
                  <a:gd name="T26" fmla="*/ 0 w 87"/>
                  <a:gd name="T27" fmla="*/ 10 h 29"/>
                  <a:gd name="T28" fmla="*/ 5 w 87"/>
                  <a:gd name="T29" fmla="*/ 6 h 29"/>
                  <a:gd name="T30" fmla="*/ 84 w 87"/>
                  <a:gd name="T31" fmla="*/ 0 h 29"/>
                  <a:gd name="T32" fmla="*/ 87 w 87"/>
                  <a:gd name="T33" fmla="*/ 0 h 29"/>
                  <a:gd name="T34" fmla="*/ 87 w 87"/>
                  <a:gd name="T35" fmla="*/ 29 h 29"/>
                  <a:gd name="T36" fmla="*/ 84 w 87"/>
                  <a:gd name="T37" fmla="*/ 29 h 29"/>
                  <a:gd name="T38" fmla="*/ 84 w 87"/>
                  <a:gd name="T39" fmla="*/ 27 h 29"/>
                  <a:gd name="T40" fmla="*/ 82 w 87"/>
                  <a:gd name="T41" fmla="*/ 24 h 29"/>
                  <a:gd name="T42" fmla="*/ 81 w 87"/>
                  <a:gd name="T43" fmla="*/ 24 h 29"/>
                  <a:gd name="T44" fmla="*/ 79 w 87"/>
                  <a:gd name="T45" fmla="*/ 22 h 29"/>
                  <a:gd name="T46" fmla="*/ 37 w 87"/>
                  <a:gd name="T47" fmla="*/ 22 h 29"/>
                  <a:gd name="T48" fmla="*/ 35 w 87"/>
                  <a:gd name="T49" fmla="*/ 24 h 29"/>
                  <a:gd name="T50" fmla="*/ 34 w 87"/>
                  <a:gd name="T51" fmla="*/ 24 h 29"/>
                  <a:gd name="T52" fmla="*/ 32 w 87"/>
                  <a:gd name="T53" fmla="*/ 26 h 29"/>
                  <a:gd name="T54" fmla="*/ 32 w 87"/>
                  <a:gd name="T55" fmla="*/ 29 h 29"/>
                  <a:gd name="T56" fmla="*/ 29 w 87"/>
                  <a:gd name="T57" fmla="*/ 29 h 29"/>
                  <a:gd name="T58" fmla="*/ 29 w 87"/>
                  <a:gd name="T59" fmla="*/ 6 h 29"/>
                  <a:gd name="T60" fmla="*/ 76 w 87"/>
                  <a:gd name="T61" fmla="*/ 6 h 29"/>
                  <a:gd name="T62" fmla="*/ 79 w 87"/>
                  <a:gd name="T63" fmla="*/ 4 h 29"/>
                  <a:gd name="T64" fmla="*/ 82 w 87"/>
                  <a:gd name="T65" fmla="*/ 4 h 29"/>
                  <a:gd name="T66" fmla="*/ 84 w 87"/>
                  <a:gd name="T67" fmla="*/ 3 h 29"/>
                  <a:gd name="T68" fmla="*/ 84 w 87"/>
                  <a:gd name="T6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29">
                    <a:moveTo>
                      <a:pt x="5" y="6"/>
                    </a:moveTo>
                    <a:lnTo>
                      <a:pt x="11" y="6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17" y="10"/>
                    </a:lnTo>
                    <a:lnTo>
                      <a:pt x="17" y="16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5" y="21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5" y="6"/>
                    </a:lnTo>
                    <a:close/>
                    <a:moveTo>
                      <a:pt x="84" y="0"/>
                    </a:moveTo>
                    <a:lnTo>
                      <a:pt x="87" y="0"/>
                    </a:lnTo>
                    <a:lnTo>
                      <a:pt x="87" y="29"/>
                    </a:lnTo>
                    <a:lnTo>
                      <a:pt x="84" y="29"/>
                    </a:lnTo>
                    <a:lnTo>
                      <a:pt x="84" y="27"/>
                    </a:lnTo>
                    <a:lnTo>
                      <a:pt x="82" y="24"/>
                    </a:lnTo>
                    <a:lnTo>
                      <a:pt x="81" y="24"/>
                    </a:lnTo>
                    <a:lnTo>
                      <a:pt x="79" y="22"/>
                    </a:lnTo>
                    <a:lnTo>
                      <a:pt x="37" y="22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2" y="26"/>
                    </a:lnTo>
                    <a:lnTo>
                      <a:pt x="32" y="29"/>
                    </a:lnTo>
                    <a:lnTo>
                      <a:pt x="29" y="29"/>
                    </a:lnTo>
                    <a:lnTo>
                      <a:pt x="29" y="6"/>
                    </a:lnTo>
                    <a:lnTo>
                      <a:pt x="76" y="6"/>
                    </a:lnTo>
                    <a:lnTo>
                      <a:pt x="79" y="4"/>
                    </a:lnTo>
                    <a:lnTo>
                      <a:pt x="82" y="4"/>
                    </a:lnTo>
                    <a:lnTo>
                      <a:pt x="84" y="3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69" name="Freeform 114"/>
              <p:cNvSpPr>
                <a:spLocks/>
              </p:cNvSpPr>
              <p:nvPr/>
            </p:nvSpPr>
            <p:spPr bwMode="auto">
              <a:xfrm>
                <a:off x="423" y="1861"/>
                <a:ext cx="60" cy="52"/>
              </a:xfrm>
              <a:custGeom>
                <a:avLst/>
                <a:gdLst>
                  <a:gd name="T0" fmla="*/ 43 w 60"/>
                  <a:gd name="T1" fmla="*/ 0 h 52"/>
                  <a:gd name="T2" fmla="*/ 48 w 60"/>
                  <a:gd name="T3" fmla="*/ 3 h 52"/>
                  <a:gd name="T4" fmla="*/ 56 w 60"/>
                  <a:gd name="T5" fmla="*/ 11 h 52"/>
                  <a:gd name="T6" fmla="*/ 59 w 60"/>
                  <a:gd name="T7" fmla="*/ 15 h 52"/>
                  <a:gd name="T8" fmla="*/ 60 w 60"/>
                  <a:gd name="T9" fmla="*/ 20 h 52"/>
                  <a:gd name="T10" fmla="*/ 60 w 60"/>
                  <a:gd name="T11" fmla="*/ 25 h 52"/>
                  <a:gd name="T12" fmla="*/ 59 w 60"/>
                  <a:gd name="T13" fmla="*/ 32 h 52"/>
                  <a:gd name="T14" fmla="*/ 57 w 60"/>
                  <a:gd name="T15" fmla="*/ 38 h 52"/>
                  <a:gd name="T16" fmla="*/ 53 w 60"/>
                  <a:gd name="T17" fmla="*/ 44 h 52"/>
                  <a:gd name="T18" fmla="*/ 45 w 60"/>
                  <a:gd name="T19" fmla="*/ 49 h 52"/>
                  <a:gd name="T20" fmla="*/ 39 w 60"/>
                  <a:gd name="T21" fmla="*/ 50 h 52"/>
                  <a:gd name="T22" fmla="*/ 31 w 60"/>
                  <a:gd name="T23" fmla="*/ 52 h 52"/>
                  <a:gd name="T24" fmla="*/ 16 w 60"/>
                  <a:gd name="T25" fmla="*/ 49 h 52"/>
                  <a:gd name="T26" fmla="*/ 10 w 60"/>
                  <a:gd name="T27" fmla="*/ 44 h 52"/>
                  <a:gd name="T28" fmla="*/ 6 w 60"/>
                  <a:gd name="T29" fmla="*/ 40 h 52"/>
                  <a:gd name="T30" fmla="*/ 3 w 60"/>
                  <a:gd name="T31" fmla="*/ 35 h 52"/>
                  <a:gd name="T32" fmla="*/ 1 w 60"/>
                  <a:gd name="T33" fmla="*/ 29 h 52"/>
                  <a:gd name="T34" fmla="*/ 0 w 60"/>
                  <a:gd name="T35" fmla="*/ 22 h 52"/>
                  <a:gd name="T36" fmla="*/ 1 w 60"/>
                  <a:gd name="T37" fmla="*/ 17 h 52"/>
                  <a:gd name="T38" fmla="*/ 1 w 60"/>
                  <a:gd name="T39" fmla="*/ 12 h 52"/>
                  <a:gd name="T40" fmla="*/ 4 w 60"/>
                  <a:gd name="T41" fmla="*/ 8 h 52"/>
                  <a:gd name="T42" fmla="*/ 7 w 60"/>
                  <a:gd name="T43" fmla="*/ 5 h 52"/>
                  <a:gd name="T44" fmla="*/ 12 w 60"/>
                  <a:gd name="T45" fmla="*/ 3 h 52"/>
                  <a:gd name="T46" fmla="*/ 15 w 60"/>
                  <a:gd name="T47" fmla="*/ 2 h 52"/>
                  <a:gd name="T48" fmla="*/ 16 w 60"/>
                  <a:gd name="T49" fmla="*/ 2 h 52"/>
                  <a:gd name="T50" fmla="*/ 19 w 60"/>
                  <a:gd name="T51" fmla="*/ 3 h 52"/>
                  <a:gd name="T52" fmla="*/ 21 w 60"/>
                  <a:gd name="T53" fmla="*/ 5 h 52"/>
                  <a:gd name="T54" fmla="*/ 21 w 60"/>
                  <a:gd name="T55" fmla="*/ 6 h 52"/>
                  <a:gd name="T56" fmla="*/ 22 w 60"/>
                  <a:gd name="T57" fmla="*/ 8 h 52"/>
                  <a:gd name="T58" fmla="*/ 22 w 60"/>
                  <a:gd name="T59" fmla="*/ 12 h 52"/>
                  <a:gd name="T60" fmla="*/ 21 w 60"/>
                  <a:gd name="T61" fmla="*/ 15 h 52"/>
                  <a:gd name="T62" fmla="*/ 21 w 60"/>
                  <a:gd name="T63" fmla="*/ 17 h 52"/>
                  <a:gd name="T64" fmla="*/ 18 w 60"/>
                  <a:gd name="T65" fmla="*/ 18 h 52"/>
                  <a:gd name="T66" fmla="*/ 15 w 60"/>
                  <a:gd name="T67" fmla="*/ 18 h 52"/>
                  <a:gd name="T68" fmla="*/ 10 w 60"/>
                  <a:gd name="T69" fmla="*/ 20 h 52"/>
                  <a:gd name="T70" fmla="*/ 9 w 60"/>
                  <a:gd name="T71" fmla="*/ 20 h 52"/>
                  <a:gd name="T72" fmla="*/ 7 w 60"/>
                  <a:gd name="T73" fmla="*/ 22 h 52"/>
                  <a:gd name="T74" fmla="*/ 6 w 60"/>
                  <a:gd name="T75" fmla="*/ 22 h 52"/>
                  <a:gd name="T76" fmla="*/ 4 w 60"/>
                  <a:gd name="T77" fmla="*/ 23 h 52"/>
                  <a:gd name="T78" fmla="*/ 4 w 60"/>
                  <a:gd name="T79" fmla="*/ 28 h 52"/>
                  <a:gd name="T80" fmla="*/ 7 w 60"/>
                  <a:gd name="T81" fmla="*/ 31 h 52"/>
                  <a:gd name="T82" fmla="*/ 10 w 60"/>
                  <a:gd name="T83" fmla="*/ 32 h 52"/>
                  <a:gd name="T84" fmla="*/ 15 w 60"/>
                  <a:gd name="T85" fmla="*/ 34 h 52"/>
                  <a:gd name="T86" fmla="*/ 27 w 60"/>
                  <a:gd name="T87" fmla="*/ 34 h 52"/>
                  <a:gd name="T88" fmla="*/ 31 w 60"/>
                  <a:gd name="T89" fmla="*/ 32 h 52"/>
                  <a:gd name="T90" fmla="*/ 36 w 60"/>
                  <a:gd name="T91" fmla="*/ 32 h 52"/>
                  <a:gd name="T92" fmla="*/ 40 w 60"/>
                  <a:gd name="T93" fmla="*/ 29 h 52"/>
                  <a:gd name="T94" fmla="*/ 43 w 60"/>
                  <a:gd name="T95" fmla="*/ 28 h 52"/>
                  <a:gd name="T96" fmla="*/ 46 w 60"/>
                  <a:gd name="T97" fmla="*/ 23 h 52"/>
                  <a:gd name="T98" fmla="*/ 48 w 60"/>
                  <a:gd name="T99" fmla="*/ 20 h 52"/>
                  <a:gd name="T100" fmla="*/ 50 w 60"/>
                  <a:gd name="T101" fmla="*/ 15 h 52"/>
                  <a:gd name="T102" fmla="*/ 50 w 60"/>
                  <a:gd name="T103" fmla="*/ 12 h 52"/>
                  <a:gd name="T104" fmla="*/ 46 w 60"/>
                  <a:gd name="T105" fmla="*/ 6 h 52"/>
                  <a:gd name="T106" fmla="*/ 42 w 60"/>
                  <a:gd name="T107" fmla="*/ 2 h 52"/>
                  <a:gd name="T108" fmla="*/ 43 w 60"/>
                  <a:gd name="T10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0" h="52">
                    <a:moveTo>
                      <a:pt x="43" y="0"/>
                    </a:moveTo>
                    <a:lnTo>
                      <a:pt x="48" y="3"/>
                    </a:lnTo>
                    <a:lnTo>
                      <a:pt x="56" y="11"/>
                    </a:lnTo>
                    <a:lnTo>
                      <a:pt x="59" y="15"/>
                    </a:lnTo>
                    <a:lnTo>
                      <a:pt x="60" y="20"/>
                    </a:lnTo>
                    <a:lnTo>
                      <a:pt x="60" y="25"/>
                    </a:lnTo>
                    <a:lnTo>
                      <a:pt x="59" y="32"/>
                    </a:lnTo>
                    <a:lnTo>
                      <a:pt x="57" y="38"/>
                    </a:lnTo>
                    <a:lnTo>
                      <a:pt x="53" y="44"/>
                    </a:lnTo>
                    <a:lnTo>
                      <a:pt x="45" y="49"/>
                    </a:lnTo>
                    <a:lnTo>
                      <a:pt x="39" y="50"/>
                    </a:lnTo>
                    <a:lnTo>
                      <a:pt x="31" y="52"/>
                    </a:lnTo>
                    <a:lnTo>
                      <a:pt x="16" y="49"/>
                    </a:lnTo>
                    <a:lnTo>
                      <a:pt x="10" y="44"/>
                    </a:lnTo>
                    <a:lnTo>
                      <a:pt x="6" y="40"/>
                    </a:lnTo>
                    <a:lnTo>
                      <a:pt x="3" y="35"/>
                    </a:lnTo>
                    <a:lnTo>
                      <a:pt x="1" y="29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1" y="12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9" y="3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2" y="8"/>
                    </a:lnTo>
                    <a:lnTo>
                      <a:pt x="22" y="12"/>
                    </a:lnTo>
                    <a:lnTo>
                      <a:pt x="21" y="15"/>
                    </a:lnTo>
                    <a:lnTo>
                      <a:pt x="21" y="17"/>
                    </a:lnTo>
                    <a:lnTo>
                      <a:pt x="18" y="18"/>
                    </a:lnTo>
                    <a:lnTo>
                      <a:pt x="15" y="18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4" y="23"/>
                    </a:lnTo>
                    <a:lnTo>
                      <a:pt x="4" y="28"/>
                    </a:lnTo>
                    <a:lnTo>
                      <a:pt x="7" y="31"/>
                    </a:lnTo>
                    <a:lnTo>
                      <a:pt x="10" y="32"/>
                    </a:lnTo>
                    <a:lnTo>
                      <a:pt x="15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6" y="32"/>
                    </a:lnTo>
                    <a:lnTo>
                      <a:pt x="40" y="29"/>
                    </a:lnTo>
                    <a:lnTo>
                      <a:pt x="43" y="28"/>
                    </a:lnTo>
                    <a:lnTo>
                      <a:pt x="46" y="23"/>
                    </a:lnTo>
                    <a:lnTo>
                      <a:pt x="48" y="20"/>
                    </a:lnTo>
                    <a:lnTo>
                      <a:pt x="50" y="15"/>
                    </a:lnTo>
                    <a:lnTo>
                      <a:pt x="50" y="12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0" name="Freeform 115"/>
              <p:cNvSpPr>
                <a:spLocks noEditPoints="1"/>
              </p:cNvSpPr>
              <p:nvPr/>
            </p:nvSpPr>
            <p:spPr bwMode="auto">
              <a:xfrm>
                <a:off x="423" y="1798"/>
                <a:ext cx="60" cy="57"/>
              </a:xfrm>
              <a:custGeom>
                <a:avLst/>
                <a:gdLst>
                  <a:gd name="T0" fmla="*/ 33 w 60"/>
                  <a:gd name="T1" fmla="*/ 35 h 57"/>
                  <a:gd name="T2" fmla="*/ 39 w 60"/>
                  <a:gd name="T3" fmla="*/ 39 h 57"/>
                  <a:gd name="T4" fmla="*/ 48 w 60"/>
                  <a:gd name="T5" fmla="*/ 38 h 57"/>
                  <a:gd name="T6" fmla="*/ 50 w 60"/>
                  <a:gd name="T7" fmla="*/ 33 h 57"/>
                  <a:gd name="T8" fmla="*/ 46 w 60"/>
                  <a:gd name="T9" fmla="*/ 26 h 57"/>
                  <a:gd name="T10" fmla="*/ 51 w 60"/>
                  <a:gd name="T11" fmla="*/ 0 h 57"/>
                  <a:gd name="T12" fmla="*/ 60 w 60"/>
                  <a:gd name="T13" fmla="*/ 10 h 57"/>
                  <a:gd name="T14" fmla="*/ 57 w 60"/>
                  <a:gd name="T15" fmla="*/ 21 h 57"/>
                  <a:gd name="T16" fmla="*/ 53 w 60"/>
                  <a:gd name="T17" fmla="*/ 26 h 57"/>
                  <a:gd name="T18" fmla="*/ 56 w 60"/>
                  <a:gd name="T19" fmla="*/ 32 h 57"/>
                  <a:gd name="T20" fmla="*/ 60 w 60"/>
                  <a:gd name="T21" fmla="*/ 41 h 57"/>
                  <a:gd name="T22" fmla="*/ 59 w 60"/>
                  <a:gd name="T23" fmla="*/ 51 h 57"/>
                  <a:gd name="T24" fmla="*/ 51 w 60"/>
                  <a:gd name="T25" fmla="*/ 57 h 57"/>
                  <a:gd name="T26" fmla="*/ 40 w 60"/>
                  <a:gd name="T27" fmla="*/ 54 h 57"/>
                  <a:gd name="T28" fmla="*/ 33 w 60"/>
                  <a:gd name="T29" fmla="*/ 45 h 57"/>
                  <a:gd name="T30" fmla="*/ 22 w 60"/>
                  <a:gd name="T31" fmla="*/ 26 h 57"/>
                  <a:gd name="T32" fmla="*/ 9 w 60"/>
                  <a:gd name="T33" fmla="*/ 27 h 57"/>
                  <a:gd name="T34" fmla="*/ 7 w 60"/>
                  <a:gd name="T35" fmla="*/ 29 h 57"/>
                  <a:gd name="T36" fmla="*/ 4 w 60"/>
                  <a:gd name="T37" fmla="*/ 30 h 57"/>
                  <a:gd name="T38" fmla="*/ 7 w 60"/>
                  <a:gd name="T39" fmla="*/ 42 h 57"/>
                  <a:gd name="T40" fmla="*/ 13 w 60"/>
                  <a:gd name="T41" fmla="*/ 39 h 57"/>
                  <a:gd name="T42" fmla="*/ 21 w 60"/>
                  <a:gd name="T43" fmla="*/ 41 h 57"/>
                  <a:gd name="T44" fmla="*/ 24 w 60"/>
                  <a:gd name="T45" fmla="*/ 50 h 57"/>
                  <a:gd name="T46" fmla="*/ 16 w 60"/>
                  <a:gd name="T47" fmla="*/ 56 h 57"/>
                  <a:gd name="T48" fmla="*/ 4 w 60"/>
                  <a:gd name="T49" fmla="*/ 47 h 57"/>
                  <a:gd name="T50" fmla="*/ 1 w 60"/>
                  <a:gd name="T51" fmla="*/ 33 h 57"/>
                  <a:gd name="T52" fmla="*/ 1 w 60"/>
                  <a:gd name="T53" fmla="*/ 23 h 57"/>
                  <a:gd name="T54" fmla="*/ 4 w 60"/>
                  <a:gd name="T55" fmla="*/ 15 h 57"/>
                  <a:gd name="T56" fmla="*/ 9 w 60"/>
                  <a:gd name="T57" fmla="*/ 10 h 57"/>
                  <a:gd name="T58" fmla="*/ 13 w 60"/>
                  <a:gd name="T59" fmla="*/ 9 h 57"/>
                  <a:gd name="T60" fmla="*/ 51 w 60"/>
                  <a:gd name="T61" fmla="*/ 7 h 57"/>
                  <a:gd name="T62" fmla="*/ 51 w 60"/>
                  <a:gd name="T63" fmla="*/ 3 h 57"/>
                  <a:gd name="T64" fmla="*/ 51 w 60"/>
                  <a:gd name="T6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57">
                    <a:moveTo>
                      <a:pt x="27" y="26"/>
                    </a:moveTo>
                    <a:lnTo>
                      <a:pt x="33" y="35"/>
                    </a:lnTo>
                    <a:lnTo>
                      <a:pt x="36" y="38"/>
                    </a:lnTo>
                    <a:lnTo>
                      <a:pt x="39" y="39"/>
                    </a:lnTo>
                    <a:lnTo>
                      <a:pt x="46" y="39"/>
                    </a:lnTo>
                    <a:lnTo>
                      <a:pt x="48" y="38"/>
                    </a:lnTo>
                    <a:lnTo>
                      <a:pt x="50" y="35"/>
                    </a:lnTo>
                    <a:lnTo>
                      <a:pt x="50" y="33"/>
                    </a:lnTo>
                    <a:lnTo>
                      <a:pt x="48" y="29"/>
                    </a:lnTo>
                    <a:lnTo>
                      <a:pt x="46" y="26"/>
                    </a:lnTo>
                    <a:lnTo>
                      <a:pt x="27" y="26"/>
                    </a:lnTo>
                    <a:close/>
                    <a:moveTo>
                      <a:pt x="51" y="0"/>
                    </a:moveTo>
                    <a:lnTo>
                      <a:pt x="59" y="7"/>
                    </a:lnTo>
                    <a:lnTo>
                      <a:pt x="60" y="10"/>
                    </a:lnTo>
                    <a:lnTo>
                      <a:pt x="60" y="18"/>
                    </a:lnTo>
                    <a:lnTo>
                      <a:pt x="57" y="21"/>
                    </a:lnTo>
                    <a:lnTo>
                      <a:pt x="56" y="24"/>
                    </a:lnTo>
                    <a:lnTo>
                      <a:pt x="53" y="26"/>
                    </a:lnTo>
                    <a:lnTo>
                      <a:pt x="51" y="26"/>
                    </a:lnTo>
                    <a:lnTo>
                      <a:pt x="56" y="32"/>
                    </a:lnTo>
                    <a:lnTo>
                      <a:pt x="57" y="36"/>
                    </a:lnTo>
                    <a:lnTo>
                      <a:pt x="60" y="41"/>
                    </a:lnTo>
                    <a:lnTo>
                      <a:pt x="60" y="48"/>
                    </a:lnTo>
                    <a:lnTo>
                      <a:pt x="59" y="51"/>
                    </a:lnTo>
                    <a:lnTo>
                      <a:pt x="54" y="56"/>
                    </a:lnTo>
                    <a:lnTo>
                      <a:pt x="51" y="57"/>
                    </a:lnTo>
                    <a:lnTo>
                      <a:pt x="43" y="57"/>
                    </a:lnTo>
                    <a:lnTo>
                      <a:pt x="40" y="54"/>
                    </a:lnTo>
                    <a:lnTo>
                      <a:pt x="36" y="51"/>
                    </a:lnTo>
                    <a:lnTo>
                      <a:pt x="33" y="45"/>
                    </a:lnTo>
                    <a:lnTo>
                      <a:pt x="28" y="38"/>
                    </a:lnTo>
                    <a:lnTo>
                      <a:pt x="22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7" y="29"/>
                    </a:lnTo>
                    <a:lnTo>
                      <a:pt x="6" y="29"/>
                    </a:lnTo>
                    <a:lnTo>
                      <a:pt x="4" y="30"/>
                    </a:lnTo>
                    <a:lnTo>
                      <a:pt x="4" y="39"/>
                    </a:lnTo>
                    <a:lnTo>
                      <a:pt x="7" y="42"/>
                    </a:lnTo>
                    <a:lnTo>
                      <a:pt x="10" y="42"/>
                    </a:lnTo>
                    <a:lnTo>
                      <a:pt x="13" y="39"/>
                    </a:lnTo>
                    <a:lnTo>
                      <a:pt x="21" y="39"/>
                    </a:lnTo>
                    <a:lnTo>
                      <a:pt x="21" y="41"/>
                    </a:lnTo>
                    <a:lnTo>
                      <a:pt x="24" y="44"/>
                    </a:lnTo>
                    <a:lnTo>
                      <a:pt x="24" y="50"/>
                    </a:lnTo>
                    <a:lnTo>
                      <a:pt x="18" y="56"/>
                    </a:lnTo>
                    <a:lnTo>
                      <a:pt x="16" y="56"/>
                    </a:lnTo>
                    <a:lnTo>
                      <a:pt x="12" y="54"/>
                    </a:lnTo>
                    <a:lnTo>
                      <a:pt x="4" y="47"/>
                    </a:lnTo>
                    <a:lnTo>
                      <a:pt x="1" y="38"/>
                    </a:lnTo>
                    <a:lnTo>
                      <a:pt x="1" y="33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1" y="18"/>
                    </a:lnTo>
                    <a:lnTo>
                      <a:pt x="4" y="15"/>
                    </a:lnTo>
                    <a:lnTo>
                      <a:pt x="6" y="12"/>
                    </a:lnTo>
                    <a:lnTo>
                      <a:pt x="9" y="10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6" y="7"/>
                    </a:lnTo>
                    <a:lnTo>
                      <a:pt x="51" y="7"/>
                    </a:lnTo>
                    <a:lnTo>
                      <a:pt x="53" y="6"/>
                    </a:lnTo>
                    <a:lnTo>
                      <a:pt x="51" y="3"/>
                    </a:lnTo>
                    <a:lnTo>
                      <a:pt x="50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1" name="Freeform 116"/>
              <p:cNvSpPr>
                <a:spLocks/>
              </p:cNvSpPr>
              <p:nvPr/>
            </p:nvSpPr>
            <p:spPr bwMode="auto">
              <a:xfrm>
                <a:off x="397" y="1762"/>
                <a:ext cx="85" cy="28"/>
              </a:xfrm>
              <a:custGeom>
                <a:avLst/>
                <a:gdLst>
                  <a:gd name="T0" fmla="*/ 82 w 85"/>
                  <a:gd name="T1" fmla="*/ 0 h 28"/>
                  <a:gd name="T2" fmla="*/ 85 w 85"/>
                  <a:gd name="T3" fmla="*/ 0 h 28"/>
                  <a:gd name="T4" fmla="*/ 85 w 85"/>
                  <a:gd name="T5" fmla="*/ 28 h 28"/>
                  <a:gd name="T6" fmla="*/ 82 w 85"/>
                  <a:gd name="T7" fmla="*/ 28 h 28"/>
                  <a:gd name="T8" fmla="*/ 82 w 85"/>
                  <a:gd name="T9" fmla="*/ 27 h 28"/>
                  <a:gd name="T10" fmla="*/ 79 w 85"/>
                  <a:gd name="T11" fmla="*/ 24 h 28"/>
                  <a:gd name="T12" fmla="*/ 77 w 85"/>
                  <a:gd name="T13" fmla="*/ 24 h 28"/>
                  <a:gd name="T14" fmla="*/ 76 w 85"/>
                  <a:gd name="T15" fmla="*/ 22 h 28"/>
                  <a:gd name="T16" fmla="*/ 9 w 85"/>
                  <a:gd name="T17" fmla="*/ 22 h 28"/>
                  <a:gd name="T18" fmla="*/ 6 w 85"/>
                  <a:gd name="T19" fmla="*/ 24 h 28"/>
                  <a:gd name="T20" fmla="*/ 3 w 85"/>
                  <a:gd name="T21" fmla="*/ 24 h 28"/>
                  <a:gd name="T22" fmla="*/ 3 w 85"/>
                  <a:gd name="T23" fmla="*/ 25 h 28"/>
                  <a:gd name="T24" fmla="*/ 1 w 85"/>
                  <a:gd name="T25" fmla="*/ 28 h 28"/>
                  <a:gd name="T26" fmla="*/ 0 w 85"/>
                  <a:gd name="T27" fmla="*/ 28 h 28"/>
                  <a:gd name="T28" fmla="*/ 0 w 85"/>
                  <a:gd name="T29" fmla="*/ 6 h 28"/>
                  <a:gd name="T30" fmla="*/ 77 w 85"/>
                  <a:gd name="T31" fmla="*/ 6 h 28"/>
                  <a:gd name="T32" fmla="*/ 79 w 85"/>
                  <a:gd name="T33" fmla="*/ 4 h 28"/>
                  <a:gd name="T34" fmla="*/ 80 w 85"/>
                  <a:gd name="T35" fmla="*/ 4 h 28"/>
                  <a:gd name="T36" fmla="*/ 82 w 85"/>
                  <a:gd name="T37" fmla="*/ 3 h 28"/>
                  <a:gd name="T38" fmla="*/ 82 w 85"/>
                  <a:gd name="T3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28">
                    <a:moveTo>
                      <a:pt x="82" y="0"/>
                    </a:moveTo>
                    <a:lnTo>
                      <a:pt x="85" y="0"/>
                    </a:lnTo>
                    <a:lnTo>
                      <a:pt x="85" y="28"/>
                    </a:lnTo>
                    <a:lnTo>
                      <a:pt x="82" y="28"/>
                    </a:lnTo>
                    <a:lnTo>
                      <a:pt x="82" y="27"/>
                    </a:lnTo>
                    <a:lnTo>
                      <a:pt x="79" y="24"/>
                    </a:lnTo>
                    <a:lnTo>
                      <a:pt x="77" y="24"/>
                    </a:lnTo>
                    <a:lnTo>
                      <a:pt x="76" y="22"/>
                    </a:lnTo>
                    <a:lnTo>
                      <a:pt x="9" y="22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3" y="25"/>
                    </a:lnTo>
                    <a:lnTo>
                      <a:pt x="1" y="28"/>
                    </a:lnTo>
                    <a:lnTo>
                      <a:pt x="0" y="28"/>
                    </a:lnTo>
                    <a:lnTo>
                      <a:pt x="0" y="6"/>
                    </a:lnTo>
                    <a:lnTo>
                      <a:pt x="77" y="6"/>
                    </a:lnTo>
                    <a:lnTo>
                      <a:pt x="79" y="4"/>
                    </a:lnTo>
                    <a:lnTo>
                      <a:pt x="80" y="4"/>
                    </a:lnTo>
                    <a:lnTo>
                      <a:pt x="82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2" name="Freeform 117"/>
              <p:cNvSpPr>
                <a:spLocks/>
              </p:cNvSpPr>
              <p:nvPr/>
            </p:nvSpPr>
            <p:spPr bwMode="auto">
              <a:xfrm>
                <a:off x="395" y="1674"/>
                <a:ext cx="87" cy="48"/>
              </a:xfrm>
              <a:custGeom>
                <a:avLst/>
                <a:gdLst>
                  <a:gd name="T0" fmla="*/ 9 w 87"/>
                  <a:gd name="T1" fmla="*/ 0 h 48"/>
                  <a:gd name="T2" fmla="*/ 13 w 87"/>
                  <a:gd name="T3" fmla="*/ 1 h 48"/>
                  <a:gd name="T4" fmla="*/ 14 w 87"/>
                  <a:gd name="T5" fmla="*/ 1 h 48"/>
                  <a:gd name="T6" fmla="*/ 16 w 87"/>
                  <a:gd name="T7" fmla="*/ 3 h 48"/>
                  <a:gd name="T8" fmla="*/ 17 w 87"/>
                  <a:gd name="T9" fmla="*/ 6 h 48"/>
                  <a:gd name="T10" fmla="*/ 17 w 87"/>
                  <a:gd name="T11" fmla="*/ 13 h 48"/>
                  <a:gd name="T12" fmla="*/ 14 w 87"/>
                  <a:gd name="T13" fmla="*/ 16 h 48"/>
                  <a:gd name="T14" fmla="*/ 5 w 87"/>
                  <a:gd name="T15" fmla="*/ 16 h 48"/>
                  <a:gd name="T16" fmla="*/ 5 w 87"/>
                  <a:gd name="T17" fmla="*/ 18 h 48"/>
                  <a:gd name="T18" fmla="*/ 3 w 87"/>
                  <a:gd name="T19" fmla="*/ 19 h 48"/>
                  <a:gd name="T20" fmla="*/ 3 w 87"/>
                  <a:gd name="T21" fmla="*/ 21 h 48"/>
                  <a:gd name="T22" fmla="*/ 5 w 87"/>
                  <a:gd name="T23" fmla="*/ 21 h 48"/>
                  <a:gd name="T24" fmla="*/ 6 w 87"/>
                  <a:gd name="T25" fmla="*/ 22 h 48"/>
                  <a:gd name="T26" fmla="*/ 29 w 87"/>
                  <a:gd name="T27" fmla="*/ 22 h 48"/>
                  <a:gd name="T28" fmla="*/ 29 w 87"/>
                  <a:gd name="T29" fmla="*/ 15 h 48"/>
                  <a:gd name="T30" fmla="*/ 37 w 87"/>
                  <a:gd name="T31" fmla="*/ 15 h 48"/>
                  <a:gd name="T32" fmla="*/ 37 w 87"/>
                  <a:gd name="T33" fmla="*/ 22 h 48"/>
                  <a:gd name="T34" fmla="*/ 79 w 87"/>
                  <a:gd name="T35" fmla="*/ 22 h 48"/>
                  <a:gd name="T36" fmla="*/ 84 w 87"/>
                  <a:gd name="T37" fmla="*/ 18 h 48"/>
                  <a:gd name="T38" fmla="*/ 84 w 87"/>
                  <a:gd name="T39" fmla="*/ 15 h 48"/>
                  <a:gd name="T40" fmla="*/ 87 w 87"/>
                  <a:gd name="T41" fmla="*/ 15 h 48"/>
                  <a:gd name="T42" fmla="*/ 87 w 87"/>
                  <a:gd name="T43" fmla="*/ 48 h 48"/>
                  <a:gd name="T44" fmla="*/ 84 w 87"/>
                  <a:gd name="T45" fmla="*/ 48 h 48"/>
                  <a:gd name="T46" fmla="*/ 84 w 87"/>
                  <a:gd name="T47" fmla="*/ 45 h 48"/>
                  <a:gd name="T48" fmla="*/ 82 w 87"/>
                  <a:gd name="T49" fmla="*/ 42 h 48"/>
                  <a:gd name="T50" fmla="*/ 81 w 87"/>
                  <a:gd name="T51" fmla="*/ 41 h 48"/>
                  <a:gd name="T52" fmla="*/ 37 w 87"/>
                  <a:gd name="T53" fmla="*/ 41 h 48"/>
                  <a:gd name="T54" fmla="*/ 37 w 87"/>
                  <a:gd name="T55" fmla="*/ 48 h 48"/>
                  <a:gd name="T56" fmla="*/ 29 w 87"/>
                  <a:gd name="T57" fmla="*/ 48 h 48"/>
                  <a:gd name="T58" fmla="*/ 29 w 87"/>
                  <a:gd name="T59" fmla="*/ 41 h 48"/>
                  <a:gd name="T60" fmla="*/ 22 w 87"/>
                  <a:gd name="T61" fmla="*/ 41 h 48"/>
                  <a:gd name="T62" fmla="*/ 16 w 87"/>
                  <a:gd name="T63" fmla="*/ 39 h 48"/>
                  <a:gd name="T64" fmla="*/ 11 w 87"/>
                  <a:gd name="T65" fmla="*/ 38 h 48"/>
                  <a:gd name="T66" fmla="*/ 6 w 87"/>
                  <a:gd name="T67" fmla="*/ 33 h 48"/>
                  <a:gd name="T68" fmla="*/ 3 w 87"/>
                  <a:gd name="T69" fmla="*/ 29 h 48"/>
                  <a:gd name="T70" fmla="*/ 0 w 87"/>
                  <a:gd name="T71" fmla="*/ 22 h 48"/>
                  <a:gd name="T72" fmla="*/ 0 w 87"/>
                  <a:gd name="T73" fmla="*/ 12 h 48"/>
                  <a:gd name="T74" fmla="*/ 2 w 87"/>
                  <a:gd name="T75" fmla="*/ 7 h 48"/>
                  <a:gd name="T76" fmla="*/ 3 w 87"/>
                  <a:gd name="T77" fmla="*/ 4 h 48"/>
                  <a:gd name="T78" fmla="*/ 5 w 87"/>
                  <a:gd name="T79" fmla="*/ 3 h 48"/>
                  <a:gd name="T80" fmla="*/ 8 w 87"/>
                  <a:gd name="T81" fmla="*/ 1 h 48"/>
                  <a:gd name="T82" fmla="*/ 9 w 87"/>
                  <a:gd name="T8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" h="48">
                    <a:moveTo>
                      <a:pt x="9" y="0"/>
                    </a:moveTo>
                    <a:lnTo>
                      <a:pt x="13" y="1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13"/>
                    </a:lnTo>
                    <a:lnTo>
                      <a:pt x="14" y="16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6" y="22"/>
                    </a:lnTo>
                    <a:lnTo>
                      <a:pt x="29" y="22"/>
                    </a:lnTo>
                    <a:lnTo>
                      <a:pt x="29" y="15"/>
                    </a:lnTo>
                    <a:lnTo>
                      <a:pt x="37" y="15"/>
                    </a:lnTo>
                    <a:lnTo>
                      <a:pt x="37" y="22"/>
                    </a:lnTo>
                    <a:lnTo>
                      <a:pt x="79" y="22"/>
                    </a:lnTo>
                    <a:lnTo>
                      <a:pt x="84" y="18"/>
                    </a:lnTo>
                    <a:lnTo>
                      <a:pt x="84" y="15"/>
                    </a:lnTo>
                    <a:lnTo>
                      <a:pt x="87" y="15"/>
                    </a:lnTo>
                    <a:lnTo>
                      <a:pt x="87" y="48"/>
                    </a:lnTo>
                    <a:lnTo>
                      <a:pt x="84" y="48"/>
                    </a:lnTo>
                    <a:lnTo>
                      <a:pt x="84" y="45"/>
                    </a:lnTo>
                    <a:lnTo>
                      <a:pt x="82" y="42"/>
                    </a:lnTo>
                    <a:lnTo>
                      <a:pt x="81" y="41"/>
                    </a:lnTo>
                    <a:lnTo>
                      <a:pt x="37" y="41"/>
                    </a:lnTo>
                    <a:lnTo>
                      <a:pt x="37" y="48"/>
                    </a:lnTo>
                    <a:lnTo>
                      <a:pt x="29" y="48"/>
                    </a:lnTo>
                    <a:lnTo>
                      <a:pt x="29" y="41"/>
                    </a:lnTo>
                    <a:lnTo>
                      <a:pt x="22" y="41"/>
                    </a:lnTo>
                    <a:lnTo>
                      <a:pt x="16" y="39"/>
                    </a:lnTo>
                    <a:lnTo>
                      <a:pt x="11" y="38"/>
                    </a:lnTo>
                    <a:lnTo>
                      <a:pt x="6" y="33"/>
                    </a:lnTo>
                    <a:lnTo>
                      <a:pt x="3" y="29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3" name="Freeform 118"/>
              <p:cNvSpPr>
                <a:spLocks noEditPoints="1"/>
              </p:cNvSpPr>
              <p:nvPr/>
            </p:nvSpPr>
            <p:spPr bwMode="auto">
              <a:xfrm>
                <a:off x="395" y="1651"/>
                <a:ext cx="87" cy="27"/>
              </a:xfrm>
              <a:custGeom>
                <a:avLst/>
                <a:gdLst>
                  <a:gd name="T0" fmla="*/ 6 w 87"/>
                  <a:gd name="T1" fmla="*/ 5 h 27"/>
                  <a:gd name="T2" fmla="*/ 11 w 87"/>
                  <a:gd name="T3" fmla="*/ 5 h 27"/>
                  <a:gd name="T4" fmla="*/ 13 w 87"/>
                  <a:gd name="T5" fmla="*/ 6 h 27"/>
                  <a:gd name="T6" fmla="*/ 16 w 87"/>
                  <a:gd name="T7" fmla="*/ 8 h 27"/>
                  <a:gd name="T8" fmla="*/ 17 w 87"/>
                  <a:gd name="T9" fmla="*/ 9 h 27"/>
                  <a:gd name="T10" fmla="*/ 17 w 87"/>
                  <a:gd name="T11" fmla="*/ 15 h 27"/>
                  <a:gd name="T12" fmla="*/ 16 w 87"/>
                  <a:gd name="T13" fmla="*/ 18 h 27"/>
                  <a:gd name="T14" fmla="*/ 16 w 87"/>
                  <a:gd name="T15" fmla="*/ 20 h 27"/>
                  <a:gd name="T16" fmla="*/ 14 w 87"/>
                  <a:gd name="T17" fmla="*/ 21 h 27"/>
                  <a:gd name="T18" fmla="*/ 5 w 87"/>
                  <a:gd name="T19" fmla="*/ 21 h 27"/>
                  <a:gd name="T20" fmla="*/ 2 w 87"/>
                  <a:gd name="T21" fmla="*/ 18 h 27"/>
                  <a:gd name="T22" fmla="*/ 0 w 87"/>
                  <a:gd name="T23" fmla="*/ 15 h 27"/>
                  <a:gd name="T24" fmla="*/ 0 w 87"/>
                  <a:gd name="T25" fmla="*/ 11 h 27"/>
                  <a:gd name="T26" fmla="*/ 6 w 87"/>
                  <a:gd name="T27" fmla="*/ 5 h 27"/>
                  <a:gd name="T28" fmla="*/ 84 w 87"/>
                  <a:gd name="T29" fmla="*/ 0 h 27"/>
                  <a:gd name="T30" fmla="*/ 87 w 87"/>
                  <a:gd name="T31" fmla="*/ 0 h 27"/>
                  <a:gd name="T32" fmla="*/ 87 w 87"/>
                  <a:gd name="T33" fmla="*/ 27 h 27"/>
                  <a:gd name="T34" fmla="*/ 84 w 87"/>
                  <a:gd name="T35" fmla="*/ 27 h 27"/>
                  <a:gd name="T36" fmla="*/ 84 w 87"/>
                  <a:gd name="T37" fmla="*/ 26 h 27"/>
                  <a:gd name="T38" fmla="*/ 81 w 87"/>
                  <a:gd name="T39" fmla="*/ 23 h 27"/>
                  <a:gd name="T40" fmla="*/ 79 w 87"/>
                  <a:gd name="T41" fmla="*/ 23 h 27"/>
                  <a:gd name="T42" fmla="*/ 78 w 87"/>
                  <a:gd name="T43" fmla="*/ 21 h 27"/>
                  <a:gd name="T44" fmla="*/ 40 w 87"/>
                  <a:gd name="T45" fmla="*/ 21 h 27"/>
                  <a:gd name="T46" fmla="*/ 37 w 87"/>
                  <a:gd name="T47" fmla="*/ 23 h 27"/>
                  <a:gd name="T48" fmla="*/ 35 w 87"/>
                  <a:gd name="T49" fmla="*/ 23 h 27"/>
                  <a:gd name="T50" fmla="*/ 32 w 87"/>
                  <a:gd name="T51" fmla="*/ 26 h 27"/>
                  <a:gd name="T52" fmla="*/ 32 w 87"/>
                  <a:gd name="T53" fmla="*/ 27 h 27"/>
                  <a:gd name="T54" fmla="*/ 29 w 87"/>
                  <a:gd name="T55" fmla="*/ 27 h 27"/>
                  <a:gd name="T56" fmla="*/ 29 w 87"/>
                  <a:gd name="T57" fmla="*/ 5 h 27"/>
                  <a:gd name="T58" fmla="*/ 79 w 87"/>
                  <a:gd name="T59" fmla="*/ 5 h 27"/>
                  <a:gd name="T60" fmla="*/ 81 w 87"/>
                  <a:gd name="T61" fmla="*/ 3 h 27"/>
                  <a:gd name="T62" fmla="*/ 82 w 87"/>
                  <a:gd name="T63" fmla="*/ 3 h 27"/>
                  <a:gd name="T64" fmla="*/ 84 w 87"/>
                  <a:gd name="T65" fmla="*/ 2 h 27"/>
                  <a:gd name="T66" fmla="*/ 84 w 87"/>
                  <a:gd name="T6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" h="27">
                    <a:moveTo>
                      <a:pt x="6" y="5"/>
                    </a:moveTo>
                    <a:lnTo>
                      <a:pt x="11" y="5"/>
                    </a:lnTo>
                    <a:lnTo>
                      <a:pt x="13" y="6"/>
                    </a:lnTo>
                    <a:lnTo>
                      <a:pt x="16" y="8"/>
                    </a:lnTo>
                    <a:lnTo>
                      <a:pt x="17" y="9"/>
                    </a:lnTo>
                    <a:lnTo>
                      <a:pt x="17" y="15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4" y="21"/>
                    </a:lnTo>
                    <a:lnTo>
                      <a:pt x="5" y="21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6" y="5"/>
                    </a:lnTo>
                    <a:close/>
                    <a:moveTo>
                      <a:pt x="84" y="0"/>
                    </a:moveTo>
                    <a:lnTo>
                      <a:pt x="87" y="0"/>
                    </a:lnTo>
                    <a:lnTo>
                      <a:pt x="87" y="27"/>
                    </a:lnTo>
                    <a:lnTo>
                      <a:pt x="84" y="27"/>
                    </a:lnTo>
                    <a:lnTo>
                      <a:pt x="84" y="26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1"/>
                    </a:lnTo>
                    <a:lnTo>
                      <a:pt x="40" y="21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32" y="26"/>
                    </a:lnTo>
                    <a:lnTo>
                      <a:pt x="32" y="27"/>
                    </a:lnTo>
                    <a:lnTo>
                      <a:pt x="29" y="27"/>
                    </a:lnTo>
                    <a:lnTo>
                      <a:pt x="29" y="5"/>
                    </a:lnTo>
                    <a:lnTo>
                      <a:pt x="79" y="5"/>
                    </a:lnTo>
                    <a:lnTo>
                      <a:pt x="81" y="3"/>
                    </a:lnTo>
                    <a:lnTo>
                      <a:pt x="82" y="3"/>
                    </a:lnTo>
                    <a:lnTo>
                      <a:pt x="84" y="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4" name="Freeform 119"/>
              <p:cNvSpPr>
                <a:spLocks noEditPoints="1"/>
              </p:cNvSpPr>
              <p:nvPr/>
            </p:nvSpPr>
            <p:spPr bwMode="auto">
              <a:xfrm>
                <a:off x="423" y="1594"/>
                <a:ext cx="60" cy="50"/>
              </a:xfrm>
              <a:custGeom>
                <a:avLst/>
                <a:gdLst>
                  <a:gd name="T0" fmla="*/ 18 w 60"/>
                  <a:gd name="T1" fmla="*/ 15 h 50"/>
                  <a:gd name="T2" fmla="*/ 13 w 60"/>
                  <a:gd name="T3" fmla="*/ 16 h 50"/>
                  <a:gd name="T4" fmla="*/ 10 w 60"/>
                  <a:gd name="T5" fmla="*/ 16 h 50"/>
                  <a:gd name="T6" fmla="*/ 7 w 60"/>
                  <a:gd name="T7" fmla="*/ 18 h 50"/>
                  <a:gd name="T8" fmla="*/ 4 w 60"/>
                  <a:gd name="T9" fmla="*/ 21 h 50"/>
                  <a:gd name="T10" fmla="*/ 4 w 60"/>
                  <a:gd name="T11" fmla="*/ 25 h 50"/>
                  <a:gd name="T12" fmla="*/ 7 w 60"/>
                  <a:gd name="T13" fmla="*/ 28 h 50"/>
                  <a:gd name="T14" fmla="*/ 12 w 60"/>
                  <a:gd name="T15" fmla="*/ 31 h 50"/>
                  <a:gd name="T16" fmla="*/ 16 w 60"/>
                  <a:gd name="T17" fmla="*/ 31 h 50"/>
                  <a:gd name="T18" fmla="*/ 21 w 60"/>
                  <a:gd name="T19" fmla="*/ 33 h 50"/>
                  <a:gd name="T20" fmla="*/ 24 w 60"/>
                  <a:gd name="T21" fmla="*/ 33 h 50"/>
                  <a:gd name="T22" fmla="*/ 24 w 60"/>
                  <a:gd name="T23" fmla="*/ 15 h 50"/>
                  <a:gd name="T24" fmla="*/ 18 w 60"/>
                  <a:gd name="T25" fmla="*/ 15 h 50"/>
                  <a:gd name="T26" fmla="*/ 21 w 60"/>
                  <a:gd name="T27" fmla="*/ 0 h 50"/>
                  <a:gd name="T28" fmla="*/ 28 w 60"/>
                  <a:gd name="T29" fmla="*/ 0 h 50"/>
                  <a:gd name="T30" fmla="*/ 28 w 60"/>
                  <a:gd name="T31" fmla="*/ 33 h 50"/>
                  <a:gd name="T32" fmla="*/ 34 w 60"/>
                  <a:gd name="T33" fmla="*/ 31 h 50"/>
                  <a:gd name="T34" fmla="*/ 39 w 60"/>
                  <a:gd name="T35" fmla="*/ 30 h 50"/>
                  <a:gd name="T36" fmla="*/ 43 w 60"/>
                  <a:gd name="T37" fmla="*/ 25 h 50"/>
                  <a:gd name="T38" fmla="*/ 46 w 60"/>
                  <a:gd name="T39" fmla="*/ 24 h 50"/>
                  <a:gd name="T40" fmla="*/ 50 w 60"/>
                  <a:gd name="T41" fmla="*/ 18 h 50"/>
                  <a:gd name="T42" fmla="*/ 50 w 60"/>
                  <a:gd name="T43" fmla="*/ 15 h 50"/>
                  <a:gd name="T44" fmla="*/ 45 w 60"/>
                  <a:gd name="T45" fmla="*/ 6 h 50"/>
                  <a:gd name="T46" fmla="*/ 40 w 60"/>
                  <a:gd name="T47" fmla="*/ 1 h 50"/>
                  <a:gd name="T48" fmla="*/ 42 w 60"/>
                  <a:gd name="T49" fmla="*/ 0 h 50"/>
                  <a:gd name="T50" fmla="*/ 48 w 60"/>
                  <a:gd name="T51" fmla="*/ 3 h 50"/>
                  <a:gd name="T52" fmla="*/ 53 w 60"/>
                  <a:gd name="T53" fmla="*/ 6 h 50"/>
                  <a:gd name="T54" fmla="*/ 59 w 60"/>
                  <a:gd name="T55" fmla="*/ 15 h 50"/>
                  <a:gd name="T56" fmla="*/ 60 w 60"/>
                  <a:gd name="T57" fmla="*/ 19 h 50"/>
                  <a:gd name="T58" fmla="*/ 60 w 60"/>
                  <a:gd name="T59" fmla="*/ 30 h 50"/>
                  <a:gd name="T60" fmla="*/ 57 w 60"/>
                  <a:gd name="T61" fmla="*/ 36 h 50"/>
                  <a:gd name="T62" fmla="*/ 56 w 60"/>
                  <a:gd name="T63" fmla="*/ 40 h 50"/>
                  <a:gd name="T64" fmla="*/ 51 w 60"/>
                  <a:gd name="T65" fmla="*/ 45 h 50"/>
                  <a:gd name="T66" fmla="*/ 45 w 60"/>
                  <a:gd name="T67" fmla="*/ 48 h 50"/>
                  <a:gd name="T68" fmla="*/ 39 w 60"/>
                  <a:gd name="T69" fmla="*/ 50 h 50"/>
                  <a:gd name="T70" fmla="*/ 24 w 60"/>
                  <a:gd name="T71" fmla="*/ 50 h 50"/>
                  <a:gd name="T72" fmla="*/ 18 w 60"/>
                  <a:gd name="T73" fmla="*/ 48 h 50"/>
                  <a:gd name="T74" fmla="*/ 9 w 60"/>
                  <a:gd name="T75" fmla="*/ 42 h 50"/>
                  <a:gd name="T76" fmla="*/ 4 w 60"/>
                  <a:gd name="T77" fmla="*/ 36 h 50"/>
                  <a:gd name="T78" fmla="*/ 1 w 60"/>
                  <a:gd name="T79" fmla="*/ 30 h 50"/>
                  <a:gd name="T80" fmla="*/ 0 w 60"/>
                  <a:gd name="T81" fmla="*/ 22 h 50"/>
                  <a:gd name="T82" fmla="*/ 1 w 60"/>
                  <a:gd name="T83" fmla="*/ 16 h 50"/>
                  <a:gd name="T84" fmla="*/ 3 w 60"/>
                  <a:gd name="T85" fmla="*/ 12 h 50"/>
                  <a:gd name="T86" fmla="*/ 7 w 60"/>
                  <a:gd name="T87" fmla="*/ 6 h 50"/>
                  <a:gd name="T88" fmla="*/ 12 w 60"/>
                  <a:gd name="T89" fmla="*/ 3 h 50"/>
                  <a:gd name="T90" fmla="*/ 21 w 60"/>
                  <a:gd name="T9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0" h="50">
                    <a:moveTo>
                      <a:pt x="18" y="15"/>
                    </a:moveTo>
                    <a:lnTo>
                      <a:pt x="13" y="16"/>
                    </a:lnTo>
                    <a:lnTo>
                      <a:pt x="10" y="16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2" y="31"/>
                    </a:lnTo>
                    <a:lnTo>
                      <a:pt x="16" y="31"/>
                    </a:lnTo>
                    <a:lnTo>
                      <a:pt x="21" y="33"/>
                    </a:lnTo>
                    <a:lnTo>
                      <a:pt x="24" y="33"/>
                    </a:lnTo>
                    <a:lnTo>
                      <a:pt x="24" y="15"/>
                    </a:lnTo>
                    <a:lnTo>
                      <a:pt x="18" y="15"/>
                    </a:lnTo>
                    <a:close/>
                    <a:moveTo>
                      <a:pt x="21" y="0"/>
                    </a:moveTo>
                    <a:lnTo>
                      <a:pt x="28" y="0"/>
                    </a:lnTo>
                    <a:lnTo>
                      <a:pt x="28" y="33"/>
                    </a:lnTo>
                    <a:lnTo>
                      <a:pt x="34" y="31"/>
                    </a:lnTo>
                    <a:lnTo>
                      <a:pt x="39" y="30"/>
                    </a:lnTo>
                    <a:lnTo>
                      <a:pt x="43" y="25"/>
                    </a:lnTo>
                    <a:lnTo>
                      <a:pt x="46" y="24"/>
                    </a:lnTo>
                    <a:lnTo>
                      <a:pt x="50" y="18"/>
                    </a:lnTo>
                    <a:lnTo>
                      <a:pt x="50" y="15"/>
                    </a:lnTo>
                    <a:lnTo>
                      <a:pt x="45" y="6"/>
                    </a:lnTo>
                    <a:lnTo>
                      <a:pt x="40" y="1"/>
                    </a:lnTo>
                    <a:lnTo>
                      <a:pt x="42" y="0"/>
                    </a:lnTo>
                    <a:lnTo>
                      <a:pt x="48" y="3"/>
                    </a:lnTo>
                    <a:lnTo>
                      <a:pt x="53" y="6"/>
                    </a:lnTo>
                    <a:lnTo>
                      <a:pt x="59" y="15"/>
                    </a:lnTo>
                    <a:lnTo>
                      <a:pt x="60" y="19"/>
                    </a:lnTo>
                    <a:lnTo>
                      <a:pt x="60" y="30"/>
                    </a:lnTo>
                    <a:lnTo>
                      <a:pt x="57" y="36"/>
                    </a:lnTo>
                    <a:lnTo>
                      <a:pt x="56" y="40"/>
                    </a:lnTo>
                    <a:lnTo>
                      <a:pt x="51" y="45"/>
                    </a:lnTo>
                    <a:lnTo>
                      <a:pt x="45" y="48"/>
                    </a:lnTo>
                    <a:lnTo>
                      <a:pt x="39" y="50"/>
                    </a:lnTo>
                    <a:lnTo>
                      <a:pt x="24" y="50"/>
                    </a:lnTo>
                    <a:lnTo>
                      <a:pt x="18" y="48"/>
                    </a:lnTo>
                    <a:lnTo>
                      <a:pt x="9" y="42"/>
                    </a:lnTo>
                    <a:lnTo>
                      <a:pt x="4" y="36"/>
                    </a:lnTo>
                    <a:lnTo>
                      <a:pt x="1" y="30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5" name="Freeform 120"/>
              <p:cNvSpPr>
                <a:spLocks/>
              </p:cNvSpPr>
              <p:nvPr/>
            </p:nvSpPr>
            <p:spPr bwMode="auto">
              <a:xfrm>
                <a:off x="397" y="1557"/>
                <a:ext cx="85" cy="28"/>
              </a:xfrm>
              <a:custGeom>
                <a:avLst/>
                <a:gdLst>
                  <a:gd name="T0" fmla="*/ 82 w 85"/>
                  <a:gd name="T1" fmla="*/ 0 h 28"/>
                  <a:gd name="T2" fmla="*/ 85 w 85"/>
                  <a:gd name="T3" fmla="*/ 0 h 28"/>
                  <a:gd name="T4" fmla="*/ 85 w 85"/>
                  <a:gd name="T5" fmla="*/ 28 h 28"/>
                  <a:gd name="T6" fmla="*/ 82 w 85"/>
                  <a:gd name="T7" fmla="*/ 28 h 28"/>
                  <a:gd name="T8" fmla="*/ 82 w 85"/>
                  <a:gd name="T9" fmla="*/ 26 h 28"/>
                  <a:gd name="T10" fmla="*/ 80 w 85"/>
                  <a:gd name="T11" fmla="*/ 25 h 28"/>
                  <a:gd name="T12" fmla="*/ 79 w 85"/>
                  <a:gd name="T13" fmla="*/ 25 h 28"/>
                  <a:gd name="T14" fmla="*/ 77 w 85"/>
                  <a:gd name="T15" fmla="*/ 23 h 28"/>
                  <a:gd name="T16" fmla="*/ 6 w 85"/>
                  <a:gd name="T17" fmla="*/ 23 h 28"/>
                  <a:gd name="T18" fmla="*/ 4 w 85"/>
                  <a:gd name="T19" fmla="*/ 25 h 28"/>
                  <a:gd name="T20" fmla="*/ 3 w 85"/>
                  <a:gd name="T21" fmla="*/ 25 h 28"/>
                  <a:gd name="T22" fmla="*/ 3 w 85"/>
                  <a:gd name="T23" fmla="*/ 26 h 28"/>
                  <a:gd name="T24" fmla="*/ 1 w 85"/>
                  <a:gd name="T25" fmla="*/ 28 h 28"/>
                  <a:gd name="T26" fmla="*/ 0 w 85"/>
                  <a:gd name="T27" fmla="*/ 28 h 28"/>
                  <a:gd name="T28" fmla="*/ 0 w 85"/>
                  <a:gd name="T29" fmla="*/ 6 h 28"/>
                  <a:gd name="T30" fmla="*/ 74 w 85"/>
                  <a:gd name="T31" fmla="*/ 6 h 28"/>
                  <a:gd name="T32" fmla="*/ 77 w 85"/>
                  <a:gd name="T33" fmla="*/ 5 h 28"/>
                  <a:gd name="T34" fmla="*/ 79 w 85"/>
                  <a:gd name="T35" fmla="*/ 5 h 28"/>
                  <a:gd name="T36" fmla="*/ 82 w 85"/>
                  <a:gd name="T37" fmla="*/ 2 h 28"/>
                  <a:gd name="T38" fmla="*/ 82 w 85"/>
                  <a:gd name="T3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28">
                    <a:moveTo>
                      <a:pt x="82" y="0"/>
                    </a:moveTo>
                    <a:lnTo>
                      <a:pt x="85" y="0"/>
                    </a:lnTo>
                    <a:lnTo>
                      <a:pt x="85" y="28"/>
                    </a:lnTo>
                    <a:lnTo>
                      <a:pt x="82" y="28"/>
                    </a:lnTo>
                    <a:lnTo>
                      <a:pt x="82" y="26"/>
                    </a:lnTo>
                    <a:lnTo>
                      <a:pt x="80" y="25"/>
                    </a:lnTo>
                    <a:lnTo>
                      <a:pt x="79" y="25"/>
                    </a:lnTo>
                    <a:lnTo>
                      <a:pt x="77" y="23"/>
                    </a:lnTo>
                    <a:lnTo>
                      <a:pt x="6" y="23"/>
                    </a:lnTo>
                    <a:lnTo>
                      <a:pt x="4" y="25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1" y="28"/>
                    </a:lnTo>
                    <a:lnTo>
                      <a:pt x="0" y="28"/>
                    </a:lnTo>
                    <a:lnTo>
                      <a:pt x="0" y="6"/>
                    </a:lnTo>
                    <a:lnTo>
                      <a:pt x="74" y="6"/>
                    </a:lnTo>
                    <a:lnTo>
                      <a:pt x="77" y="5"/>
                    </a:lnTo>
                    <a:lnTo>
                      <a:pt x="79" y="5"/>
                    </a:lnTo>
                    <a:lnTo>
                      <a:pt x="82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6" name="Freeform 121"/>
              <p:cNvSpPr>
                <a:spLocks noEditPoints="1"/>
              </p:cNvSpPr>
              <p:nvPr/>
            </p:nvSpPr>
            <p:spPr bwMode="auto">
              <a:xfrm>
                <a:off x="397" y="1489"/>
                <a:ext cx="86" cy="62"/>
              </a:xfrm>
              <a:custGeom>
                <a:avLst/>
                <a:gdLst>
                  <a:gd name="T0" fmla="*/ 42 w 86"/>
                  <a:gd name="T1" fmla="*/ 23 h 62"/>
                  <a:gd name="T2" fmla="*/ 33 w 86"/>
                  <a:gd name="T3" fmla="*/ 28 h 62"/>
                  <a:gd name="T4" fmla="*/ 30 w 86"/>
                  <a:gd name="T5" fmla="*/ 32 h 62"/>
                  <a:gd name="T6" fmla="*/ 30 w 86"/>
                  <a:gd name="T7" fmla="*/ 37 h 62"/>
                  <a:gd name="T8" fmla="*/ 32 w 86"/>
                  <a:gd name="T9" fmla="*/ 40 h 62"/>
                  <a:gd name="T10" fmla="*/ 33 w 86"/>
                  <a:gd name="T11" fmla="*/ 41 h 62"/>
                  <a:gd name="T12" fmla="*/ 36 w 86"/>
                  <a:gd name="T13" fmla="*/ 41 h 62"/>
                  <a:gd name="T14" fmla="*/ 38 w 86"/>
                  <a:gd name="T15" fmla="*/ 43 h 62"/>
                  <a:gd name="T16" fmla="*/ 42 w 86"/>
                  <a:gd name="T17" fmla="*/ 44 h 62"/>
                  <a:gd name="T18" fmla="*/ 65 w 86"/>
                  <a:gd name="T19" fmla="*/ 44 h 62"/>
                  <a:gd name="T20" fmla="*/ 74 w 86"/>
                  <a:gd name="T21" fmla="*/ 41 h 62"/>
                  <a:gd name="T22" fmla="*/ 76 w 86"/>
                  <a:gd name="T23" fmla="*/ 40 h 62"/>
                  <a:gd name="T24" fmla="*/ 79 w 86"/>
                  <a:gd name="T25" fmla="*/ 38 h 62"/>
                  <a:gd name="T26" fmla="*/ 79 w 86"/>
                  <a:gd name="T27" fmla="*/ 31 h 62"/>
                  <a:gd name="T28" fmla="*/ 71 w 86"/>
                  <a:gd name="T29" fmla="*/ 23 h 62"/>
                  <a:gd name="T30" fmla="*/ 42 w 86"/>
                  <a:gd name="T31" fmla="*/ 23 h 62"/>
                  <a:gd name="T32" fmla="*/ 79 w 86"/>
                  <a:gd name="T33" fmla="*/ 0 h 62"/>
                  <a:gd name="T34" fmla="*/ 82 w 86"/>
                  <a:gd name="T35" fmla="*/ 0 h 62"/>
                  <a:gd name="T36" fmla="*/ 86 w 86"/>
                  <a:gd name="T37" fmla="*/ 23 h 62"/>
                  <a:gd name="T38" fmla="*/ 77 w 86"/>
                  <a:gd name="T39" fmla="*/ 23 h 62"/>
                  <a:gd name="T40" fmla="*/ 85 w 86"/>
                  <a:gd name="T41" fmla="*/ 31 h 62"/>
                  <a:gd name="T42" fmla="*/ 86 w 86"/>
                  <a:gd name="T43" fmla="*/ 35 h 62"/>
                  <a:gd name="T44" fmla="*/ 86 w 86"/>
                  <a:gd name="T45" fmla="*/ 44 h 62"/>
                  <a:gd name="T46" fmla="*/ 83 w 86"/>
                  <a:gd name="T47" fmla="*/ 49 h 62"/>
                  <a:gd name="T48" fmla="*/ 82 w 86"/>
                  <a:gd name="T49" fmla="*/ 53 h 62"/>
                  <a:gd name="T50" fmla="*/ 77 w 86"/>
                  <a:gd name="T51" fmla="*/ 56 h 62"/>
                  <a:gd name="T52" fmla="*/ 71 w 86"/>
                  <a:gd name="T53" fmla="*/ 59 h 62"/>
                  <a:gd name="T54" fmla="*/ 65 w 86"/>
                  <a:gd name="T55" fmla="*/ 61 h 62"/>
                  <a:gd name="T56" fmla="*/ 57 w 86"/>
                  <a:gd name="T57" fmla="*/ 62 h 62"/>
                  <a:gd name="T58" fmla="*/ 48 w 86"/>
                  <a:gd name="T59" fmla="*/ 61 h 62"/>
                  <a:gd name="T60" fmla="*/ 41 w 86"/>
                  <a:gd name="T61" fmla="*/ 59 h 62"/>
                  <a:gd name="T62" fmla="*/ 36 w 86"/>
                  <a:gd name="T63" fmla="*/ 56 h 62"/>
                  <a:gd name="T64" fmla="*/ 30 w 86"/>
                  <a:gd name="T65" fmla="*/ 50 h 62"/>
                  <a:gd name="T66" fmla="*/ 27 w 86"/>
                  <a:gd name="T67" fmla="*/ 44 h 62"/>
                  <a:gd name="T68" fmla="*/ 26 w 86"/>
                  <a:gd name="T69" fmla="*/ 38 h 62"/>
                  <a:gd name="T70" fmla="*/ 26 w 86"/>
                  <a:gd name="T71" fmla="*/ 34 h 62"/>
                  <a:gd name="T72" fmla="*/ 27 w 86"/>
                  <a:gd name="T73" fmla="*/ 29 h 62"/>
                  <a:gd name="T74" fmla="*/ 29 w 86"/>
                  <a:gd name="T75" fmla="*/ 28 h 62"/>
                  <a:gd name="T76" fmla="*/ 32 w 86"/>
                  <a:gd name="T77" fmla="*/ 26 h 62"/>
                  <a:gd name="T78" fmla="*/ 35 w 86"/>
                  <a:gd name="T79" fmla="*/ 23 h 62"/>
                  <a:gd name="T80" fmla="*/ 4 w 86"/>
                  <a:gd name="T81" fmla="*/ 23 h 62"/>
                  <a:gd name="T82" fmla="*/ 4 w 86"/>
                  <a:gd name="T83" fmla="*/ 24 h 62"/>
                  <a:gd name="T84" fmla="*/ 3 w 86"/>
                  <a:gd name="T85" fmla="*/ 24 h 62"/>
                  <a:gd name="T86" fmla="*/ 3 w 86"/>
                  <a:gd name="T87" fmla="*/ 28 h 62"/>
                  <a:gd name="T88" fmla="*/ 1 w 86"/>
                  <a:gd name="T89" fmla="*/ 31 h 62"/>
                  <a:gd name="T90" fmla="*/ 0 w 86"/>
                  <a:gd name="T91" fmla="*/ 31 h 62"/>
                  <a:gd name="T92" fmla="*/ 0 w 86"/>
                  <a:gd name="T93" fmla="*/ 6 h 62"/>
                  <a:gd name="T94" fmla="*/ 77 w 86"/>
                  <a:gd name="T95" fmla="*/ 6 h 62"/>
                  <a:gd name="T96" fmla="*/ 77 w 86"/>
                  <a:gd name="T97" fmla="*/ 5 h 62"/>
                  <a:gd name="T98" fmla="*/ 79 w 86"/>
                  <a:gd name="T99" fmla="*/ 5 h 62"/>
                  <a:gd name="T100" fmla="*/ 79 w 86"/>
                  <a:gd name="T10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" h="62">
                    <a:moveTo>
                      <a:pt x="42" y="23"/>
                    </a:moveTo>
                    <a:lnTo>
                      <a:pt x="33" y="28"/>
                    </a:lnTo>
                    <a:lnTo>
                      <a:pt x="30" y="32"/>
                    </a:lnTo>
                    <a:lnTo>
                      <a:pt x="30" y="37"/>
                    </a:lnTo>
                    <a:lnTo>
                      <a:pt x="32" y="40"/>
                    </a:lnTo>
                    <a:lnTo>
                      <a:pt x="33" y="41"/>
                    </a:lnTo>
                    <a:lnTo>
                      <a:pt x="36" y="41"/>
                    </a:lnTo>
                    <a:lnTo>
                      <a:pt x="38" y="43"/>
                    </a:lnTo>
                    <a:lnTo>
                      <a:pt x="42" y="44"/>
                    </a:lnTo>
                    <a:lnTo>
                      <a:pt x="65" y="44"/>
                    </a:lnTo>
                    <a:lnTo>
                      <a:pt x="74" y="41"/>
                    </a:lnTo>
                    <a:lnTo>
                      <a:pt x="76" y="40"/>
                    </a:lnTo>
                    <a:lnTo>
                      <a:pt x="79" y="38"/>
                    </a:lnTo>
                    <a:lnTo>
                      <a:pt x="79" y="31"/>
                    </a:lnTo>
                    <a:lnTo>
                      <a:pt x="71" y="23"/>
                    </a:lnTo>
                    <a:lnTo>
                      <a:pt x="42" y="23"/>
                    </a:lnTo>
                    <a:close/>
                    <a:moveTo>
                      <a:pt x="79" y="0"/>
                    </a:moveTo>
                    <a:lnTo>
                      <a:pt x="82" y="0"/>
                    </a:lnTo>
                    <a:lnTo>
                      <a:pt x="86" y="23"/>
                    </a:lnTo>
                    <a:lnTo>
                      <a:pt x="77" y="23"/>
                    </a:lnTo>
                    <a:lnTo>
                      <a:pt x="85" y="31"/>
                    </a:lnTo>
                    <a:lnTo>
                      <a:pt x="86" y="35"/>
                    </a:lnTo>
                    <a:lnTo>
                      <a:pt x="86" y="44"/>
                    </a:lnTo>
                    <a:lnTo>
                      <a:pt x="83" y="49"/>
                    </a:lnTo>
                    <a:lnTo>
                      <a:pt x="82" y="53"/>
                    </a:lnTo>
                    <a:lnTo>
                      <a:pt x="77" y="56"/>
                    </a:lnTo>
                    <a:lnTo>
                      <a:pt x="71" y="59"/>
                    </a:lnTo>
                    <a:lnTo>
                      <a:pt x="65" y="61"/>
                    </a:lnTo>
                    <a:lnTo>
                      <a:pt x="57" y="62"/>
                    </a:lnTo>
                    <a:lnTo>
                      <a:pt x="48" y="61"/>
                    </a:lnTo>
                    <a:lnTo>
                      <a:pt x="41" y="59"/>
                    </a:lnTo>
                    <a:lnTo>
                      <a:pt x="36" y="56"/>
                    </a:lnTo>
                    <a:lnTo>
                      <a:pt x="30" y="50"/>
                    </a:lnTo>
                    <a:lnTo>
                      <a:pt x="27" y="44"/>
                    </a:lnTo>
                    <a:lnTo>
                      <a:pt x="26" y="38"/>
                    </a:lnTo>
                    <a:lnTo>
                      <a:pt x="26" y="34"/>
                    </a:lnTo>
                    <a:lnTo>
                      <a:pt x="27" y="29"/>
                    </a:lnTo>
                    <a:lnTo>
                      <a:pt x="29" y="28"/>
                    </a:lnTo>
                    <a:lnTo>
                      <a:pt x="32" y="26"/>
                    </a:lnTo>
                    <a:lnTo>
                      <a:pt x="35" y="23"/>
                    </a:lnTo>
                    <a:lnTo>
                      <a:pt x="4" y="23"/>
                    </a:lnTo>
                    <a:lnTo>
                      <a:pt x="4" y="24"/>
                    </a:lnTo>
                    <a:lnTo>
                      <a:pt x="3" y="24"/>
                    </a:lnTo>
                    <a:lnTo>
                      <a:pt x="3" y="28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6"/>
                    </a:lnTo>
                    <a:lnTo>
                      <a:pt x="77" y="6"/>
                    </a:lnTo>
                    <a:lnTo>
                      <a:pt x="77" y="5"/>
                    </a:lnTo>
                    <a:lnTo>
                      <a:pt x="79" y="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7" name="Freeform 122"/>
              <p:cNvSpPr>
                <a:spLocks noEditPoints="1"/>
              </p:cNvSpPr>
              <p:nvPr/>
            </p:nvSpPr>
            <p:spPr bwMode="auto">
              <a:xfrm>
                <a:off x="395" y="1420"/>
                <a:ext cx="87" cy="27"/>
              </a:xfrm>
              <a:custGeom>
                <a:avLst/>
                <a:gdLst>
                  <a:gd name="T0" fmla="*/ 6 w 87"/>
                  <a:gd name="T1" fmla="*/ 4 h 27"/>
                  <a:gd name="T2" fmla="*/ 11 w 87"/>
                  <a:gd name="T3" fmla="*/ 4 h 27"/>
                  <a:gd name="T4" fmla="*/ 13 w 87"/>
                  <a:gd name="T5" fmla="*/ 6 h 27"/>
                  <a:gd name="T6" fmla="*/ 16 w 87"/>
                  <a:gd name="T7" fmla="*/ 7 h 27"/>
                  <a:gd name="T8" fmla="*/ 17 w 87"/>
                  <a:gd name="T9" fmla="*/ 9 h 27"/>
                  <a:gd name="T10" fmla="*/ 17 w 87"/>
                  <a:gd name="T11" fmla="*/ 15 h 27"/>
                  <a:gd name="T12" fmla="*/ 16 w 87"/>
                  <a:gd name="T13" fmla="*/ 18 h 27"/>
                  <a:gd name="T14" fmla="*/ 16 w 87"/>
                  <a:gd name="T15" fmla="*/ 19 h 27"/>
                  <a:gd name="T16" fmla="*/ 14 w 87"/>
                  <a:gd name="T17" fmla="*/ 21 h 27"/>
                  <a:gd name="T18" fmla="*/ 11 w 87"/>
                  <a:gd name="T19" fmla="*/ 21 h 27"/>
                  <a:gd name="T20" fmla="*/ 9 w 87"/>
                  <a:gd name="T21" fmla="*/ 22 h 27"/>
                  <a:gd name="T22" fmla="*/ 5 w 87"/>
                  <a:gd name="T23" fmla="*/ 21 h 27"/>
                  <a:gd name="T24" fmla="*/ 2 w 87"/>
                  <a:gd name="T25" fmla="*/ 18 h 27"/>
                  <a:gd name="T26" fmla="*/ 0 w 87"/>
                  <a:gd name="T27" fmla="*/ 15 h 27"/>
                  <a:gd name="T28" fmla="*/ 0 w 87"/>
                  <a:gd name="T29" fmla="*/ 10 h 27"/>
                  <a:gd name="T30" fmla="*/ 6 w 87"/>
                  <a:gd name="T31" fmla="*/ 4 h 27"/>
                  <a:gd name="T32" fmla="*/ 84 w 87"/>
                  <a:gd name="T33" fmla="*/ 0 h 27"/>
                  <a:gd name="T34" fmla="*/ 87 w 87"/>
                  <a:gd name="T35" fmla="*/ 0 h 27"/>
                  <a:gd name="T36" fmla="*/ 87 w 87"/>
                  <a:gd name="T37" fmla="*/ 27 h 27"/>
                  <a:gd name="T38" fmla="*/ 84 w 87"/>
                  <a:gd name="T39" fmla="*/ 27 h 27"/>
                  <a:gd name="T40" fmla="*/ 84 w 87"/>
                  <a:gd name="T41" fmla="*/ 25 h 27"/>
                  <a:gd name="T42" fmla="*/ 81 w 87"/>
                  <a:gd name="T43" fmla="*/ 22 h 27"/>
                  <a:gd name="T44" fmla="*/ 35 w 87"/>
                  <a:gd name="T45" fmla="*/ 22 h 27"/>
                  <a:gd name="T46" fmla="*/ 32 w 87"/>
                  <a:gd name="T47" fmla="*/ 25 h 27"/>
                  <a:gd name="T48" fmla="*/ 32 w 87"/>
                  <a:gd name="T49" fmla="*/ 27 h 27"/>
                  <a:gd name="T50" fmla="*/ 29 w 87"/>
                  <a:gd name="T51" fmla="*/ 27 h 27"/>
                  <a:gd name="T52" fmla="*/ 29 w 87"/>
                  <a:gd name="T53" fmla="*/ 4 h 27"/>
                  <a:gd name="T54" fmla="*/ 79 w 87"/>
                  <a:gd name="T55" fmla="*/ 4 h 27"/>
                  <a:gd name="T56" fmla="*/ 81 w 87"/>
                  <a:gd name="T57" fmla="*/ 3 h 27"/>
                  <a:gd name="T58" fmla="*/ 82 w 87"/>
                  <a:gd name="T59" fmla="*/ 3 h 27"/>
                  <a:gd name="T60" fmla="*/ 84 w 87"/>
                  <a:gd name="T61" fmla="*/ 1 h 27"/>
                  <a:gd name="T62" fmla="*/ 84 w 87"/>
                  <a:gd name="T6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7" h="27">
                    <a:moveTo>
                      <a:pt x="6" y="4"/>
                    </a:moveTo>
                    <a:lnTo>
                      <a:pt x="11" y="4"/>
                    </a:lnTo>
                    <a:lnTo>
                      <a:pt x="13" y="6"/>
                    </a:lnTo>
                    <a:lnTo>
                      <a:pt x="16" y="7"/>
                    </a:lnTo>
                    <a:lnTo>
                      <a:pt x="17" y="9"/>
                    </a:lnTo>
                    <a:lnTo>
                      <a:pt x="17" y="15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4" y="21"/>
                    </a:lnTo>
                    <a:lnTo>
                      <a:pt x="11" y="21"/>
                    </a:lnTo>
                    <a:lnTo>
                      <a:pt x="9" y="22"/>
                    </a:lnTo>
                    <a:lnTo>
                      <a:pt x="5" y="21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6" y="4"/>
                    </a:lnTo>
                    <a:close/>
                    <a:moveTo>
                      <a:pt x="84" y="0"/>
                    </a:moveTo>
                    <a:lnTo>
                      <a:pt x="87" y="0"/>
                    </a:lnTo>
                    <a:lnTo>
                      <a:pt x="87" y="27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1" y="22"/>
                    </a:lnTo>
                    <a:lnTo>
                      <a:pt x="35" y="22"/>
                    </a:lnTo>
                    <a:lnTo>
                      <a:pt x="32" y="25"/>
                    </a:lnTo>
                    <a:lnTo>
                      <a:pt x="32" y="27"/>
                    </a:lnTo>
                    <a:lnTo>
                      <a:pt x="29" y="27"/>
                    </a:lnTo>
                    <a:lnTo>
                      <a:pt x="29" y="4"/>
                    </a:lnTo>
                    <a:lnTo>
                      <a:pt x="79" y="4"/>
                    </a:lnTo>
                    <a:lnTo>
                      <a:pt x="81" y="3"/>
                    </a:lnTo>
                    <a:lnTo>
                      <a:pt x="82" y="3"/>
                    </a:lnTo>
                    <a:lnTo>
                      <a:pt x="84" y="1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8" name="Freeform 123"/>
              <p:cNvSpPr>
                <a:spLocks/>
              </p:cNvSpPr>
              <p:nvPr/>
            </p:nvSpPr>
            <p:spPr bwMode="auto">
              <a:xfrm>
                <a:off x="423" y="1352"/>
                <a:ext cx="59" cy="59"/>
              </a:xfrm>
              <a:custGeom>
                <a:avLst/>
                <a:gdLst>
                  <a:gd name="T0" fmla="*/ 56 w 59"/>
                  <a:gd name="T1" fmla="*/ 0 h 59"/>
                  <a:gd name="T2" fmla="*/ 59 w 59"/>
                  <a:gd name="T3" fmla="*/ 0 h 59"/>
                  <a:gd name="T4" fmla="*/ 59 w 59"/>
                  <a:gd name="T5" fmla="*/ 27 h 59"/>
                  <a:gd name="T6" fmla="*/ 56 w 59"/>
                  <a:gd name="T7" fmla="*/ 27 h 59"/>
                  <a:gd name="T8" fmla="*/ 56 w 59"/>
                  <a:gd name="T9" fmla="*/ 25 h 59"/>
                  <a:gd name="T10" fmla="*/ 54 w 59"/>
                  <a:gd name="T11" fmla="*/ 24 h 59"/>
                  <a:gd name="T12" fmla="*/ 53 w 59"/>
                  <a:gd name="T13" fmla="*/ 24 h 59"/>
                  <a:gd name="T14" fmla="*/ 51 w 59"/>
                  <a:gd name="T15" fmla="*/ 22 h 59"/>
                  <a:gd name="T16" fmla="*/ 10 w 59"/>
                  <a:gd name="T17" fmla="*/ 22 h 59"/>
                  <a:gd name="T18" fmla="*/ 10 w 59"/>
                  <a:gd name="T19" fmla="*/ 24 h 59"/>
                  <a:gd name="T20" fmla="*/ 9 w 59"/>
                  <a:gd name="T21" fmla="*/ 24 h 59"/>
                  <a:gd name="T22" fmla="*/ 9 w 59"/>
                  <a:gd name="T23" fmla="*/ 30 h 59"/>
                  <a:gd name="T24" fmla="*/ 13 w 59"/>
                  <a:gd name="T25" fmla="*/ 34 h 59"/>
                  <a:gd name="T26" fmla="*/ 18 w 59"/>
                  <a:gd name="T27" fmla="*/ 36 h 59"/>
                  <a:gd name="T28" fmla="*/ 51 w 59"/>
                  <a:gd name="T29" fmla="*/ 36 h 59"/>
                  <a:gd name="T30" fmla="*/ 53 w 59"/>
                  <a:gd name="T31" fmla="*/ 34 h 59"/>
                  <a:gd name="T32" fmla="*/ 54 w 59"/>
                  <a:gd name="T33" fmla="*/ 34 h 59"/>
                  <a:gd name="T34" fmla="*/ 56 w 59"/>
                  <a:gd name="T35" fmla="*/ 33 h 59"/>
                  <a:gd name="T36" fmla="*/ 56 w 59"/>
                  <a:gd name="T37" fmla="*/ 31 h 59"/>
                  <a:gd name="T38" fmla="*/ 59 w 59"/>
                  <a:gd name="T39" fmla="*/ 31 h 59"/>
                  <a:gd name="T40" fmla="*/ 59 w 59"/>
                  <a:gd name="T41" fmla="*/ 59 h 59"/>
                  <a:gd name="T42" fmla="*/ 56 w 59"/>
                  <a:gd name="T43" fmla="*/ 59 h 59"/>
                  <a:gd name="T44" fmla="*/ 56 w 59"/>
                  <a:gd name="T45" fmla="*/ 57 h 59"/>
                  <a:gd name="T46" fmla="*/ 54 w 59"/>
                  <a:gd name="T47" fmla="*/ 56 h 59"/>
                  <a:gd name="T48" fmla="*/ 53 w 59"/>
                  <a:gd name="T49" fmla="*/ 56 h 59"/>
                  <a:gd name="T50" fmla="*/ 51 w 59"/>
                  <a:gd name="T51" fmla="*/ 54 h 59"/>
                  <a:gd name="T52" fmla="*/ 7 w 59"/>
                  <a:gd name="T53" fmla="*/ 54 h 59"/>
                  <a:gd name="T54" fmla="*/ 7 w 59"/>
                  <a:gd name="T55" fmla="*/ 56 h 59"/>
                  <a:gd name="T56" fmla="*/ 6 w 59"/>
                  <a:gd name="T57" fmla="*/ 56 h 59"/>
                  <a:gd name="T58" fmla="*/ 4 w 59"/>
                  <a:gd name="T59" fmla="*/ 57 h 59"/>
                  <a:gd name="T60" fmla="*/ 4 w 59"/>
                  <a:gd name="T61" fmla="*/ 59 h 59"/>
                  <a:gd name="T62" fmla="*/ 1 w 59"/>
                  <a:gd name="T63" fmla="*/ 59 h 59"/>
                  <a:gd name="T64" fmla="*/ 1 w 59"/>
                  <a:gd name="T65" fmla="*/ 36 h 59"/>
                  <a:gd name="T66" fmla="*/ 9 w 59"/>
                  <a:gd name="T67" fmla="*/ 36 h 59"/>
                  <a:gd name="T68" fmla="*/ 6 w 59"/>
                  <a:gd name="T69" fmla="*/ 33 h 59"/>
                  <a:gd name="T70" fmla="*/ 3 w 59"/>
                  <a:gd name="T71" fmla="*/ 28 h 59"/>
                  <a:gd name="T72" fmla="*/ 1 w 59"/>
                  <a:gd name="T73" fmla="*/ 25 h 59"/>
                  <a:gd name="T74" fmla="*/ 1 w 59"/>
                  <a:gd name="T75" fmla="*/ 22 h 59"/>
                  <a:gd name="T76" fmla="*/ 0 w 59"/>
                  <a:gd name="T77" fmla="*/ 19 h 59"/>
                  <a:gd name="T78" fmla="*/ 0 w 59"/>
                  <a:gd name="T79" fmla="*/ 16 h 59"/>
                  <a:gd name="T80" fmla="*/ 3 w 59"/>
                  <a:gd name="T81" fmla="*/ 10 h 59"/>
                  <a:gd name="T82" fmla="*/ 7 w 59"/>
                  <a:gd name="T83" fmla="*/ 7 h 59"/>
                  <a:gd name="T84" fmla="*/ 13 w 59"/>
                  <a:gd name="T85" fmla="*/ 4 h 59"/>
                  <a:gd name="T86" fmla="*/ 53 w 59"/>
                  <a:gd name="T87" fmla="*/ 4 h 59"/>
                  <a:gd name="T88" fmla="*/ 53 w 59"/>
                  <a:gd name="T89" fmla="*/ 3 h 59"/>
                  <a:gd name="T90" fmla="*/ 54 w 59"/>
                  <a:gd name="T91" fmla="*/ 3 h 59"/>
                  <a:gd name="T92" fmla="*/ 56 w 59"/>
                  <a:gd name="T93" fmla="*/ 1 h 59"/>
                  <a:gd name="T94" fmla="*/ 56 w 59"/>
                  <a:gd name="T9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9" h="59">
                    <a:moveTo>
                      <a:pt x="56" y="0"/>
                    </a:moveTo>
                    <a:lnTo>
                      <a:pt x="59" y="0"/>
                    </a:lnTo>
                    <a:lnTo>
                      <a:pt x="59" y="27"/>
                    </a:lnTo>
                    <a:lnTo>
                      <a:pt x="56" y="27"/>
                    </a:lnTo>
                    <a:lnTo>
                      <a:pt x="56" y="25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1" y="22"/>
                    </a:lnTo>
                    <a:lnTo>
                      <a:pt x="10" y="22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9" y="30"/>
                    </a:lnTo>
                    <a:lnTo>
                      <a:pt x="13" y="34"/>
                    </a:lnTo>
                    <a:lnTo>
                      <a:pt x="18" y="36"/>
                    </a:lnTo>
                    <a:lnTo>
                      <a:pt x="51" y="36"/>
                    </a:lnTo>
                    <a:lnTo>
                      <a:pt x="53" y="34"/>
                    </a:lnTo>
                    <a:lnTo>
                      <a:pt x="54" y="34"/>
                    </a:lnTo>
                    <a:lnTo>
                      <a:pt x="56" y="33"/>
                    </a:lnTo>
                    <a:lnTo>
                      <a:pt x="56" y="31"/>
                    </a:lnTo>
                    <a:lnTo>
                      <a:pt x="59" y="31"/>
                    </a:lnTo>
                    <a:lnTo>
                      <a:pt x="59" y="59"/>
                    </a:lnTo>
                    <a:lnTo>
                      <a:pt x="56" y="59"/>
                    </a:lnTo>
                    <a:lnTo>
                      <a:pt x="56" y="57"/>
                    </a:lnTo>
                    <a:lnTo>
                      <a:pt x="54" y="56"/>
                    </a:lnTo>
                    <a:lnTo>
                      <a:pt x="53" y="56"/>
                    </a:lnTo>
                    <a:lnTo>
                      <a:pt x="51" y="54"/>
                    </a:lnTo>
                    <a:lnTo>
                      <a:pt x="7" y="54"/>
                    </a:lnTo>
                    <a:lnTo>
                      <a:pt x="7" y="56"/>
                    </a:lnTo>
                    <a:lnTo>
                      <a:pt x="6" y="56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1" y="36"/>
                    </a:lnTo>
                    <a:lnTo>
                      <a:pt x="9" y="36"/>
                    </a:lnTo>
                    <a:lnTo>
                      <a:pt x="6" y="33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1" y="22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3" y="10"/>
                    </a:lnTo>
                    <a:lnTo>
                      <a:pt x="7" y="7"/>
                    </a:lnTo>
                    <a:lnTo>
                      <a:pt x="13" y="4"/>
                    </a:lnTo>
                    <a:lnTo>
                      <a:pt x="53" y="4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6" y="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79" name="Freeform 124"/>
              <p:cNvSpPr>
                <a:spLocks/>
              </p:cNvSpPr>
              <p:nvPr/>
            </p:nvSpPr>
            <p:spPr bwMode="auto">
              <a:xfrm>
                <a:off x="403" y="1305"/>
                <a:ext cx="80" cy="38"/>
              </a:xfrm>
              <a:custGeom>
                <a:avLst/>
                <a:gdLst>
                  <a:gd name="T0" fmla="*/ 21 w 80"/>
                  <a:gd name="T1" fmla="*/ 0 h 38"/>
                  <a:gd name="T2" fmla="*/ 29 w 80"/>
                  <a:gd name="T3" fmla="*/ 0 h 38"/>
                  <a:gd name="T4" fmla="*/ 29 w 80"/>
                  <a:gd name="T5" fmla="*/ 13 h 38"/>
                  <a:gd name="T6" fmla="*/ 70 w 80"/>
                  <a:gd name="T7" fmla="*/ 13 h 38"/>
                  <a:gd name="T8" fmla="*/ 71 w 80"/>
                  <a:gd name="T9" fmla="*/ 12 h 38"/>
                  <a:gd name="T10" fmla="*/ 71 w 80"/>
                  <a:gd name="T11" fmla="*/ 10 h 38"/>
                  <a:gd name="T12" fmla="*/ 73 w 80"/>
                  <a:gd name="T13" fmla="*/ 10 h 38"/>
                  <a:gd name="T14" fmla="*/ 73 w 80"/>
                  <a:gd name="T15" fmla="*/ 9 h 38"/>
                  <a:gd name="T16" fmla="*/ 71 w 80"/>
                  <a:gd name="T17" fmla="*/ 7 h 38"/>
                  <a:gd name="T18" fmla="*/ 70 w 80"/>
                  <a:gd name="T19" fmla="*/ 4 h 38"/>
                  <a:gd name="T20" fmla="*/ 66 w 80"/>
                  <a:gd name="T21" fmla="*/ 3 h 38"/>
                  <a:gd name="T22" fmla="*/ 68 w 80"/>
                  <a:gd name="T23" fmla="*/ 1 h 38"/>
                  <a:gd name="T24" fmla="*/ 77 w 80"/>
                  <a:gd name="T25" fmla="*/ 7 h 38"/>
                  <a:gd name="T26" fmla="*/ 80 w 80"/>
                  <a:gd name="T27" fmla="*/ 16 h 38"/>
                  <a:gd name="T28" fmla="*/ 80 w 80"/>
                  <a:gd name="T29" fmla="*/ 19 h 38"/>
                  <a:gd name="T30" fmla="*/ 77 w 80"/>
                  <a:gd name="T31" fmla="*/ 25 h 38"/>
                  <a:gd name="T32" fmla="*/ 74 w 80"/>
                  <a:gd name="T33" fmla="*/ 28 h 38"/>
                  <a:gd name="T34" fmla="*/ 71 w 80"/>
                  <a:gd name="T35" fmla="*/ 30 h 38"/>
                  <a:gd name="T36" fmla="*/ 29 w 80"/>
                  <a:gd name="T37" fmla="*/ 30 h 38"/>
                  <a:gd name="T38" fmla="*/ 29 w 80"/>
                  <a:gd name="T39" fmla="*/ 38 h 38"/>
                  <a:gd name="T40" fmla="*/ 26 w 80"/>
                  <a:gd name="T41" fmla="*/ 38 h 38"/>
                  <a:gd name="T42" fmla="*/ 21 w 80"/>
                  <a:gd name="T43" fmla="*/ 33 h 38"/>
                  <a:gd name="T44" fmla="*/ 18 w 80"/>
                  <a:gd name="T45" fmla="*/ 28 h 38"/>
                  <a:gd name="T46" fmla="*/ 14 w 80"/>
                  <a:gd name="T47" fmla="*/ 25 h 38"/>
                  <a:gd name="T48" fmla="*/ 8 w 80"/>
                  <a:gd name="T49" fmla="*/ 19 h 38"/>
                  <a:gd name="T50" fmla="*/ 0 w 80"/>
                  <a:gd name="T51" fmla="*/ 16 h 38"/>
                  <a:gd name="T52" fmla="*/ 0 w 80"/>
                  <a:gd name="T53" fmla="*/ 13 h 38"/>
                  <a:gd name="T54" fmla="*/ 21 w 80"/>
                  <a:gd name="T55" fmla="*/ 13 h 38"/>
                  <a:gd name="T56" fmla="*/ 21 w 80"/>
                  <a:gd name="T5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38">
                    <a:moveTo>
                      <a:pt x="21" y="0"/>
                    </a:moveTo>
                    <a:lnTo>
                      <a:pt x="29" y="0"/>
                    </a:lnTo>
                    <a:lnTo>
                      <a:pt x="29" y="13"/>
                    </a:lnTo>
                    <a:lnTo>
                      <a:pt x="70" y="13"/>
                    </a:lnTo>
                    <a:lnTo>
                      <a:pt x="71" y="12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9"/>
                    </a:lnTo>
                    <a:lnTo>
                      <a:pt x="71" y="7"/>
                    </a:lnTo>
                    <a:lnTo>
                      <a:pt x="70" y="4"/>
                    </a:lnTo>
                    <a:lnTo>
                      <a:pt x="66" y="3"/>
                    </a:lnTo>
                    <a:lnTo>
                      <a:pt x="68" y="1"/>
                    </a:lnTo>
                    <a:lnTo>
                      <a:pt x="77" y="7"/>
                    </a:lnTo>
                    <a:lnTo>
                      <a:pt x="80" y="16"/>
                    </a:lnTo>
                    <a:lnTo>
                      <a:pt x="80" y="19"/>
                    </a:lnTo>
                    <a:lnTo>
                      <a:pt x="77" y="25"/>
                    </a:lnTo>
                    <a:lnTo>
                      <a:pt x="74" y="28"/>
                    </a:lnTo>
                    <a:lnTo>
                      <a:pt x="71" y="30"/>
                    </a:lnTo>
                    <a:lnTo>
                      <a:pt x="29" y="30"/>
                    </a:lnTo>
                    <a:lnTo>
                      <a:pt x="29" y="38"/>
                    </a:lnTo>
                    <a:lnTo>
                      <a:pt x="26" y="38"/>
                    </a:lnTo>
                    <a:lnTo>
                      <a:pt x="21" y="33"/>
                    </a:lnTo>
                    <a:lnTo>
                      <a:pt x="18" y="28"/>
                    </a:lnTo>
                    <a:lnTo>
                      <a:pt x="14" y="25"/>
                    </a:lnTo>
                    <a:lnTo>
                      <a:pt x="8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21" y="1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0" name="Freeform 125"/>
              <p:cNvSpPr>
                <a:spLocks noEditPoints="1"/>
              </p:cNvSpPr>
              <p:nvPr/>
            </p:nvSpPr>
            <p:spPr bwMode="auto">
              <a:xfrm>
                <a:off x="423" y="1249"/>
                <a:ext cx="60" cy="50"/>
              </a:xfrm>
              <a:custGeom>
                <a:avLst/>
                <a:gdLst>
                  <a:gd name="T0" fmla="*/ 10 w 60"/>
                  <a:gd name="T1" fmla="*/ 16 h 50"/>
                  <a:gd name="T2" fmla="*/ 7 w 60"/>
                  <a:gd name="T3" fmla="*/ 18 h 50"/>
                  <a:gd name="T4" fmla="*/ 6 w 60"/>
                  <a:gd name="T5" fmla="*/ 19 h 50"/>
                  <a:gd name="T6" fmla="*/ 4 w 60"/>
                  <a:gd name="T7" fmla="*/ 22 h 50"/>
                  <a:gd name="T8" fmla="*/ 4 w 60"/>
                  <a:gd name="T9" fmla="*/ 26 h 50"/>
                  <a:gd name="T10" fmla="*/ 7 w 60"/>
                  <a:gd name="T11" fmla="*/ 29 h 50"/>
                  <a:gd name="T12" fmla="*/ 12 w 60"/>
                  <a:gd name="T13" fmla="*/ 32 h 50"/>
                  <a:gd name="T14" fmla="*/ 16 w 60"/>
                  <a:gd name="T15" fmla="*/ 33 h 50"/>
                  <a:gd name="T16" fmla="*/ 24 w 60"/>
                  <a:gd name="T17" fmla="*/ 33 h 50"/>
                  <a:gd name="T18" fmla="*/ 24 w 60"/>
                  <a:gd name="T19" fmla="*/ 16 h 50"/>
                  <a:gd name="T20" fmla="*/ 10 w 60"/>
                  <a:gd name="T21" fmla="*/ 16 h 50"/>
                  <a:gd name="T22" fmla="*/ 21 w 60"/>
                  <a:gd name="T23" fmla="*/ 0 h 50"/>
                  <a:gd name="T24" fmla="*/ 28 w 60"/>
                  <a:gd name="T25" fmla="*/ 0 h 50"/>
                  <a:gd name="T26" fmla="*/ 28 w 60"/>
                  <a:gd name="T27" fmla="*/ 33 h 50"/>
                  <a:gd name="T28" fmla="*/ 34 w 60"/>
                  <a:gd name="T29" fmla="*/ 32 h 50"/>
                  <a:gd name="T30" fmla="*/ 39 w 60"/>
                  <a:gd name="T31" fmla="*/ 30 h 50"/>
                  <a:gd name="T32" fmla="*/ 43 w 60"/>
                  <a:gd name="T33" fmla="*/ 27 h 50"/>
                  <a:gd name="T34" fmla="*/ 46 w 60"/>
                  <a:gd name="T35" fmla="*/ 24 h 50"/>
                  <a:gd name="T36" fmla="*/ 50 w 60"/>
                  <a:gd name="T37" fmla="*/ 19 h 50"/>
                  <a:gd name="T38" fmla="*/ 50 w 60"/>
                  <a:gd name="T39" fmla="*/ 16 h 50"/>
                  <a:gd name="T40" fmla="*/ 48 w 60"/>
                  <a:gd name="T41" fmla="*/ 12 h 50"/>
                  <a:gd name="T42" fmla="*/ 45 w 60"/>
                  <a:gd name="T43" fmla="*/ 6 h 50"/>
                  <a:gd name="T44" fmla="*/ 43 w 60"/>
                  <a:gd name="T45" fmla="*/ 4 h 50"/>
                  <a:gd name="T46" fmla="*/ 40 w 60"/>
                  <a:gd name="T47" fmla="*/ 3 h 50"/>
                  <a:gd name="T48" fmla="*/ 42 w 60"/>
                  <a:gd name="T49" fmla="*/ 0 h 50"/>
                  <a:gd name="T50" fmla="*/ 48 w 60"/>
                  <a:gd name="T51" fmla="*/ 3 h 50"/>
                  <a:gd name="T52" fmla="*/ 53 w 60"/>
                  <a:gd name="T53" fmla="*/ 6 h 50"/>
                  <a:gd name="T54" fmla="*/ 59 w 60"/>
                  <a:gd name="T55" fmla="*/ 15 h 50"/>
                  <a:gd name="T56" fmla="*/ 60 w 60"/>
                  <a:gd name="T57" fmla="*/ 19 h 50"/>
                  <a:gd name="T58" fmla="*/ 60 w 60"/>
                  <a:gd name="T59" fmla="*/ 32 h 50"/>
                  <a:gd name="T60" fmla="*/ 57 w 60"/>
                  <a:gd name="T61" fmla="*/ 36 h 50"/>
                  <a:gd name="T62" fmla="*/ 56 w 60"/>
                  <a:gd name="T63" fmla="*/ 41 h 50"/>
                  <a:gd name="T64" fmla="*/ 51 w 60"/>
                  <a:gd name="T65" fmla="*/ 45 h 50"/>
                  <a:gd name="T66" fmla="*/ 45 w 60"/>
                  <a:gd name="T67" fmla="*/ 48 h 50"/>
                  <a:gd name="T68" fmla="*/ 39 w 60"/>
                  <a:gd name="T69" fmla="*/ 50 h 50"/>
                  <a:gd name="T70" fmla="*/ 24 w 60"/>
                  <a:gd name="T71" fmla="*/ 50 h 50"/>
                  <a:gd name="T72" fmla="*/ 18 w 60"/>
                  <a:gd name="T73" fmla="*/ 48 h 50"/>
                  <a:gd name="T74" fmla="*/ 9 w 60"/>
                  <a:gd name="T75" fmla="*/ 42 h 50"/>
                  <a:gd name="T76" fmla="*/ 4 w 60"/>
                  <a:gd name="T77" fmla="*/ 38 h 50"/>
                  <a:gd name="T78" fmla="*/ 1 w 60"/>
                  <a:gd name="T79" fmla="*/ 29 h 50"/>
                  <a:gd name="T80" fmla="*/ 0 w 60"/>
                  <a:gd name="T81" fmla="*/ 22 h 50"/>
                  <a:gd name="T82" fmla="*/ 1 w 60"/>
                  <a:gd name="T83" fmla="*/ 16 h 50"/>
                  <a:gd name="T84" fmla="*/ 3 w 60"/>
                  <a:gd name="T85" fmla="*/ 12 h 50"/>
                  <a:gd name="T86" fmla="*/ 7 w 60"/>
                  <a:gd name="T87" fmla="*/ 6 h 50"/>
                  <a:gd name="T88" fmla="*/ 12 w 60"/>
                  <a:gd name="T89" fmla="*/ 3 h 50"/>
                  <a:gd name="T90" fmla="*/ 21 w 60"/>
                  <a:gd name="T9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0" h="50">
                    <a:moveTo>
                      <a:pt x="10" y="16"/>
                    </a:moveTo>
                    <a:lnTo>
                      <a:pt x="7" y="18"/>
                    </a:lnTo>
                    <a:lnTo>
                      <a:pt x="6" y="19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6" y="33"/>
                    </a:lnTo>
                    <a:lnTo>
                      <a:pt x="24" y="33"/>
                    </a:lnTo>
                    <a:lnTo>
                      <a:pt x="24" y="16"/>
                    </a:lnTo>
                    <a:lnTo>
                      <a:pt x="10" y="16"/>
                    </a:lnTo>
                    <a:close/>
                    <a:moveTo>
                      <a:pt x="21" y="0"/>
                    </a:moveTo>
                    <a:lnTo>
                      <a:pt x="28" y="0"/>
                    </a:lnTo>
                    <a:lnTo>
                      <a:pt x="28" y="33"/>
                    </a:lnTo>
                    <a:lnTo>
                      <a:pt x="34" y="32"/>
                    </a:lnTo>
                    <a:lnTo>
                      <a:pt x="39" y="30"/>
                    </a:lnTo>
                    <a:lnTo>
                      <a:pt x="43" y="27"/>
                    </a:lnTo>
                    <a:lnTo>
                      <a:pt x="46" y="24"/>
                    </a:lnTo>
                    <a:lnTo>
                      <a:pt x="50" y="19"/>
                    </a:lnTo>
                    <a:lnTo>
                      <a:pt x="50" y="16"/>
                    </a:lnTo>
                    <a:lnTo>
                      <a:pt x="48" y="12"/>
                    </a:lnTo>
                    <a:lnTo>
                      <a:pt x="45" y="6"/>
                    </a:lnTo>
                    <a:lnTo>
                      <a:pt x="43" y="4"/>
                    </a:lnTo>
                    <a:lnTo>
                      <a:pt x="40" y="3"/>
                    </a:lnTo>
                    <a:lnTo>
                      <a:pt x="42" y="0"/>
                    </a:lnTo>
                    <a:lnTo>
                      <a:pt x="48" y="3"/>
                    </a:lnTo>
                    <a:lnTo>
                      <a:pt x="53" y="6"/>
                    </a:lnTo>
                    <a:lnTo>
                      <a:pt x="59" y="15"/>
                    </a:lnTo>
                    <a:lnTo>
                      <a:pt x="60" y="19"/>
                    </a:lnTo>
                    <a:lnTo>
                      <a:pt x="60" y="32"/>
                    </a:lnTo>
                    <a:lnTo>
                      <a:pt x="57" y="36"/>
                    </a:lnTo>
                    <a:lnTo>
                      <a:pt x="56" y="41"/>
                    </a:lnTo>
                    <a:lnTo>
                      <a:pt x="51" y="45"/>
                    </a:lnTo>
                    <a:lnTo>
                      <a:pt x="45" y="48"/>
                    </a:lnTo>
                    <a:lnTo>
                      <a:pt x="39" y="50"/>
                    </a:lnTo>
                    <a:lnTo>
                      <a:pt x="24" y="50"/>
                    </a:lnTo>
                    <a:lnTo>
                      <a:pt x="18" y="48"/>
                    </a:lnTo>
                    <a:lnTo>
                      <a:pt x="9" y="42"/>
                    </a:lnTo>
                    <a:lnTo>
                      <a:pt x="4" y="38"/>
                    </a:lnTo>
                    <a:lnTo>
                      <a:pt x="1" y="29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1" name="Freeform 126"/>
              <p:cNvSpPr>
                <a:spLocks noEditPoints="1"/>
              </p:cNvSpPr>
              <p:nvPr/>
            </p:nvSpPr>
            <p:spPr bwMode="auto">
              <a:xfrm>
                <a:off x="423" y="1187"/>
                <a:ext cx="86" cy="56"/>
              </a:xfrm>
              <a:custGeom>
                <a:avLst/>
                <a:gdLst>
                  <a:gd name="T0" fmla="*/ 10 w 86"/>
                  <a:gd name="T1" fmla="*/ 24 h 56"/>
                  <a:gd name="T2" fmla="*/ 4 w 86"/>
                  <a:gd name="T3" fmla="*/ 27 h 56"/>
                  <a:gd name="T4" fmla="*/ 6 w 86"/>
                  <a:gd name="T5" fmla="*/ 35 h 56"/>
                  <a:gd name="T6" fmla="*/ 10 w 86"/>
                  <a:gd name="T7" fmla="*/ 36 h 56"/>
                  <a:gd name="T8" fmla="*/ 30 w 86"/>
                  <a:gd name="T9" fmla="*/ 38 h 56"/>
                  <a:gd name="T10" fmla="*/ 37 w 86"/>
                  <a:gd name="T11" fmla="*/ 32 h 56"/>
                  <a:gd name="T12" fmla="*/ 34 w 86"/>
                  <a:gd name="T13" fmla="*/ 24 h 56"/>
                  <a:gd name="T14" fmla="*/ 15 w 86"/>
                  <a:gd name="T15" fmla="*/ 22 h 56"/>
                  <a:gd name="T16" fmla="*/ 71 w 86"/>
                  <a:gd name="T17" fmla="*/ 12 h 56"/>
                  <a:gd name="T18" fmla="*/ 66 w 86"/>
                  <a:gd name="T19" fmla="*/ 19 h 56"/>
                  <a:gd name="T20" fmla="*/ 68 w 86"/>
                  <a:gd name="T21" fmla="*/ 39 h 56"/>
                  <a:gd name="T22" fmla="*/ 71 w 86"/>
                  <a:gd name="T23" fmla="*/ 44 h 56"/>
                  <a:gd name="T24" fmla="*/ 75 w 86"/>
                  <a:gd name="T25" fmla="*/ 44 h 56"/>
                  <a:gd name="T26" fmla="*/ 80 w 86"/>
                  <a:gd name="T27" fmla="*/ 41 h 56"/>
                  <a:gd name="T28" fmla="*/ 83 w 86"/>
                  <a:gd name="T29" fmla="*/ 33 h 56"/>
                  <a:gd name="T30" fmla="*/ 81 w 86"/>
                  <a:gd name="T31" fmla="*/ 18 h 56"/>
                  <a:gd name="T32" fmla="*/ 75 w 86"/>
                  <a:gd name="T33" fmla="*/ 10 h 56"/>
                  <a:gd name="T34" fmla="*/ 1 w 86"/>
                  <a:gd name="T35" fmla="*/ 0 h 56"/>
                  <a:gd name="T36" fmla="*/ 9 w 86"/>
                  <a:gd name="T37" fmla="*/ 10 h 56"/>
                  <a:gd name="T38" fmla="*/ 18 w 86"/>
                  <a:gd name="T39" fmla="*/ 4 h 56"/>
                  <a:gd name="T40" fmla="*/ 27 w 86"/>
                  <a:gd name="T41" fmla="*/ 6 h 56"/>
                  <a:gd name="T42" fmla="*/ 34 w 86"/>
                  <a:gd name="T43" fmla="*/ 10 h 56"/>
                  <a:gd name="T44" fmla="*/ 42 w 86"/>
                  <a:gd name="T45" fmla="*/ 27 h 56"/>
                  <a:gd name="T46" fmla="*/ 45 w 86"/>
                  <a:gd name="T47" fmla="*/ 42 h 56"/>
                  <a:gd name="T48" fmla="*/ 51 w 86"/>
                  <a:gd name="T49" fmla="*/ 41 h 56"/>
                  <a:gd name="T50" fmla="*/ 53 w 86"/>
                  <a:gd name="T51" fmla="*/ 38 h 56"/>
                  <a:gd name="T52" fmla="*/ 54 w 86"/>
                  <a:gd name="T53" fmla="*/ 9 h 56"/>
                  <a:gd name="T54" fmla="*/ 57 w 86"/>
                  <a:gd name="T55" fmla="*/ 3 h 56"/>
                  <a:gd name="T56" fmla="*/ 71 w 86"/>
                  <a:gd name="T57" fmla="*/ 0 h 56"/>
                  <a:gd name="T58" fmla="*/ 77 w 86"/>
                  <a:gd name="T59" fmla="*/ 1 h 56"/>
                  <a:gd name="T60" fmla="*/ 86 w 86"/>
                  <a:gd name="T61" fmla="*/ 16 h 56"/>
                  <a:gd name="T62" fmla="*/ 83 w 86"/>
                  <a:gd name="T63" fmla="*/ 50 h 56"/>
                  <a:gd name="T64" fmla="*/ 77 w 86"/>
                  <a:gd name="T65" fmla="*/ 54 h 56"/>
                  <a:gd name="T66" fmla="*/ 72 w 86"/>
                  <a:gd name="T67" fmla="*/ 54 h 56"/>
                  <a:gd name="T68" fmla="*/ 69 w 86"/>
                  <a:gd name="T69" fmla="*/ 53 h 56"/>
                  <a:gd name="T70" fmla="*/ 65 w 86"/>
                  <a:gd name="T71" fmla="*/ 45 h 56"/>
                  <a:gd name="T72" fmla="*/ 60 w 86"/>
                  <a:gd name="T73" fmla="*/ 51 h 56"/>
                  <a:gd name="T74" fmla="*/ 54 w 86"/>
                  <a:gd name="T75" fmla="*/ 54 h 56"/>
                  <a:gd name="T76" fmla="*/ 46 w 86"/>
                  <a:gd name="T77" fmla="*/ 50 h 56"/>
                  <a:gd name="T78" fmla="*/ 40 w 86"/>
                  <a:gd name="T79" fmla="*/ 39 h 56"/>
                  <a:gd name="T80" fmla="*/ 31 w 86"/>
                  <a:gd name="T81" fmla="*/ 51 h 56"/>
                  <a:gd name="T82" fmla="*/ 21 w 86"/>
                  <a:gd name="T83" fmla="*/ 56 h 56"/>
                  <a:gd name="T84" fmla="*/ 10 w 86"/>
                  <a:gd name="T85" fmla="*/ 53 h 56"/>
                  <a:gd name="T86" fmla="*/ 4 w 86"/>
                  <a:gd name="T87" fmla="*/ 45 h 56"/>
                  <a:gd name="T88" fmla="*/ 0 w 86"/>
                  <a:gd name="T89" fmla="*/ 25 h 56"/>
                  <a:gd name="T90" fmla="*/ 1 w 86"/>
                  <a:gd name="T9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6" h="56">
                    <a:moveTo>
                      <a:pt x="15" y="22"/>
                    </a:moveTo>
                    <a:lnTo>
                      <a:pt x="10" y="24"/>
                    </a:lnTo>
                    <a:lnTo>
                      <a:pt x="7" y="24"/>
                    </a:lnTo>
                    <a:lnTo>
                      <a:pt x="4" y="27"/>
                    </a:lnTo>
                    <a:lnTo>
                      <a:pt x="4" y="32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0" y="36"/>
                    </a:lnTo>
                    <a:lnTo>
                      <a:pt x="13" y="38"/>
                    </a:lnTo>
                    <a:lnTo>
                      <a:pt x="30" y="38"/>
                    </a:lnTo>
                    <a:lnTo>
                      <a:pt x="33" y="36"/>
                    </a:lnTo>
                    <a:lnTo>
                      <a:pt x="37" y="32"/>
                    </a:lnTo>
                    <a:lnTo>
                      <a:pt x="37" y="27"/>
                    </a:lnTo>
                    <a:lnTo>
                      <a:pt x="34" y="24"/>
                    </a:lnTo>
                    <a:lnTo>
                      <a:pt x="31" y="22"/>
                    </a:lnTo>
                    <a:lnTo>
                      <a:pt x="15" y="22"/>
                    </a:lnTo>
                    <a:close/>
                    <a:moveTo>
                      <a:pt x="71" y="10"/>
                    </a:moveTo>
                    <a:lnTo>
                      <a:pt x="71" y="12"/>
                    </a:lnTo>
                    <a:lnTo>
                      <a:pt x="68" y="15"/>
                    </a:lnTo>
                    <a:lnTo>
                      <a:pt x="66" y="19"/>
                    </a:lnTo>
                    <a:lnTo>
                      <a:pt x="66" y="36"/>
                    </a:lnTo>
                    <a:lnTo>
                      <a:pt x="68" y="39"/>
                    </a:lnTo>
                    <a:lnTo>
                      <a:pt x="68" y="41"/>
                    </a:lnTo>
                    <a:lnTo>
                      <a:pt x="71" y="44"/>
                    </a:lnTo>
                    <a:lnTo>
                      <a:pt x="74" y="45"/>
                    </a:lnTo>
                    <a:lnTo>
                      <a:pt x="75" y="44"/>
                    </a:lnTo>
                    <a:lnTo>
                      <a:pt x="78" y="42"/>
                    </a:lnTo>
                    <a:lnTo>
                      <a:pt x="80" y="41"/>
                    </a:lnTo>
                    <a:lnTo>
                      <a:pt x="81" y="38"/>
                    </a:lnTo>
                    <a:lnTo>
                      <a:pt x="83" y="33"/>
                    </a:lnTo>
                    <a:lnTo>
                      <a:pt x="83" y="22"/>
                    </a:lnTo>
                    <a:lnTo>
                      <a:pt x="81" y="18"/>
                    </a:lnTo>
                    <a:lnTo>
                      <a:pt x="78" y="12"/>
                    </a:lnTo>
                    <a:lnTo>
                      <a:pt x="75" y="10"/>
                    </a:lnTo>
                    <a:lnTo>
                      <a:pt x="71" y="10"/>
                    </a:lnTo>
                    <a:close/>
                    <a:moveTo>
                      <a:pt x="1" y="0"/>
                    </a:moveTo>
                    <a:lnTo>
                      <a:pt x="9" y="0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8" y="4"/>
                    </a:lnTo>
                    <a:lnTo>
                      <a:pt x="21" y="4"/>
                    </a:lnTo>
                    <a:lnTo>
                      <a:pt x="27" y="6"/>
                    </a:lnTo>
                    <a:lnTo>
                      <a:pt x="31" y="9"/>
                    </a:lnTo>
                    <a:lnTo>
                      <a:pt x="34" y="10"/>
                    </a:lnTo>
                    <a:lnTo>
                      <a:pt x="37" y="13"/>
                    </a:lnTo>
                    <a:lnTo>
                      <a:pt x="42" y="27"/>
                    </a:lnTo>
                    <a:lnTo>
                      <a:pt x="42" y="41"/>
                    </a:lnTo>
                    <a:lnTo>
                      <a:pt x="45" y="42"/>
                    </a:lnTo>
                    <a:lnTo>
                      <a:pt x="48" y="42"/>
                    </a:lnTo>
                    <a:lnTo>
                      <a:pt x="51" y="41"/>
                    </a:lnTo>
                    <a:lnTo>
                      <a:pt x="51" y="39"/>
                    </a:lnTo>
                    <a:lnTo>
                      <a:pt x="53" y="38"/>
                    </a:lnTo>
                    <a:lnTo>
                      <a:pt x="53" y="13"/>
                    </a:lnTo>
                    <a:lnTo>
                      <a:pt x="54" y="9"/>
                    </a:lnTo>
                    <a:lnTo>
                      <a:pt x="54" y="6"/>
                    </a:lnTo>
                    <a:lnTo>
                      <a:pt x="57" y="3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74" y="1"/>
                    </a:lnTo>
                    <a:lnTo>
                      <a:pt x="77" y="1"/>
                    </a:lnTo>
                    <a:lnTo>
                      <a:pt x="83" y="7"/>
                    </a:lnTo>
                    <a:lnTo>
                      <a:pt x="86" y="16"/>
                    </a:lnTo>
                    <a:lnTo>
                      <a:pt x="86" y="44"/>
                    </a:lnTo>
                    <a:lnTo>
                      <a:pt x="83" y="50"/>
                    </a:lnTo>
                    <a:lnTo>
                      <a:pt x="78" y="54"/>
                    </a:lnTo>
                    <a:lnTo>
                      <a:pt x="77" y="54"/>
                    </a:lnTo>
                    <a:lnTo>
                      <a:pt x="75" y="56"/>
                    </a:lnTo>
                    <a:lnTo>
                      <a:pt x="72" y="54"/>
                    </a:lnTo>
                    <a:lnTo>
                      <a:pt x="71" y="54"/>
                    </a:lnTo>
                    <a:lnTo>
                      <a:pt x="69" y="53"/>
                    </a:lnTo>
                    <a:lnTo>
                      <a:pt x="68" y="50"/>
                    </a:lnTo>
                    <a:lnTo>
                      <a:pt x="65" y="45"/>
                    </a:lnTo>
                    <a:lnTo>
                      <a:pt x="63" y="50"/>
                    </a:lnTo>
                    <a:lnTo>
                      <a:pt x="60" y="51"/>
                    </a:lnTo>
                    <a:lnTo>
                      <a:pt x="59" y="53"/>
                    </a:lnTo>
                    <a:lnTo>
                      <a:pt x="54" y="54"/>
                    </a:lnTo>
                    <a:lnTo>
                      <a:pt x="51" y="53"/>
                    </a:lnTo>
                    <a:lnTo>
                      <a:pt x="46" y="50"/>
                    </a:lnTo>
                    <a:lnTo>
                      <a:pt x="43" y="48"/>
                    </a:lnTo>
                    <a:lnTo>
                      <a:pt x="40" y="39"/>
                    </a:lnTo>
                    <a:lnTo>
                      <a:pt x="36" y="47"/>
                    </a:lnTo>
                    <a:lnTo>
                      <a:pt x="31" y="51"/>
                    </a:lnTo>
                    <a:lnTo>
                      <a:pt x="25" y="54"/>
                    </a:lnTo>
                    <a:lnTo>
                      <a:pt x="21" y="56"/>
                    </a:lnTo>
                    <a:lnTo>
                      <a:pt x="15" y="54"/>
                    </a:lnTo>
                    <a:lnTo>
                      <a:pt x="10" y="53"/>
                    </a:lnTo>
                    <a:lnTo>
                      <a:pt x="7" y="48"/>
                    </a:lnTo>
                    <a:lnTo>
                      <a:pt x="4" y="45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2" name="Freeform 127"/>
              <p:cNvSpPr>
                <a:spLocks/>
              </p:cNvSpPr>
              <p:nvPr/>
            </p:nvSpPr>
            <p:spPr bwMode="auto">
              <a:xfrm>
                <a:off x="423" y="1126"/>
                <a:ext cx="59" cy="50"/>
              </a:xfrm>
              <a:custGeom>
                <a:avLst/>
                <a:gdLst>
                  <a:gd name="T0" fmla="*/ 6 w 59"/>
                  <a:gd name="T1" fmla="*/ 0 h 50"/>
                  <a:gd name="T2" fmla="*/ 9 w 59"/>
                  <a:gd name="T3" fmla="*/ 0 h 50"/>
                  <a:gd name="T4" fmla="*/ 15 w 59"/>
                  <a:gd name="T5" fmla="*/ 3 h 50"/>
                  <a:gd name="T6" fmla="*/ 16 w 59"/>
                  <a:gd name="T7" fmla="*/ 5 h 50"/>
                  <a:gd name="T8" fmla="*/ 16 w 59"/>
                  <a:gd name="T9" fmla="*/ 6 h 50"/>
                  <a:gd name="T10" fmla="*/ 18 w 59"/>
                  <a:gd name="T11" fmla="*/ 8 h 50"/>
                  <a:gd name="T12" fmla="*/ 18 w 59"/>
                  <a:gd name="T13" fmla="*/ 11 h 50"/>
                  <a:gd name="T14" fmla="*/ 13 w 59"/>
                  <a:gd name="T15" fmla="*/ 15 h 50"/>
                  <a:gd name="T16" fmla="*/ 12 w 59"/>
                  <a:gd name="T17" fmla="*/ 15 h 50"/>
                  <a:gd name="T18" fmla="*/ 12 w 59"/>
                  <a:gd name="T19" fmla="*/ 20 h 50"/>
                  <a:gd name="T20" fmla="*/ 16 w 59"/>
                  <a:gd name="T21" fmla="*/ 24 h 50"/>
                  <a:gd name="T22" fmla="*/ 19 w 59"/>
                  <a:gd name="T23" fmla="*/ 24 h 50"/>
                  <a:gd name="T24" fmla="*/ 22 w 59"/>
                  <a:gd name="T25" fmla="*/ 26 h 50"/>
                  <a:gd name="T26" fmla="*/ 27 w 59"/>
                  <a:gd name="T27" fmla="*/ 26 h 50"/>
                  <a:gd name="T28" fmla="*/ 31 w 59"/>
                  <a:gd name="T29" fmla="*/ 28 h 50"/>
                  <a:gd name="T30" fmla="*/ 54 w 59"/>
                  <a:gd name="T31" fmla="*/ 28 h 50"/>
                  <a:gd name="T32" fmla="*/ 54 w 59"/>
                  <a:gd name="T33" fmla="*/ 26 h 50"/>
                  <a:gd name="T34" fmla="*/ 56 w 59"/>
                  <a:gd name="T35" fmla="*/ 24 h 50"/>
                  <a:gd name="T36" fmla="*/ 56 w 59"/>
                  <a:gd name="T37" fmla="*/ 21 h 50"/>
                  <a:gd name="T38" fmla="*/ 59 w 59"/>
                  <a:gd name="T39" fmla="*/ 21 h 50"/>
                  <a:gd name="T40" fmla="*/ 59 w 59"/>
                  <a:gd name="T41" fmla="*/ 50 h 50"/>
                  <a:gd name="T42" fmla="*/ 56 w 59"/>
                  <a:gd name="T43" fmla="*/ 50 h 50"/>
                  <a:gd name="T44" fmla="*/ 56 w 59"/>
                  <a:gd name="T45" fmla="*/ 46 h 50"/>
                  <a:gd name="T46" fmla="*/ 54 w 59"/>
                  <a:gd name="T47" fmla="*/ 46 h 50"/>
                  <a:gd name="T48" fmla="*/ 53 w 59"/>
                  <a:gd name="T49" fmla="*/ 44 h 50"/>
                  <a:gd name="T50" fmla="*/ 7 w 59"/>
                  <a:gd name="T51" fmla="*/ 44 h 50"/>
                  <a:gd name="T52" fmla="*/ 4 w 59"/>
                  <a:gd name="T53" fmla="*/ 47 h 50"/>
                  <a:gd name="T54" fmla="*/ 4 w 59"/>
                  <a:gd name="T55" fmla="*/ 50 h 50"/>
                  <a:gd name="T56" fmla="*/ 1 w 59"/>
                  <a:gd name="T57" fmla="*/ 50 h 50"/>
                  <a:gd name="T58" fmla="*/ 1 w 59"/>
                  <a:gd name="T59" fmla="*/ 28 h 50"/>
                  <a:gd name="T60" fmla="*/ 15 w 59"/>
                  <a:gd name="T61" fmla="*/ 28 h 50"/>
                  <a:gd name="T62" fmla="*/ 9 w 59"/>
                  <a:gd name="T63" fmla="*/ 23 h 50"/>
                  <a:gd name="T64" fmla="*/ 3 w 59"/>
                  <a:gd name="T65" fmla="*/ 17 h 50"/>
                  <a:gd name="T66" fmla="*/ 0 w 59"/>
                  <a:gd name="T67" fmla="*/ 8 h 50"/>
                  <a:gd name="T68" fmla="*/ 1 w 59"/>
                  <a:gd name="T69" fmla="*/ 5 h 50"/>
                  <a:gd name="T70" fmla="*/ 6 w 59"/>
                  <a:gd name="T7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50">
                    <a:moveTo>
                      <a:pt x="6" y="0"/>
                    </a:moveTo>
                    <a:lnTo>
                      <a:pt x="9" y="0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8" y="8"/>
                    </a:lnTo>
                    <a:lnTo>
                      <a:pt x="18" y="11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2" y="20"/>
                    </a:lnTo>
                    <a:lnTo>
                      <a:pt x="16" y="24"/>
                    </a:lnTo>
                    <a:lnTo>
                      <a:pt x="19" y="24"/>
                    </a:lnTo>
                    <a:lnTo>
                      <a:pt x="22" y="26"/>
                    </a:lnTo>
                    <a:lnTo>
                      <a:pt x="27" y="26"/>
                    </a:lnTo>
                    <a:lnTo>
                      <a:pt x="31" y="28"/>
                    </a:lnTo>
                    <a:lnTo>
                      <a:pt x="54" y="28"/>
                    </a:lnTo>
                    <a:lnTo>
                      <a:pt x="54" y="26"/>
                    </a:lnTo>
                    <a:lnTo>
                      <a:pt x="56" y="24"/>
                    </a:lnTo>
                    <a:lnTo>
                      <a:pt x="56" y="21"/>
                    </a:lnTo>
                    <a:lnTo>
                      <a:pt x="59" y="21"/>
                    </a:lnTo>
                    <a:lnTo>
                      <a:pt x="59" y="50"/>
                    </a:lnTo>
                    <a:lnTo>
                      <a:pt x="56" y="50"/>
                    </a:lnTo>
                    <a:lnTo>
                      <a:pt x="56" y="46"/>
                    </a:lnTo>
                    <a:lnTo>
                      <a:pt x="54" y="46"/>
                    </a:lnTo>
                    <a:lnTo>
                      <a:pt x="53" y="44"/>
                    </a:lnTo>
                    <a:lnTo>
                      <a:pt x="7" y="44"/>
                    </a:lnTo>
                    <a:lnTo>
                      <a:pt x="4" y="47"/>
                    </a:lnTo>
                    <a:lnTo>
                      <a:pt x="4" y="50"/>
                    </a:lnTo>
                    <a:lnTo>
                      <a:pt x="1" y="50"/>
                    </a:lnTo>
                    <a:lnTo>
                      <a:pt x="1" y="28"/>
                    </a:lnTo>
                    <a:lnTo>
                      <a:pt x="15" y="28"/>
                    </a:lnTo>
                    <a:lnTo>
                      <a:pt x="9" y="23"/>
                    </a:lnTo>
                    <a:lnTo>
                      <a:pt x="3" y="17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3" name="Freeform 128"/>
              <p:cNvSpPr>
                <a:spLocks noEditPoints="1"/>
              </p:cNvSpPr>
              <p:nvPr/>
            </p:nvSpPr>
            <p:spPr bwMode="auto">
              <a:xfrm>
                <a:off x="423" y="1064"/>
                <a:ext cx="60" cy="58"/>
              </a:xfrm>
              <a:custGeom>
                <a:avLst/>
                <a:gdLst>
                  <a:gd name="T0" fmla="*/ 30 w 60"/>
                  <a:gd name="T1" fmla="*/ 31 h 58"/>
                  <a:gd name="T2" fmla="*/ 39 w 60"/>
                  <a:gd name="T3" fmla="*/ 38 h 58"/>
                  <a:gd name="T4" fmla="*/ 43 w 60"/>
                  <a:gd name="T5" fmla="*/ 40 h 58"/>
                  <a:gd name="T6" fmla="*/ 50 w 60"/>
                  <a:gd name="T7" fmla="*/ 35 h 58"/>
                  <a:gd name="T8" fmla="*/ 48 w 60"/>
                  <a:gd name="T9" fmla="*/ 29 h 58"/>
                  <a:gd name="T10" fmla="*/ 27 w 60"/>
                  <a:gd name="T11" fmla="*/ 26 h 58"/>
                  <a:gd name="T12" fmla="*/ 54 w 60"/>
                  <a:gd name="T13" fmla="*/ 2 h 58"/>
                  <a:gd name="T14" fmla="*/ 59 w 60"/>
                  <a:gd name="T15" fmla="*/ 8 h 58"/>
                  <a:gd name="T16" fmla="*/ 60 w 60"/>
                  <a:gd name="T17" fmla="*/ 17 h 58"/>
                  <a:gd name="T18" fmla="*/ 56 w 60"/>
                  <a:gd name="T19" fmla="*/ 23 h 58"/>
                  <a:gd name="T20" fmla="*/ 51 w 60"/>
                  <a:gd name="T21" fmla="*/ 26 h 58"/>
                  <a:gd name="T22" fmla="*/ 59 w 60"/>
                  <a:gd name="T23" fmla="*/ 40 h 58"/>
                  <a:gd name="T24" fmla="*/ 60 w 60"/>
                  <a:gd name="T25" fmla="*/ 49 h 58"/>
                  <a:gd name="T26" fmla="*/ 57 w 60"/>
                  <a:gd name="T27" fmla="*/ 53 h 58"/>
                  <a:gd name="T28" fmla="*/ 43 w 60"/>
                  <a:gd name="T29" fmla="*/ 56 h 58"/>
                  <a:gd name="T30" fmla="*/ 36 w 60"/>
                  <a:gd name="T31" fmla="*/ 52 h 58"/>
                  <a:gd name="T32" fmla="*/ 22 w 60"/>
                  <a:gd name="T33" fmla="*/ 26 h 58"/>
                  <a:gd name="T34" fmla="*/ 4 w 60"/>
                  <a:gd name="T35" fmla="*/ 31 h 58"/>
                  <a:gd name="T36" fmla="*/ 7 w 60"/>
                  <a:gd name="T37" fmla="*/ 43 h 58"/>
                  <a:gd name="T38" fmla="*/ 13 w 60"/>
                  <a:gd name="T39" fmla="*/ 40 h 58"/>
                  <a:gd name="T40" fmla="*/ 18 w 60"/>
                  <a:gd name="T41" fmla="*/ 38 h 58"/>
                  <a:gd name="T42" fmla="*/ 21 w 60"/>
                  <a:gd name="T43" fmla="*/ 40 h 58"/>
                  <a:gd name="T44" fmla="*/ 24 w 60"/>
                  <a:gd name="T45" fmla="*/ 44 h 58"/>
                  <a:gd name="T46" fmla="*/ 22 w 60"/>
                  <a:gd name="T47" fmla="*/ 52 h 58"/>
                  <a:gd name="T48" fmla="*/ 16 w 60"/>
                  <a:gd name="T49" fmla="*/ 56 h 58"/>
                  <a:gd name="T50" fmla="*/ 6 w 60"/>
                  <a:gd name="T51" fmla="*/ 49 h 58"/>
                  <a:gd name="T52" fmla="*/ 1 w 60"/>
                  <a:gd name="T53" fmla="*/ 38 h 58"/>
                  <a:gd name="T54" fmla="*/ 0 w 60"/>
                  <a:gd name="T55" fmla="*/ 29 h 58"/>
                  <a:gd name="T56" fmla="*/ 1 w 60"/>
                  <a:gd name="T57" fmla="*/ 18 h 58"/>
                  <a:gd name="T58" fmla="*/ 6 w 60"/>
                  <a:gd name="T59" fmla="*/ 12 h 58"/>
                  <a:gd name="T60" fmla="*/ 10 w 60"/>
                  <a:gd name="T61" fmla="*/ 9 h 58"/>
                  <a:gd name="T62" fmla="*/ 51 w 60"/>
                  <a:gd name="T63" fmla="*/ 8 h 58"/>
                  <a:gd name="T64" fmla="*/ 53 w 60"/>
                  <a:gd name="T65" fmla="*/ 6 h 58"/>
                  <a:gd name="T66" fmla="*/ 50 w 60"/>
                  <a:gd name="T67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58">
                    <a:moveTo>
                      <a:pt x="27" y="26"/>
                    </a:moveTo>
                    <a:lnTo>
                      <a:pt x="30" y="31"/>
                    </a:lnTo>
                    <a:lnTo>
                      <a:pt x="36" y="37"/>
                    </a:lnTo>
                    <a:lnTo>
                      <a:pt x="39" y="38"/>
                    </a:lnTo>
                    <a:lnTo>
                      <a:pt x="40" y="40"/>
                    </a:lnTo>
                    <a:lnTo>
                      <a:pt x="43" y="40"/>
                    </a:lnTo>
                    <a:lnTo>
                      <a:pt x="46" y="38"/>
                    </a:lnTo>
                    <a:lnTo>
                      <a:pt x="50" y="35"/>
                    </a:lnTo>
                    <a:lnTo>
                      <a:pt x="50" y="34"/>
                    </a:lnTo>
                    <a:lnTo>
                      <a:pt x="48" y="29"/>
                    </a:lnTo>
                    <a:lnTo>
                      <a:pt x="46" y="26"/>
                    </a:lnTo>
                    <a:lnTo>
                      <a:pt x="27" y="26"/>
                    </a:lnTo>
                    <a:close/>
                    <a:moveTo>
                      <a:pt x="51" y="0"/>
                    </a:moveTo>
                    <a:lnTo>
                      <a:pt x="54" y="2"/>
                    </a:lnTo>
                    <a:lnTo>
                      <a:pt x="56" y="5"/>
                    </a:lnTo>
                    <a:lnTo>
                      <a:pt x="59" y="8"/>
                    </a:lnTo>
                    <a:lnTo>
                      <a:pt x="60" y="11"/>
                    </a:lnTo>
                    <a:lnTo>
                      <a:pt x="60" y="17"/>
                    </a:lnTo>
                    <a:lnTo>
                      <a:pt x="59" y="20"/>
                    </a:lnTo>
                    <a:lnTo>
                      <a:pt x="56" y="23"/>
                    </a:lnTo>
                    <a:lnTo>
                      <a:pt x="53" y="24"/>
                    </a:lnTo>
                    <a:lnTo>
                      <a:pt x="51" y="26"/>
                    </a:lnTo>
                    <a:lnTo>
                      <a:pt x="56" y="34"/>
                    </a:lnTo>
                    <a:lnTo>
                      <a:pt x="59" y="40"/>
                    </a:lnTo>
                    <a:lnTo>
                      <a:pt x="60" y="46"/>
                    </a:lnTo>
                    <a:lnTo>
                      <a:pt x="60" y="49"/>
                    </a:lnTo>
                    <a:lnTo>
                      <a:pt x="59" y="52"/>
                    </a:lnTo>
                    <a:lnTo>
                      <a:pt x="57" y="53"/>
                    </a:lnTo>
                    <a:lnTo>
                      <a:pt x="48" y="58"/>
                    </a:lnTo>
                    <a:lnTo>
                      <a:pt x="43" y="56"/>
                    </a:lnTo>
                    <a:lnTo>
                      <a:pt x="40" y="55"/>
                    </a:lnTo>
                    <a:lnTo>
                      <a:pt x="36" y="52"/>
                    </a:lnTo>
                    <a:lnTo>
                      <a:pt x="28" y="37"/>
                    </a:lnTo>
                    <a:lnTo>
                      <a:pt x="22" y="26"/>
                    </a:lnTo>
                    <a:lnTo>
                      <a:pt x="9" y="26"/>
                    </a:lnTo>
                    <a:lnTo>
                      <a:pt x="4" y="31"/>
                    </a:lnTo>
                    <a:lnTo>
                      <a:pt x="4" y="40"/>
                    </a:lnTo>
                    <a:lnTo>
                      <a:pt x="7" y="43"/>
                    </a:lnTo>
                    <a:lnTo>
                      <a:pt x="10" y="43"/>
                    </a:lnTo>
                    <a:lnTo>
                      <a:pt x="13" y="40"/>
                    </a:lnTo>
                    <a:lnTo>
                      <a:pt x="15" y="40"/>
                    </a:lnTo>
                    <a:lnTo>
                      <a:pt x="18" y="38"/>
                    </a:lnTo>
                    <a:lnTo>
                      <a:pt x="19" y="38"/>
                    </a:lnTo>
                    <a:lnTo>
                      <a:pt x="21" y="40"/>
                    </a:lnTo>
                    <a:lnTo>
                      <a:pt x="21" y="41"/>
                    </a:lnTo>
                    <a:lnTo>
                      <a:pt x="24" y="44"/>
                    </a:lnTo>
                    <a:lnTo>
                      <a:pt x="24" y="49"/>
                    </a:lnTo>
                    <a:lnTo>
                      <a:pt x="22" y="52"/>
                    </a:lnTo>
                    <a:lnTo>
                      <a:pt x="18" y="56"/>
                    </a:lnTo>
                    <a:lnTo>
                      <a:pt x="16" y="56"/>
                    </a:lnTo>
                    <a:lnTo>
                      <a:pt x="12" y="55"/>
                    </a:lnTo>
                    <a:lnTo>
                      <a:pt x="6" y="49"/>
                    </a:lnTo>
                    <a:lnTo>
                      <a:pt x="3" y="43"/>
                    </a:lnTo>
                    <a:lnTo>
                      <a:pt x="1" y="38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1" y="18"/>
                    </a:lnTo>
                    <a:lnTo>
                      <a:pt x="4" y="15"/>
                    </a:lnTo>
                    <a:lnTo>
                      <a:pt x="6" y="12"/>
                    </a:lnTo>
                    <a:lnTo>
                      <a:pt x="9" y="11"/>
                    </a:lnTo>
                    <a:lnTo>
                      <a:pt x="10" y="9"/>
                    </a:lnTo>
                    <a:lnTo>
                      <a:pt x="13" y="8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6"/>
                    </a:lnTo>
                    <a:lnTo>
                      <a:pt x="53" y="5"/>
                    </a:lnTo>
                    <a:lnTo>
                      <a:pt x="50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4" name="Freeform 129"/>
              <p:cNvSpPr>
                <a:spLocks/>
              </p:cNvSpPr>
              <p:nvPr/>
            </p:nvSpPr>
            <p:spPr bwMode="auto">
              <a:xfrm>
                <a:off x="397" y="1028"/>
                <a:ext cx="85" cy="29"/>
              </a:xfrm>
              <a:custGeom>
                <a:avLst/>
                <a:gdLst>
                  <a:gd name="T0" fmla="*/ 82 w 85"/>
                  <a:gd name="T1" fmla="*/ 0 h 29"/>
                  <a:gd name="T2" fmla="*/ 85 w 85"/>
                  <a:gd name="T3" fmla="*/ 0 h 29"/>
                  <a:gd name="T4" fmla="*/ 85 w 85"/>
                  <a:gd name="T5" fmla="*/ 29 h 29"/>
                  <a:gd name="T6" fmla="*/ 82 w 85"/>
                  <a:gd name="T7" fmla="*/ 29 h 29"/>
                  <a:gd name="T8" fmla="*/ 82 w 85"/>
                  <a:gd name="T9" fmla="*/ 27 h 29"/>
                  <a:gd name="T10" fmla="*/ 80 w 85"/>
                  <a:gd name="T11" fmla="*/ 24 h 29"/>
                  <a:gd name="T12" fmla="*/ 79 w 85"/>
                  <a:gd name="T13" fmla="*/ 24 h 29"/>
                  <a:gd name="T14" fmla="*/ 77 w 85"/>
                  <a:gd name="T15" fmla="*/ 23 h 29"/>
                  <a:gd name="T16" fmla="*/ 6 w 85"/>
                  <a:gd name="T17" fmla="*/ 23 h 29"/>
                  <a:gd name="T18" fmla="*/ 4 w 85"/>
                  <a:gd name="T19" fmla="*/ 24 h 29"/>
                  <a:gd name="T20" fmla="*/ 3 w 85"/>
                  <a:gd name="T21" fmla="*/ 24 h 29"/>
                  <a:gd name="T22" fmla="*/ 3 w 85"/>
                  <a:gd name="T23" fmla="*/ 26 h 29"/>
                  <a:gd name="T24" fmla="*/ 1 w 85"/>
                  <a:gd name="T25" fmla="*/ 29 h 29"/>
                  <a:gd name="T26" fmla="*/ 0 w 85"/>
                  <a:gd name="T27" fmla="*/ 29 h 29"/>
                  <a:gd name="T28" fmla="*/ 0 w 85"/>
                  <a:gd name="T29" fmla="*/ 6 h 29"/>
                  <a:gd name="T30" fmla="*/ 74 w 85"/>
                  <a:gd name="T31" fmla="*/ 6 h 29"/>
                  <a:gd name="T32" fmla="*/ 77 w 85"/>
                  <a:gd name="T33" fmla="*/ 5 h 29"/>
                  <a:gd name="T34" fmla="*/ 80 w 85"/>
                  <a:gd name="T35" fmla="*/ 5 h 29"/>
                  <a:gd name="T36" fmla="*/ 82 w 85"/>
                  <a:gd name="T37" fmla="*/ 3 h 29"/>
                  <a:gd name="T38" fmla="*/ 82 w 85"/>
                  <a:gd name="T3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29">
                    <a:moveTo>
                      <a:pt x="82" y="0"/>
                    </a:moveTo>
                    <a:lnTo>
                      <a:pt x="85" y="0"/>
                    </a:lnTo>
                    <a:lnTo>
                      <a:pt x="85" y="29"/>
                    </a:lnTo>
                    <a:lnTo>
                      <a:pt x="82" y="29"/>
                    </a:lnTo>
                    <a:lnTo>
                      <a:pt x="82" y="27"/>
                    </a:lnTo>
                    <a:lnTo>
                      <a:pt x="80" y="24"/>
                    </a:lnTo>
                    <a:lnTo>
                      <a:pt x="79" y="24"/>
                    </a:lnTo>
                    <a:lnTo>
                      <a:pt x="77" y="23"/>
                    </a:lnTo>
                    <a:lnTo>
                      <a:pt x="6" y="23"/>
                    </a:lnTo>
                    <a:lnTo>
                      <a:pt x="4" y="24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6"/>
                    </a:lnTo>
                    <a:lnTo>
                      <a:pt x="74" y="6"/>
                    </a:lnTo>
                    <a:lnTo>
                      <a:pt x="77" y="5"/>
                    </a:lnTo>
                    <a:lnTo>
                      <a:pt x="80" y="5"/>
                    </a:lnTo>
                    <a:lnTo>
                      <a:pt x="82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5" name="Freeform 130"/>
              <p:cNvSpPr>
                <a:spLocks/>
              </p:cNvSpPr>
              <p:nvPr/>
            </p:nvSpPr>
            <p:spPr bwMode="auto">
              <a:xfrm>
                <a:off x="397" y="954"/>
                <a:ext cx="110" cy="26"/>
              </a:xfrm>
              <a:custGeom>
                <a:avLst/>
                <a:gdLst>
                  <a:gd name="T0" fmla="*/ 0 w 110"/>
                  <a:gd name="T1" fmla="*/ 0 h 26"/>
                  <a:gd name="T2" fmla="*/ 1 w 110"/>
                  <a:gd name="T3" fmla="*/ 0 h 26"/>
                  <a:gd name="T4" fmla="*/ 1 w 110"/>
                  <a:gd name="T5" fmla="*/ 4 h 26"/>
                  <a:gd name="T6" fmla="*/ 3 w 110"/>
                  <a:gd name="T7" fmla="*/ 7 h 26"/>
                  <a:gd name="T8" fmla="*/ 3 w 110"/>
                  <a:gd name="T9" fmla="*/ 9 h 26"/>
                  <a:gd name="T10" fmla="*/ 4 w 110"/>
                  <a:gd name="T11" fmla="*/ 10 h 26"/>
                  <a:gd name="T12" fmla="*/ 6 w 110"/>
                  <a:gd name="T13" fmla="*/ 10 h 26"/>
                  <a:gd name="T14" fmla="*/ 7 w 110"/>
                  <a:gd name="T15" fmla="*/ 12 h 26"/>
                  <a:gd name="T16" fmla="*/ 103 w 110"/>
                  <a:gd name="T17" fmla="*/ 12 h 26"/>
                  <a:gd name="T18" fmla="*/ 107 w 110"/>
                  <a:gd name="T19" fmla="*/ 7 h 26"/>
                  <a:gd name="T20" fmla="*/ 107 w 110"/>
                  <a:gd name="T21" fmla="*/ 0 h 26"/>
                  <a:gd name="T22" fmla="*/ 110 w 110"/>
                  <a:gd name="T23" fmla="*/ 0 h 26"/>
                  <a:gd name="T24" fmla="*/ 110 w 110"/>
                  <a:gd name="T25" fmla="*/ 26 h 26"/>
                  <a:gd name="T26" fmla="*/ 0 w 110"/>
                  <a:gd name="T27" fmla="*/ 26 h 26"/>
                  <a:gd name="T28" fmla="*/ 0 w 110"/>
                  <a:gd name="T2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26">
                    <a:moveTo>
                      <a:pt x="0" y="0"/>
                    </a:moveTo>
                    <a:lnTo>
                      <a:pt x="1" y="0"/>
                    </a:lnTo>
                    <a:lnTo>
                      <a:pt x="1" y="4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7" y="12"/>
                    </a:lnTo>
                    <a:lnTo>
                      <a:pt x="103" y="12"/>
                    </a:lnTo>
                    <a:lnTo>
                      <a:pt x="107" y="7"/>
                    </a:lnTo>
                    <a:lnTo>
                      <a:pt x="107" y="0"/>
                    </a:lnTo>
                    <a:lnTo>
                      <a:pt x="110" y="0"/>
                    </a:lnTo>
                    <a:lnTo>
                      <a:pt x="110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6" name="Freeform 131"/>
              <p:cNvSpPr>
                <a:spLocks/>
              </p:cNvSpPr>
              <p:nvPr/>
            </p:nvSpPr>
            <p:spPr bwMode="auto">
              <a:xfrm>
                <a:off x="397" y="871"/>
                <a:ext cx="85" cy="75"/>
              </a:xfrm>
              <a:custGeom>
                <a:avLst/>
                <a:gdLst>
                  <a:gd name="T0" fmla="*/ 0 w 85"/>
                  <a:gd name="T1" fmla="*/ 0 h 75"/>
                  <a:gd name="T2" fmla="*/ 24 w 85"/>
                  <a:gd name="T3" fmla="*/ 0 h 75"/>
                  <a:gd name="T4" fmla="*/ 24 w 85"/>
                  <a:gd name="T5" fmla="*/ 3 h 75"/>
                  <a:gd name="T6" fmla="*/ 18 w 85"/>
                  <a:gd name="T7" fmla="*/ 4 h 75"/>
                  <a:gd name="T8" fmla="*/ 9 w 85"/>
                  <a:gd name="T9" fmla="*/ 9 h 75"/>
                  <a:gd name="T10" fmla="*/ 7 w 85"/>
                  <a:gd name="T11" fmla="*/ 10 h 75"/>
                  <a:gd name="T12" fmla="*/ 6 w 85"/>
                  <a:gd name="T13" fmla="*/ 13 h 75"/>
                  <a:gd name="T14" fmla="*/ 4 w 85"/>
                  <a:gd name="T15" fmla="*/ 15 h 75"/>
                  <a:gd name="T16" fmla="*/ 4 w 85"/>
                  <a:gd name="T17" fmla="*/ 28 h 75"/>
                  <a:gd name="T18" fmla="*/ 76 w 85"/>
                  <a:gd name="T19" fmla="*/ 28 h 75"/>
                  <a:gd name="T20" fmla="*/ 79 w 85"/>
                  <a:gd name="T21" fmla="*/ 27 h 75"/>
                  <a:gd name="T22" fmla="*/ 80 w 85"/>
                  <a:gd name="T23" fmla="*/ 25 h 75"/>
                  <a:gd name="T24" fmla="*/ 80 w 85"/>
                  <a:gd name="T25" fmla="*/ 24 h 75"/>
                  <a:gd name="T26" fmla="*/ 82 w 85"/>
                  <a:gd name="T27" fmla="*/ 22 h 75"/>
                  <a:gd name="T28" fmla="*/ 82 w 85"/>
                  <a:gd name="T29" fmla="*/ 16 h 75"/>
                  <a:gd name="T30" fmla="*/ 85 w 85"/>
                  <a:gd name="T31" fmla="*/ 16 h 75"/>
                  <a:gd name="T32" fmla="*/ 85 w 85"/>
                  <a:gd name="T33" fmla="*/ 60 h 75"/>
                  <a:gd name="T34" fmla="*/ 82 w 85"/>
                  <a:gd name="T35" fmla="*/ 60 h 75"/>
                  <a:gd name="T36" fmla="*/ 82 w 85"/>
                  <a:gd name="T37" fmla="*/ 53 h 75"/>
                  <a:gd name="T38" fmla="*/ 80 w 85"/>
                  <a:gd name="T39" fmla="*/ 51 h 75"/>
                  <a:gd name="T40" fmla="*/ 80 w 85"/>
                  <a:gd name="T41" fmla="*/ 50 h 75"/>
                  <a:gd name="T42" fmla="*/ 79 w 85"/>
                  <a:gd name="T43" fmla="*/ 50 h 75"/>
                  <a:gd name="T44" fmla="*/ 77 w 85"/>
                  <a:gd name="T45" fmla="*/ 48 h 75"/>
                  <a:gd name="T46" fmla="*/ 4 w 85"/>
                  <a:gd name="T47" fmla="*/ 48 h 75"/>
                  <a:gd name="T48" fmla="*/ 4 w 85"/>
                  <a:gd name="T49" fmla="*/ 60 h 75"/>
                  <a:gd name="T50" fmla="*/ 6 w 85"/>
                  <a:gd name="T51" fmla="*/ 63 h 75"/>
                  <a:gd name="T52" fmla="*/ 12 w 85"/>
                  <a:gd name="T53" fmla="*/ 69 h 75"/>
                  <a:gd name="T54" fmla="*/ 18 w 85"/>
                  <a:gd name="T55" fmla="*/ 72 h 75"/>
                  <a:gd name="T56" fmla="*/ 24 w 85"/>
                  <a:gd name="T57" fmla="*/ 74 h 75"/>
                  <a:gd name="T58" fmla="*/ 24 w 85"/>
                  <a:gd name="T59" fmla="*/ 75 h 75"/>
                  <a:gd name="T60" fmla="*/ 0 w 85"/>
                  <a:gd name="T61" fmla="*/ 75 h 75"/>
                  <a:gd name="T62" fmla="*/ 0 w 85"/>
                  <a:gd name="T6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5" h="75">
                    <a:moveTo>
                      <a:pt x="0" y="0"/>
                    </a:moveTo>
                    <a:lnTo>
                      <a:pt x="24" y="0"/>
                    </a:lnTo>
                    <a:lnTo>
                      <a:pt x="24" y="3"/>
                    </a:lnTo>
                    <a:lnTo>
                      <a:pt x="18" y="4"/>
                    </a:lnTo>
                    <a:lnTo>
                      <a:pt x="9" y="9"/>
                    </a:lnTo>
                    <a:lnTo>
                      <a:pt x="7" y="10"/>
                    </a:lnTo>
                    <a:lnTo>
                      <a:pt x="6" y="13"/>
                    </a:lnTo>
                    <a:lnTo>
                      <a:pt x="4" y="15"/>
                    </a:lnTo>
                    <a:lnTo>
                      <a:pt x="4" y="28"/>
                    </a:lnTo>
                    <a:lnTo>
                      <a:pt x="76" y="28"/>
                    </a:lnTo>
                    <a:lnTo>
                      <a:pt x="79" y="27"/>
                    </a:lnTo>
                    <a:lnTo>
                      <a:pt x="80" y="25"/>
                    </a:lnTo>
                    <a:lnTo>
                      <a:pt x="80" y="24"/>
                    </a:lnTo>
                    <a:lnTo>
                      <a:pt x="82" y="22"/>
                    </a:lnTo>
                    <a:lnTo>
                      <a:pt x="82" y="16"/>
                    </a:lnTo>
                    <a:lnTo>
                      <a:pt x="85" y="16"/>
                    </a:lnTo>
                    <a:lnTo>
                      <a:pt x="85" y="60"/>
                    </a:lnTo>
                    <a:lnTo>
                      <a:pt x="82" y="60"/>
                    </a:lnTo>
                    <a:lnTo>
                      <a:pt x="82" y="53"/>
                    </a:lnTo>
                    <a:lnTo>
                      <a:pt x="80" y="51"/>
                    </a:lnTo>
                    <a:lnTo>
                      <a:pt x="80" y="50"/>
                    </a:lnTo>
                    <a:lnTo>
                      <a:pt x="79" y="50"/>
                    </a:lnTo>
                    <a:lnTo>
                      <a:pt x="77" y="48"/>
                    </a:lnTo>
                    <a:lnTo>
                      <a:pt x="4" y="48"/>
                    </a:lnTo>
                    <a:lnTo>
                      <a:pt x="4" y="60"/>
                    </a:lnTo>
                    <a:lnTo>
                      <a:pt x="6" y="63"/>
                    </a:lnTo>
                    <a:lnTo>
                      <a:pt x="12" y="69"/>
                    </a:lnTo>
                    <a:lnTo>
                      <a:pt x="18" y="72"/>
                    </a:lnTo>
                    <a:lnTo>
                      <a:pt x="24" y="74"/>
                    </a:lnTo>
                    <a:lnTo>
                      <a:pt x="24" y="75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7" name="Freeform 132"/>
              <p:cNvSpPr>
                <a:spLocks/>
              </p:cNvSpPr>
              <p:nvPr/>
            </p:nvSpPr>
            <p:spPr bwMode="auto">
              <a:xfrm>
                <a:off x="423" y="766"/>
                <a:ext cx="59" cy="94"/>
              </a:xfrm>
              <a:custGeom>
                <a:avLst/>
                <a:gdLst>
                  <a:gd name="T0" fmla="*/ 59 w 59"/>
                  <a:gd name="T1" fmla="*/ 0 h 94"/>
                  <a:gd name="T2" fmla="*/ 56 w 59"/>
                  <a:gd name="T3" fmla="*/ 28 h 94"/>
                  <a:gd name="T4" fmla="*/ 54 w 59"/>
                  <a:gd name="T5" fmla="*/ 25 h 94"/>
                  <a:gd name="T6" fmla="*/ 51 w 59"/>
                  <a:gd name="T7" fmla="*/ 23 h 94"/>
                  <a:gd name="T8" fmla="*/ 9 w 59"/>
                  <a:gd name="T9" fmla="*/ 26 h 94"/>
                  <a:gd name="T10" fmla="*/ 10 w 59"/>
                  <a:gd name="T11" fmla="*/ 35 h 94"/>
                  <a:gd name="T12" fmla="*/ 53 w 59"/>
                  <a:gd name="T13" fmla="*/ 38 h 94"/>
                  <a:gd name="T14" fmla="*/ 56 w 59"/>
                  <a:gd name="T15" fmla="*/ 34 h 94"/>
                  <a:gd name="T16" fmla="*/ 59 w 59"/>
                  <a:gd name="T17" fmla="*/ 61 h 94"/>
                  <a:gd name="T18" fmla="*/ 56 w 59"/>
                  <a:gd name="T19" fmla="*/ 59 h 94"/>
                  <a:gd name="T20" fmla="*/ 54 w 59"/>
                  <a:gd name="T21" fmla="*/ 58 h 94"/>
                  <a:gd name="T22" fmla="*/ 53 w 59"/>
                  <a:gd name="T23" fmla="*/ 56 h 94"/>
                  <a:gd name="T24" fmla="*/ 9 w 59"/>
                  <a:gd name="T25" fmla="*/ 59 h 94"/>
                  <a:gd name="T26" fmla="*/ 10 w 59"/>
                  <a:gd name="T27" fmla="*/ 68 h 94"/>
                  <a:gd name="T28" fmla="*/ 53 w 59"/>
                  <a:gd name="T29" fmla="*/ 71 h 94"/>
                  <a:gd name="T30" fmla="*/ 56 w 59"/>
                  <a:gd name="T31" fmla="*/ 67 h 94"/>
                  <a:gd name="T32" fmla="*/ 59 w 59"/>
                  <a:gd name="T33" fmla="*/ 94 h 94"/>
                  <a:gd name="T34" fmla="*/ 56 w 59"/>
                  <a:gd name="T35" fmla="*/ 93 h 94"/>
                  <a:gd name="T36" fmla="*/ 53 w 59"/>
                  <a:gd name="T37" fmla="*/ 91 h 94"/>
                  <a:gd name="T38" fmla="*/ 7 w 59"/>
                  <a:gd name="T39" fmla="*/ 90 h 94"/>
                  <a:gd name="T40" fmla="*/ 6 w 59"/>
                  <a:gd name="T41" fmla="*/ 91 h 94"/>
                  <a:gd name="T42" fmla="*/ 4 w 59"/>
                  <a:gd name="T43" fmla="*/ 94 h 94"/>
                  <a:gd name="T44" fmla="*/ 1 w 59"/>
                  <a:gd name="T45" fmla="*/ 71 h 94"/>
                  <a:gd name="T46" fmla="*/ 6 w 59"/>
                  <a:gd name="T47" fmla="*/ 68 h 94"/>
                  <a:gd name="T48" fmla="*/ 0 w 59"/>
                  <a:gd name="T49" fmla="*/ 55 h 94"/>
                  <a:gd name="T50" fmla="*/ 4 w 59"/>
                  <a:gd name="T51" fmla="*/ 43 h 94"/>
                  <a:gd name="T52" fmla="*/ 6 w 59"/>
                  <a:gd name="T53" fmla="*/ 35 h 94"/>
                  <a:gd name="T54" fmla="*/ 1 w 59"/>
                  <a:gd name="T55" fmla="*/ 28 h 94"/>
                  <a:gd name="T56" fmla="*/ 0 w 59"/>
                  <a:gd name="T57" fmla="*/ 22 h 94"/>
                  <a:gd name="T58" fmla="*/ 1 w 59"/>
                  <a:gd name="T59" fmla="*/ 14 h 94"/>
                  <a:gd name="T60" fmla="*/ 4 w 59"/>
                  <a:gd name="T61" fmla="*/ 9 h 94"/>
                  <a:gd name="T62" fmla="*/ 9 w 59"/>
                  <a:gd name="T63" fmla="*/ 6 h 94"/>
                  <a:gd name="T64" fmla="*/ 16 w 59"/>
                  <a:gd name="T65" fmla="*/ 5 h 94"/>
                  <a:gd name="T66" fmla="*/ 56 w 59"/>
                  <a:gd name="T67" fmla="*/ 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9" h="94">
                    <a:moveTo>
                      <a:pt x="56" y="0"/>
                    </a:moveTo>
                    <a:lnTo>
                      <a:pt x="59" y="0"/>
                    </a:lnTo>
                    <a:lnTo>
                      <a:pt x="59" y="28"/>
                    </a:lnTo>
                    <a:lnTo>
                      <a:pt x="56" y="28"/>
                    </a:lnTo>
                    <a:lnTo>
                      <a:pt x="56" y="26"/>
                    </a:lnTo>
                    <a:lnTo>
                      <a:pt x="54" y="25"/>
                    </a:lnTo>
                    <a:lnTo>
                      <a:pt x="53" y="25"/>
                    </a:lnTo>
                    <a:lnTo>
                      <a:pt x="51" y="23"/>
                    </a:lnTo>
                    <a:lnTo>
                      <a:pt x="12" y="23"/>
                    </a:lnTo>
                    <a:lnTo>
                      <a:pt x="9" y="26"/>
                    </a:lnTo>
                    <a:lnTo>
                      <a:pt x="9" y="34"/>
                    </a:lnTo>
                    <a:lnTo>
                      <a:pt x="10" y="35"/>
                    </a:lnTo>
                    <a:lnTo>
                      <a:pt x="16" y="38"/>
                    </a:lnTo>
                    <a:lnTo>
                      <a:pt x="53" y="38"/>
                    </a:lnTo>
                    <a:lnTo>
                      <a:pt x="56" y="35"/>
                    </a:lnTo>
                    <a:lnTo>
                      <a:pt x="56" y="34"/>
                    </a:lnTo>
                    <a:lnTo>
                      <a:pt x="59" y="34"/>
                    </a:lnTo>
                    <a:lnTo>
                      <a:pt x="59" y="61"/>
                    </a:lnTo>
                    <a:lnTo>
                      <a:pt x="56" y="61"/>
                    </a:lnTo>
                    <a:lnTo>
                      <a:pt x="56" y="59"/>
                    </a:lnTo>
                    <a:lnTo>
                      <a:pt x="54" y="59"/>
                    </a:lnTo>
                    <a:lnTo>
                      <a:pt x="54" y="58"/>
                    </a:lnTo>
                    <a:lnTo>
                      <a:pt x="53" y="58"/>
                    </a:lnTo>
                    <a:lnTo>
                      <a:pt x="53" y="56"/>
                    </a:lnTo>
                    <a:lnTo>
                      <a:pt x="12" y="56"/>
                    </a:lnTo>
                    <a:lnTo>
                      <a:pt x="9" y="59"/>
                    </a:lnTo>
                    <a:lnTo>
                      <a:pt x="9" y="65"/>
                    </a:lnTo>
                    <a:lnTo>
                      <a:pt x="10" y="68"/>
                    </a:lnTo>
                    <a:lnTo>
                      <a:pt x="16" y="71"/>
                    </a:lnTo>
                    <a:lnTo>
                      <a:pt x="53" y="71"/>
                    </a:lnTo>
                    <a:lnTo>
                      <a:pt x="56" y="68"/>
                    </a:lnTo>
                    <a:lnTo>
                      <a:pt x="56" y="67"/>
                    </a:lnTo>
                    <a:lnTo>
                      <a:pt x="59" y="67"/>
                    </a:lnTo>
                    <a:lnTo>
                      <a:pt x="59" y="94"/>
                    </a:lnTo>
                    <a:lnTo>
                      <a:pt x="56" y="94"/>
                    </a:lnTo>
                    <a:lnTo>
                      <a:pt x="56" y="93"/>
                    </a:lnTo>
                    <a:lnTo>
                      <a:pt x="54" y="91"/>
                    </a:lnTo>
                    <a:lnTo>
                      <a:pt x="53" y="91"/>
                    </a:lnTo>
                    <a:lnTo>
                      <a:pt x="51" y="90"/>
                    </a:lnTo>
                    <a:lnTo>
                      <a:pt x="7" y="90"/>
                    </a:lnTo>
                    <a:lnTo>
                      <a:pt x="7" y="91"/>
                    </a:lnTo>
                    <a:lnTo>
                      <a:pt x="6" y="91"/>
                    </a:lnTo>
                    <a:lnTo>
                      <a:pt x="4" y="93"/>
                    </a:lnTo>
                    <a:lnTo>
                      <a:pt x="4" y="94"/>
                    </a:lnTo>
                    <a:lnTo>
                      <a:pt x="1" y="94"/>
                    </a:lnTo>
                    <a:lnTo>
                      <a:pt x="1" y="71"/>
                    </a:lnTo>
                    <a:lnTo>
                      <a:pt x="9" y="71"/>
                    </a:lnTo>
                    <a:lnTo>
                      <a:pt x="6" y="68"/>
                    </a:lnTo>
                    <a:lnTo>
                      <a:pt x="1" y="59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4" y="43"/>
                    </a:lnTo>
                    <a:lnTo>
                      <a:pt x="10" y="40"/>
                    </a:lnTo>
                    <a:lnTo>
                      <a:pt x="6" y="35"/>
                    </a:lnTo>
                    <a:lnTo>
                      <a:pt x="3" y="31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9"/>
                    </a:lnTo>
                    <a:lnTo>
                      <a:pt x="7" y="8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6" y="5"/>
                    </a:lnTo>
                    <a:lnTo>
                      <a:pt x="53" y="5"/>
                    </a:lnTo>
                    <a:lnTo>
                      <a:pt x="56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8" name="Freeform 133"/>
              <p:cNvSpPr>
                <a:spLocks/>
              </p:cNvSpPr>
              <p:nvPr/>
            </p:nvSpPr>
            <p:spPr bwMode="auto">
              <a:xfrm>
                <a:off x="423" y="660"/>
                <a:ext cx="59" cy="96"/>
              </a:xfrm>
              <a:custGeom>
                <a:avLst/>
                <a:gdLst>
                  <a:gd name="T0" fmla="*/ 59 w 59"/>
                  <a:gd name="T1" fmla="*/ 0 h 96"/>
                  <a:gd name="T2" fmla="*/ 56 w 59"/>
                  <a:gd name="T3" fmla="*/ 29 h 96"/>
                  <a:gd name="T4" fmla="*/ 53 w 59"/>
                  <a:gd name="T5" fmla="*/ 25 h 96"/>
                  <a:gd name="T6" fmla="*/ 50 w 59"/>
                  <a:gd name="T7" fmla="*/ 23 h 96"/>
                  <a:gd name="T8" fmla="*/ 10 w 59"/>
                  <a:gd name="T9" fmla="*/ 25 h 96"/>
                  <a:gd name="T10" fmla="*/ 9 w 59"/>
                  <a:gd name="T11" fmla="*/ 26 h 96"/>
                  <a:gd name="T12" fmla="*/ 12 w 59"/>
                  <a:gd name="T13" fmla="*/ 37 h 96"/>
                  <a:gd name="T14" fmla="*/ 51 w 59"/>
                  <a:gd name="T15" fmla="*/ 40 h 96"/>
                  <a:gd name="T16" fmla="*/ 54 w 59"/>
                  <a:gd name="T17" fmla="*/ 38 h 96"/>
                  <a:gd name="T18" fmla="*/ 56 w 59"/>
                  <a:gd name="T19" fmla="*/ 34 h 96"/>
                  <a:gd name="T20" fmla="*/ 59 w 59"/>
                  <a:gd name="T21" fmla="*/ 62 h 96"/>
                  <a:gd name="T22" fmla="*/ 56 w 59"/>
                  <a:gd name="T23" fmla="*/ 59 h 96"/>
                  <a:gd name="T24" fmla="*/ 54 w 59"/>
                  <a:gd name="T25" fmla="*/ 58 h 96"/>
                  <a:gd name="T26" fmla="*/ 53 w 59"/>
                  <a:gd name="T27" fmla="*/ 56 h 96"/>
                  <a:gd name="T28" fmla="*/ 10 w 59"/>
                  <a:gd name="T29" fmla="*/ 58 h 96"/>
                  <a:gd name="T30" fmla="*/ 9 w 59"/>
                  <a:gd name="T31" fmla="*/ 59 h 96"/>
                  <a:gd name="T32" fmla="*/ 10 w 59"/>
                  <a:gd name="T33" fmla="*/ 69 h 96"/>
                  <a:gd name="T34" fmla="*/ 16 w 59"/>
                  <a:gd name="T35" fmla="*/ 73 h 96"/>
                  <a:gd name="T36" fmla="*/ 53 w 59"/>
                  <a:gd name="T37" fmla="*/ 72 h 96"/>
                  <a:gd name="T38" fmla="*/ 56 w 59"/>
                  <a:gd name="T39" fmla="*/ 70 h 96"/>
                  <a:gd name="T40" fmla="*/ 59 w 59"/>
                  <a:gd name="T41" fmla="*/ 67 h 96"/>
                  <a:gd name="T42" fmla="*/ 56 w 59"/>
                  <a:gd name="T43" fmla="*/ 96 h 96"/>
                  <a:gd name="T44" fmla="*/ 54 w 59"/>
                  <a:gd name="T45" fmla="*/ 93 h 96"/>
                  <a:gd name="T46" fmla="*/ 51 w 59"/>
                  <a:gd name="T47" fmla="*/ 91 h 96"/>
                  <a:gd name="T48" fmla="*/ 9 w 59"/>
                  <a:gd name="T49" fmla="*/ 90 h 96"/>
                  <a:gd name="T50" fmla="*/ 6 w 59"/>
                  <a:gd name="T51" fmla="*/ 91 h 96"/>
                  <a:gd name="T52" fmla="*/ 4 w 59"/>
                  <a:gd name="T53" fmla="*/ 96 h 96"/>
                  <a:gd name="T54" fmla="*/ 1 w 59"/>
                  <a:gd name="T55" fmla="*/ 73 h 96"/>
                  <a:gd name="T56" fmla="*/ 6 w 59"/>
                  <a:gd name="T57" fmla="*/ 70 h 96"/>
                  <a:gd name="T58" fmla="*/ 1 w 59"/>
                  <a:gd name="T59" fmla="*/ 59 h 96"/>
                  <a:gd name="T60" fmla="*/ 0 w 59"/>
                  <a:gd name="T61" fmla="*/ 52 h 96"/>
                  <a:gd name="T62" fmla="*/ 6 w 59"/>
                  <a:gd name="T63" fmla="*/ 43 h 96"/>
                  <a:gd name="T64" fmla="*/ 4 w 59"/>
                  <a:gd name="T65" fmla="*/ 35 h 96"/>
                  <a:gd name="T66" fmla="*/ 1 w 59"/>
                  <a:gd name="T67" fmla="*/ 26 h 96"/>
                  <a:gd name="T68" fmla="*/ 0 w 59"/>
                  <a:gd name="T69" fmla="*/ 19 h 96"/>
                  <a:gd name="T70" fmla="*/ 6 w 59"/>
                  <a:gd name="T71" fmla="*/ 10 h 96"/>
                  <a:gd name="T72" fmla="*/ 53 w 59"/>
                  <a:gd name="T73" fmla="*/ 7 h 96"/>
                  <a:gd name="T74" fmla="*/ 54 w 59"/>
                  <a:gd name="T75" fmla="*/ 5 h 96"/>
                  <a:gd name="T76" fmla="*/ 56 w 59"/>
                  <a:gd name="T7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9" h="96">
                    <a:moveTo>
                      <a:pt x="56" y="0"/>
                    </a:moveTo>
                    <a:lnTo>
                      <a:pt x="59" y="0"/>
                    </a:lnTo>
                    <a:lnTo>
                      <a:pt x="59" y="29"/>
                    </a:lnTo>
                    <a:lnTo>
                      <a:pt x="56" y="29"/>
                    </a:lnTo>
                    <a:lnTo>
                      <a:pt x="56" y="28"/>
                    </a:lnTo>
                    <a:lnTo>
                      <a:pt x="53" y="25"/>
                    </a:lnTo>
                    <a:lnTo>
                      <a:pt x="51" y="25"/>
                    </a:lnTo>
                    <a:lnTo>
                      <a:pt x="50" y="23"/>
                    </a:lnTo>
                    <a:lnTo>
                      <a:pt x="12" y="23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34"/>
                    </a:lnTo>
                    <a:lnTo>
                      <a:pt x="12" y="37"/>
                    </a:lnTo>
                    <a:lnTo>
                      <a:pt x="16" y="40"/>
                    </a:lnTo>
                    <a:lnTo>
                      <a:pt x="51" y="40"/>
                    </a:lnTo>
                    <a:lnTo>
                      <a:pt x="53" y="38"/>
                    </a:lnTo>
                    <a:lnTo>
                      <a:pt x="54" y="38"/>
                    </a:lnTo>
                    <a:lnTo>
                      <a:pt x="56" y="37"/>
                    </a:lnTo>
                    <a:lnTo>
                      <a:pt x="56" y="34"/>
                    </a:lnTo>
                    <a:lnTo>
                      <a:pt x="59" y="34"/>
                    </a:lnTo>
                    <a:lnTo>
                      <a:pt x="59" y="62"/>
                    </a:lnTo>
                    <a:lnTo>
                      <a:pt x="56" y="62"/>
                    </a:lnTo>
                    <a:lnTo>
                      <a:pt x="56" y="59"/>
                    </a:lnTo>
                    <a:lnTo>
                      <a:pt x="54" y="59"/>
                    </a:lnTo>
                    <a:lnTo>
                      <a:pt x="54" y="58"/>
                    </a:lnTo>
                    <a:lnTo>
                      <a:pt x="53" y="58"/>
                    </a:lnTo>
                    <a:lnTo>
                      <a:pt x="53" y="56"/>
                    </a:lnTo>
                    <a:lnTo>
                      <a:pt x="12" y="56"/>
                    </a:lnTo>
                    <a:lnTo>
                      <a:pt x="10" y="58"/>
                    </a:lnTo>
                    <a:lnTo>
                      <a:pt x="10" y="59"/>
                    </a:lnTo>
                    <a:lnTo>
                      <a:pt x="9" y="59"/>
                    </a:lnTo>
                    <a:lnTo>
                      <a:pt x="9" y="67"/>
                    </a:lnTo>
                    <a:lnTo>
                      <a:pt x="10" y="69"/>
                    </a:lnTo>
                    <a:lnTo>
                      <a:pt x="13" y="70"/>
                    </a:lnTo>
                    <a:lnTo>
                      <a:pt x="16" y="73"/>
                    </a:lnTo>
                    <a:lnTo>
                      <a:pt x="51" y="73"/>
                    </a:lnTo>
                    <a:lnTo>
                      <a:pt x="53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6" y="67"/>
                    </a:lnTo>
                    <a:lnTo>
                      <a:pt x="59" y="67"/>
                    </a:lnTo>
                    <a:lnTo>
                      <a:pt x="59" y="96"/>
                    </a:lnTo>
                    <a:lnTo>
                      <a:pt x="56" y="96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1"/>
                    </a:lnTo>
                    <a:lnTo>
                      <a:pt x="51" y="91"/>
                    </a:lnTo>
                    <a:lnTo>
                      <a:pt x="50" y="90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6" y="91"/>
                    </a:lnTo>
                    <a:lnTo>
                      <a:pt x="4" y="93"/>
                    </a:lnTo>
                    <a:lnTo>
                      <a:pt x="4" y="96"/>
                    </a:lnTo>
                    <a:lnTo>
                      <a:pt x="1" y="96"/>
                    </a:lnTo>
                    <a:lnTo>
                      <a:pt x="1" y="73"/>
                    </a:lnTo>
                    <a:lnTo>
                      <a:pt x="9" y="73"/>
                    </a:lnTo>
                    <a:lnTo>
                      <a:pt x="6" y="70"/>
                    </a:lnTo>
                    <a:lnTo>
                      <a:pt x="3" y="64"/>
                    </a:lnTo>
                    <a:lnTo>
                      <a:pt x="1" y="59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3" y="46"/>
                    </a:lnTo>
                    <a:lnTo>
                      <a:pt x="6" y="43"/>
                    </a:lnTo>
                    <a:lnTo>
                      <a:pt x="10" y="41"/>
                    </a:lnTo>
                    <a:lnTo>
                      <a:pt x="4" y="35"/>
                    </a:lnTo>
                    <a:lnTo>
                      <a:pt x="1" y="29"/>
                    </a:lnTo>
                    <a:lnTo>
                      <a:pt x="1" y="26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3" y="13"/>
                    </a:lnTo>
                    <a:lnTo>
                      <a:pt x="6" y="10"/>
                    </a:lnTo>
                    <a:lnTo>
                      <a:pt x="12" y="7"/>
                    </a:lnTo>
                    <a:lnTo>
                      <a:pt x="53" y="7"/>
                    </a:lnTo>
                    <a:lnTo>
                      <a:pt x="53" y="5"/>
                    </a:lnTo>
                    <a:lnTo>
                      <a:pt x="54" y="5"/>
                    </a:lnTo>
                    <a:lnTo>
                      <a:pt x="56" y="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89" name="Freeform 134"/>
              <p:cNvSpPr>
                <a:spLocks/>
              </p:cNvSpPr>
              <p:nvPr/>
            </p:nvSpPr>
            <p:spPr bwMode="auto">
              <a:xfrm>
                <a:off x="397" y="627"/>
                <a:ext cx="110" cy="26"/>
              </a:xfrm>
              <a:custGeom>
                <a:avLst/>
                <a:gdLst>
                  <a:gd name="T0" fmla="*/ 0 w 110"/>
                  <a:gd name="T1" fmla="*/ 0 h 26"/>
                  <a:gd name="T2" fmla="*/ 110 w 110"/>
                  <a:gd name="T3" fmla="*/ 0 h 26"/>
                  <a:gd name="T4" fmla="*/ 110 w 110"/>
                  <a:gd name="T5" fmla="*/ 26 h 26"/>
                  <a:gd name="T6" fmla="*/ 107 w 110"/>
                  <a:gd name="T7" fmla="*/ 26 h 26"/>
                  <a:gd name="T8" fmla="*/ 107 w 110"/>
                  <a:gd name="T9" fmla="*/ 18 h 26"/>
                  <a:gd name="T10" fmla="*/ 106 w 110"/>
                  <a:gd name="T11" fmla="*/ 17 h 26"/>
                  <a:gd name="T12" fmla="*/ 106 w 110"/>
                  <a:gd name="T13" fmla="*/ 15 h 26"/>
                  <a:gd name="T14" fmla="*/ 101 w 110"/>
                  <a:gd name="T15" fmla="*/ 15 h 26"/>
                  <a:gd name="T16" fmla="*/ 98 w 110"/>
                  <a:gd name="T17" fmla="*/ 14 h 26"/>
                  <a:gd name="T18" fmla="*/ 6 w 110"/>
                  <a:gd name="T19" fmla="*/ 14 h 26"/>
                  <a:gd name="T20" fmla="*/ 3 w 110"/>
                  <a:gd name="T21" fmla="*/ 17 h 26"/>
                  <a:gd name="T22" fmla="*/ 3 w 110"/>
                  <a:gd name="T23" fmla="*/ 20 h 26"/>
                  <a:gd name="T24" fmla="*/ 1 w 110"/>
                  <a:gd name="T25" fmla="*/ 23 h 26"/>
                  <a:gd name="T26" fmla="*/ 1 w 110"/>
                  <a:gd name="T27" fmla="*/ 26 h 26"/>
                  <a:gd name="T28" fmla="*/ 0 w 110"/>
                  <a:gd name="T29" fmla="*/ 26 h 26"/>
                  <a:gd name="T30" fmla="*/ 0 w 110"/>
                  <a:gd name="T3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0" h="26">
                    <a:moveTo>
                      <a:pt x="0" y="0"/>
                    </a:moveTo>
                    <a:lnTo>
                      <a:pt x="110" y="0"/>
                    </a:lnTo>
                    <a:lnTo>
                      <a:pt x="110" y="26"/>
                    </a:lnTo>
                    <a:lnTo>
                      <a:pt x="107" y="26"/>
                    </a:lnTo>
                    <a:lnTo>
                      <a:pt x="107" y="18"/>
                    </a:lnTo>
                    <a:lnTo>
                      <a:pt x="106" y="17"/>
                    </a:lnTo>
                    <a:lnTo>
                      <a:pt x="106" y="15"/>
                    </a:lnTo>
                    <a:lnTo>
                      <a:pt x="101" y="15"/>
                    </a:lnTo>
                    <a:lnTo>
                      <a:pt x="98" y="14"/>
                    </a:lnTo>
                    <a:lnTo>
                      <a:pt x="6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0" name="Rectangle 135"/>
              <p:cNvSpPr>
                <a:spLocks noChangeArrowheads="1"/>
              </p:cNvSpPr>
              <p:nvPr/>
            </p:nvSpPr>
            <p:spPr bwMode="auto">
              <a:xfrm>
                <a:off x="3026" y="614"/>
                <a:ext cx="1621" cy="1495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1" name="Line 136"/>
              <p:cNvSpPr>
                <a:spLocks noChangeShapeType="1"/>
              </p:cNvSpPr>
              <p:nvPr/>
            </p:nvSpPr>
            <p:spPr bwMode="auto">
              <a:xfrm flipV="1">
                <a:off x="3026" y="614"/>
                <a:ext cx="0" cy="149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2" name="Line 137"/>
              <p:cNvSpPr>
                <a:spLocks noChangeShapeType="1"/>
              </p:cNvSpPr>
              <p:nvPr/>
            </p:nvSpPr>
            <p:spPr bwMode="auto">
              <a:xfrm flipH="1">
                <a:off x="3028" y="2109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3" name="Line 138"/>
              <p:cNvSpPr>
                <a:spLocks noChangeShapeType="1"/>
              </p:cNvSpPr>
              <p:nvPr/>
            </p:nvSpPr>
            <p:spPr bwMode="auto">
              <a:xfrm flipH="1">
                <a:off x="3026" y="2056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4" name="Line 139"/>
              <p:cNvSpPr>
                <a:spLocks noChangeShapeType="1"/>
              </p:cNvSpPr>
              <p:nvPr/>
            </p:nvSpPr>
            <p:spPr bwMode="auto">
              <a:xfrm flipH="1">
                <a:off x="3026" y="2004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5" name="Line 140"/>
              <p:cNvSpPr>
                <a:spLocks noChangeShapeType="1"/>
              </p:cNvSpPr>
              <p:nvPr/>
            </p:nvSpPr>
            <p:spPr bwMode="auto">
              <a:xfrm flipH="1">
                <a:off x="3026" y="1949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6" name="Line 141"/>
              <p:cNvSpPr>
                <a:spLocks noChangeShapeType="1"/>
              </p:cNvSpPr>
              <p:nvPr/>
            </p:nvSpPr>
            <p:spPr bwMode="auto">
              <a:xfrm flipH="1">
                <a:off x="3028" y="1896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7" name="Line 142"/>
              <p:cNvSpPr>
                <a:spLocks noChangeShapeType="1"/>
              </p:cNvSpPr>
              <p:nvPr/>
            </p:nvSpPr>
            <p:spPr bwMode="auto">
              <a:xfrm flipH="1">
                <a:off x="3026" y="1843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8" name="Line 143"/>
              <p:cNvSpPr>
                <a:spLocks noChangeShapeType="1"/>
              </p:cNvSpPr>
              <p:nvPr/>
            </p:nvSpPr>
            <p:spPr bwMode="auto">
              <a:xfrm flipH="1">
                <a:off x="3026" y="1789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599" name="Line 144"/>
              <p:cNvSpPr>
                <a:spLocks noChangeShapeType="1"/>
              </p:cNvSpPr>
              <p:nvPr/>
            </p:nvSpPr>
            <p:spPr bwMode="auto">
              <a:xfrm flipH="1">
                <a:off x="3026" y="1736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0" name="Line 145"/>
              <p:cNvSpPr>
                <a:spLocks noChangeShapeType="1"/>
              </p:cNvSpPr>
              <p:nvPr/>
            </p:nvSpPr>
            <p:spPr bwMode="auto">
              <a:xfrm flipH="1">
                <a:off x="3028" y="1683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1" name="Line 146"/>
              <p:cNvSpPr>
                <a:spLocks noChangeShapeType="1"/>
              </p:cNvSpPr>
              <p:nvPr/>
            </p:nvSpPr>
            <p:spPr bwMode="auto">
              <a:xfrm flipH="1">
                <a:off x="3026" y="1628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2" name="Line 147"/>
              <p:cNvSpPr>
                <a:spLocks noChangeShapeType="1"/>
              </p:cNvSpPr>
              <p:nvPr/>
            </p:nvSpPr>
            <p:spPr bwMode="auto">
              <a:xfrm flipH="1">
                <a:off x="3026" y="1575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3" name="Line 148"/>
              <p:cNvSpPr>
                <a:spLocks noChangeShapeType="1"/>
              </p:cNvSpPr>
              <p:nvPr/>
            </p:nvSpPr>
            <p:spPr bwMode="auto">
              <a:xfrm flipH="1">
                <a:off x="3026" y="1523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4" name="Line 149"/>
              <p:cNvSpPr>
                <a:spLocks noChangeShapeType="1"/>
              </p:cNvSpPr>
              <p:nvPr/>
            </p:nvSpPr>
            <p:spPr bwMode="auto">
              <a:xfrm flipH="1">
                <a:off x="3028" y="1470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5" name="Line 150"/>
              <p:cNvSpPr>
                <a:spLocks noChangeShapeType="1"/>
              </p:cNvSpPr>
              <p:nvPr/>
            </p:nvSpPr>
            <p:spPr bwMode="auto">
              <a:xfrm flipH="1">
                <a:off x="3026" y="1414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6" name="Line 151"/>
              <p:cNvSpPr>
                <a:spLocks noChangeShapeType="1"/>
              </p:cNvSpPr>
              <p:nvPr/>
            </p:nvSpPr>
            <p:spPr bwMode="auto">
              <a:xfrm flipH="1">
                <a:off x="3026" y="1362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7" name="Line 152"/>
              <p:cNvSpPr>
                <a:spLocks noChangeShapeType="1"/>
              </p:cNvSpPr>
              <p:nvPr/>
            </p:nvSpPr>
            <p:spPr bwMode="auto">
              <a:xfrm flipH="1">
                <a:off x="3026" y="1309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8" name="Line 153"/>
              <p:cNvSpPr>
                <a:spLocks noChangeShapeType="1"/>
              </p:cNvSpPr>
              <p:nvPr/>
            </p:nvSpPr>
            <p:spPr bwMode="auto">
              <a:xfrm flipH="1">
                <a:off x="3028" y="1253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09" name="Line 154"/>
              <p:cNvSpPr>
                <a:spLocks noChangeShapeType="1"/>
              </p:cNvSpPr>
              <p:nvPr/>
            </p:nvSpPr>
            <p:spPr bwMode="auto">
              <a:xfrm flipH="1">
                <a:off x="3026" y="1200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0" name="Line 155"/>
              <p:cNvSpPr>
                <a:spLocks noChangeShapeType="1"/>
              </p:cNvSpPr>
              <p:nvPr/>
            </p:nvSpPr>
            <p:spPr bwMode="auto">
              <a:xfrm flipH="1">
                <a:off x="3026" y="1147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1" name="Line 156"/>
              <p:cNvSpPr>
                <a:spLocks noChangeShapeType="1"/>
              </p:cNvSpPr>
              <p:nvPr/>
            </p:nvSpPr>
            <p:spPr bwMode="auto">
              <a:xfrm flipH="1">
                <a:off x="3026" y="1093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2" name="Line 157"/>
              <p:cNvSpPr>
                <a:spLocks noChangeShapeType="1"/>
              </p:cNvSpPr>
              <p:nvPr/>
            </p:nvSpPr>
            <p:spPr bwMode="auto">
              <a:xfrm flipH="1">
                <a:off x="3028" y="1040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3" name="Line 158"/>
              <p:cNvSpPr>
                <a:spLocks noChangeShapeType="1"/>
              </p:cNvSpPr>
              <p:nvPr/>
            </p:nvSpPr>
            <p:spPr bwMode="auto">
              <a:xfrm flipH="1">
                <a:off x="3026" y="987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4" name="Line 159"/>
              <p:cNvSpPr>
                <a:spLocks noChangeShapeType="1"/>
              </p:cNvSpPr>
              <p:nvPr/>
            </p:nvSpPr>
            <p:spPr bwMode="auto">
              <a:xfrm flipH="1">
                <a:off x="3026" y="934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5" name="Line 160"/>
              <p:cNvSpPr>
                <a:spLocks noChangeShapeType="1"/>
              </p:cNvSpPr>
              <p:nvPr/>
            </p:nvSpPr>
            <p:spPr bwMode="auto">
              <a:xfrm flipH="1">
                <a:off x="3026" y="880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6" name="Line 161"/>
              <p:cNvSpPr>
                <a:spLocks noChangeShapeType="1"/>
              </p:cNvSpPr>
              <p:nvPr/>
            </p:nvSpPr>
            <p:spPr bwMode="auto">
              <a:xfrm flipH="1">
                <a:off x="3028" y="827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7" name="Line 162"/>
              <p:cNvSpPr>
                <a:spLocks noChangeShapeType="1"/>
              </p:cNvSpPr>
              <p:nvPr/>
            </p:nvSpPr>
            <p:spPr bwMode="auto">
              <a:xfrm flipH="1">
                <a:off x="3026" y="774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8" name="Line 163"/>
              <p:cNvSpPr>
                <a:spLocks noChangeShapeType="1"/>
              </p:cNvSpPr>
              <p:nvPr/>
            </p:nvSpPr>
            <p:spPr bwMode="auto">
              <a:xfrm flipH="1">
                <a:off x="3026" y="719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19" name="Line 164"/>
              <p:cNvSpPr>
                <a:spLocks noChangeShapeType="1"/>
              </p:cNvSpPr>
              <p:nvPr/>
            </p:nvSpPr>
            <p:spPr bwMode="auto">
              <a:xfrm flipH="1">
                <a:off x="3026" y="667"/>
                <a:ext cx="38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0" name="Line 165"/>
              <p:cNvSpPr>
                <a:spLocks noChangeShapeType="1"/>
              </p:cNvSpPr>
              <p:nvPr/>
            </p:nvSpPr>
            <p:spPr bwMode="auto">
              <a:xfrm flipH="1">
                <a:off x="3028" y="614"/>
                <a:ext cx="7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1" name="Rectangle 166"/>
              <p:cNvSpPr>
                <a:spLocks noChangeArrowheads="1"/>
              </p:cNvSpPr>
              <p:nvPr/>
            </p:nvSpPr>
            <p:spPr bwMode="auto">
              <a:xfrm>
                <a:off x="2806" y="2117"/>
                <a:ext cx="30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2" name="Freeform 167"/>
              <p:cNvSpPr>
                <a:spLocks noEditPoints="1"/>
              </p:cNvSpPr>
              <p:nvPr/>
            </p:nvSpPr>
            <p:spPr bwMode="auto">
              <a:xfrm>
                <a:off x="2844" y="2073"/>
                <a:ext cx="46" cy="76"/>
              </a:xfrm>
              <a:custGeom>
                <a:avLst/>
                <a:gdLst>
                  <a:gd name="T0" fmla="*/ 46 w 46"/>
                  <a:gd name="T1" fmla="*/ 38 h 76"/>
                  <a:gd name="T2" fmla="*/ 45 w 46"/>
                  <a:gd name="T3" fmla="*/ 48 h 76"/>
                  <a:gd name="T4" fmla="*/ 40 w 46"/>
                  <a:gd name="T5" fmla="*/ 62 h 76"/>
                  <a:gd name="T6" fmla="*/ 40 w 46"/>
                  <a:gd name="T7" fmla="*/ 65 h 76"/>
                  <a:gd name="T8" fmla="*/ 37 w 46"/>
                  <a:gd name="T9" fmla="*/ 67 h 76"/>
                  <a:gd name="T10" fmla="*/ 34 w 46"/>
                  <a:gd name="T11" fmla="*/ 71 h 76"/>
                  <a:gd name="T12" fmla="*/ 25 w 46"/>
                  <a:gd name="T13" fmla="*/ 76 h 76"/>
                  <a:gd name="T14" fmla="*/ 19 w 46"/>
                  <a:gd name="T15" fmla="*/ 76 h 76"/>
                  <a:gd name="T16" fmla="*/ 13 w 46"/>
                  <a:gd name="T17" fmla="*/ 73 h 76"/>
                  <a:gd name="T18" fmla="*/ 9 w 46"/>
                  <a:gd name="T19" fmla="*/ 70 h 76"/>
                  <a:gd name="T20" fmla="*/ 6 w 46"/>
                  <a:gd name="T21" fmla="*/ 65 h 76"/>
                  <a:gd name="T22" fmla="*/ 1 w 46"/>
                  <a:gd name="T23" fmla="*/ 56 h 76"/>
                  <a:gd name="T24" fmla="*/ 0 w 46"/>
                  <a:gd name="T25" fmla="*/ 47 h 76"/>
                  <a:gd name="T26" fmla="*/ 0 w 46"/>
                  <a:gd name="T27" fmla="*/ 32 h 76"/>
                  <a:gd name="T28" fmla="*/ 3 w 46"/>
                  <a:gd name="T29" fmla="*/ 17 h 76"/>
                  <a:gd name="T30" fmla="*/ 4 w 46"/>
                  <a:gd name="T31" fmla="*/ 12 h 76"/>
                  <a:gd name="T32" fmla="*/ 7 w 46"/>
                  <a:gd name="T33" fmla="*/ 8 h 76"/>
                  <a:gd name="T34" fmla="*/ 10 w 46"/>
                  <a:gd name="T35" fmla="*/ 5 h 76"/>
                  <a:gd name="T36" fmla="*/ 15 w 46"/>
                  <a:gd name="T37" fmla="*/ 2 h 76"/>
                  <a:gd name="T38" fmla="*/ 18 w 46"/>
                  <a:gd name="T39" fmla="*/ 0 h 76"/>
                  <a:gd name="T40" fmla="*/ 27 w 46"/>
                  <a:gd name="T41" fmla="*/ 0 h 76"/>
                  <a:gd name="T42" fmla="*/ 31 w 46"/>
                  <a:gd name="T43" fmla="*/ 2 h 76"/>
                  <a:gd name="T44" fmla="*/ 40 w 46"/>
                  <a:gd name="T45" fmla="*/ 11 h 76"/>
                  <a:gd name="T46" fmla="*/ 42 w 46"/>
                  <a:gd name="T47" fmla="*/ 15 h 76"/>
                  <a:gd name="T48" fmla="*/ 46 w 46"/>
                  <a:gd name="T49" fmla="*/ 38 h 76"/>
                  <a:gd name="T50" fmla="*/ 30 w 46"/>
                  <a:gd name="T51" fmla="*/ 38 h 76"/>
                  <a:gd name="T52" fmla="*/ 30 w 46"/>
                  <a:gd name="T53" fmla="*/ 11 h 76"/>
                  <a:gd name="T54" fmla="*/ 28 w 46"/>
                  <a:gd name="T55" fmla="*/ 8 h 76"/>
                  <a:gd name="T56" fmla="*/ 24 w 46"/>
                  <a:gd name="T57" fmla="*/ 3 h 76"/>
                  <a:gd name="T58" fmla="*/ 21 w 46"/>
                  <a:gd name="T59" fmla="*/ 3 h 76"/>
                  <a:gd name="T60" fmla="*/ 18 w 46"/>
                  <a:gd name="T61" fmla="*/ 5 h 76"/>
                  <a:gd name="T62" fmla="*/ 18 w 46"/>
                  <a:gd name="T63" fmla="*/ 6 h 76"/>
                  <a:gd name="T64" fmla="*/ 16 w 46"/>
                  <a:gd name="T65" fmla="*/ 8 h 76"/>
                  <a:gd name="T66" fmla="*/ 16 w 46"/>
                  <a:gd name="T67" fmla="*/ 11 h 76"/>
                  <a:gd name="T68" fmla="*/ 15 w 46"/>
                  <a:gd name="T69" fmla="*/ 17 h 76"/>
                  <a:gd name="T70" fmla="*/ 15 w 46"/>
                  <a:gd name="T71" fmla="*/ 62 h 76"/>
                  <a:gd name="T72" fmla="*/ 16 w 46"/>
                  <a:gd name="T73" fmla="*/ 65 h 76"/>
                  <a:gd name="T74" fmla="*/ 16 w 46"/>
                  <a:gd name="T75" fmla="*/ 68 h 76"/>
                  <a:gd name="T76" fmla="*/ 18 w 46"/>
                  <a:gd name="T77" fmla="*/ 71 h 76"/>
                  <a:gd name="T78" fmla="*/ 25 w 46"/>
                  <a:gd name="T79" fmla="*/ 71 h 76"/>
                  <a:gd name="T80" fmla="*/ 28 w 46"/>
                  <a:gd name="T81" fmla="*/ 68 h 76"/>
                  <a:gd name="T82" fmla="*/ 30 w 46"/>
                  <a:gd name="T83" fmla="*/ 65 h 76"/>
                  <a:gd name="T84" fmla="*/ 30 w 46"/>
                  <a:gd name="T85" fmla="*/ 61 h 76"/>
                  <a:gd name="T86" fmla="*/ 30 w 46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6">
                    <a:moveTo>
                      <a:pt x="46" y="38"/>
                    </a:moveTo>
                    <a:lnTo>
                      <a:pt x="45" y="48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7"/>
                    </a:lnTo>
                    <a:lnTo>
                      <a:pt x="34" y="71"/>
                    </a:lnTo>
                    <a:lnTo>
                      <a:pt x="25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9" y="70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4" y="12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40" y="11"/>
                    </a:lnTo>
                    <a:lnTo>
                      <a:pt x="42" y="15"/>
                    </a:lnTo>
                    <a:lnTo>
                      <a:pt x="46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5" y="17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3" name="Freeform 168"/>
              <p:cNvSpPr>
                <a:spLocks/>
              </p:cNvSpPr>
              <p:nvPr/>
            </p:nvSpPr>
            <p:spPr bwMode="auto">
              <a:xfrm>
                <a:off x="2899" y="2131"/>
                <a:ext cx="17" cy="18"/>
              </a:xfrm>
              <a:custGeom>
                <a:avLst/>
                <a:gdLst>
                  <a:gd name="T0" fmla="*/ 8 w 17"/>
                  <a:gd name="T1" fmla="*/ 0 h 18"/>
                  <a:gd name="T2" fmla="*/ 11 w 17"/>
                  <a:gd name="T3" fmla="*/ 1 h 18"/>
                  <a:gd name="T4" fmla="*/ 16 w 17"/>
                  <a:gd name="T5" fmla="*/ 3 h 18"/>
                  <a:gd name="T6" fmla="*/ 16 w 17"/>
                  <a:gd name="T7" fmla="*/ 4 h 18"/>
                  <a:gd name="T8" fmla="*/ 17 w 17"/>
                  <a:gd name="T9" fmla="*/ 7 h 18"/>
                  <a:gd name="T10" fmla="*/ 17 w 17"/>
                  <a:gd name="T11" fmla="*/ 12 h 18"/>
                  <a:gd name="T12" fmla="*/ 16 w 17"/>
                  <a:gd name="T13" fmla="*/ 13 h 18"/>
                  <a:gd name="T14" fmla="*/ 16 w 17"/>
                  <a:gd name="T15" fmla="*/ 15 h 18"/>
                  <a:gd name="T16" fmla="*/ 13 w 17"/>
                  <a:gd name="T17" fmla="*/ 18 h 18"/>
                  <a:gd name="T18" fmla="*/ 7 w 17"/>
                  <a:gd name="T19" fmla="*/ 18 h 18"/>
                  <a:gd name="T20" fmla="*/ 4 w 17"/>
                  <a:gd name="T21" fmla="*/ 16 h 18"/>
                  <a:gd name="T22" fmla="*/ 0 w 17"/>
                  <a:gd name="T23" fmla="*/ 13 h 18"/>
                  <a:gd name="T24" fmla="*/ 0 w 17"/>
                  <a:gd name="T25" fmla="*/ 4 h 18"/>
                  <a:gd name="T26" fmla="*/ 4 w 17"/>
                  <a:gd name="T27" fmla="*/ 1 h 18"/>
                  <a:gd name="T28" fmla="*/ 7 w 17"/>
                  <a:gd name="T29" fmla="*/ 1 h 18"/>
                  <a:gd name="T30" fmla="*/ 8 w 17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8">
                    <a:moveTo>
                      <a:pt x="8" y="0"/>
                    </a:moveTo>
                    <a:lnTo>
                      <a:pt x="11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7" y="7"/>
                    </a:lnTo>
                    <a:lnTo>
                      <a:pt x="17" y="12"/>
                    </a:lnTo>
                    <a:lnTo>
                      <a:pt x="16" y="13"/>
                    </a:lnTo>
                    <a:lnTo>
                      <a:pt x="16" y="15"/>
                    </a:lnTo>
                    <a:lnTo>
                      <a:pt x="13" y="18"/>
                    </a:lnTo>
                    <a:lnTo>
                      <a:pt x="7" y="18"/>
                    </a:lnTo>
                    <a:lnTo>
                      <a:pt x="4" y="16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4" name="Freeform 169"/>
              <p:cNvSpPr>
                <a:spLocks/>
              </p:cNvSpPr>
              <p:nvPr/>
            </p:nvSpPr>
            <p:spPr bwMode="auto">
              <a:xfrm>
                <a:off x="2930" y="2073"/>
                <a:ext cx="38" cy="74"/>
              </a:xfrm>
              <a:custGeom>
                <a:avLst/>
                <a:gdLst>
                  <a:gd name="T0" fmla="*/ 27 w 38"/>
                  <a:gd name="T1" fmla="*/ 0 h 74"/>
                  <a:gd name="T2" fmla="*/ 27 w 38"/>
                  <a:gd name="T3" fmla="*/ 67 h 74"/>
                  <a:gd name="T4" fmla="*/ 28 w 38"/>
                  <a:gd name="T5" fmla="*/ 70 h 74"/>
                  <a:gd name="T6" fmla="*/ 31 w 38"/>
                  <a:gd name="T7" fmla="*/ 71 h 74"/>
                  <a:gd name="T8" fmla="*/ 38 w 38"/>
                  <a:gd name="T9" fmla="*/ 71 h 74"/>
                  <a:gd name="T10" fmla="*/ 38 w 38"/>
                  <a:gd name="T11" fmla="*/ 74 h 74"/>
                  <a:gd name="T12" fmla="*/ 0 w 38"/>
                  <a:gd name="T13" fmla="*/ 74 h 74"/>
                  <a:gd name="T14" fmla="*/ 0 w 38"/>
                  <a:gd name="T15" fmla="*/ 71 h 74"/>
                  <a:gd name="T16" fmla="*/ 7 w 38"/>
                  <a:gd name="T17" fmla="*/ 71 h 74"/>
                  <a:gd name="T18" fmla="*/ 9 w 38"/>
                  <a:gd name="T19" fmla="*/ 70 h 74"/>
                  <a:gd name="T20" fmla="*/ 10 w 38"/>
                  <a:gd name="T21" fmla="*/ 70 h 74"/>
                  <a:gd name="T22" fmla="*/ 10 w 38"/>
                  <a:gd name="T23" fmla="*/ 67 h 74"/>
                  <a:gd name="T24" fmla="*/ 12 w 38"/>
                  <a:gd name="T25" fmla="*/ 64 h 74"/>
                  <a:gd name="T26" fmla="*/ 12 w 38"/>
                  <a:gd name="T27" fmla="*/ 15 h 74"/>
                  <a:gd name="T28" fmla="*/ 10 w 38"/>
                  <a:gd name="T29" fmla="*/ 15 h 74"/>
                  <a:gd name="T30" fmla="*/ 7 w 38"/>
                  <a:gd name="T31" fmla="*/ 12 h 74"/>
                  <a:gd name="T32" fmla="*/ 1 w 38"/>
                  <a:gd name="T33" fmla="*/ 15 h 74"/>
                  <a:gd name="T34" fmla="*/ 0 w 38"/>
                  <a:gd name="T35" fmla="*/ 12 h 74"/>
                  <a:gd name="T36" fmla="*/ 27 w 38"/>
                  <a:gd name="T3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74">
                    <a:moveTo>
                      <a:pt x="27" y="0"/>
                    </a:moveTo>
                    <a:lnTo>
                      <a:pt x="27" y="67"/>
                    </a:lnTo>
                    <a:lnTo>
                      <a:pt x="28" y="70"/>
                    </a:lnTo>
                    <a:lnTo>
                      <a:pt x="31" y="71"/>
                    </a:lnTo>
                    <a:lnTo>
                      <a:pt x="38" y="71"/>
                    </a:lnTo>
                    <a:lnTo>
                      <a:pt x="38" y="74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7" y="71"/>
                    </a:lnTo>
                    <a:lnTo>
                      <a:pt x="9" y="70"/>
                    </a:lnTo>
                    <a:lnTo>
                      <a:pt x="10" y="70"/>
                    </a:lnTo>
                    <a:lnTo>
                      <a:pt x="10" y="67"/>
                    </a:lnTo>
                    <a:lnTo>
                      <a:pt x="12" y="64"/>
                    </a:lnTo>
                    <a:lnTo>
                      <a:pt x="12" y="15"/>
                    </a:lnTo>
                    <a:lnTo>
                      <a:pt x="10" y="15"/>
                    </a:lnTo>
                    <a:lnTo>
                      <a:pt x="7" y="12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5" name="Rectangle 170"/>
              <p:cNvSpPr>
                <a:spLocks noChangeArrowheads="1"/>
              </p:cNvSpPr>
              <p:nvPr/>
            </p:nvSpPr>
            <p:spPr bwMode="auto">
              <a:xfrm>
                <a:off x="2750" y="1904"/>
                <a:ext cx="3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6" name="Freeform 171"/>
              <p:cNvSpPr>
                <a:spLocks noEditPoints="1"/>
              </p:cNvSpPr>
              <p:nvPr/>
            </p:nvSpPr>
            <p:spPr bwMode="auto">
              <a:xfrm>
                <a:off x="2788" y="1860"/>
                <a:ext cx="46" cy="75"/>
              </a:xfrm>
              <a:custGeom>
                <a:avLst/>
                <a:gdLst>
                  <a:gd name="T0" fmla="*/ 46 w 46"/>
                  <a:gd name="T1" fmla="*/ 38 h 75"/>
                  <a:gd name="T2" fmla="*/ 45 w 46"/>
                  <a:gd name="T3" fmla="*/ 48 h 75"/>
                  <a:gd name="T4" fmla="*/ 40 w 46"/>
                  <a:gd name="T5" fmla="*/ 62 h 75"/>
                  <a:gd name="T6" fmla="*/ 40 w 46"/>
                  <a:gd name="T7" fmla="*/ 65 h 75"/>
                  <a:gd name="T8" fmla="*/ 37 w 46"/>
                  <a:gd name="T9" fmla="*/ 66 h 75"/>
                  <a:gd name="T10" fmla="*/ 34 w 46"/>
                  <a:gd name="T11" fmla="*/ 71 h 75"/>
                  <a:gd name="T12" fmla="*/ 25 w 46"/>
                  <a:gd name="T13" fmla="*/ 75 h 75"/>
                  <a:gd name="T14" fmla="*/ 19 w 46"/>
                  <a:gd name="T15" fmla="*/ 75 h 75"/>
                  <a:gd name="T16" fmla="*/ 13 w 46"/>
                  <a:gd name="T17" fmla="*/ 72 h 75"/>
                  <a:gd name="T18" fmla="*/ 9 w 46"/>
                  <a:gd name="T19" fmla="*/ 69 h 75"/>
                  <a:gd name="T20" fmla="*/ 6 w 46"/>
                  <a:gd name="T21" fmla="*/ 65 h 75"/>
                  <a:gd name="T22" fmla="*/ 1 w 46"/>
                  <a:gd name="T23" fmla="*/ 56 h 75"/>
                  <a:gd name="T24" fmla="*/ 0 w 46"/>
                  <a:gd name="T25" fmla="*/ 47 h 75"/>
                  <a:gd name="T26" fmla="*/ 0 w 46"/>
                  <a:gd name="T27" fmla="*/ 32 h 75"/>
                  <a:gd name="T28" fmla="*/ 3 w 46"/>
                  <a:gd name="T29" fmla="*/ 16 h 75"/>
                  <a:gd name="T30" fmla="*/ 4 w 46"/>
                  <a:gd name="T31" fmla="*/ 12 h 75"/>
                  <a:gd name="T32" fmla="*/ 7 w 46"/>
                  <a:gd name="T33" fmla="*/ 7 h 75"/>
                  <a:gd name="T34" fmla="*/ 10 w 46"/>
                  <a:gd name="T35" fmla="*/ 4 h 75"/>
                  <a:gd name="T36" fmla="*/ 15 w 46"/>
                  <a:gd name="T37" fmla="*/ 1 h 75"/>
                  <a:gd name="T38" fmla="*/ 18 w 46"/>
                  <a:gd name="T39" fmla="*/ 0 h 75"/>
                  <a:gd name="T40" fmla="*/ 27 w 46"/>
                  <a:gd name="T41" fmla="*/ 0 h 75"/>
                  <a:gd name="T42" fmla="*/ 31 w 46"/>
                  <a:gd name="T43" fmla="*/ 1 h 75"/>
                  <a:gd name="T44" fmla="*/ 40 w 46"/>
                  <a:gd name="T45" fmla="*/ 10 h 75"/>
                  <a:gd name="T46" fmla="*/ 42 w 46"/>
                  <a:gd name="T47" fmla="*/ 15 h 75"/>
                  <a:gd name="T48" fmla="*/ 46 w 46"/>
                  <a:gd name="T49" fmla="*/ 38 h 75"/>
                  <a:gd name="T50" fmla="*/ 30 w 46"/>
                  <a:gd name="T51" fmla="*/ 38 h 75"/>
                  <a:gd name="T52" fmla="*/ 30 w 46"/>
                  <a:gd name="T53" fmla="*/ 10 h 75"/>
                  <a:gd name="T54" fmla="*/ 28 w 46"/>
                  <a:gd name="T55" fmla="*/ 7 h 75"/>
                  <a:gd name="T56" fmla="*/ 24 w 46"/>
                  <a:gd name="T57" fmla="*/ 3 h 75"/>
                  <a:gd name="T58" fmla="*/ 21 w 46"/>
                  <a:gd name="T59" fmla="*/ 3 h 75"/>
                  <a:gd name="T60" fmla="*/ 18 w 46"/>
                  <a:gd name="T61" fmla="*/ 4 h 75"/>
                  <a:gd name="T62" fmla="*/ 18 w 46"/>
                  <a:gd name="T63" fmla="*/ 6 h 75"/>
                  <a:gd name="T64" fmla="*/ 16 w 46"/>
                  <a:gd name="T65" fmla="*/ 7 h 75"/>
                  <a:gd name="T66" fmla="*/ 16 w 46"/>
                  <a:gd name="T67" fmla="*/ 10 h 75"/>
                  <a:gd name="T68" fmla="*/ 15 w 46"/>
                  <a:gd name="T69" fmla="*/ 16 h 75"/>
                  <a:gd name="T70" fmla="*/ 15 w 46"/>
                  <a:gd name="T71" fmla="*/ 62 h 75"/>
                  <a:gd name="T72" fmla="*/ 16 w 46"/>
                  <a:gd name="T73" fmla="*/ 65 h 75"/>
                  <a:gd name="T74" fmla="*/ 16 w 46"/>
                  <a:gd name="T75" fmla="*/ 68 h 75"/>
                  <a:gd name="T76" fmla="*/ 18 w 46"/>
                  <a:gd name="T77" fmla="*/ 71 h 75"/>
                  <a:gd name="T78" fmla="*/ 25 w 46"/>
                  <a:gd name="T79" fmla="*/ 71 h 75"/>
                  <a:gd name="T80" fmla="*/ 28 w 46"/>
                  <a:gd name="T81" fmla="*/ 68 h 75"/>
                  <a:gd name="T82" fmla="*/ 30 w 46"/>
                  <a:gd name="T83" fmla="*/ 65 h 75"/>
                  <a:gd name="T84" fmla="*/ 30 w 46"/>
                  <a:gd name="T85" fmla="*/ 60 h 75"/>
                  <a:gd name="T86" fmla="*/ 30 w 46"/>
                  <a:gd name="T87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5">
                    <a:moveTo>
                      <a:pt x="46" y="38"/>
                    </a:moveTo>
                    <a:lnTo>
                      <a:pt x="45" y="48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6"/>
                    </a:lnTo>
                    <a:lnTo>
                      <a:pt x="34" y="71"/>
                    </a:lnTo>
                    <a:lnTo>
                      <a:pt x="25" y="75"/>
                    </a:lnTo>
                    <a:lnTo>
                      <a:pt x="19" y="75"/>
                    </a:lnTo>
                    <a:lnTo>
                      <a:pt x="13" y="72"/>
                    </a:lnTo>
                    <a:lnTo>
                      <a:pt x="9" y="69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6"/>
                    </a:lnTo>
                    <a:lnTo>
                      <a:pt x="4" y="12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6" y="38"/>
                    </a:lnTo>
                    <a:close/>
                    <a:moveTo>
                      <a:pt x="30" y="38"/>
                    </a:moveTo>
                    <a:lnTo>
                      <a:pt x="30" y="10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15" y="16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7" name="Freeform 172"/>
              <p:cNvSpPr>
                <a:spLocks/>
              </p:cNvSpPr>
              <p:nvPr/>
            </p:nvSpPr>
            <p:spPr bwMode="auto">
              <a:xfrm>
                <a:off x="2844" y="1917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2 h 18"/>
                  <a:gd name="T4" fmla="*/ 15 w 16"/>
                  <a:gd name="T5" fmla="*/ 3 h 18"/>
                  <a:gd name="T6" fmla="*/ 15 w 16"/>
                  <a:gd name="T7" fmla="*/ 5 h 18"/>
                  <a:gd name="T8" fmla="*/ 16 w 16"/>
                  <a:gd name="T9" fmla="*/ 8 h 18"/>
                  <a:gd name="T10" fmla="*/ 16 w 16"/>
                  <a:gd name="T11" fmla="*/ 12 h 18"/>
                  <a:gd name="T12" fmla="*/ 15 w 16"/>
                  <a:gd name="T13" fmla="*/ 14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7 h 18"/>
                  <a:gd name="T22" fmla="*/ 0 w 16"/>
                  <a:gd name="T23" fmla="*/ 14 h 18"/>
                  <a:gd name="T24" fmla="*/ 0 w 16"/>
                  <a:gd name="T25" fmla="*/ 5 h 18"/>
                  <a:gd name="T26" fmla="*/ 3 w 16"/>
                  <a:gd name="T27" fmla="*/ 2 h 18"/>
                  <a:gd name="T28" fmla="*/ 6 w 16"/>
                  <a:gd name="T29" fmla="*/ 2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8" name="Freeform 173"/>
              <p:cNvSpPr>
                <a:spLocks noEditPoints="1"/>
              </p:cNvSpPr>
              <p:nvPr/>
            </p:nvSpPr>
            <p:spPr bwMode="auto">
              <a:xfrm>
                <a:off x="2869" y="1860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7 w 47"/>
                  <a:gd name="T3" fmla="*/ 48 h 75"/>
                  <a:gd name="T4" fmla="*/ 43 w 47"/>
                  <a:gd name="T5" fmla="*/ 62 h 75"/>
                  <a:gd name="T6" fmla="*/ 41 w 47"/>
                  <a:gd name="T7" fmla="*/ 65 h 75"/>
                  <a:gd name="T8" fmla="*/ 40 w 47"/>
                  <a:gd name="T9" fmla="*/ 66 h 75"/>
                  <a:gd name="T10" fmla="*/ 37 w 47"/>
                  <a:gd name="T11" fmla="*/ 71 h 75"/>
                  <a:gd name="T12" fmla="*/ 32 w 47"/>
                  <a:gd name="T13" fmla="*/ 72 h 75"/>
                  <a:gd name="T14" fmla="*/ 26 w 47"/>
                  <a:gd name="T15" fmla="*/ 75 h 75"/>
                  <a:gd name="T16" fmla="*/ 20 w 47"/>
                  <a:gd name="T17" fmla="*/ 75 h 75"/>
                  <a:gd name="T18" fmla="*/ 14 w 47"/>
                  <a:gd name="T19" fmla="*/ 72 h 75"/>
                  <a:gd name="T20" fmla="*/ 11 w 47"/>
                  <a:gd name="T21" fmla="*/ 69 h 75"/>
                  <a:gd name="T22" fmla="*/ 8 w 47"/>
                  <a:gd name="T23" fmla="*/ 65 h 75"/>
                  <a:gd name="T24" fmla="*/ 5 w 47"/>
                  <a:gd name="T25" fmla="*/ 62 h 75"/>
                  <a:gd name="T26" fmla="*/ 3 w 47"/>
                  <a:gd name="T27" fmla="*/ 59 h 75"/>
                  <a:gd name="T28" fmla="*/ 3 w 47"/>
                  <a:gd name="T29" fmla="*/ 56 h 75"/>
                  <a:gd name="T30" fmla="*/ 2 w 47"/>
                  <a:gd name="T31" fmla="*/ 47 h 75"/>
                  <a:gd name="T32" fmla="*/ 0 w 47"/>
                  <a:gd name="T33" fmla="*/ 39 h 75"/>
                  <a:gd name="T34" fmla="*/ 0 w 47"/>
                  <a:gd name="T35" fmla="*/ 32 h 75"/>
                  <a:gd name="T36" fmla="*/ 3 w 47"/>
                  <a:gd name="T37" fmla="*/ 16 h 75"/>
                  <a:gd name="T38" fmla="*/ 9 w 47"/>
                  <a:gd name="T39" fmla="*/ 7 h 75"/>
                  <a:gd name="T40" fmla="*/ 15 w 47"/>
                  <a:gd name="T41" fmla="*/ 1 h 75"/>
                  <a:gd name="T42" fmla="*/ 20 w 47"/>
                  <a:gd name="T43" fmla="*/ 0 h 75"/>
                  <a:gd name="T44" fmla="*/ 27 w 47"/>
                  <a:gd name="T45" fmla="*/ 0 h 75"/>
                  <a:gd name="T46" fmla="*/ 32 w 47"/>
                  <a:gd name="T47" fmla="*/ 1 h 75"/>
                  <a:gd name="T48" fmla="*/ 37 w 47"/>
                  <a:gd name="T49" fmla="*/ 4 h 75"/>
                  <a:gd name="T50" fmla="*/ 40 w 47"/>
                  <a:gd name="T51" fmla="*/ 7 h 75"/>
                  <a:gd name="T52" fmla="*/ 41 w 47"/>
                  <a:gd name="T53" fmla="*/ 10 h 75"/>
                  <a:gd name="T54" fmla="*/ 44 w 47"/>
                  <a:gd name="T55" fmla="*/ 15 h 75"/>
                  <a:gd name="T56" fmla="*/ 47 w 47"/>
                  <a:gd name="T57" fmla="*/ 30 h 75"/>
                  <a:gd name="T58" fmla="*/ 47 w 47"/>
                  <a:gd name="T59" fmla="*/ 38 h 75"/>
                  <a:gd name="T60" fmla="*/ 32 w 47"/>
                  <a:gd name="T61" fmla="*/ 38 h 75"/>
                  <a:gd name="T62" fmla="*/ 32 w 47"/>
                  <a:gd name="T63" fmla="*/ 15 h 75"/>
                  <a:gd name="T64" fmla="*/ 30 w 47"/>
                  <a:gd name="T65" fmla="*/ 10 h 75"/>
                  <a:gd name="T66" fmla="*/ 30 w 47"/>
                  <a:gd name="T67" fmla="*/ 7 h 75"/>
                  <a:gd name="T68" fmla="*/ 27 w 47"/>
                  <a:gd name="T69" fmla="*/ 6 h 75"/>
                  <a:gd name="T70" fmla="*/ 26 w 47"/>
                  <a:gd name="T71" fmla="*/ 4 h 75"/>
                  <a:gd name="T72" fmla="*/ 26 w 47"/>
                  <a:gd name="T73" fmla="*/ 3 h 75"/>
                  <a:gd name="T74" fmla="*/ 21 w 47"/>
                  <a:gd name="T75" fmla="*/ 3 h 75"/>
                  <a:gd name="T76" fmla="*/ 18 w 47"/>
                  <a:gd name="T77" fmla="*/ 6 h 75"/>
                  <a:gd name="T78" fmla="*/ 18 w 47"/>
                  <a:gd name="T79" fmla="*/ 7 h 75"/>
                  <a:gd name="T80" fmla="*/ 17 w 47"/>
                  <a:gd name="T81" fmla="*/ 10 h 75"/>
                  <a:gd name="T82" fmla="*/ 17 w 47"/>
                  <a:gd name="T83" fmla="*/ 65 h 75"/>
                  <a:gd name="T84" fmla="*/ 20 w 47"/>
                  <a:gd name="T85" fmla="*/ 71 h 75"/>
                  <a:gd name="T86" fmla="*/ 27 w 47"/>
                  <a:gd name="T87" fmla="*/ 71 h 75"/>
                  <a:gd name="T88" fmla="*/ 27 w 47"/>
                  <a:gd name="T89" fmla="*/ 69 h 75"/>
                  <a:gd name="T90" fmla="*/ 29 w 47"/>
                  <a:gd name="T91" fmla="*/ 68 h 75"/>
                  <a:gd name="T92" fmla="*/ 30 w 47"/>
                  <a:gd name="T93" fmla="*/ 65 h 75"/>
                  <a:gd name="T94" fmla="*/ 32 w 47"/>
                  <a:gd name="T95" fmla="*/ 60 h 75"/>
                  <a:gd name="T96" fmla="*/ 32 w 47"/>
                  <a:gd name="T97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7" y="48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2" y="72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40" y="7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5"/>
                    </a:lnTo>
                    <a:lnTo>
                      <a:pt x="30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7" y="10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29" name="Freeform 174"/>
              <p:cNvSpPr>
                <a:spLocks noEditPoints="1"/>
              </p:cNvSpPr>
              <p:nvPr/>
            </p:nvSpPr>
            <p:spPr bwMode="auto">
              <a:xfrm>
                <a:off x="2924" y="1860"/>
                <a:ext cx="48" cy="75"/>
              </a:xfrm>
              <a:custGeom>
                <a:avLst/>
                <a:gdLst>
                  <a:gd name="T0" fmla="*/ 39 w 48"/>
                  <a:gd name="T1" fmla="*/ 36 h 75"/>
                  <a:gd name="T2" fmla="*/ 44 w 48"/>
                  <a:gd name="T3" fmla="*/ 44 h 75"/>
                  <a:gd name="T4" fmla="*/ 48 w 48"/>
                  <a:gd name="T5" fmla="*/ 54 h 75"/>
                  <a:gd name="T6" fmla="*/ 45 w 48"/>
                  <a:gd name="T7" fmla="*/ 65 h 75"/>
                  <a:gd name="T8" fmla="*/ 36 w 48"/>
                  <a:gd name="T9" fmla="*/ 72 h 75"/>
                  <a:gd name="T10" fmla="*/ 16 w 48"/>
                  <a:gd name="T11" fmla="*/ 74 h 75"/>
                  <a:gd name="T12" fmla="*/ 6 w 48"/>
                  <a:gd name="T13" fmla="*/ 69 h 75"/>
                  <a:gd name="T14" fmla="*/ 1 w 48"/>
                  <a:gd name="T15" fmla="*/ 63 h 75"/>
                  <a:gd name="T16" fmla="*/ 0 w 48"/>
                  <a:gd name="T17" fmla="*/ 57 h 75"/>
                  <a:gd name="T18" fmla="*/ 4 w 48"/>
                  <a:gd name="T19" fmla="*/ 47 h 75"/>
                  <a:gd name="T20" fmla="*/ 15 w 48"/>
                  <a:gd name="T21" fmla="*/ 39 h 75"/>
                  <a:gd name="T22" fmla="*/ 7 w 48"/>
                  <a:gd name="T23" fmla="*/ 33 h 75"/>
                  <a:gd name="T24" fmla="*/ 4 w 48"/>
                  <a:gd name="T25" fmla="*/ 29 h 75"/>
                  <a:gd name="T26" fmla="*/ 1 w 48"/>
                  <a:gd name="T27" fmla="*/ 18 h 75"/>
                  <a:gd name="T28" fmla="*/ 7 w 48"/>
                  <a:gd name="T29" fmla="*/ 6 h 75"/>
                  <a:gd name="T30" fmla="*/ 18 w 48"/>
                  <a:gd name="T31" fmla="*/ 0 h 75"/>
                  <a:gd name="T32" fmla="*/ 37 w 48"/>
                  <a:gd name="T33" fmla="*/ 1 h 75"/>
                  <a:gd name="T34" fmla="*/ 47 w 48"/>
                  <a:gd name="T35" fmla="*/ 16 h 75"/>
                  <a:gd name="T36" fmla="*/ 44 w 48"/>
                  <a:gd name="T37" fmla="*/ 26 h 75"/>
                  <a:gd name="T38" fmla="*/ 37 w 48"/>
                  <a:gd name="T39" fmla="*/ 30 h 75"/>
                  <a:gd name="T40" fmla="*/ 30 w 48"/>
                  <a:gd name="T41" fmla="*/ 29 h 75"/>
                  <a:gd name="T42" fmla="*/ 31 w 48"/>
                  <a:gd name="T43" fmla="*/ 26 h 75"/>
                  <a:gd name="T44" fmla="*/ 33 w 48"/>
                  <a:gd name="T45" fmla="*/ 12 h 75"/>
                  <a:gd name="T46" fmla="*/ 27 w 48"/>
                  <a:gd name="T47" fmla="*/ 3 h 75"/>
                  <a:gd name="T48" fmla="*/ 16 w 48"/>
                  <a:gd name="T49" fmla="*/ 12 h 75"/>
                  <a:gd name="T50" fmla="*/ 18 w 48"/>
                  <a:gd name="T51" fmla="*/ 16 h 75"/>
                  <a:gd name="T52" fmla="*/ 25 w 48"/>
                  <a:gd name="T53" fmla="*/ 26 h 75"/>
                  <a:gd name="T54" fmla="*/ 19 w 48"/>
                  <a:gd name="T55" fmla="*/ 42 h 75"/>
                  <a:gd name="T56" fmla="*/ 16 w 48"/>
                  <a:gd name="T57" fmla="*/ 44 h 75"/>
                  <a:gd name="T58" fmla="*/ 15 w 48"/>
                  <a:gd name="T59" fmla="*/ 50 h 75"/>
                  <a:gd name="T60" fmla="*/ 13 w 48"/>
                  <a:gd name="T61" fmla="*/ 62 h 75"/>
                  <a:gd name="T62" fmla="*/ 28 w 48"/>
                  <a:gd name="T63" fmla="*/ 71 h 75"/>
                  <a:gd name="T64" fmla="*/ 31 w 48"/>
                  <a:gd name="T65" fmla="*/ 66 h 75"/>
                  <a:gd name="T66" fmla="*/ 33 w 48"/>
                  <a:gd name="T67" fmla="*/ 62 h 75"/>
                  <a:gd name="T68" fmla="*/ 25 w 48"/>
                  <a:gd name="T69" fmla="*/ 4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" h="75">
                    <a:moveTo>
                      <a:pt x="33" y="33"/>
                    </a:moveTo>
                    <a:lnTo>
                      <a:pt x="39" y="36"/>
                    </a:lnTo>
                    <a:lnTo>
                      <a:pt x="42" y="39"/>
                    </a:lnTo>
                    <a:lnTo>
                      <a:pt x="44" y="44"/>
                    </a:lnTo>
                    <a:lnTo>
                      <a:pt x="47" y="50"/>
                    </a:lnTo>
                    <a:lnTo>
                      <a:pt x="48" y="54"/>
                    </a:lnTo>
                    <a:lnTo>
                      <a:pt x="47" y="60"/>
                    </a:lnTo>
                    <a:lnTo>
                      <a:pt x="45" y="65"/>
                    </a:lnTo>
                    <a:lnTo>
                      <a:pt x="40" y="69"/>
                    </a:lnTo>
                    <a:lnTo>
                      <a:pt x="36" y="72"/>
                    </a:lnTo>
                    <a:lnTo>
                      <a:pt x="24" y="75"/>
                    </a:lnTo>
                    <a:lnTo>
                      <a:pt x="16" y="74"/>
                    </a:lnTo>
                    <a:lnTo>
                      <a:pt x="12" y="72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1" y="60"/>
                    </a:lnTo>
                    <a:lnTo>
                      <a:pt x="0" y="57"/>
                    </a:lnTo>
                    <a:lnTo>
                      <a:pt x="1" y="51"/>
                    </a:lnTo>
                    <a:lnTo>
                      <a:pt x="4" y="47"/>
                    </a:lnTo>
                    <a:lnTo>
                      <a:pt x="10" y="41"/>
                    </a:lnTo>
                    <a:lnTo>
                      <a:pt x="15" y="39"/>
                    </a:lnTo>
                    <a:lnTo>
                      <a:pt x="12" y="36"/>
                    </a:lnTo>
                    <a:lnTo>
                      <a:pt x="7" y="33"/>
                    </a:lnTo>
                    <a:lnTo>
                      <a:pt x="6" y="30"/>
                    </a:lnTo>
                    <a:lnTo>
                      <a:pt x="4" y="29"/>
                    </a:lnTo>
                    <a:lnTo>
                      <a:pt x="3" y="23"/>
                    </a:lnTo>
                    <a:lnTo>
                      <a:pt x="1" y="18"/>
                    </a:lnTo>
                    <a:lnTo>
                      <a:pt x="4" y="9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37" y="1"/>
                    </a:lnTo>
                    <a:lnTo>
                      <a:pt x="44" y="7"/>
                    </a:lnTo>
                    <a:lnTo>
                      <a:pt x="47" y="16"/>
                    </a:lnTo>
                    <a:lnTo>
                      <a:pt x="47" y="19"/>
                    </a:lnTo>
                    <a:lnTo>
                      <a:pt x="44" y="26"/>
                    </a:lnTo>
                    <a:lnTo>
                      <a:pt x="40" y="29"/>
                    </a:lnTo>
                    <a:lnTo>
                      <a:pt x="37" y="30"/>
                    </a:lnTo>
                    <a:lnTo>
                      <a:pt x="33" y="33"/>
                    </a:lnTo>
                    <a:close/>
                    <a:moveTo>
                      <a:pt x="30" y="29"/>
                    </a:moveTo>
                    <a:lnTo>
                      <a:pt x="31" y="27"/>
                    </a:lnTo>
                    <a:lnTo>
                      <a:pt x="31" y="26"/>
                    </a:lnTo>
                    <a:lnTo>
                      <a:pt x="33" y="24"/>
                    </a:lnTo>
                    <a:lnTo>
                      <a:pt x="33" y="12"/>
                    </a:lnTo>
                    <a:lnTo>
                      <a:pt x="30" y="6"/>
                    </a:lnTo>
                    <a:lnTo>
                      <a:pt x="27" y="3"/>
                    </a:lnTo>
                    <a:lnTo>
                      <a:pt x="21" y="3"/>
                    </a:lnTo>
                    <a:lnTo>
                      <a:pt x="16" y="12"/>
                    </a:lnTo>
                    <a:lnTo>
                      <a:pt x="16" y="15"/>
                    </a:lnTo>
                    <a:lnTo>
                      <a:pt x="18" y="16"/>
                    </a:lnTo>
                    <a:lnTo>
                      <a:pt x="19" y="19"/>
                    </a:lnTo>
                    <a:lnTo>
                      <a:pt x="25" y="26"/>
                    </a:lnTo>
                    <a:lnTo>
                      <a:pt x="30" y="29"/>
                    </a:lnTo>
                    <a:close/>
                    <a:moveTo>
                      <a:pt x="19" y="42"/>
                    </a:moveTo>
                    <a:lnTo>
                      <a:pt x="18" y="42"/>
                    </a:lnTo>
                    <a:lnTo>
                      <a:pt x="16" y="44"/>
                    </a:lnTo>
                    <a:lnTo>
                      <a:pt x="15" y="47"/>
                    </a:lnTo>
                    <a:lnTo>
                      <a:pt x="15" y="50"/>
                    </a:lnTo>
                    <a:lnTo>
                      <a:pt x="13" y="53"/>
                    </a:lnTo>
                    <a:lnTo>
                      <a:pt x="13" y="62"/>
                    </a:lnTo>
                    <a:lnTo>
                      <a:pt x="18" y="71"/>
                    </a:lnTo>
                    <a:lnTo>
                      <a:pt x="28" y="71"/>
                    </a:lnTo>
                    <a:lnTo>
                      <a:pt x="30" y="69"/>
                    </a:lnTo>
                    <a:lnTo>
                      <a:pt x="31" y="66"/>
                    </a:lnTo>
                    <a:lnTo>
                      <a:pt x="31" y="65"/>
                    </a:lnTo>
                    <a:lnTo>
                      <a:pt x="33" y="62"/>
                    </a:lnTo>
                    <a:lnTo>
                      <a:pt x="31" y="56"/>
                    </a:lnTo>
                    <a:lnTo>
                      <a:pt x="25" y="47"/>
                    </a:lnTo>
                    <a:lnTo>
                      <a:pt x="19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0" name="Rectangle 175"/>
              <p:cNvSpPr>
                <a:spLocks noChangeArrowheads="1"/>
              </p:cNvSpPr>
              <p:nvPr/>
            </p:nvSpPr>
            <p:spPr bwMode="auto">
              <a:xfrm>
                <a:off x="2750" y="1690"/>
                <a:ext cx="30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1" name="Freeform 176"/>
              <p:cNvSpPr>
                <a:spLocks noEditPoints="1"/>
              </p:cNvSpPr>
              <p:nvPr/>
            </p:nvSpPr>
            <p:spPr bwMode="auto">
              <a:xfrm>
                <a:off x="2788" y="1647"/>
                <a:ext cx="46" cy="75"/>
              </a:xfrm>
              <a:custGeom>
                <a:avLst/>
                <a:gdLst>
                  <a:gd name="T0" fmla="*/ 46 w 46"/>
                  <a:gd name="T1" fmla="*/ 37 h 75"/>
                  <a:gd name="T2" fmla="*/ 45 w 46"/>
                  <a:gd name="T3" fmla="*/ 48 h 75"/>
                  <a:gd name="T4" fmla="*/ 40 w 46"/>
                  <a:gd name="T5" fmla="*/ 62 h 75"/>
                  <a:gd name="T6" fmla="*/ 40 w 46"/>
                  <a:gd name="T7" fmla="*/ 65 h 75"/>
                  <a:gd name="T8" fmla="*/ 37 w 46"/>
                  <a:gd name="T9" fmla="*/ 66 h 75"/>
                  <a:gd name="T10" fmla="*/ 34 w 46"/>
                  <a:gd name="T11" fmla="*/ 71 h 75"/>
                  <a:gd name="T12" fmla="*/ 25 w 46"/>
                  <a:gd name="T13" fmla="*/ 75 h 75"/>
                  <a:gd name="T14" fmla="*/ 19 w 46"/>
                  <a:gd name="T15" fmla="*/ 75 h 75"/>
                  <a:gd name="T16" fmla="*/ 13 w 46"/>
                  <a:gd name="T17" fmla="*/ 72 h 75"/>
                  <a:gd name="T18" fmla="*/ 9 w 46"/>
                  <a:gd name="T19" fmla="*/ 69 h 75"/>
                  <a:gd name="T20" fmla="*/ 6 w 46"/>
                  <a:gd name="T21" fmla="*/ 65 h 75"/>
                  <a:gd name="T22" fmla="*/ 1 w 46"/>
                  <a:gd name="T23" fmla="*/ 56 h 75"/>
                  <a:gd name="T24" fmla="*/ 0 w 46"/>
                  <a:gd name="T25" fmla="*/ 46 h 75"/>
                  <a:gd name="T26" fmla="*/ 0 w 46"/>
                  <a:gd name="T27" fmla="*/ 31 h 75"/>
                  <a:gd name="T28" fmla="*/ 3 w 46"/>
                  <a:gd name="T29" fmla="*/ 16 h 75"/>
                  <a:gd name="T30" fmla="*/ 4 w 46"/>
                  <a:gd name="T31" fmla="*/ 12 h 75"/>
                  <a:gd name="T32" fmla="*/ 7 w 46"/>
                  <a:gd name="T33" fmla="*/ 7 h 75"/>
                  <a:gd name="T34" fmla="*/ 10 w 46"/>
                  <a:gd name="T35" fmla="*/ 4 h 75"/>
                  <a:gd name="T36" fmla="*/ 15 w 46"/>
                  <a:gd name="T37" fmla="*/ 1 h 75"/>
                  <a:gd name="T38" fmla="*/ 18 w 46"/>
                  <a:gd name="T39" fmla="*/ 0 h 75"/>
                  <a:gd name="T40" fmla="*/ 27 w 46"/>
                  <a:gd name="T41" fmla="*/ 0 h 75"/>
                  <a:gd name="T42" fmla="*/ 31 w 46"/>
                  <a:gd name="T43" fmla="*/ 1 h 75"/>
                  <a:gd name="T44" fmla="*/ 40 w 46"/>
                  <a:gd name="T45" fmla="*/ 10 h 75"/>
                  <a:gd name="T46" fmla="*/ 42 w 46"/>
                  <a:gd name="T47" fmla="*/ 15 h 75"/>
                  <a:gd name="T48" fmla="*/ 46 w 46"/>
                  <a:gd name="T49" fmla="*/ 37 h 75"/>
                  <a:gd name="T50" fmla="*/ 30 w 46"/>
                  <a:gd name="T51" fmla="*/ 37 h 75"/>
                  <a:gd name="T52" fmla="*/ 30 w 46"/>
                  <a:gd name="T53" fmla="*/ 10 h 75"/>
                  <a:gd name="T54" fmla="*/ 28 w 46"/>
                  <a:gd name="T55" fmla="*/ 7 h 75"/>
                  <a:gd name="T56" fmla="*/ 24 w 46"/>
                  <a:gd name="T57" fmla="*/ 3 h 75"/>
                  <a:gd name="T58" fmla="*/ 21 w 46"/>
                  <a:gd name="T59" fmla="*/ 3 h 75"/>
                  <a:gd name="T60" fmla="*/ 18 w 46"/>
                  <a:gd name="T61" fmla="*/ 4 h 75"/>
                  <a:gd name="T62" fmla="*/ 18 w 46"/>
                  <a:gd name="T63" fmla="*/ 6 h 75"/>
                  <a:gd name="T64" fmla="*/ 16 w 46"/>
                  <a:gd name="T65" fmla="*/ 7 h 75"/>
                  <a:gd name="T66" fmla="*/ 16 w 46"/>
                  <a:gd name="T67" fmla="*/ 10 h 75"/>
                  <a:gd name="T68" fmla="*/ 15 w 46"/>
                  <a:gd name="T69" fmla="*/ 16 h 75"/>
                  <a:gd name="T70" fmla="*/ 15 w 46"/>
                  <a:gd name="T71" fmla="*/ 62 h 75"/>
                  <a:gd name="T72" fmla="*/ 16 w 46"/>
                  <a:gd name="T73" fmla="*/ 65 h 75"/>
                  <a:gd name="T74" fmla="*/ 16 w 46"/>
                  <a:gd name="T75" fmla="*/ 68 h 75"/>
                  <a:gd name="T76" fmla="*/ 18 w 46"/>
                  <a:gd name="T77" fmla="*/ 71 h 75"/>
                  <a:gd name="T78" fmla="*/ 25 w 46"/>
                  <a:gd name="T79" fmla="*/ 71 h 75"/>
                  <a:gd name="T80" fmla="*/ 28 w 46"/>
                  <a:gd name="T81" fmla="*/ 68 h 75"/>
                  <a:gd name="T82" fmla="*/ 30 w 46"/>
                  <a:gd name="T83" fmla="*/ 65 h 75"/>
                  <a:gd name="T84" fmla="*/ 30 w 46"/>
                  <a:gd name="T85" fmla="*/ 60 h 75"/>
                  <a:gd name="T86" fmla="*/ 30 w 46"/>
                  <a:gd name="T87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5">
                    <a:moveTo>
                      <a:pt x="46" y="37"/>
                    </a:moveTo>
                    <a:lnTo>
                      <a:pt x="45" y="48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6"/>
                    </a:lnTo>
                    <a:lnTo>
                      <a:pt x="34" y="71"/>
                    </a:lnTo>
                    <a:lnTo>
                      <a:pt x="25" y="75"/>
                    </a:lnTo>
                    <a:lnTo>
                      <a:pt x="19" y="75"/>
                    </a:lnTo>
                    <a:lnTo>
                      <a:pt x="13" y="72"/>
                    </a:lnTo>
                    <a:lnTo>
                      <a:pt x="9" y="69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3" y="16"/>
                    </a:lnTo>
                    <a:lnTo>
                      <a:pt x="4" y="12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6" y="37"/>
                    </a:lnTo>
                    <a:close/>
                    <a:moveTo>
                      <a:pt x="30" y="37"/>
                    </a:moveTo>
                    <a:lnTo>
                      <a:pt x="30" y="10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15" y="16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2" name="Freeform 177"/>
              <p:cNvSpPr>
                <a:spLocks/>
              </p:cNvSpPr>
              <p:nvPr/>
            </p:nvSpPr>
            <p:spPr bwMode="auto">
              <a:xfrm>
                <a:off x="2844" y="1704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2 h 18"/>
                  <a:gd name="T4" fmla="*/ 15 w 16"/>
                  <a:gd name="T5" fmla="*/ 3 h 18"/>
                  <a:gd name="T6" fmla="*/ 15 w 16"/>
                  <a:gd name="T7" fmla="*/ 5 h 18"/>
                  <a:gd name="T8" fmla="*/ 16 w 16"/>
                  <a:gd name="T9" fmla="*/ 8 h 18"/>
                  <a:gd name="T10" fmla="*/ 16 w 16"/>
                  <a:gd name="T11" fmla="*/ 12 h 18"/>
                  <a:gd name="T12" fmla="*/ 15 w 16"/>
                  <a:gd name="T13" fmla="*/ 14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7 h 18"/>
                  <a:gd name="T22" fmla="*/ 0 w 16"/>
                  <a:gd name="T23" fmla="*/ 14 h 18"/>
                  <a:gd name="T24" fmla="*/ 0 w 16"/>
                  <a:gd name="T25" fmla="*/ 5 h 18"/>
                  <a:gd name="T26" fmla="*/ 3 w 16"/>
                  <a:gd name="T27" fmla="*/ 2 h 18"/>
                  <a:gd name="T28" fmla="*/ 6 w 16"/>
                  <a:gd name="T29" fmla="*/ 2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3" name="Freeform 178"/>
              <p:cNvSpPr>
                <a:spLocks noEditPoints="1"/>
              </p:cNvSpPr>
              <p:nvPr/>
            </p:nvSpPr>
            <p:spPr bwMode="auto">
              <a:xfrm>
                <a:off x="2869" y="1647"/>
                <a:ext cx="47" cy="75"/>
              </a:xfrm>
              <a:custGeom>
                <a:avLst/>
                <a:gdLst>
                  <a:gd name="T0" fmla="*/ 47 w 47"/>
                  <a:gd name="T1" fmla="*/ 37 h 75"/>
                  <a:gd name="T2" fmla="*/ 47 w 47"/>
                  <a:gd name="T3" fmla="*/ 48 h 75"/>
                  <a:gd name="T4" fmla="*/ 43 w 47"/>
                  <a:gd name="T5" fmla="*/ 62 h 75"/>
                  <a:gd name="T6" fmla="*/ 41 w 47"/>
                  <a:gd name="T7" fmla="*/ 65 h 75"/>
                  <a:gd name="T8" fmla="*/ 40 w 47"/>
                  <a:gd name="T9" fmla="*/ 66 h 75"/>
                  <a:gd name="T10" fmla="*/ 37 w 47"/>
                  <a:gd name="T11" fmla="*/ 71 h 75"/>
                  <a:gd name="T12" fmla="*/ 32 w 47"/>
                  <a:gd name="T13" fmla="*/ 72 h 75"/>
                  <a:gd name="T14" fmla="*/ 26 w 47"/>
                  <a:gd name="T15" fmla="*/ 75 h 75"/>
                  <a:gd name="T16" fmla="*/ 20 w 47"/>
                  <a:gd name="T17" fmla="*/ 75 h 75"/>
                  <a:gd name="T18" fmla="*/ 14 w 47"/>
                  <a:gd name="T19" fmla="*/ 72 h 75"/>
                  <a:gd name="T20" fmla="*/ 11 w 47"/>
                  <a:gd name="T21" fmla="*/ 69 h 75"/>
                  <a:gd name="T22" fmla="*/ 8 w 47"/>
                  <a:gd name="T23" fmla="*/ 65 h 75"/>
                  <a:gd name="T24" fmla="*/ 5 w 47"/>
                  <a:gd name="T25" fmla="*/ 62 h 75"/>
                  <a:gd name="T26" fmla="*/ 3 w 47"/>
                  <a:gd name="T27" fmla="*/ 59 h 75"/>
                  <a:gd name="T28" fmla="*/ 3 w 47"/>
                  <a:gd name="T29" fmla="*/ 56 h 75"/>
                  <a:gd name="T30" fmla="*/ 2 w 47"/>
                  <a:gd name="T31" fmla="*/ 46 h 75"/>
                  <a:gd name="T32" fmla="*/ 0 w 47"/>
                  <a:gd name="T33" fmla="*/ 39 h 75"/>
                  <a:gd name="T34" fmla="*/ 0 w 47"/>
                  <a:gd name="T35" fmla="*/ 31 h 75"/>
                  <a:gd name="T36" fmla="*/ 3 w 47"/>
                  <a:gd name="T37" fmla="*/ 16 h 75"/>
                  <a:gd name="T38" fmla="*/ 9 w 47"/>
                  <a:gd name="T39" fmla="*/ 7 h 75"/>
                  <a:gd name="T40" fmla="*/ 15 w 47"/>
                  <a:gd name="T41" fmla="*/ 1 h 75"/>
                  <a:gd name="T42" fmla="*/ 20 w 47"/>
                  <a:gd name="T43" fmla="*/ 0 h 75"/>
                  <a:gd name="T44" fmla="*/ 27 w 47"/>
                  <a:gd name="T45" fmla="*/ 0 h 75"/>
                  <a:gd name="T46" fmla="*/ 32 w 47"/>
                  <a:gd name="T47" fmla="*/ 1 h 75"/>
                  <a:gd name="T48" fmla="*/ 37 w 47"/>
                  <a:gd name="T49" fmla="*/ 4 h 75"/>
                  <a:gd name="T50" fmla="*/ 40 w 47"/>
                  <a:gd name="T51" fmla="*/ 7 h 75"/>
                  <a:gd name="T52" fmla="*/ 41 w 47"/>
                  <a:gd name="T53" fmla="*/ 10 h 75"/>
                  <a:gd name="T54" fmla="*/ 44 w 47"/>
                  <a:gd name="T55" fmla="*/ 15 h 75"/>
                  <a:gd name="T56" fmla="*/ 47 w 47"/>
                  <a:gd name="T57" fmla="*/ 30 h 75"/>
                  <a:gd name="T58" fmla="*/ 47 w 47"/>
                  <a:gd name="T59" fmla="*/ 37 h 75"/>
                  <a:gd name="T60" fmla="*/ 32 w 47"/>
                  <a:gd name="T61" fmla="*/ 37 h 75"/>
                  <a:gd name="T62" fmla="*/ 32 w 47"/>
                  <a:gd name="T63" fmla="*/ 15 h 75"/>
                  <a:gd name="T64" fmla="*/ 30 w 47"/>
                  <a:gd name="T65" fmla="*/ 10 h 75"/>
                  <a:gd name="T66" fmla="*/ 30 w 47"/>
                  <a:gd name="T67" fmla="*/ 7 h 75"/>
                  <a:gd name="T68" fmla="*/ 27 w 47"/>
                  <a:gd name="T69" fmla="*/ 6 h 75"/>
                  <a:gd name="T70" fmla="*/ 26 w 47"/>
                  <a:gd name="T71" fmla="*/ 4 h 75"/>
                  <a:gd name="T72" fmla="*/ 26 w 47"/>
                  <a:gd name="T73" fmla="*/ 3 h 75"/>
                  <a:gd name="T74" fmla="*/ 21 w 47"/>
                  <a:gd name="T75" fmla="*/ 3 h 75"/>
                  <a:gd name="T76" fmla="*/ 18 w 47"/>
                  <a:gd name="T77" fmla="*/ 6 h 75"/>
                  <a:gd name="T78" fmla="*/ 18 w 47"/>
                  <a:gd name="T79" fmla="*/ 7 h 75"/>
                  <a:gd name="T80" fmla="*/ 17 w 47"/>
                  <a:gd name="T81" fmla="*/ 10 h 75"/>
                  <a:gd name="T82" fmla="*/ 17 w 47"/>
                  <a:gd name="T83" fmla="*/ 65 h 75"/>
                  <a:gd name="T84" fmla="*/ 20 w 47"/>
                  <a:gd name="T85" fmla="*/ 71 h 75"/>
                  <a:gd name="T86" fmla="*/ 27 w 47"/>
                  <a:gd name="T87" fmla="*/ 71 h 75"/>
                  <a:gd name="T88" fmla="*/ 27 w 47"/>
                  <a:gd name="T89" fmla="*/ 69 h 75"/>
                  <a:gd name="T90" fmla="*/ 29 w 47"/>
                  <a:gd name="T91" fmla="*/ 68 h 75"/>
                  <a:gd name="T92" fmla="*/ 30 w 47"/>
                  <a:gd name="T93" fmla="*/ 65 h 75"/>
                  <a:gd name="T94" fmla="*/ 32 w 47"/>
                  <a:gd name="T95" fmla="*/ 60 h 75"/>
                  <a:gd name="T96" fmla="*/ 32 w 47"/>
                  <a:gd name="T97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5">
                    <a:moveTo>
                      <a:pt x="47" y="37"/>
                    </a:moveTo>
                    <a:lnTo>
                      <a:pt x="47" y="48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2" y="72"/>
                    </a:lnTo>
                    <a:lnTo>
                      <a:pt x="26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6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40" y="7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7"/>
                    </a:lnTo>
                    <a:close/>
                    <a:moveTo>
                      <a:pt x="32" y="37"/>
                    </a:moveTo>
                    <a:lnTo>
                      <a:pt x="32" y="15"/>
                    </a:lnTo>
                    <a:lnTo>
                      <a:pt x="30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7" y="10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4" name="Freeform 179"/>
              <p:cNvSpPr>
                <a:spLocks noEditPoints="1"/>
              </p:cNvSpPr>
              <p:nvPr/>
            </p:nvSpPr>
            <p:spPr bwMode="auto">
              <a:xfrm>
                <a:off x="2924" y="1647"/>
                <a:ext cx="48" cy="75"/>
              </a:xfrm>
              <a:custGeom>
                <a:avLst/>
                <a:gdLst>
                  <a:gd name="T0" fmla="*/ 48 w 48"/>
                  <a:gd name="T1" fmla="*/ 0 h 75"/>
                  <a:gd name="T2" fmla="*/ 42 w 48"/>
                  <a:gd name="T3" fmla="*/ 1 h 75"/>
                  <a:gd name="T4" fmla="*/ 36 w 48"/>
                  <a:gd name="T5" fmla="*/ 4 h 75"/>
                  <a:gd name="T6" fmla="*/ 33 w 48"/>
                  <a:gd name="T7" fmla="*/ 7 h 75"/>
                  <a:gd name="T8" fmla="*/ 27 w 48"/>
                  <a:gd name="T9" fmla="*/ 12 h 75"/>
                  <a:gd name="T10" fmla="*/ 21 w 48"/>
                  <a:gd name="T11" fmla="*/ 21 h 75"/>
                  <a:gd name="T12" fmla="*/ 19 w 48"/>
                  <a:gd name="T13" fmla="*/ 25 h 75"/>
                  <a:gd name="T14" fmla="*/ 19 w 48"/>
                  <a:gd name="T15" fmla="*/ 30 h 75"/>
                  <a:gd name="T16" fmla="*/ 21 w 48"/>
                  <a:gd name="T17" fmla="*/ 30 h 75"/>
                  <a:gd name="T18" fmla="*/ 22 w 48"/>
                  <a:gd name="T19" fmla="*/ 28 h 75"/>
                  <a:gd name="T20" fmla="*/ 33 w 48"/>
                  <a:gd name="T21" fmla="*/ 28 h 75"/>
                  <a:gd name="T22" fmla="*/ 42 w 48"/>
                  <a:gd name="T23" fmla="*/ 33 h 75"/>
                  <a:gd name="T24" fmla="*/ 45 w 48"/>
                  <a:gd name="T25" fmla="*/ 37 h 75"/>
                  <a:gd name="T26" fmla="*/ 48 w 48"/>
                  <a:gd name="T27" fmla="*/ 49 h 75"/>
                  <a:gd name="T28" fmla="*/ 47 w 48"/>
                  <a:gd name="T29" fmla="*/ 54 h 75"/>
                  <a:gd name="T30" fmla="*/ 47 w 48"/>
                  <a:gd name="T31" fmla="*/ 59 h 75"/>
                  <a:gd name="T32" fmla="*/ 44 w 48"/>
                  <a:gd name="T33" fmla="*/ 62 h 75"/>
                  <a:gd name="T34" fmla="*/ 40 w 48"/>
                  <a:gd name="T35" fmla="*/ 68 h 75"/>
                  <a:gd name="T36" fmla="*/ 39 w 48"/>
                  <a:gd name="T37" fmla="*/ 69 h 75"/>
                  <a:gd name="T38" fmla="*/ 36 w 48"/>
                  <a:gd name="T39" fmla="*/ 71 h 75"/>
                  <a:gd name="T40" fmla="*/ 33 w 48"/>
                  <a:gd name="T41" fmla="*/ 74 h 75"/>
                  <a:gd name="T42" fmla="*/ 28 w 48"/>
                  <a:gd name="T43" fmla="*/ 74 h 75"/>
                  <a:gd name="T44" fmla="*/ 24 w 48"/>
                  <a:gd name="T45" fmla="*/ 75 h 75"/>
                  <a:gd name="T46" fmla="*/ 19 w 48"/>
                  <a:gd name="T47" fmla="*/ 75 h 75"/>
                  <a:gd name="T48" fmla="*/ 16 w 48"/>
                  <a:gd name="T49" fmla="*/ 74 h 75"/>
                  <a:gd name="T50" fmla="*/ 12 w 48"/>
                  <a:gd name="T51" fmla="*/ 71 h 75"/>
                  <a:gd name="T52" fmla="*/ 6 w 48"/>
                  <a:gd name="T53" fmla="*/ 65 h 75"/>
                  <a:gd name="T54" fmla="*/ 1 w 48"/>
                  <a:gd name="T55" fmla="*/ 51 h 75"/>
                  <a:gd name="T56" fmla="*/ 0 w 48"/>
                  <a:gd name="T57" fmla="*/ 45 h 75"/>
                  <a:gd name="T58" fmla="*/ 3 w 48"/>
                  <a:gd name="T59" fmla="*/ 30 h 75"/>
                  <a:gd name="T60" fmla="*/ 6 w 48"/>
                  <a:gd name="T61" fmla="*/ 22 h 75"/>
                  <a:gd name="T62" fmla="*/ 10 w 48"/>
                  <a:gd name="T63" fmla="*/ 16 h 75"/>
                  <a:gd name="T64" fmla="*/ 16 w 48"/>
                  <a:gd name="T65" fmla="*/ 10 h 75"/>
                  <a:gd name="T66" fmla="*/ 22 w 48"/>
                  <a:gd name="T67" fmla="*/ 6 h 75"/>
                  <a:gd name="T68" fmla="*/ 34 w 48"/>
                  <a:gd name="T69" fmla="*/ 1 h 75"/>
                  <a:gd name="T70" fmla="*/ 48 w 48"/>
                  <a:gd name="T71" fmla="*/ 0 h 75"/>
                  <a:gd name="T72" fmla="*/ 18 w 48"/>
                  <a:gd name="T73" fmla="*/ 34 h 75"/>
                  <a:gd name="T74" fmla="*/ 16 w 48"/>
                  <a:gd name="T75" fmla="*/ 39 h 75"/>
                  <a:gd name="T76" fmla="*/ 16 w 48"/>
                  <a:gd name="T77" fmla="*/ 56 h 75"/>
                  <a:gd name="T78" fmla="*/ 19 w 48"/>
                  <a:gd name="T79" fmla="*/ 65 h 75"/>
                  <a:gd name="T80" fmla="*/ 21 w 48"/>
                  <a:gd name="T81" fmla="*/ 68 h 75"/>
                  <a:gd name="T82" fmla="*/ 24 w 48"/>
                  <a:gd name="T83" fmla="*/ 71 h 75"/>
                  <a:gd name="T84" fmla="*/ 27 w 48"/>
                  <a:gd name="T85" fmla="*/ 71 h 75"/>
                  <a:gd name="T86" fmla="*/ 31 w 48"/>
                  <a:gd name="T87" fmla="*/ 66 h 75"/>
                  <a:gd name="T88" fmla="*/ 31 w 48"/>
                  <a:gd name="T89" fmla="*/ 62 h 75"/>
                  <a:gd name="T90" fmla="*/ 33 w 48"/>
                  <a:gd name="T91" fmla="*/ 57 h 75"/>
                  <a:gd name="T92" fmla="*/ 33 w 48"/>
                  <a:gd name="T93" fmla="*/ 49 h 75"/>
                  <a:gd name="T94" fmla="*/ 31 w 48"/>
                  <a:gd name="T95" fmla="*/ 43 h 75"/>
                  <a:gd name="T96" fmla="*/ 30 w 48"/>
                  <a:gd name="T97" fmla="*/ 39 h 75"/>
                  <a:gd name="T98" fmla="*/ 28 w 48"/>
                  <a:gd name="T99" fmla="*/ 36 h 75"/>
                  <a:gd name="T100" fmla="*/ 25 w 48"/>
                  <a:gd name="T101" fmla="*/ 33 h 75"/>
                  <a:gd name="T102" fmla="*/ 22 w 48"/>
                  <a:gd name="T103" fmla="*/ 33 h 75"/>
                  <a:gd name="T104" fmla="*/ 19 w 48"/>
                  <a:gd name="T105" fmla="*/ 34 h 75"/>
                  <a:gd name="T106" fmla="*/ 18 w 48"/>
                  <a:gd name="T107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" h="75">
                    <a:moveTo>
                      <a:pt x="48" y="0"/>
                    </a:moveTo>
                    <a:lnTo>
                      <a:pt x="42" y="1"/>
                    </a:lnTo>
                    <a:lnTo>
                      <a:pt x="36" y="4"/>
                    </a:lnTo>
                    <a:lnTo>
                      <a:pt x="33" y="7"/>
                    </a:lnTo>
                    <a:lnTo>
                      <a:pt x="27" y="12"/>
                    </a:lnTo>
                    <a:lnTo>
                      <a:pt x="21" y="21"/>
                    </a:lnTo>
                    <a:lnTo>
                      <a:pt x="19" y="25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2" y="28"/>
                    </a:lnTo>
                    <a:lnTo>
                      <a:pt x="33" y="28"/>
                    </a:lnTo>
                    <a:lnTo>
                      <a:pt x="42" y="33"/>
                    </a:lnTo>
                    <a:lnTo>
                      <a:pt x="45" y="37"/>
                    </a:lnTo>
                    <a:lnTo>
                      <a:pt x="48" y="49"/>
                    </a:lnTo>
                    <a:lnTo>
                      <a:pt x="47" y="54"/>
                    </a:lnTo>
                    <a:lnTo>
                      <a:pt x="47" y="59"/>
                    </a:lnTo>
                    <a:lnTo>
                      <a:pt x="44" y="62"/>
                    </a:lnTo>
                    <a:lnTo>
                      <a:pt x="40" y="68"/>
                    </a:lnTo>
                    <a:lnTo>
                      <a:pt x="39" y="69"/>
                    </a:lnTo>
                    <a:lnTo>
                      <a:pt x="36" y="71"/>
                    </a:lnTo>
                    <a:lnTo>
                      <a:pt x="33" y="74"/>
                    </a:lnTo>
                    <a:lnTo>
                      <a:pt x="28" y="74"/>
                    </a:lnTo>
                    <a:lnTo>
                      <a:pt x="24" y="75"/>
                    </a:lnTo>
                    <a:lnTo>
                      <a:pt x="19" y="75"/>
                    </a:lnTo>
                    <a:lnTo>
                      <a:pt x="16" y="74"/>
                    </a:lnTo>
                    <a:lnTo>
                      <a:pt x="12" y="71"/>
                    </a:lnTo>
                    <a:lnTo>
                      <a:pt x="6" y="65"/>
                    </a:lnTo>
                    <a:lnTo>
                      <a:pt x="1" y="51"/>
                    </a:lnTo>
                    <a:lnTo>
                      <a:pt x="0" y="45"/>
                    </a:lnTo>
                    <a:lnTo>
                      <a:pt x="3" y="30"/>
                    </a:lnTo>
                    <a:lnTo>
                      <a:pt x="6" y="22"/>
                    </a:lnTo>
                    <a:lnTo>
                      <a:pt x="10" y="16"/>
                    </a:lnTo>
                    <a:lnTo>
                      <a:pt x="16" y="10"/>
                    </a:lnTo>
                    <a:lnTo>
                      <a:pt x="22" y="6"/>
                    </a:lnTo>
                    <a:lnTo>
                      <a:pt x="34" y="1"/>
                    </a:lnTo>
                    <a:lnTo>
                      <a:pt x="48" y="0"/>
                    </a:lnTo>
                    <a:close/>
                    <a:moveTo>
                      <a:pt x="18" y="34"/>
                    </a:moveTo>
                    <a:lnTo>
                      <a:pt x="16" y="39"/>
                    </a:lnTo>
                    <a:lnTo>
                      <a:pt x="16" y="56"/>
                    </a:lnTo>
                    <a:lnTo>
                      <a:pt x="19" y="65"/>
                    </a:lnTo>
                    <a:lnTo>
                      <a:pt x="21" y="68"/>
                    </a:lnTo>
                    <a:lnTo>
                      <a:pt x="24" y="71"/>
                    </a:lnTo>
                    <a:lnTo>
                      <a:pt x="27" y="71"/>
                    </a:lnTo>
                    <a:lnTo>
                      <a:pt x="31" y="66"/>
                    </a:lnTo>
                    <a:lnTo>
                      <a:pt x="31" y="62"/>
                    </a:lnTo>
                    <a:lnTo>
                      <a:pt x="33" y="57"/>
                    </a:lnTo>
                    <a:lnTo>
                      <a:pt x="33" y="49"/>
                    </a:lnTo>
                    <a:lnTo>
                      <a:pt x="31" y="43"/>
                    </a:lnTo>
                    <a:lnTo>
                      <a:pt x="30" y="39"/>
                    </a:lnTo>
                    <a:lnTo>
                      <a:pt x="28" y="36"/>
                    </a:lnTo>
                    <a:lnTo>
                      <a:pt x="25" y="33"/>
                    </a:lnTo>
                    <a:lnTo>
                      <a:pt x="22" y="33"/>
                    </a:lnTo>
                    <a:lnTo>
                      <a:pt x="19" y="34"/>
                    </a:lnTo>
                    <a:lnTo>
                      <a:pt x="18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5" name="Rectangle 180"/>
              <p:cNvSpPr>
                <a:spLocks noChangeArrowheads="1"/>
              </p:cNvSpPr>
              <p:nvPr/>
            </p:nvSpPr>
            <p:spPr bwMode="auto">
              <a:xfrm>
                <a:off x="2750" y="1477"/>
                <a:ext cx="30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6" name="Freeform 181"/>
              <p:cNvSpPr>
                <a:spLocks noEditPoints="1"/>
              </p:cNvSpPr>
              <p:nvPr/>
            </p:nvSpPr>
            <p:spPr bwMode="auto">
              <a:xfrm>
                <a:off x="2788" y="1433"/>
                <a:ext cx="46" cy="76"/>
              </a:xfrm>
              <a:custGeom>
                <a:avLst/>
                <a:gdLst>
                  <a:gd name="T0" fmla="*/ 46 w 46"/>
                  <a:gd name="T1" fmla="*/ 38 h 76"/>
                  <a:gd name="T2" fmla="*/ 45 w 46"/>
                  <a:gd name="T3" fmla="*/ 49 h 76"/>
                  <a:gd name="T4" fmla="*/ 40 w 46"/>
                  <a:gd name="T5" fmla="*/ 62 h 76"/>
                  <a:gd name="T6" fmla="*/ 40 w 46"/>
                  <a:gd name="T7" fmla="*/ 65 h 76"/>
                  <a:gd name="T8" fmla="*/ 37 w 46"/>
                  <a:gd name="T9" fmla="*/ 67 h 76"/>
                  <a:gd name="T10" fmla="*/ 34 w 46"/>
                  <a:gd name="T11" fmla="*/ 71 h 76"/>
                  <a:gd name="T12" fmla="*/ 25 w 46"/>
                  <a:gd name="T13" fmla="*/ 76 h 76"/>
                  <a:gd name="T14" fmla="*/ 19 w 46"/>
                  <a:gd name="T15" fmla="*/ 76 h 76"/>
                  <a:gd name="T16" fmla="*/ 13 w 46"/>
                  <a:gd name="T17" fmla="*/ 73 h 76"/>
                  <a:gd name="T18" fmla="*/ 9 w 46"/>
                  <a:gd name="T19" fmla="*/ 70 h 76"/>
                  <a:gd name="T20" fmla="*/ 6 w 46"/>
                  <a:gd name="T21" fmla="*/ 65 h 76"/>
                  <a:gd name="T22" fmla="*/ 1 w 46"/>
                  <a:gd name="T23" fmla="*/ 56 h 76"/>
                  <a:gd name="T24" fmla="*/ 0 w 46"/>
                  <a:gd name="T25" fmla="*/ 47 h 76"/>
                  <a:gd name="T26" fmla="*/ 0 w 46"/>
                  <a:gd name="T27" fmla="*/ 32 h 76"/>
                  <a:gd name="T28" fmla="*/ 3 w 46"/>
                  <a:gd name="T29" fmla="*/ 17 h 76"/>
                  <a:gd name="T30" fmla="*/ 4 w 46"/>
                  <a:gd name="T31" fmla="*/ 12 h 76"/>
                  <a:gd name="T32" fmla="*/ 7 w 46"/>
                  <a:gd name="T33" fmla="*/ 8 h 76"/>
                  <a:gd name="T34" fmla="*/ 10 w 46"/>
                  <a:gd name="T35" fmla="*/ 5 h 76"/>
                  <a:gd name="T36" fmla="*/ 15 w 46"/>
                  <a:gd name="T37" fmla="*/ 2 h 76"/>
                  <a:gd name="T38" fmla="*/ 18 w 46"/>
                  <a:gd name="T39" fmla="*/ 0 h 76"/>
                  <a:gd name="T40" fmla="*/ 27 w 46"/>
                  <a:gd name="T41" fmla="*/ 0 h 76"/>
                  <a:gd name="T42" fmla="*/ 31 w 46"/>
                  <a:gd name="T43" fmla="*/ 2 h 76"/>
                  <a:gd name="T44" fmla="*/ 40 w 46"/>
                  <a:gd name="T45" fmla="*/ 11 h 76"/>
                  <a:gd name="T46" fmla="*/ 42 w 46"/>
                  <a:gd name="T47" fmla="*/ 15 h 76"/>
                  <a:gd name="T48" fmla="*/ 46 w 46"/>
                  <a:gd name="T49" fmla="*/ 38 h 76"/>
                  <a:gd name="T50" fmla="*/ 30 w 46"/>
                  <a:gd name="T51" fmla="*/ 38 h 76"/>
                  <a:gd name="T52" fmla="*/ 30 w 46"/>
                  <a:gd name="T53" fmla="*/ 11 h 76"/>
                  <a:gd name="T54" fmla="*/ 28 w 46"/>
                  <a:gd name="T55" fmla="*/ 8 h 76"/>
                  <a:gd name="T56" fmla="*/ 24 w 46"/>
                  <a:gd name="T57" fmla="*/ 3 h 76"/>
                  <a:gd name="T58" fmla="*/ 21 w 46"/>
                  <a:gd name="T59" fmla="*/ 3 h 76"/>
                  <a:gd name="T60" fmla="*/ 18 w 46"/>
                  <a:gd name="T61" fmla="*/ 5 h 76"/>
                  <a:gd name="T62" fmla="*/ 18 w 46"/>
                  <a:gd name="T63" fmla="*/ 6 h 76"/>
                  <a:gd name="T64" fmla="*/ 16 w 46"/>
                  <a:gd name="T65" fmla="*/ 8 h 76"/>
                  <a:gd name="T66" fmla="*/ 16 w 46"/>
                  <a:gd name="T67" fmla="*/ 11 h 76"/>
                  <a:gd name="T68" fmla="*/ 15 w 46"/>
                  <a:gd name="T69" fmla="*/ 17 h 76"/>
                  <a:gd name="T70" fmla="*/ 15 w 46"/>
                  <a:gd name="T71" fmla="*/ 62 h 76"/>
                  <a:gd name="T72" fmla="*/ 16 w 46"/>
                  <a:gd name="T73" fmla="*/ 65 h 76"/>
                  <a:gd name="T74" fmla="*/ 16 w 46"/>
                  <a:gd name="T75" fmla="*/ 68 h 76"/>
                  <a:gd name="T76" fmla="*/ 18 w 46"/>
                  <a:gd name="T77" fmla="*/ 71 h 76"/>
                  <a:gd name="T78" fmla="*/ 25 w 46"/>
                  <a:gd name="T79" fmla="*/ 71 h 76"/>
                  <a:gd name="T80" fmla="*/ 28 w 46"/>
                  <a:gd name="T81" fmla="*/ 68 h 76"/>
                  <a:gd name="T82" fmla="*/ 30 w 46"/>
                  <a:gd name="T83" fmla="*/ 65 h 76"/>
                  <a:gd name="T84" fmla="*/ 30 w 46"/>
                  <a:gd name="T85" fmla="*/ 61 h 76"/>
                  <a:gd name="T86" fmla="*/ 30 w 46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6">
                    <a:moveTo>
                      <a:pt x="46" y="38"/>
                    </a:moveTo>
                    <a:lnTo>
                      <a:pt x="45" y="49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7"/>
                    </a:lnTo>
                    <a:lnTo>
                      <a:pt x="34" y="71"/>
                    </a:lnTo>
                    <a:lnTo>
                      <a:pt x="25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9" y="70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4" y="12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40" y="11"/>
                    </a:lnTo>
                    <a:lnTo>
                      <a:pt x="42" y="15"/>
                    </a:lnTo>
                    <a:lnTo>
                      <a:pt x="46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5" y="17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7" name="Freeform 182"/>
              <p:cNvSpPr>
                <a:spLocks/>
              </p:cNvSpPr>
              <p:nvPr/>
            </p:nvSpPr>
            <p:spPr bwMode="auto">
              <a:xfrm>
                <a:off x="2844" y="1491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1 h 18"/>
                  <a:gd name="T4" fmla="*/ 15 w 16"/>
                  <a:gd name="T5" fmla="*/ 3 h 18"/>
                  <a:gd name="T6" fmla="*/ 15 w 16"/>
                  <a:gd name="T7" fmla="*/ 4 h 18"/>
                  <a:gd name="T8" fmla="*/ 16 w 16"/>
                  <a:gd name="T9" fmla="*/ 7 h 18"/>
                  <a:gd name="T10" fmla="*/ 16 w 16"/>
                  <a:gd name="T11" fmla="*/ 12 h 18"/>
                  <a:gd name="T12" fmla="*/ 15 w 16"/>
                  <a:gd name="T13" fmla="*/ 13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6 h 18"/>
                  <a:gd name="T22" fmla="*/ 0 w 16"/>
                  <a:gd name="T23" fmla="*/ 13 h 18"/>
                  <a:gd name="T24" fmla="*/ 0 w 16"/>
                  <a:gd name="T25" fmla="*/ 4 h 18"/>
                  <a:gd name="T26" fmla="*/ 3 w 16"/>
                  <a:gd name="T27" fmla="*/ 1 h 18"/>
                  <a:gd name="T28" fmla="*/ 6 w 16"/>
                  <a:gd name="T29" fmla="*/ 1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16" y="12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6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8" name="Freeform 183"/>
              <p:cNvSpPr>
                <a:spLocks noEditPoints="1"/>
              </p:cNvSpPr>
              <p:nvPr/>
            </p:nvSpPr>
            <p:spPr bwMode="auto">
              <a:xfrm>
                <a:off x="2869" y="1433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9 h 76"/>
                  <a:gd name="T4" fmla="*/ 43 w 47"/>
                  <a:gd name="T5" fmla="*/ 62 h 76"/>
                  <a:gd name="T6" fmla="*/ 41 w 47"/>
                  <a:gd name="T7" fmla="*/ 65 h 76"/>
                  <a:gd name="T8" fmla="*/ 40 w 47"/>
                  <a:gd name="T9" fmla="*/ 67 h 76"/>
                  <a:gd name="T10" fmla="*/ 37 w 47"/>
                  <a:gd name="T11" fmla="*/ 71 h 76"/>
                  <a:gd name="T12" fmla="*/ 32 w 47"/>
                  <a:gd name="T13" fmla="*/ 73 h 76"/>
                  <a:gd name="T14" fmla="*/ 26 w 47"/>
                  <a:gd name="T15" fmla="*/ 76 h 76"/>
                  <a:gd name="T16" fmla="*/ 20 w 47"/>
                  <a:gd name="T17" fmla="*/ 76 h 76"/>
                  <a:gd name="T18" fmla="*/ 14 w 47"/>
                  <a:gd name="T19" fmla="*/ 73 h 76"/>
                  <a:gd name="T20" fmla="*/ 11 w 47"/>
                  <a:gd name="T21" fmla="*/ 70 h 76"/>
                  <a:gd name="T22" fmla="*/ 8 w 47"/>
                  <a:gd name="T23" fmla="*/ 65 h 76"/>
                  <a:gd name="T24" fmla="*/ 5 w 47"/>
                  <a:gd name="T25" fmla="*/ 62 h 76"/>
                  <a:gd name="T26" fmla="*/ 3 w 47"/>
                  <a:gd name="T27" fmla="*/ 59 h 76"/>
                  <a:gd name="T28" fmla="*/ 3 w 47"/>
                  <a:gd name="T29" fmla="*/ 56 h 76"/>
                  <a:gd name="T30" fmla="*/ 2 w 47"/>
                  <a:gd name="T31" fmla="*/ 47 h 76"/>
                  <a:gd name="T32" fmla="*/ 0 w 47"/>
                  <a:gd name="T33" fmla="*/ 40 h 76"/>
                  <a:gd name="T34" fmla="*/ 0 w 47"/>
                  <a:gd name="T35" fmla="*/ 32 h 76"/>
                  <a:gd name="T36" fmla="*/ 3 w 47"/>
                  <a:gd name="T37" fmla="*/ 17 h 76"/>
                  <a:gd name="T38" fmla="*/ 9 w 47"/>
                  <a:gd name="T39" fmla="*/ 8 h 76"/>
                  <a:gd name="T40" fmla="*/ 15 w 47"/>
                  <a:gd name="T41" fmla="*/ 2 h 76"/>
                  <a:gd name="T42" fmla="*/ 20 w 47"/>
                  <a:gd name="T43" fmla="*/ 0 h 76"/>
                  <a:gd name="T44" fmla="*/ 27 w 47"/>
                  <a:gd name="T45" fmla="*/ 0 h 76"/>
                  <a:gd name="T46" fmla="*/ 32 w 47"/>
                  <a:gd name="T47" fmla="*/ 2 h 76"/>
                  <a:gd name="T48" fmla="*/ 37 w 47"/>
                  <a:gd name="T49" fmla="*/ 5 h 76"/>
                  <a:gd name="T50" fmla="*/ 40 w 47"/>
                  <a:gd name="T51" fmla="*/ 8 h 76"/>
                  <a:gd name="T52" fmla="*/ 41 w 47"/>
                  <a:gd name="T53" fmla="*/ 11 h 76"/>
                  <a:gd name="T54" fmla="*/ 44 w 47"/>
                  <a:gd name="T55" fmla="*/ 15 h 76"/>
                  <a:gd name="T56" fmla="*/ 47 w 47"/>
                  <a:gd name="T57" fmla="*/ 31 h 76"/>
                  <a:gd name="T58" fmla="*/ 47 w 47"/>
                  <a:gd name="T59" fmla="*/ 38 h 76"/>
                  <a:gd name="T60" fmla="*/ 32 w 47"/>
                  <a:gd name="T61" fmla="*/ 38 h 76"/>
                  <a:gd name="T62" fmla="*/ 32 w 47"/>
                  <a:gd name="T63" fmla="*/ 15 h 76"/>
                  <a:gd name="T64" fmla="*/ 30 w 47"/>
                  <a:gd name="T65" fmla="*/ 11 h 76"/>
                  <a:gd name="T66" fmla="*/ 30 w 47"/>
                  <a:gd name="T67" fmla="*/ 8 h 76"/>
                  <a:gd name="T68" fmla="*/ 27 w 47"/>
                  <a:gd name="T69" fmla="*/ 6 h 76"/>
                  <a:gd name="T70" fmla="*/ 26 w 47"/>
                  <a:gd name="T71" fmla="*/ 5 h 76"/>
                  <a:gd name="T72" fmla="*/ 26 w 47"/>
                  <a:gd name="T73" fmla="*/ 3 h 76"/>
                  <a:gd name="T74" fmla="*/ 21 w 47"/>
                  <a:gd name="T75" fmla="*/ 3 h 76"/>
                  <a:gd name="T76" fmla="*/ 18 w 47"/>
                  <a:gd name="T77" fmla="*/ 6 h 76"/>
                  <a:gd name="T78" fmla="*/ 18 w 47"/>
                  <a:gd name="T79" fmla="*/ 8 h 76"/>
                  <a:gd name="T80" fmla="*/ 17 w 47"/>
                  <a:gd name="T81" fmla="*/ 11 h 76"/>
                  <a:gd name="T82" fmla="*/ 17 w 47"/>
                  <a:gd name="T83" fmla="*/ 65 h 76"/>
                  <a:gd name="T84" fmla="*/ 20 w 47"/>
                  <a:gd name="T85" fmla="*/ 71 h 76"/>
                  <a:gd name="T86" fmla="*/ 27 w 47"/>
                  <a:gd name="T87" fmla="*/ 71 h 76"/>
                  <a:gd name="T88" fmla="*/ 27 w 47"/>
                  <a:gd name="T89" fmla="*/ 70 h 76"/>
                  <a:gd name="T90" fmla="*/ 29 w 47"/>
                  <a:gd name="T91" fmla="*/ 68 h 76"/>
                  <a:gd name="T92" fmla="*/ 30 w 47"/>
                  <a:gd name="T93" fmla="*/ 65 h 76"/>
                  <a:gd name="T94" fmla="*/ 32 w 47"/>
                  <a:gd name="T95" fmla="*/ 61 h 76"/>
                  <a:gd name="T96" fmla="*/ 32 w 47"/>
                  <a:gd name="T9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9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7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11" y="70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7" y="5"/>
                    </a:lnTo>
                    <a:lnTo>
                      <a:pt x="40" y="8"/>
                    </a:lnTo>
                    <a:lnTo>
                      <a:pt x="41" y="11"/>
                    </a:lnTo>
                    <a:lnTo>
                      <a:pt x="44" y="15"/>
                    </a:lnTo>
                    <a:lnTo>
                      <a:pt x="47" y="31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5"/>
                    </a:lnTo>
                    <a:lnTo>
                      <a:pt x="30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2" y="61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39" name="Freeform 184"/>
              <p:cNvSpPr>
                <a:spLocks noEditPoints="1"/>
              </p:cNvSpPr>
              <p:nvPr/>
            </p:nvSpPr>
            <p:spPr bwMode="auto">
              <a:xfrm>
                <a:off x="2924" y="1433"/>
                <a:ext cx="48" cy="74"/>
              </a:xfrm>
              <a:custGeom>
                <a:avLst/>
                <a:gdLst>
                  <a:gd name="T0" fmla="*/ 0 w 48"/>
                  <a:gd name="T1" fmla="*/ 47 h 74"/>
                  <a:gd name="T2" fmla="*/ 33 w 48"/>
                  <a:gd name="T3" fmla="*/ 0 h 74"/>
                  <a:gd name="T4" fmla="*/ 40 w 48"/>
                  <a:gd name="T5" fmla="*/ 0 h 74"/>
                  <a:gd name="T6" fmla="*/ 40 w 48"/>
                  <a:gd name="T7" fmla="*/ 47 h 74"/>
                  <a:gd name="T8" fmla="*/ 48 w 48"/>
                  <a:gd name="T9" fmla="*/ 47 h 74"/>
                  <a:gd name="T10" fmla="*/ 48 w 48"/>
                  <a:gd name="T11" fmla="*/ 58 h 74"/>
                  <a:gd name="T12" fmla="*/ 40 w 48"/>
                  <a:gd name="T13" fmla="*/ 58 h 74"/>
                  <a:gd name="T14" fmla="*/ 40 w 48"/>
                  <a:gd name="T15" fmla="*/ 74 h 74"/>
                  <a:gd name="T16" fmla="*/ 24 w 48"/>
                  <a:gd name="T17" fmla="*/ 74 h 74"/>
                  <a:gd name="T18" fmla="*/ 24 w 48"/>
                  <a:gd name="T19" fmla="*/ 58 h 74"/>
                  <a:gd name="T20" fmla="*/ 0 w 48"/>
                  <a:gd name="T21" fmla="*/ 58 h 74"/>
                  <a:gd name="T22" fmla="*/ 0 w 48"/>
                  <a:gd name="T23" fmla="*/ 47 h 74"/>
                  <a:gd name="T24" fmla="*/ 4 w 48"/>
                  <a:gd name="T25" fmla="*/ 47 h 74"/>
                  <a:gd name="T26" fmla="*/ 24 w 48"/>
                  <a:gd name="T27" fmla="*/ 47 h 74"/>
                  <a:gd name="T28" fmla="*/ 24 w 48"/>
                  <a:gd name="T29" fmla="*/ 18 h 74"/>
                  <a:gd name="T30" fmla="*/ 4 w 48"/>
                  <a:gd name="T31" fmla="*/ 4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74">
                    <a:moveTo>
                      <a:pt x="0" y="47"/>
                    </a:moveTo>
                    <a:lnTo>
                      <a:pt x="33" y="0"/>
                    </a:lnTo>
                    <a:lnTo>
                      <a:pt x="40" y="0"/>
                    </a:lnTo>
                    <a:lnTo>
                      <a:pt x="40" y="47"/>
                    </a:lnTo>
                    <a:lnTo>
                      <a:pt x="48" y="47"/>
                    </a:lnTo>
                    <a:lnTo>
                      <a:pt x="48" y="58"/>
                    </a:lnTo>
                    <a:lnTo>
                      <a:pt x="40" y="58"/>
                    </a:lnTo>
                    <a:lnTo>
                      <a:pt x="40" y="74"/>
                    </a:lnTo>
                    <a:lnTo>
                      <a:pt x="24" y="74"/>
                    </a:lnTo>
                    <a:lnTo>
                      <a:pt x="24" y="58"/>
                    </a:lnTo>
                    <a:lnTo>
                      <a:pt x="0" y="58"/>
                    </a:lnTo>
                    <a:lnTo>
                      <a:pt x="0" y="47"/>
                    </a:lnTo>
                    <a:close/>
                    <a:moveTo>
                      <a:pt x="4" y="47"/>
                    </a:moveTo>
                    <a:lnTo>
                      <a:pt x="24" y="47"/>
                    </a:lnTo>
                    <a:lnTo>
                      <a:pt x="24" y="18"/>
                    </a:lnTo>
                    <a:lnTo>
                      <a:pt x="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0" name="Rectangle 185"/>
              <p:cNvSpPr>
                <a:spLocks noChangeArrowheads="1"/>
              </p:cNvSpPr>
              <p:nvPr/>
            </p:nvSpPr>
            <p:spPr bwMode="auto">
              <a:xfrm>
                <a:off x="2750" y="1261"/>
                <a:ext cx="3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1" name="Freeform 186"/>
              <p:cNvSpPr>
                <a:spLocks noEditPoints="1"/>
              </p:cNvSpPr>
              <p:nvPr/>
            </p:nvSpPr>
            <p:spPr bwMode="auto">
              <a:xfrm>
                <a:off x="2788" y="1217"/>
                <a:ext cx="46" cy="76"/>
              </a:xfrm>
              <a:custGeom>
                <a:avLst/>
                <a:gdLst>
                  <a:gd name="T0" fmla="*/ 46 w 46"/>
                  <a:gd name="T1" fmla="*/ 38 h 76"/>
                  <a:gd name="T2" fmla="*/ 45 w 46"/>
                  <a:gd name="T3" fmla="*/ 48 h 76"/>
                  <a:gd name="T4" fmla="*/ 40 w 46"/>
                  <a:gd name="T5" fmla="*/ 62 h 76"/>
                  <a:gd name="T6" fmla="*/ 40 w 46"/>
                  <a:gd name="T7" fmla="*/ 65 h 76"/>
                  <a:gd name="T8" fmla="*/ 37 w 46"/>
                  <a:gd name="T9" fmla="*/ 67 h 76"/>
                  <a:gd name="T10" fmla="*/ 34 w 46"/>
                  <a:gd name="T11" fmla="*/ 71 h 76"/>
                  <a:gd name="T12" fmla="*/ 25 w 46"/>
                  <a:gd name="T13" fmla="*/ 76 h 76"/>
                  <a:gd name="T14" fmla="*/ 19 w 46"/>
                  <a:gd name="T15" fmla="*/ 76 h 76"/>
                  <a:gd name="T16" fmla="*/ 13 w 46"/>
                  <a:gd name="T17" fmla="*/ 73 h 76"/>
                  <a:gd name="T18" fmla="*/ 9 w 46"/>
                  <a:gd name="T19" fmla="*/ 70 h 76"/>
                  <a:gd name="T20" fmla="*/ 6 w 46"/>
                  <a:gd name="T21" fmla="*/ 65 h 76"/>
                  <a:gd name="T22" fmla="*/ 1 w 46"/>
                  <a:gd name="T23" fmla="*/ 56 h 76"/>
                  <a:gd name="T24" fmla="*/ 0 w 46"/>
                  <a:gd name="T25" fmla="*/ 47 h 76"/>
                  <a:gd name="T26" fmla="*/ 0 w 46"/>
                  <a:gd name="T27" fmla="*/ 32 h 76"/>
                  <a:gd name="T28" fmla="*/ 3 w 46"/>
                  <a:gd name="T29" fmla="*/ 17 h 76"/>
                  <a:gd name="T30" fmla="*/ 4 w 46"/>
                  <a:gd name="T31" fmla="*/ 12 h 76"/>
                  <a:gd name="T32" fmla="*/ 7 w 46"/>
                  <a:gd name="T33" fmla="*/ 8 h 76"/>
                  <a:gd name="T34" fmla="*/ 10 w 46"/>
                  <a:gd name="T35" fmla="*/ 5 h 76"/>
                  <a:gd name="T36" fmla="*/ 15 w 46"/>
                  <a:gd name="T37" fmla="*/ 2 h 76"/>
                  <a:gd name="T38" fmla="*/ 18 w 46"/>
                  <a:gd name="T39" fmla="*/ 0 h 76"/>
                  <a:gd name="T40" fmla="*/ 27 w 46"/>
                  <a:gd name="T41" fmla="*/ 0 h 76"/>
                  <a:gd name="T42" fmla="*/ 31 w 46"/>
                  <a:gd name="T43" fmla="*/ 2 h 76"/>
                  <a:gd name="T44" fmla="*/ 40 w 46"/>
                  <a:gd name="T45" fmla="*/ 11 h 76"/>
                  <a:gd name="T46" fmla="*/ 42 w 46"/>
                  <a:gd name="T47" fmla="*/ 15 h 76"/>
                  <a:gd name="T48" fmla="*/ 46 w 46"/>
                  <a:gd name="T49" fmla="*/ 38 h 76"/>
                  <a:gd name="T50" fmla="*/ 30 w 46"/>
                  <a:gd name="T51" fmla="*/ 38 h 76"/>
                  <a:gd name="T52" fmla="*/ 30 w 46"/>
                  <a:gd name="T53" fmla="*/ 11 h 76"/>
                  <a:gd name="T54" fmla="*/ 28 w 46"/>
                  <a:gd name="T55" fmla="*/ 8 h 76"/>
                  <a:gd name="T56" fmla="*/ 24 w 46"/>
                  <a:gd name="T57" fmla="*/ 3 h 76"/>
                  <a:gd name="T58" fmla="*/ 21 w 46"/>
                  <a:gd name="T59" fmla="*/ 3 h 76"/>
                  <a:gd name="T60" fmla="*/ 18 w 46"/>
                  <a:gd name="T61" fmla="*/ 5 h 76"/>
                  <a:gd name="T62" fmla="*/ 18 w 46"/>
                  <a:gd name="T63" fmla="*/ 6 h 76"/>
                  <a:gd name="T64" fmla="*/ 16 w 46"/>
                  <a:gd name="T65" fmla="*/ 8 h 76"/>
                  <a:gd name="T66" fmla="*/ 16 w 46"/>
                  <a:gd name="T67" fmla="*/ 11 h 76"/>
                  <a:gd name="T68" fmla="*/ 15 w 46"/>
                  <a:gd name="T69" fmla="*/ 17 h 76"/>
                  <a:gd name="T70" fmla="*/ 15 w 46"/>
                  <a:gd name="T71" fmla="*/ 62 h 76"/>
                  <a:gd name="T72" fmla="*/ 16 w 46"/>
                  <a:gd name="T73" fmla="*/ 65 h 76"/>
                  <a:gd name="T74" fmla="*/ 16 w 46"/>
                  <a:gd name="T75" fmla="*/ 68 h 76"/>
                  <a:gd name="T76" fmla="*/ 18 w 46"/>
                  <a:gd name="T77" fmla="*/ 71 h 76"/>
                  <a:gd name="T78" fmla="*/ 25 w 46"/>
                  <a:gd name="T79" fmla="*/ 71 h 76"/>
                  <a:gd name="T80" fmla="*/ 28 w 46"/>
                  <a:gd name="T81" fmla="*/ 68 h 76"/>
                  <a:gd name="T82" fmla="*/ 30 w 46"/>
                  <a:gd name="T83" fmla="*/ 65 h 76"/>
                  <a:gd name="T84" fmla="*/ 30 w 46"/>
                  <a:gd name="T85" fmla="*/ 61 h 76"/>
                  <a:gd name="T86" fmla="*/ 30 w 46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" h="76">
                    <a:moveTo>
                      <a:pt x="46" y="38"/>
                    </a:moveTo>
                    <a:lnTo>
                      <a:pt x="45" y="48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7" y="67"/>
                    </a:lnTo>
                    <a:lnTo>
                      <a:pt x="34" y="71"/>
                    </a:lnTo>
                    <a:lnTo>
                      <a:pt x="25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9" y="70"/>
                    </a:lnTo>
                    <a:lnTo>
                      <a:pt x="6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4" y="12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40" y="11"/>
                    </a:lnTo>
                    <a:lnTo>
                      <a:pt x="42" y="15"/>
                    </a:lnTo>
                    <a:lnTo>
                      <a:pt x="46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5" y="17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8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2" name="Freeform 187"/>
              <p:cNvSpPr>
                <a:spLocks/>
              </p:cNvSpPr>
              <p:nvPr/>
            </p:nvSpPr>
            <p:spPr bwMode="auto">
              <a:xfrm>
                <a:off x="2844" y="1275"/>
                <a:ext cx="16" cy="18"/>
              </a:xfrm>
              <a:custGeom>
                <a:avLst/>
                <a:gdLst>
                  <a:gd name="T0" fmla="*/ 7 w 16"/>
                  <a:gd name="T1" fmla="*/ 0 h 18"/>
                  <a:gd name="T2" fmla="*/ 10 w 16"/>
                  <a:gd name="T3" fmla="*/ 1 h 18"/>
                  <a:gd name="T4" fmla="*/ 15 w 16"/>
                  <a:gd name="T5" fmla="*/ 3 h 18"/>
                  <a:gd name="T6" fmla="*/ 15 w 16"/>
                  <a:gd name="T7" fmla="*/ 4 h 18"/>
                  <a:gd name="T8" fmla="*/ 16 w 16"/>
                  <a:gd name="T9" fmla="*/ 7 h 18"/>
                  <a:gd name="T10" fmla="*/ 16 w 16"/>
                  <a:gd name="T11" fmla="*/ 12 h 18"/>
                  <a:gd name="T12" fmla="*/ 15 w 16"/>
                  <a:gd name="T13" fmla="*/ 13 h 18"/>
                  <a:gd name="T14" fmla="*/ 15 w 16"/>
                  <a:gd name="T15" fmla="*/ 15 h 18"/>
                  <a:gd name="T16" fmla="*/ 12 w 16"/>
                  <a:gd name="T17" fmla="*/ 18 h 18"/>
                  <a:gd name="T18" fmla="*/ 6 w 16"/>
                  <a:gd name="T19" fmla="*/ 18 h 18"/>
                  <a:gd name="T20" fmla="*/ 3 w 16"/>
                  <a:gd name="T21" fmla="*/ 16 h 18"/>
                  <a:gd name="T22" fmla="*/ 0 w 16"/>
                  <a:gd name="T23" fmla="*/ 13 h 18"/>
                  <a:gd name="T24" fmla="*/ 0 w 16"/>
                  <a:gd name="T25" fmla="*/ 4 h 18"/>
                  <a:gd name="T26" fmla="*/ 3 w 16"/>
                  <a:gd name="T27" fmla="*/ 1 h 18"/>
                  <a:gd name="T28" fmla="*/ 6 w 16"/>
                  <a:gd name="T29" fmla="*/ 1 h 18"/>
                  <a:gd name="T30" fmla="*/ 7 w 1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8">
                    <a:moveTo>
                      <a:pt x="7" y="0"/>
                    </a:moveTo>
                    <a:lnTo>
                      <a:pt x="10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16" y="12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3" y="16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3" name="Freeform 188"/>
              <p:cNvSpPr>
                <a:spLocks noEditPoints="1"/>
              </p:cNvSpPr>
              <p:nvPr/>
            </p:nvSpPr>
            <p:spPr bwMode="auto">
              <a:xfrm>
                <a:off x="2869" y="1217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7 w 47"/>
                  <a:gd name="T3" fmla="*/ 48 h 76"/>
                  <a:gd name="T4" fmla="*/ 43 w 47"/>
                  <a:gd name="T5" fmla="*/ 62 h 76"/>
                  <a:gd name="T6" fmla="*/ 41 w 47"/>
                  <a:gd name="T7" fmla="*/ 65 h 76"/>
                  <a:gd name="T8" fmla="*/ 40 w 47"/>
                  <a:gd name="T9" fmla="*/ 67 h 76"/>
                  <a:gd name="T10" fmla="*/ 37 w 47"/>
                  <a:gd name="T11" fmla="*/ 71 h 76"/>
                  <a:gd name="T12" fmla="*/ 32 w 47"/>
                  <a:gd name="T13" fmla="*/ 73 h 76"/>
                  <a:gd name="T14" fmla="*/ 26 w 47"/>
                  <a:gd name="T15" fmla="*/ 76 h 76"/>
                  <a:gd name="T16" fmla="*/ 20 w 47"/>
                  <a:gd name="T17" fmla="*/ 76 h 76"/>
                  <a:gd name="T18" fmla="*/ 14 w 47"/>
                  <a:gd name="T19" fmla="*/ 73 h 76"/>
                  <a:gd name="T20" fmla="*/ 11 w 47"/>
                  <a:gd name="T21" fmla="*/ 70 h 76"/>
                  <a:gd name="T22" fmla="*/ 8 w 47"/>
                  <a:gd name="T23" fmla="*/ 65 h 76"/>
                  <a:gd name="T24" fmla="*/ 5 w 47"/>
                  <a:gd name="T25" fmla="*/ 62 h 76"/>
                  <a:gd name="T26" fmla="*/ 3 w 47"/>
                  <a:gd name="T27" fmla="*/ 59 h 76"/>
                  <a:gd name="T28" fmla="*/ 3 w 47"/>
                  <a:gd name="T29" fmla="*/ 56 h 76"/>
                  <a:gd name="T30" fmla="*/ 2 w 47"/>
                  <a:gd name="T31" fmla="*/ 47 h 76"/>
                  <a:gd name="T32" fmla="*/ 0 w 47"/>
                  <a:gd name="T33" fmla="*/ 39 h 76"/>
                  <a:gd name="T34" fmla="*/ 0 w 47"/>
                  <a:gd name="T35" fmla="*/ 32 h 76"/>
                  <a:gd name="T36" fmla="*/ 3 w 47"/>
                  <a:gd name="T37" fmla="*/ 17 h 76"/>
                  <a:gd name="T38" fmla="*/ 9 w 47"/>
                  <a:gd name="T39" fmla="*/ 8 h 76"/>
                  <a:gd name="T40" fmla="*/ 15 w 47"/>
                  <a:gd name="T41" fmla="*/ 2 h 76"/>
                  <a:gd name="T42" fmla="*/ 20 w 47"/>
                  <a:gd name="T43" fmla="*/ 0 h 76"/>
                  <a:gd name="T44" fmla="*/ 27 w 47"/>
                  <a:gd name="T45" fmla="*/ 0 h 76"/>
                  <a:gd name="T46" fmla="*/ 32 w 47"/>
                  <a:gd name="T47" fmla="*/ 2 h 76"/>
                  <a:gd name="T48" fmla="*/ 37 w 47"/>
                  <a:gd name="T49" fmla="*/ 5 h 76"/>
                  <a:gd name="T50" fmla="*/ 40 w 47"/>
                  <a:gd name="T51" fmla="*/ 8 h 76"/>
                  <a:gd name="T52" fmla="*/ 41 w 47"/>
                  <a:gd name="T53" fmla="*/ 11 h 76"/>
                  <a:gd name="T54" fmla="*/ 44 w 47"/>
                  <a:gd name="T55" fmla="*/ 15 h 76"/>
                  <a:gd name="T56" fmla="*/ 47 w 47"/>
                  <a:gd name="T57" fmla="*/ 30 h 76"/>
                  <a:gd name="T58" fmla="*/ 47 w 47"/>
                  <a:gd name="T59" fmla="*/ 38 h 76"/>
                  <a:gd name="T60" fmla="*/ 32 w 47"/>
                  <a:gd name="T61" fmla="*/ 38 h 76"/>
                  <a:gd name="T62" fmla="*/ 32 w 47"/>
                  <a:gd name="T63" fmla="*/ 15 h 76"/>
                  <a:gd name="T64" fmla="*/ 30 w 47"/>
                  <a:gd name="T65" fmla="*/ 11 h 76"/>
                  <a:gd name="T66" fmla="*/ 30 w 47"/>
                  <a:gd name="T67" fmla="*/ 8 h 76"/>
                  <a:gd name="T68" fmla="*/ 27 w 47"/>
                  <a:gd name="T69" fmla="*/ 6 h 76"/>
                  <a:gd name="T70" fmla="*/ 26 w 47"/>
                  <a:gd name="T71" fmla="*/ 5 h 76"/>
                  <a:gd name="T72" fmla="*/ 26 w 47"/>
                  <a:gd name="T73" fmla="*/ 3 h 76"/>
                  <a:gd name="T74" fmla="*/ 21 w 47"/>
                  <a:gd name="T75" fmla="*/ 3 h 76"/>
                  <a:gd name="T76" fmla="*/ 18 w 47"/>
                  <a:gd name="T77" fmla="*/ 6 h 76"/>
                  <a:gd name="T78" fmla="*/ 18 w 47"/>
                  <a:gd name="T79" fmla="*/ 8 h 76"/>
                  <a:gd name="T80" fmla="*/ 17 w 47"/>
                  <a:gd name="T81" fmla="*/ 11 h 76"/>
                  <a:gd name="T82" fmla="*/ 17 w 47"/>
                  <a:gd name="T83" fmla="*/ 65 h 76"/>
                  <a:gd name="T84" fmla="*/ 20 w 47"/>
                  <a:gd name="T85" fmla="*/ 71 h 76"/>
                  <a:gd name="T86" fmla="*/ 27 w 47"/>
                  <a:gd name="T87" fmla="*/ 71 h 76"/>
                  <a:gd name="T88" fmla="*/ 27 w 47"/>
                  <a:gd name="T89" fmla="*/ 70 h 76"/>
                  <a:gd name="T90" fmla="*/ 29 w 47"/>
                  <a:gd name="T91" fmla="*/ 68 h 76"/>
                  <a:gd name="T92" fmla="*/ 30 w 47"/>
                  <a:gd name="T93" fmla="*/ 65 h 76"/>
                  <a:gd name="T94" fmla="*/ 32 w 47"/>
                  <a:gd name="T95" fmla="*/ 61 h 76"/>
                  <a:gd name="T96" fmla="*/ 32 w 47"/>
                  <a:gd name="T9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7" y="48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40" y="67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14" y="73"/>
                    </a:lnTo>
                    <a:lnTo>
                      <a:pt x="11" y="70"/>
                    </a:lnTo>
                    <a:lnTo>
                      <a:pt x="8" y="65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7" y="5"/>
                    </a:lnTo>
                    <a:lnTo>
                      <a:pt x="40" y="8"/>
                    </a:lnTo>
                    <a:lnTo>
                      <a:pt x="41" y="11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5"/>
                    </a:lnTo>
                    <a:lnTo>
                      <a:pt x="30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65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29" y="68"/>
                    </a:lnTo>
                    <a:lnTo>
                      <a:pt x="30" y="65"/>
                    </a:lnTo>
                    <a:lnTo>
                      <a:pt x="32" y="61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4" name="Freeform 189"/>
              <p:cNvSpPr>
                <a:spLocks/>
              </p:cNvSpPr>
              <p:nvPr/>
            </p:nvSpPr>
            <p:spPr bwMode="auto">
              <a:xfrm>
                <a:off x="2922" y="1217"/>
                <a:ext cx="49" cy="74"/>
              </a:xfrm>
              <a:custGeom>
                <a:avLst/>
                <a:gdLst>
                  <a:gd name="T0" fmla="*/ 44 w 49"/>
                  <a:gd name="T1" fmla="*/ 74 h 74"/>
                  <a:gd name="T2" fmla="*/ 0 w 49"/>
                  <a:gd name="T3" fmla="*/ 74 h 74"/>
                  <a:gd name="T4" fmla="*/ 0 w 49"/>
                  <a:gd name="T5" fmla="*/ 73 h 74"/>
                  <a:gd name="T6" fmla="*/ 12 w 49"/>
                  <a:gd name="T7" fmla="*/ 59 h 74"/>
                  <a:gd name="T8" fmla="*/ 21 w 49"/>
                  <a:gd name="T9" fmla="*/ 48 h 74"/>
                  <a:gd name="T10" fmla="*/ 26 w 49"/>
                  <a:gd name="T11" fmla="*/ 41 h 74"/>
                  <a:gd name="T12" fmla="*/ 29 w 49"/>
                  <a:gd name="T13" fmla="*/ 35 h 74"/>
                  <a:gd name="T14" fmla="*/ 29 w 49"/>
                  <a:gd name="T15" fmla="*/ 30 h 74"/>
                  <a:gd name="T16" fmla="*/ 30 w 49"/>
                  <a:gd name="T17" fmla="*/ 24 h 74"/>
                  <a:gd name="T18" fmla="*/ 30 w 49"/>
                  <a:gd name="T19" fmla="*/ 21 h 74"/>
                  <a:gd name="T20" fmla="*/ 29 w 49"/>
                  <a:gd name="T21" fmla="*/ 18 h 74"/>
                  <a:gd name="T22" fmla="*/ 24 w 49"/>
                  <a:gd name="T23" fmla="*/ 14 h 74"/>
                  <a:gd name="T24" fmla="*/ 21 w 49"/>
                  <a:gd name="T25" fmla="*/ 12 h 74"/>
                  <a:gd name="T26" fmla="*/ 12 w 49"/>
                  <a:gd name="T27" fmla="*/ 12 h 74"/>
                  <a:gd name="T28" fmla="*/ 9 w 49"/>
                  <a:gd name="T29" fmla="*/ 14 h 74"/>
                  <a:gd name="T30" fmla="*/ 3 w 49"/>
                  <a:gd name="T31" fmla="*/ 20 h 74"/>
                  <a:gd name="T32" fmla="*/ 2 w 49"/>
                  <a:gd name="T33" fmla="*/ 20 h 74"/>
                  <a:gd name="T34" fmla="*/ 5 w 49"/>
                  <a:gd name="T35" fmla="*/ 14 h 74"/>
                  <a:gd name="T36" fmla="*/ 11 w 49"/>
                  <a:gd name="T37" fmla="*/ 5 h 74"/>
                  <a:gd name="T38" fmla="*/ 15 w 49"/>
                  <a:gd name="T39" fmla="*/ 2 h 74"/>
                  <a:gd name="T40" fmla="*/ 20 w 49"/>
                  <a:gd name="T41" fmla="*/ 0 h 74"/>
                  <a:gd name="T42" fmla="*/ 27 w 49"/>
                  <a:gd name="T43" fmla="*/ 0 h 74"/>
                  <a:gd name="T44" fmla="*/ 32 w 49"/>
                  <a:gd name="T45" fmla="*/ 2 h 74"/>
                  <a:gd name="T46" fmla="*/ 35 w 49"/>
                  <a:gd name="T47" fmla="*/ 2 h 74"/>
                  <a:gd name="T48" fmla="*/ 39 w 49"/>
                  <a:gd name="T49" fmla="*/ 5 h 74"/>
                  <a:gd name="T50" fmla="*/ 42 w 49"/>
                  <a:gd name="T51" fmla="*/ 9 h 74"/>
                  <a:gd name="T52" fmla="*/ 44 w 49"/>
                  <a:gd name="T53" fmla="*/ 12 h 74"/>
                  <a:gd name="T54" fmla="*/ 44 w 49"/>
                  <a:gd name="T55" fmla="*/ 15 h 74"/>
                  <a:gd name="T56" fmla="*/ 46 w 49"/>
                  <a:gd name="T57" fmla="*/ 18 h 74"/>
                  <a:gd name="T58" fmla="*/ 44 w 49"/>
                  <a:gd name="T59" fmla="*/ 23 h 74"/>
                  <a:gd name="T60" fmla="*/ 44 w 49"/>
                  <a:gd name="T61" fmla="*/ 27 h 74"/>
                  <a:gd name="T62" fmla="*/ 41 w 49"/>
                  <a:gd name="T63" fmla="*/ 33 h 74"/>
                  <a:gd name="T64" fmla="*/ 33 w 49"/>
                  <a:gd name="T65" fmla="*/ 45 h 74"/>
                  <a:gd name="T66" fmla="*/ 17 w 49"/>
                  <a:gd name="T67" fmla="*/ 61 h 74"/>
                  <a:gd name="T68" fmla="*/ 39 w 49"/>
                  <a:gd name="T69" fmla="*/ 61 h 74"/>
                  <a:gd name="T70" fmla="*/ 42 w 49"/>
                  <a:gd name="T71" fmla="*/ 59 h 74"/>
                  <a:gd name="T72" fmla="*/ 44 w 49"/>
                  <a:gd name="T73" fmla="*/ 58 h 74"/>
                  <a:gd name="T74" fmla="*/ 44 w 49"/>
                  <a:gd name="T75" fmla="*/ 56 h 74"/>
                  <a:gd name="T76" fmla="*/ 46 w 49"/>
                  <a:gd name="T77" fmla="*/ 56 h 74"/>
                  <a:gd name="T78" fmla="*/ 46 w 49"/>
                  <a:gd name="T79" fmla="*/ 53 h 74"/>
                  <a:gd name="T80" fmla="*/ 49 w 49"/>
                  <a:gd name="T81" fmla="*/ 53 h 74"/>
                  <a:gd name="T82" fmla="*/ 44 w 49"/>
                  <a:gd name="T8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" h="74">
                    <a:moveTo>
                      <a:pt x="44" y="74"/>
                    </a:moveTo>
                    <a:lnTo>
                      <a:pt x="0" y="74"/>
                    </a:lnTo>
                    <a:lnTo>
                      <a:pt x="0" y="73"/>
                    </a:lnTo>
                    <a:lnTo>
                      <a:pt x="12" y="59"/>
                    </a:lnTo>
                    <a:lnTo>
                      <a:pt x="21" y="48"/>
                    </a:lnTo>
                    <a:lnTo>
                      <a:pt x="26" y="41"/>
                    </a:lnTo>
                    <a:lnTo>
                      <a:pt x="29" y="35"/>
                    </a:lnTo>
                    <a:lnTo>
                      <a:pt x="29" y="30"/>
                    </a:lnTo>
                    <a:lnTo>
                      <a:pt x="30" y="24"/>
                    </a:lnTo>
                    <a:lnTo>
                      <a:pt x="30" y="21"/>
                    </a:lnTo>
                    <a:lnTo>
                      <a:pt x="29" y="18"/>
                    </a:lnTo>
                    <a:lnTo>
                      <a:pt x="24" y="14"/>
                    </a:lnTo>
                    <a:lnTo>
                      <a:pt x="21" y="12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5" y="14"/>
                    </a:lnTo>
                    <a:lnTo>
                      <a:pt x="11" y="5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5" y="2"/>
                    </a:lnTo>
                    <a:lnTo>
                      <a:pt x="39" y="5"/>
                    </a:lnTo>
                    <a:lnTo>
                      <a:pt x="42" y="9"/>
                    </a:lnTo>
                    <a:lnTo>
                      <a:pt x="44" y="12"/>
                    </a:lnTo>
                    <a:lnTo>
                      <a:pt x="44" y="15"/>
                    </a:lnTo>
                    <a:lnTo>
                      <a:pt x="46" y="18"/>
                    </a:lnTo>
                    <a:lnTo>
                      <a:pt x="44" y="23"/>
                    </a:lnTo>
                    <a:lnTo>
                      <a:pt x="44" y="27"/>
                    </a:lnTo>
                    <a:lnTo>
                      <a:pt x="41" y="33"/>
                    </a:lnTo>
                    <a:lnTo>
                      <a:pt x="33" y="45"/>
                    </a:lnTo>
                    <a:lnTo>
                      <a:pt x="17" y="61"/>
                    </a:lnTo>
                    <a:lnTo>
                      <a:pt x="39" y="61"/>
                    </a:lnTo>
                    <a:lnTo>
                      <a:pt x="42" y="59"/>
                    </a:lnTo>
                    <a:lnTo>
                      <a:pt x="44" y="58"/>
                    </a:lnTo>
                    <a:lnTo>
                      <a:pt x="44" y="56"/>
                    </a:lnTo>
                    <a:lnTo>
                      <a:pt x="46" y="56"/>
                    </a:lnTo>
                    <a:lnTo>
                      <a:pt x="46" y="53"/>
                    </a:lnTo>
                    <a:lnTo>
                      <a:pt x="49" y="53"/>
                    </a:lnTo>
                    <a:lnTo>
                      <a:pt x="44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5" name="Freeform 190"/>
              <p:cNvSpPr>
                <a:spLocks noEditPoints="1"/>
              </p:cNvSpPr>
              <p:nvPr/>
            </p:nvSpPr>
            <p:spPr bwMode="auto">
              <a:xfrm>
                <a:off x="2925" y="1004"/>
                <a:ext cx="47" cy="75"/>
              </a:xfrm>
              <a:custGeom>
                <a:avLst/>
                <a:gdLst>
                  <a:gd name="T0" fmla="*/ 47 w 47"/>
                  <a:gd name="T1" fmla="*/ 38 h 75"/>
                  <a:gd name="T2" fmla="*/ 47 w 47"/>
                  <a:gd name="T3" fmla="*/ 44 h 75"/>
                  <a:gd name="T4" fmla="*/ 46 w 47"/>
                  <a:gd name="T5" fmla="*/ 51 h 75"/>
                  <a:gd name="T6" fmla="*/ 44 w 47"/>
                  <a:gd name="T7" fmla="*/ 57 h 75"/>
                  <a:gd name="T8" fmla="*/ 43 w 47"/>
                  <a:gd name="T9" fmla="*/ 62 h 75"/>
                  <a:gd name="T10" fmla="*/ 41 w 47"/>
                  <a:gd name="T11" fmla="*/ 65 h 75"/>
                  <a:gd name="T12" fmla="*/ 39 w 47"/>
                  <a:gd name="T13" fmla="*/ 66 h 75"/>
                  <a:gd name="T14" fmla="*/ 36 w 47"/>
                  <a:gd name="T15" fmla="*/ 71 h 75"/>
                  <a:gd name="T16" fmla="*/ 32 w 47"/>
                  <a:gd name="T17" fmla="*/ 72 h 75"/>
                  <a:gd name="T18" fmla="*/ 29 w 47"/>
                  <a:gd name="T19" fmla="*/ 75 h 75"/>
                  <a:gd name="T20" fmla="*/ 20 w 47"/>
                  <a:gd name="T21" fmla="*/ 75 h 75"/>
                  <a:gd name="T22" fmla="*/ 14 w 47"/>
                  <a:gd name="T23" fmla="*/ 72 h 75"/>
                  <a:gd name="T24" fmla="*/ 11 w 47"/>
                  <a:gd name="T25" fmla="*/ 69 h 75"/>
                  <a:gd name="T26" fmla="*/ 8 w 47"/>
                  <a:gd name="T27" fmla="*/ 65 h 75"/>
                  <a:gd name="T28" fmla="*/ 3 w 47"/>
                  <a:gd name="T29" fmla="*/ 56 h 75"/>
                  <a:gd name="T30" fmla="*/ 2 w 47"/>
                  <a:gd name="T31" fmla="*/ 47 h 75"/>
                  <a:gd name="T32" fmla="*/ 0 w 47"/>
                  <a:gd name="T33" fmla="*/ 39 h 75"/>
                  <a:gd name="T34" fmla="*/ 0 w 47"/>
                  <a:gd name="T35" fmla="*/ 32 h 75"/>
                  <a:gd name="T36" fmla="*/ 2 w 47"/>
                  <a:gd name="T37" fmla="*/ 24 h 75"/>
                  <a:gd name="T38" fmla="*/ 5 w 47"/>
                  <a:gd name="T39" fmla="*/ 16 h 75"/>
                  <a:gd name="T40" fmla="*/ 6 w 47"/>
                  <a:gd name="T41" fmla="*/ 12 h 75"/>
                  <a:gd name="T42" fmla="*/ 9 w 47"/>
                  <a:gd name="T43" fmla="*/ 7 h 75"/>
                  <a:gd name="T44" fmla="*/ 15 w 47"/>
                  <a:gd name="T45" fmla="*/ 1 h 75"/>
                  <a:gd name="T46" fmla="*/ 20 w 47"/>
                  <a:gd name="T47" fmla="*/ 0 h 75"/>
                  <a:gd name="T48" fmla="*/ 27 w 47"/>
                  <a:gd name="T49" fmla="*/ 0 h 75"/>
                  <a:gd name="T50" fmla="*/ 32 w 47"/>
                  <a:gd name="T51" fmla="*/ 1 h 75"/>
                  <a:gd name="T52" fmla="*/ 36 w 47"/>
                  <a:gd name="T53" fmla="*/ 4 h 75"/>
                  <a:gd name="T54" fmla="*/ 43 w 47"/>
                  <a:gd name="T55" fmla="*/ 10 h 75"/>
                  <a:gd name="T56" fmla="*/ 44 w 47"/>
                  <a:gd name="T57" fmla="*/ 15 h 75"/>
                  <a:gd name="T58" fmla="*/ 47 w 47"/>
                  <a:gd name="T59" fmla="*/ 30 h 75"/>
                  <a:gd name="T60" fmla="*/ 47 w 47"/>
                  <a:gd name="T61" fmla="*/ 38 h 75"/>
                  <a:gd name="T62" fmla="*/ 32 w 47"/>
                  <a:gd name="T63" fmla="*/ 38 h 75"/>
                  <a:gd name="T64" fmla="*/ 32 w 47"/>
                  <a:gd name="T65" fmla="*/ 10 h 75"/>
                  <a:gd name="T66" fmla="*/ 30 w 47"/>
                  <a:gd name="T67" fmla="*/ 7 h 75"/>
                  <a:gd name="T68" fmla="*/ 27 w 47"/>
                  <a:gd name="T69" fmla="*/ 6 h 75"/>
                  <a:gd name="T70" fmla="*/ 27 w 47"/>
                  <a:gd name="T71" fmla="*/ 4 h 75"/>
                  <a:gd name="T72" fmla="*/ 26 w 47"/>
                  <a:gd name="T73" fmla="*/ 3 h 75"/>
                  <a:gd name="T74" fmla="*/ 21 w 47"/>
                  <a:gd name="T75" fmla="*/ 3 h 75"/>
                  <a:gd name="T76" fmla="*/ 18 w 47"/>
                  <a:gd name="T77" fmla="*/ 6 h 75"/>
                  <a:gd name="T78" fmla="*/ 18 w 47"/>
                  <a:gd name="T79" fmla="*/ 10 h 75"/>
                  <a:gd name="T80" fmla="*/ 17 w 47"/>
                  <a:gd name="T81" fmla="*/ 16 h 75"/>
                  <a:gd name="T82" fmla="*/ 17 w 47"/>
                  <a:gd name="T83" fmla="*/ 62 h 75"/>
                  <a:gd name="T84" fmla="*/ 18 w 47"/>
                  <a:gd name="T85" fmla="*/ 65 h 75"/>
                  <a:gd name="T86" fmla="*/ 18 w 47"/>
                  <a:gd name="T87" fmla="*/ 68 h 75"/>
                  <a:gd name="T88" fmla="*/ 20 w 47"/>
                  <a:gd name="T89" fmla="*/ 71 h 75"/>
                  <a:gd name="T90" fmla="*/ 27 w 47"/>
                  <a:gd name="T91" fmla="*/ 71 h 75"/>
                  <a:gd name="T92" fmla="*/ 27 w 47"/>
                  <a:gd name="T93" fmla="*/ 69 h 75"/>
                  <a:gd name="T94" fmla="*/ 30 w 47"/>
                  <a:gd name="T95" fmla="*/ 68 h 75"/>
                  <a:gd name="T96" fmla="*/ 30 w 47"/>
                  <a:gd name="T97" fmla="*/ 65 h 75"/>
                  <a:gd name="T98" fmla="*/ 32 w 47"/>
                  <a:gd name="T99" fmla="*/ 60 h 75"/>
                  <a:gd name="T100" fmla="*/ 32 w 47"/>
                  <a:gd name="T101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75">
                    <a:moveTo>
                      <a:pt x="47" y="38"/>
                    </a:moveTo>
                    <a:lnTo>
                      <a:pt x="47" y="44"/>
                    </a:lnTo>
                    <a:lnTo>
                      <a:pt x="46" y="51"/>
                    </a:lnTo>
                    <a:lnTo>
                      <a:pt x="44" y="57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9" y="66"/>
                    </a:lnTo>
                    <a:lnTo>
                      <a:pt x="36" y="71"/>
                    </a:lnTo>
                    <a:lnTo>
                      <a:pt x="32" y="72"/>
                    </a:lnTo>
                    <a:lnTo>
                      <a:pt x="29" y="75"/>
                    </a:lnTo>
                    <a:lnTo>
                      <a:pt x="20" y="75"/>
                    </a:lnTo>
                    <a:lnTo>
                      <a:pt x="14" y="72"/>
                    </a:lnTo>
                    <a:lnTo>
                      <a:pt x="11" y="69"/>
                    </a:lnTo>
                    <a:lnTo>
                      <a:pt x="8" y="65"/>
                    </a:lnTo>
                    <a:lnTo>
                      <a:pt x="3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5" y="16"/>
                    </a:lnTo>
                    <a:lnTo>
                      <a:pt x="6" y="12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4"/>
                    </a:lnTo>
                    <a:lnTo>
                      <a:pt x="43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8"/>
                    </a:lnTo>
                    <a:close/>
                    <a:moveTo>
                      <a:pt x="32" y="38"/>
                    </a:moveTo>
                    <a:lnTo>
                      <a:pt x="32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7" y="16"/>
                    </a:lnTo>
                    <a:lnTo>
                      <a:pt x="17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20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6" name="Freeform 191"/>
              <p:cNvSpPr>
                <a:spLocks noEditPoints="1"/>
              </p:cNvSpPr>
              <p:nvPr/>
            </p:nvSpPr>
            <p:spPr bwMode="auto">
              <a:xfrm>
                <a:off x="2788" y="791"/>
                <a:ext cx="46" cy="75"/>
              </a:xfrm>
              <a:custGeom>
                <a:avLst/>
                <a:gdLst>
                  <a:gd name="T0" fmla="*/ 46 w 46"/>
                  <a:gd name="T1" fmla="*/ 37 h 75"/>
                  <a:gd name="T2" fmla="*/ 46 w 46"/>
                  <a:gd name="T3" fmla="*/ 43 h 75"/>
                  <a:gd name="T4" fmla="*/ 45 w 46"/>
                  <a:gd name="T5" fmla="*/ 51 h 75"/>
                  <a:gd name="T6" fmla="*/ 43 w 46"/>
                  <a:gd name="T7" fmla="*/ 57 h 75"/>
                  <a:gd name="T8" fmla="*/ 42 w 46"/>
                  <a:gd name="T9" fmla="*/ 62 h 75"/>
                  <a:gd name="T10" fmla="*/ 40 w 46"/>
                  <a:gd name="T11" fmla="*/ 65 h 75"/>
                  <a:gd name="T12" fmla="*/ 39 w 46"/>
                  <a:gd name="T13" fmla="*/ 66 h 75"/>
                  <a:gd name="T14" fmla="*/ 36 w 46"/>
                  <a:gd name="T15" fmla="*/ 71 h 75"/>
                  <a:gd name="T16" fmla="*/ 31 w 46"/>
                  <a:gd name="T17" fmla="*/ 72 h 75"/>
                  <a:gd name="T18" fmla="*/ 28 w 46"/>
                  <a:gd name="T19" fmla="*/ 75 h 75"/>
                  <a:gd name="T20" fmla="*/ 19 w 46"/>
                  <a:gd name="T21" fmla="*/ 75 h 75"/>
                  <a:gd name="T22" fmla="*/ 13 w 46"/>
                  <a:gd name="T23" fmla="*/ 72 h 75"/>
                  <a:gd name="T24" fmla="*/ 10 w 46"/>
                  <a:gd name="T25" fmla="*/ 69 h 75"/>
                  <a:gd name="T26" fmla="*/ 7 w 46"/>
                  <a:gd name="T27" fmla="*/ 65 h 75"/>
                  <a:gd name="T28" fmla="*/ 3 w 46"/>
                  <a:gd name="T29" fmla="*/ 55 h 75"/>
                  <a:gd name="T30" fmla="*/ 1 w 46"/>
                  <a:gd name="T31" fmla="*/ 46 h 75"/>
                  <a:gd name="T32" fmla="*/ 0 w 46"/>
                  <a:gd name="T33" fmla="*/ 39 h 75"/>
                  <a:gd name="T34" fmla="*/ 0 w 46"/>
                  <a:gd name="T35" fmla="*/ 31 h 75"/>
                  <a:gd name="T36" fmla="*/ 1 w 46"/>
                  <a:gd name="T37" fmla="*/ 24 h 75"/>
                  <a:gd name="T38" fmla="*/ 4 w 46"/>
                  <a:gd name="T39" fmla="*/ 16 h 75"/>
                  <a:gd name="T40" fmla="*/ 6 w 46"/>
                  <a:gd name="T41" fmla="*/ 12 h 75"/>
                  <a:gd name="T42" fmla="*/ 9 w 46"/>
                  <a:gd name="T43" fmla="*/ 7 h 75"/>
                  <a:gd name="T44" fmla="*/ 15 w 46"/>
                  <a:gd name="T45" fmla="*/ 1 h 75"/>
                  <a:gd name="T46" fmla="*/ 19 w 46"/>
                  <a:gd name="T47" fmla="*/ 0 h 75"/>
                  <a:gd name="T48" fmla="*/ 27 w 46"/>
                  <a:gd name="T49" fmla="*/ 0 h 75"/>
                  <a:gd name="T50" fmla="*/ 31 w 46"/>
                  <a:gd name="T51" fmla="*/ 1 h 75"/>
                  <a:gd name="T52" fmla="*/ 36 w 46"/>
                  <a:gd name="T53" fmla="*/ 4 h 75"/>
                  <a:gd name="T54" fmla="*/ 42 w 46"/>
                  <a:gd name="T55" fmla="*/ 10 h 75"/>
                  <a:gd name="T56" fmla="*/ 43 w 46"/>
                  <a:gd name="T57" fmla="*/ 15 h 75"/>
                  <a:gd name="T58" fmla="*/ 46 w 46"/>
                  <a:gd name="T59" fmla="*/ 30 h 75"/>
                  <a:gd name="T60" fmla="*/ 46 w 46"/>
                  <a:gd name="T61" fmla="*/ 37 h 75"/>
                  <a:gd name="T62" fmla="*/ 31 w 46"/>
                  <a:gd name="T63" fmla="*/ 37 h 75"/>
                  <a:gd name="T64" fmla="*/ 31 w 46"/>
                  <a:gd name="T65" fmla="*/ 10 h 75"/>
                  <a:gd name="T66" fmla="*/ 30 w 46"/>
                  <a:gd name="T67" fmla="*/ 7 h 75"/>
                  <a:gd name="T68" fmla="*/ 27 w 46"/>
                  <a:gd name="T69" fmla="*/ 6 h 75"/>
                  <a:gd name="T70" fmla="*/ 27 w 46"/>
                  <a:gd name="T71" fmla="*/ 4 h 75"/>
                  <a:gd name="T72" fmla="*/ 25 w 46"/>
                  <a:gd name="T73" fmla="*/ 3 h 75"/>
                  <a:gd name="T74" fmla="*/ 21 w 46"/>
                  <a:gd name="T75" fmla="*/ 3 h 75"/>
                  <a:gd name="T76" fmla="*/ 18 w 46"/>
                  <a:gd name="T77" fmla="*/ 6 h 75"/>
                  <a:gd name="T78" fmla="*/ 18 w 46"/>
                  <a:gd name="T79" fmla="*/ 10 h 75"/>
                  <a:gd name="T80" fmla="*/ 16 w 46"/>
                  <a:gd name="T81" fmla="*/ 16 h 75"/>
                  <a:gd name="T82" fmla="*/ 16 w 46"/>
                  <a:gd name="T83" fmla="*/ 62 h 75"/>
                  <a:gd name="T84" fmla="*/ 18 w 46"/>
                  <a:gd name="T85" fmla="*/ 65 h 75"/>
                  <a:gd name="T86" fmla="*/ 18 w 46"/>
                  <a:gd name="T87" fmla="*/ 68 h 75"/>
                  <a:gd name="T88" fmla="*/ 19 w 46"/>
                  <a:gd name="T89" fmla="*/ 71 h 75"/>
                  <a:gd name="T90" fmla="*/ 27 w 46"/>
                  <a:gd name="T91" fmla="*/ 71 h 75"/>
                  <a:gd name="T92" fmla="*/ 27 w 46"/>
                  <a:gd name="T93" fmla="*/ 69 h 75"/>
                  <a:gd name="T94" fmla="*/ 30 w 46"/>
                  <a:gd name="T95" fmla="*/ 68 h 75"/>
                  <a:gd name="T96" fmla="*/ 30 w 46"/>
                  <a:gd name="T97" fmla="*/ 65 h 75"/>
                  <a:gd name="T98" fmla="*/ 31 w 46"/>
                  <a:gd name="T99" fmla="*/ 60 h 75"/>
                  <a:gd name="T100" fmla="*/ 31 w 46"/>
                  <a:gd name="T101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6" h="75">
                    <a:moveTo>
                      <a:pt x="46" y="37"/>
                    </a:moveTo>
                    <a:lnTo>
                      <a:pt x="46" y="43"/>
                    </a:lnTo>
                    <a:lnTo>
                      <a:pt x="45" y="51"/>
                    </a:lnTo>
                    <a:lnTo>
                      <a:pt x="43" y="57"/>
                    </a:lnTo>
                    <a:lnTo>
                      <a:pt x="42" y="62"/>
                    </a:lnTo>
                    <a:lnTo>
                      <a:pt x="40" y="65"/>
                    </a:lnTo>
                    <a:lnTo>
                      <a:pt x="39" y="66"/>
                    </a:lnTo>
                    <a:lnTo>
                      <a:pt x="36" y="71"/>
                    </a:lnTo>
                    <a:lnTo>
                      <a:pt x="31" y="72"/>
                    </a:lnTo>
                    <a:lnTo>
                      <a:pt x="28" y="75"/>
                    </a:lnTo>
                    <a:lnTo>
                      <a:pt x="19" y="75"/>
                    </a:lnTo>
                    <a:lnTo>
                      <a:pt x="13" y="72"/>
                    </a:lnTo>
                    <a:lnTo>
                      <a:pt x="10" y="69"/>
                    </a:lnTo>
                    <a:lnTo>
                      <a:pt x="7" y="65"/>
                    </a:lnTo>
                    <a:lnTo>
                      <a:pt x="3" y="55"/>
                    </a:lnTo>
                    <a:lnTo>
                      <a:pt x="1" y="46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9" y="7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36" y="4"/>
                    </a:lnTo>
                    <a:lnTo>
                      <a:pt x="42" y="10"/>
                    </a:lnTo>
                    <a:lnTo>
                      <a:pt x="43" y="15"/>
                    </a:lnTo>
                    <a:lnTo>
                      <a:pt x="46" y="30"/>
                    </a:lnTo>
                    <a:lnTo>
                      <a:pt x="46" y="37"/>
                    </a:lnTo>
                    <a:close/>
                    <a:moveTo>
                      <a:pt x="31" y="37"/>
                    </a:moveTo>
                    <a:lnTo>
                      <a:pt x="31" y="10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5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0"/>
                    </a:lnTo>
                    <a:lnTo>
                      <a:pt x="16" y="16"/>
                    </a:lnTo>
                    <a:lnTo>
                      <a:pt x="16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19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1" y="60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7" name="Freeform 192"/>
              <p:cNvSpPr>
                <a:spLocks/>
              </p:cNvSpPr>
              <p:nvPr/>
            </p:nvSpPr>
            <p:spPr bwMode="auto">
              <a:xfrm>
                <a:off x="2844" y="848"/>
                <a:ext cx="18" cy="18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6 w 18"/>
                  <a:gd name="T5" fmla="*/ 5 h 18"/>
                  <a:gd name="T6" fmla="*/ 18 w 18"/>
                  <a:gd name="T7" fmla="*/ 8 h 18"/>
                  <a:gd name="T8" fmla="*/ 18 w 18"/>
                  <a:gd name="T9" fmla="*/ 12 h 18"/>
                  <a:gd name="T10" fmla="*/ 12 w 18"/>
                  <a:gd name="T11" fmla="*/ 18 h 18"/>
                  <a:gd name="T12" fmla="*/ 6 w 18"/>
                  <a:gd name="T13" fmla="*/ 18 h 18"/>
                  <a:gd name="T14" fmla="*/ 1 w 18"/>
                  <a:gd name="T15" fmla="*/ 14 h 18"/>
                  <a:gd name="T16" fmla="*/ 1 w 18"/>
                  <a:gd name="T17" fmla="*/ 12 h 18"/>
                  <a:gd name="T18" fmla="*/ 0 w 18"/>
                  <a:gd name="T19" fmla="*/ 9 h 18"/>
                  <a:gd name="T20" fmla="*/ 3 w 18"/>
                  <a:gd name="T21" fmla="*/ 3 h 18"/>
                  <a:gd name="T22" fmla="*/ 4 w 18"/>
                  <a:gd name="T23" fmla="*/ 2 h 18"/>
                  <a:gd name="T24" fmla="*/ 6 w 18"/>
                  <a:gd name="T25" fmla="*/ 2 h 18"/>
                  <a:gd name="T26" fmla="*/ 9 w 1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lnTo>
                      <a:pt x="15" y="3"/>
                    </a:lnTo>
                    <a:lnTo>
                      <a:pt x="16" y="5"/>
                    </a:lnTo>
                    <a:lnTo>
                      <a:pt x="18" y="8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8" name="Freeform 193"/>
              <p:cNvSpPr>
                <a:spLocks noEditPoints="1"/>
              </p:cNvSpPr>
              <p:nvPr/>
            </p:nvSpPr>
            <p:spPr bwMode="auto">
              <a:xfrm>
                <a:off x="2871" y="791"/>
                <a:ext cx="47" cy="75"/>
              </a:xfrm>
              <a:custGeom>
                <a:avLst/>
                <a:gdLst>
                  <a:gd name="T0" fmla="*/ 47 w 47"/>
                  <a:gd name="T1" fmla="*/ 37 h 75"/>
                  <a:gd name="T2" fmla="*/ 45 w 47"/>
                  <a:gd name="T3" fmla="*/ 48 h 75"/>
                  <a:gd name="T4" fmla="*/ 44 w 47"/>
                  <a:gd name="T5" fmla="*/ 57 h 75"/>
                  <a:gd name="T6" fmla="*/ 42 w 47"/>
                  <a:gd name="T7" fmla="*/ 62 h 75"/>
                  <a:gd name="T8" fmla="*/ 41 w 47"/>
                  <a:gd name="T9" fmla="*/ 65 h 75"/>
                  <a:gd name="T10" fmla="*/ 35 w 47"/>
                  <a:gd name="T11" fmla="*/ 71 h 75"/>
                  <a:gd name="T12" fmla="*/ 25 w 47"/>
                  <a:gd name="T13" fmla="*/ 75 h 75"/>
                  <a:gd name="T14" fmla="*/ 19 w 47"/>
                  <a:gd name="T15" fmla="*/ 75 h 75"/>
                  <a:gd name="T16" fmla="*/ 13 w 47"/>
                  <a:gd name="T17" fmla="*/ 72 h 75"/>
                  <a:gd name="T18" fmla="*/ 6 w 47"/>
                  <a:gd name="T19" fmla="*/ 65 h 75"/>
                  <a:gd name="T20" fmla="*/ 4 w 47"/>
                  <a:gd name="T21" fmla="*/ 60 h 75"/>
                  <a:gd name="T22" fmla="*/ 1 w 47"/>
                  <a:gd name="T23" fmla="*/ 55 h 75"/>
                  <a:gd name="T24" fmla="*/ 0 w 47"/>
                  <a:gd name="T25" fmla="*/ 46 h 75"/>
                  <a:gd name="T26" fmla="*/ 0 w 47"/>
                  <a:gd name="T27" fmla="*/ 31 h 75"/>
                  <a:gd name="T28" fmla="*/ 3 w 47"/>
                  <a:gd name="T29" fmla="*/ 16 h 75"/>
                  <a:gd name="T30" fmla="*/ 6 w 47"/>
                  <a:gd name="T31" fmla="*/ 12 h 75"/>
                  <a:gd name="T32" fmla="*/ 7 w 47"/>
                  <a:gd name="T33" fmla="*/ 7 h 75"/>
                  <a:gd name="T34" fmla="*/ 10 w 47"/>
                  <a:gd name="T35" fmla="*/ 4 h 75"/>
                  <a:gd name="T36" fmla="*/ 15 w 47"/>
                  <a:gd name="T37" fmla="*/ 1 h 75"/>
                  <a:gd name="T38" fmla="*/ 19 w 47"/>
                  <a:gd name="T39" fmla="*/ 0 h 75"/>
                  <a:gd name="T40" fmla="*/ 27 w 47"/>
                  <a:gd name="T41" fmla="*/ 0 h 75"/>
                  <a:gd name="T42" fmla="*/ 32 w 47"/>
                  <a:gd name="T43" fmla="*/ 1 h 75"/>
                  <a:gd name="T44" fmla="*/ 41 w 47"/>
                  <a:gd name="T45" fmla="*/ 10 h 75"/>
                  <a:gd name="T46" fmla="*/ 44 w 47"/>
                  <a:gd name="T47" fmla="*/ 15 h 75"/>
                  <a:gd name="T48" fmla="*/ 47 w 47"/>
                  <a:gd name="T49" fmla="*/ 30 h 75"/>
                  <a:gd name="T50" fmla="*/ 47 w 47"/>
                  <a:gd name="T51" fmla="*/ 37 h 75"/>
                  <a:gd name="T52" fmla="*/ 30 w 47"/>
                  <a:gd name="T53" fmla="*/ 37 h 75"/>
                  <a:gd name="T54" fmla="*/ 30 w 47"/>
                  <a:gd name="T55" fmla="*/ 10 h 75"/>
                  <a:gd name="T56" fmla="*/ 28 w 47"/>
                  <a:gd name="T57" fmla="*/ 7 h 75"/>
                  <a:gd name="T58" fmla="*/ 24 w 47"/>
                  <a:gd name="T59" fmla="*/ 3 h 75"/>
                  <a:gd name="T60" fmla="*/ 21 w 47"/>
                  <a:gd name="T61" fmla="*/ 3 h 75"/>
                  <a:gd name="T62" fmla="*/ 16 w 47"/>
                  <a:gd name="T63" fmla="*/ 7 h 75"/>
                  <a:gd name="T64" fmla="*/ 16 w 47"/>
                  <a:gd name="T65" fmla="*/ 16 h 75"/>
                  <a:gd name="T66" fmla="*/ 15 w 47"/>
                  <a:gd name="T67" fmla="*/ 27 h 75"/>
                  <a:gd name="T68" fmla="*/ 15 w 47"/>
                  <a:gd name="T69" fmla="*/ 57 h 75"/>
                  <a:gd name="T70" fmla="*/ 16 w 47"/>
                  <a:gd name="T71" fmla="*/ 62 h 75"/>
                  <a:gd name="T72" fmla="*/ 16 w 47"/>
                  <a:gd name="T73" fmla="*/ 65 h 75"/>
                  <a:gd name="T74" fmla="*/ 19 w 47"/>
                  <a:gd name="T75" fmla="*/ 71 h 75"/>
                  <a:gd name="T76" fmla="*/ 27 w 47"/>
                  <a:gd name="T77" fmla="*/ 71 h 75"/>
                  <a:gd name="T78" fmla="*/ 27 w 47"/>
                  <a:gd name="T79" fmla="*/ 69 h 75"/>
                  <a:gd name="T80" fmla="*/ 28 w 47"/>
                  <a:gd name="T81" fmla="*/ 68 h 75"/>
                  <a:gd name="T82" fmla="*/ 30 w 47"/>
                  <a:gd name="T83" fmla="*/ 65 h 75"/>
                  <a:gd name="T84" fmla="*/ 30 w 47"/>
                  <a:gd name="T85" fmla="*/ 60 h 75"/>
                  <a:gd name="T86" fmla="*/ 30 w 47"/>
                  <a:gd name="T87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75">
                    <a:moveTo>
                      <a:pt x="47" y="37"/>
                    </a:moveTo>
                    <a:lnTo>
                      <a:pt x="45" y="48"/>
                    </a:lnTo>
                    <a:lnTo>
                      <a:pt x="44" y="57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5" y="75"/>
                    </a:lnTo>
                    <a:lnTo>
                      <a:pt x="19" y="75"/>
                    </a:lnTo>
                    <a:lnTo>
                      <a:pt x="13" y="72"/>
                    </a:lnTo>
                    <a:lnTo>
                      <a:pt x="6" y="65"/>
                    </a:lnTo>
                    <a:lnTo>
                      <a:pt x="4" y="60"/>
                    </a:lnTo>
                    <a:lnTo>
                      <a:pt x="1" y="55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3" y="16"/>
                    </a:lnTo>
                    <a:lnTo>
                      <a:pt x="6" y="12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7" y="30"/>
                    </a:lnTo>
                    <a:lnTo>
                      <a:pt x="47" y="37"/>
                    </a:lnTo>
                    <a:close/>
                    <a:moveTo>
                      <a:pt x="30" y="37"/>
                    </a:moveTo>
                    <a:lnTo>
                      <a:pt x="30" y="10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6" y="16"/>
                    </a:lnTo>
                    <a:lnTo>
                      <a:pt x="15" y="27"/>
                    </a:lnTo>
                    <a:lnTo>
                      <a:pt x="15" y="57"/>
                    </a:lnTo>
                    <a:lnTo>
                      <a:pt x="16" y="62"/>
                    </a:lnTo>
                    <a:lnTo>
                      <a:pt x="16" y="65"/>
                    </a:lnTo>
                    <a:lnTo>
                      <a:pt x="19" y="71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0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49" name="Freeform 194"/>
              <p:cNvSpPr>
                <a:spLocks/>
              </p:cNvSpPr>
              <p:nvPr/>
            </p:nvSpPr>
            <p:spPr bwMode="auto">
              <a:xfrm>
                <a:off x="2924" y="791"/>
                <a:ext cx="48" cy="74"/>
              </a:xfrm>
              <a:custGeom>
                <a:avLst/>
                <a:gdLst>
                  <a:gd name="T0" fmla="*/ 42 w 48"/>
                  <a:gd name="T1" fmla="*/ 74 h 74"/>
                  <a:gd name="T2" fmla="*/ 0 w 48"/>
                  <a:gd name="T3" fmla="*/ 74 h 74"/>
                  <a:gd name="T4" fmla="*/ 0 w 48"/>
                  <a:gd name="T5" fmla="*/ 72 h 74"/>
                  <a:gd name="T6" fmla="*/ 12 w 48"/>
                  <a:gd name="T7" fmla="*/ 59 h 74"/>
                  <a:gd name="T8" fmla="*/ 21 w 48"/>
                  <a:gd name="T9" fmla="*/ 48 h 74"/>
                  <a:gd name="T10" fmla="*/ 25 w 48"/>
                  <a:gd name="T11" fmla="*/ 40 h 74"/>
                  <a:gd name="T12" fmla="*/ 27 w 48"/>
                  <a:gd name="T13" fmla="*/ 34 h 74"/>
                  <a:gd name="T14" fmla="*/ 28 w 48"/>
                  <a:gd name="T15" fmla="*/ 30 h 74"/>
                  <a:gd name="T16" fmla="*/ 28 w 48"/>
                  <a:gd name="T17" fmla="*/ 21 h 74"/>
                  <a:gd name="T18" fmla="*/ 25 w 48"/>
                  <a:gd name="T19" fmla="*/ 15 h 74"/>
                  <a:gd name="T20" fmla="*/ 16 w 48"/>
                  <a:gd name="T21" fmla="*/ 12 h 74"/>
                  <a:gd name="T22" fmla="*/ 12 w 48"/>
                  <a:gd name="T23" fmla="*/ 12 h 74"/>
                  <a:gd name="T24" fmla="*/ 9 w 48"/>
                  <a:gd name="T25" fmla="*/ 13 h 74"/>
                  <a:gd name="T26" fmla="*/ 3 w 48"/>
                  <a:gd name="T27" fmla="*/ 19 h 74"/>
                  <a:gd name="T28" fmla="*/ 0 w 48"/>
                  <a:gd name="T29" fmla="*/ 19 h 74"/>
                  <a:gd name="T30" fmla="*/ 3 w 48"/>
                  <a:gd name="T31" fmla="*/ 13 h 74"/>
                  <a:gd name="T32" fmla="*/ 6 w 48"/>
                  <a:gd name="T33" fmla="*/ 9 h 74"/>
                  <a:gd name="T34" fmla="*/ 10 w 48"/>
                  <a:gd name="T35" fmla="*/ 4 h 74"/>
                  <a:gd name="T36" fmla="*/ 15 w 48"/>
                  <a:gd name="T37" fmla="*/ 1 h 74"/>
                  <a:gd name="T38" fmla="*/ 19 w 48"/>
                  <a:gd name="T39" fmla="*/ 0 h 74"/>
                  <a:gd name="T40" fmla="*/ 27 w 48"/>
                  <a:gd name="T41" fmla="*/ 0 h 74"/>
                  <a:gd name="T42" fmla="*/ 31 w 48"/>
                  <a:gd name="T43" fmla="*/ 1 h 74"/>
                  <a:gd name="T44" fmla="*/ 33 w 48"/>
                  <a:gd name="T45" fmla="*/ 1 h 74"/>
                  <a:gd name="T46" fmla="*/ 36 w 48"/>
                  <a:gd name="T47" fmla="*/ 4 h 74"/>
                  <a:gd name="T48" fmla="*/ 39 w 48"/>
                  <a:gd name="T49" fmla="*/ 6 h 74"/>
                  <a:gd name="T50" fmla="*/ 42 w 48"/>
                  <a:gd name="T51" fmla="*/ 9 h 74"/>
                  <a:gd name="T52" fmla="*/ 44 w 48"/>
                  <a:gd name="T53" fmla="*/ 12 h 74"/>
                  <a:gd name="T54" fmla="*/ 44 w 48"/>
                  <a:gd name="T55" fmla="*/ 22 h 74"/>
                  <a:gd name="T56" fmla="*/ 42 w 48"/>
                  <a:gd name="T57" fmla="*/ 27 h 74"/>
                  <a:gd name="T58" fmla="*/ 40 w 48"/>
                  <a:gd name="T59" fmla="*/ 33 h 74"/>
                  <a:gd name="T60" fmla="*/ 31 w 48"/>
                  <a:gd name="T61" fmla="*/ 45 h 74"/>
                  <a:gd name="T62" fmla="*/ 16 w 48"/>
                  <a:gd name="T63" fmla="*/ 60 h 74"/>
                  <a:gd name="T64" fmla="*/ 39 w 48"/>
                  <a:gd name="T65" fmla="*/ 60 h 74"/>
                  <a:gd name="T66" fmla="*/ 44 w 48"/>
                  <a:gd name="T67" fmla="*/ 55 h 74"/>
                  <a:gd name="T68" fmla="*/ 45 w 48"/>
                  <a:gd name="T69" fmla="*/ 52 h 74"/>
                  <a:gd name="T70" fmla="*/ 48 w 48"/>
                  <a:gd name="T71" fmla="*/ 52 h 74"/>
                  <a:gd name="T72" fmla="*/ 42 w 48"/>
                  <a:gd name="T7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8" h="74">
                    <a:moveTo>
                      <a:pt x="42" y="74"/>
                    </a:moveTo>
                    <a:lnTo>
                      <a:pt x="0" y="74"/>
                    </a:lnTo>
                    <a:lnTo>
                      <a:pt x="0" y="72"/>
                    </a:lnTo>
                    <a:lnTo>
                      <a:pt x="12" y="59"/>
                    </a:lnTo>
                    <a:lnTo>
                      <a:pt x="21" y="48"/>
                    </a:lnTo>
                    <a:lnTo>
                      <a:pt x="25" y="40"/>
                    </a:lnTo>
                    <a:lnTo>
                      <a:pt x="27" y="34"/>
                    </a:lnTo>
                    <a:lnTo>
                      <a:pt x="28" y="30"/>
                    </a:lnTo>
                    <a:lnTo>
                      <a:pt x="28" y="21"/>
                    </a:lnTo>
                    <a:lnTo>
                      <a:pt x="25" y="15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9" y="13"/>
                    </a:lnTo>
                    <a:lnTo>
                      <a:pt x="3" y="19"/>
                    </a:lnTo>
                    <a:lnTo>
                      <a:pt x="0" y="19"/>
                    </a:lnTo>
                    <a:lnTo>
                      <a:pt x="3" y="13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33" y="1"/>
                    </a:lnTo>
                    <a:lnTo>
                      <a:pt x="36" y="4"/>
                    </a:lnTo>
                    <a:lnTo>
                      <a:pt x="39" y="6"/>
                    </a:lnTo>
                    <a:lnTo>
                      <a:pt x="42" y="9"/>
                    </a:lnTo>
                    <a:lnTo>
                      <a:pt x="44" y="12"/>
                    </a:lnTo>
                    <a:lnTo>
                      <a:pt x="44" y="22"/>
                    </a:lnTo>
                    <a:lnTo>
                      <a:pt x="42" y="27"/>
                    </a:lnTo>
                    <a:lnTo>
                      <a:pt x="40" y="33"/>
                    </a:lnTo>
                    <a:lnTo>
                      <a:pt x="31" y="45"/>
                    </a:lnTo>
                    <a:lnTo>
                      <a:pt x="16" y="60"/>
                    </a:lnTo>
                    <a:lnTo>
                      <a:pt x="39" y="60"/>
                    </a:lnTo>
                    <a:lnTo>
                      <a:pt x="44" y="55"/>
                    </a:lnTo>
                    <a:lnTo>
                      <a:pt x="45" y="52"/>
                    </a:lnTo>
                    <a:lnTo>
                      <a:pt x="48" y="52"/>
                    </a:lnTo>
                    <a:lnTo>
                      <a:pt x="42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0" name="Freeform 195"/>
              <p:cNvSpPr>
                <a:spLocks noEditPoints="1"/>
              </p:cNvSpPr>
              <p:nvPr/>
            </p:nvSpPr>
            <p:spPr bwMode="auto">
              <a:xfrm>
                <a:off x="2788" y="577"/>
                <a:ext cx="46" cy="76"/>
              </a:xfrm>
              <a:custGeom>
                <a:avLst/>
                <a:gdLst>
                  <a:gd name="T0" fmla="*/ 46 w 46"/>
                  <a:gd name="T1" fmla="*/ 38 h 76"/>
                  <a:gd name="T2" fmla="*/ 46 w 46"/>
                  <a:gd name="T3" fmla="*/ 44 h 76"/>
                  <a:gd name="T4" fmla="*/ 45 w 46"/>
                  <a:gd name="T5" fmla="*/ 52 h 76"/>
                  <a:gd name="T6" fmla="*/ 43 w 46"/>
                  <a:gd name="T7" fmla="*/ 58 h 76"/>
                  <a:gd name="T8" fmla="*/ 42 w 46"/>
                  <a:gd name="T9" fmla="*/ 62 h 76"/>
                  <a:gd name="T10" fmla="*/ 40 w 46"/>
                  <a:gd name="T11" fmla="*/ 65 h 76"/>
                  <a:gd name="T12" fmla="*/ 39 w 46"/>
                  <a:gd name="T13" fmla="*/ 67 h 76"/>
                  <a:gd name="T14" fmla="*/ 36 w 46"/>
                  <a:gd name="T15" fmla="*/ 71 h 76"/>
                  <a:gd name="T16" fmla="*/ 31 w 46"/>
                  <a:gd name="T17" fmla="*/ 73 h 76"/>
                  <a:gd name="T18" fmla="*/ 28 w 46"/>
                  <a:gd name="T19" fmla="*/ 76 h 76"/>
                  <a:gd name="T20" fmla="*/ 19 w 46"/>
                  <a:gd name="T21" fmla="*/ 76 h 76"/>
                  <a:gd name="T22" fmla="*/ 13 w 46"/>
                  <a:gd name="T23" fmla="*/ 73 h 76"/>
                  <a:gd name="T24" fmla="*/ 10 w 46"/>
                  <a:gd name="T25" fmla="*/ 70 h 76"/>
                  <a:gd name="T26" fmla="*/ 7 w 46"/>
                  <a:gd name="T27" fmla="*/ 65 h 76"/>
                  <a:gd name="T28" fmla="*/ 3 w 46"/>
                  <a:gd name="T29" fmla="*/ 56 h 76"/>
                  <a:gd name="T30" fmla="*/ 1 w 46"/>
                  <a:gd name="T31" fmla="*/ 47 h 76"/>
                  <a:gd name="T32" fmla="*/ 0 w 46"/>
                  <a:gd name="T33" fmla="*/ 40 h 76"/>
                  <a:gd name="T34" fmla="*/ 0 w 46"/>
                  <a:gd name="T35" fmla="*/ 32 h 76"/>
                  <a:gd name="T36" fmla="*/ 1 w 46"/>
                  <a:gd name="T37" fmla="*/ 24 h 76"/>
                  <a:gd name="T38" fmla="*/ 4 w 46"/>
                  <a:gd name="T39" fmla="*/ 17 h 76"/>
                  <a:gd name="T40" fmla="*/ 6 w 46"/>
                  <a:gd name="T41" fmla="*/ 12 h 76"/>
                  <a:gd name="T42" fmla="*/ 9 w 46"/>
                  <a:gd name="T43" fmla="*/ 8 h 76"/>
                  <a:gd name="T44" fmla="*/ 15 w 46"/>
                  <a:gd name="T45" fmla="*/ 2 h 76"/>
                  <a:gd name="T46" fmla="*/ 19 w 46"/>
                  <a:gd name="T47" fmla="*/ 0 h 76"/>
                  <a:gd name="T48" fmla="*/ 27 w 46"/>
                  <a:gd name="T49" fmla="*/ 0 h 76"/>
                  <a:gd name="T50" fmla="*/ 31 w 46"/>
                  <a:gd name="T51" fmla="*/ 2 h 76"/>
                  <a:gd name="T52" fmla="*/ 36 w 46"/>
                  <a:gd name="T53" fmla="*/ 5 h 76"/>
                  <a:gd name="T54" fmla="*/ 42 w 46"/>
                  <a:gd name="T55" fmla="*/ 11 h 76"/>
                  <a:gd name="T56" fmla="*/ 43 w 46"/>
                  <a:gd name="T57" fmla="*/ 15 h 76"/>
                  <a:gd name="T58" fmla="*/ 46 w 46"/>
                  <a:gd name="T59" fmla="*/ 31 h 76"/>
                  <a:gd name="T60" fmla="*/ 46 w 46"/>
                  <a:gd name="T61" fmla="*/ 38 h 76"/>
                  <a:gd name="T62" fmla="*/ 31 w 46"/>
                  <a:gd name="T63" fmla="*/ 38 h 76"/>
                  <a:gd name="T64" fmla="*/ 31 w 46"/>
                  <a:gd name="T65" fmla="*/ 11 h 76"/>
                  <a:gd name="T66" fmla="*/ 30 w 46"/>
                  <a:gd name="T67" fmla="*/ 8 h 76"/>
                  <a:gd name="T68" fmla="*/ 27 w 46"/>
                  <a:gd name="T69" fmla="*/ 6 h 76"/>
                  <a:gd name="T70" fmla="*/ 27 w 46"/>
                  <a:gd name="T71" fmla="*/ 5 h 76"/>
                  <a:gd name="T72" fmla="*/ 25 w 46"/>
                  <a:gd name="T73" fmla="*/ 3 h 76"/>
                  <a:gd name="T74" fmla="*/ 21 w 46"/>
                  <a:gd name="T75" fmla="*/ 3 h 76"/>
                  <a:gd name="T76" fmla="*/ 18 w 46"/>
                  <a:gd name="T77" fmla="*/ 6 h 76"/>
                  <a:gd name="T78" fmla="*/ 18 w 46"/>
                  <a:gd name="T79" fmla="*/ 11 h 76"/>
                  <a:gd name="T80" fmla="*/ 16 w 46"/>
                  <a:gd name="T81" fmla="*/ 17 h 76"/>
                  <a:gd name="T82" fmla="*/ 16 w 46"/>
                  <a:gd name="T83" fmla="*/ 62 h 76"/>
                  <a:gd name="T84" fmla="*/ 18 w 46"/>
                  <a:gd name="T85" fmla="*/ 65 h 76"/>
                  <a:gd name="T86" fmla="*/ 18 w 46"/>
                  <a:gd name="T87" fmla="*/ 68 h 76"/>
                  <a:gd name="T88" fmla="*/ 19 w 46"/>
                  <a:gd name="T89" fmla="*/ 71 h 76"/>
                  <a:gd name="T90" fmla="*/ 27 w 46"/>
                  <a:gd name="T91" fmla="*/ 71 h 76"/>
                  <a:gd name="T92" fmla="*/ 27 w 46"/>
                  <a:gd name="T93" fmla="*/ 70 h 76"/>
                  <a:gd name="T94" fmla="*/ 30 w 46"/>
                  <a:gd name="T95" fmla="*/ 68 h 76"/>
                  <a:gd name="T96" fmla="*/ 30 w 46"/>
                  <a:gd name="T97" fmla="*/ 65 h 76"/>
                  <a:gd name="T98" fmla="*/ 31 w 46"/>
                  <a:gd name="T99" fmla="*/ 61 h 76"/>
                  <a:gd name="T100" fmla="*/ 31 w 46"/>
                  <a:gd name="T101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6" h="76">
                    <a:moveTo>
                      <a:pt x="46" y="38"/>
                    </a:moveTo>
                    <a:lnTo>
                      <a:pt x="46" y="44"/>
                    </a:lnTo>
                    <a:lnTo>
                      <a:pt x="45" y="52"/>
                    </a:lnTo>
                    <a:lnTo>
                      <a:pt x="43" y="58"/>
                    </a:lnTo>
                    <a:lnTo>
                      <a:pt x="42" y="62"/>
                    </a:lnTo>
                    <a:lnTo>
                      <a:pt x="40" y="65"/>
                    </a:lnTo>
                    <a:lnTo>
                      <a:pt x="39" y="67"/>
                    </a:lnTo>
                    <a:lnTo>
                      <a:pt x="36" y="71"/>
                    </a:lnTo>
                    <a:lnTo>
                      <a:pt x="31" y="73"/>
                    </a:lnTo>
                    <a:lnTo>
                      <a:pt x="28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10" y="70"/>
                    </a:lnTo>
                    <a:lnTo>
                      <a:pt x="7" y="65"/>
                    </a:lnTo>
                    <a:lnTo>
                      <a:pt x="3" y="56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4"/>
                    </a:lnTo>
                    <a:lnTo>
                      <a:pt x="4" y="17"/>
                    </a:lnTo>
                    <a:lnTo>
                      <a:pt x="6" y="12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36" y="5"/>
                    </a:lnTo>
                    <a:lnTo>
                      <a:pt x="42" y="11"/>
                    </a:lnTo>
                    <a:lnTo>
                      <a:pt x="43" y="15"/>
                    </a:lnTo>
                    <a:lnTo>
                      <a:pt x="46" y="31"/>
                    </a:lnTo>
                    <a:lnTo>
                      <a:pt x="46" y="38"/>
                    </a:lnTo>
                    <a:close/>
                    <a:moveTo>
                      <a:pt x="31" y="38"/>
                    </a:moveTo>
                    <a:lnTo>
                      <a:pt x="31" y="11"/>
                    </a:lnTo>
                    <a:lnTo>
                      <a:pt x="30" y="8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1" y="3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6" y="17"/>
                    </a:lnTo>
                    <a:lnTo>
                      <a:pt x="16" y="62"/>
                    </a:lnTo>
                    <a:lnTo>
                      <a:pt x="18" y="65"/>
                    </a:lnTo>
                    <a:lnTo>
                      <a:pt x="18" y="68"/>
                    </a:lnTo>
                    <a:lnTo>
                      <a:pt x="19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30" y="68"/>
                    </a:lnTo>
                    <a:lnTo>
                      <a:pt x="30" y="65"/>
                    </a:lnTo>
                    <a:lnTo>
                      <a:pt x="31" y="61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1" name="Freeform 196"/>
              <p:cNvSpPr>
                <a:spLocks/>
              </p:cNvSpPr>
              <p:nvPr/>
            </p:nvSpPr>
            <p:spPr bwMode="auto">
              <a:xfrm>
                <a:off x="2844" y="635"/>
                <a:ext cx="18" cy="18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6 w 18"/>
                  <a:gd name="T5" fmla="*/ 4 h 18"/>
                  <a:gd name="T6" fmla="*/ 18 w 18"/>
                  <a:gd name="T7" fmla="*/ 7 h 18"/>
                  <a:gd name="T8" fmla="*/ 18 w 18"/>
                  <a:gd name="T9" fmla="*/ 12 h 18"/>
                  <a:gd name="T10" fmla="*/ 12 w 18"/>
                  <a:gd name="T11" fmla="*/ 18 h 18"/>
                  <a:gd name="T12" fmla="*/ 6 w 18"/>
                  <a:gd name="T13" fmla="*/ 18 h 18"/>
                  <a:gd name="T14" fmla="*/ 1 w 18"/>
                  <a:gd name="T15" fmla="*/ 13 h 18"/>
                  <a:gd name="T16" fmla="*/ 1 w 18"/>
                  <a:gd name="T17" fmla="*/ 12 h 18"/>
                  <a:gd name="T18" fmla="*/ 0 w 18"/>
                  <a:gd name="T19" fmla="*/ 9 h 18"/>
                  <a:gd name="T20" fmla="*/ 3 w 18"/>
                  <a:gd name="T21" fmla="*/ 3 h 18"/>
                  <a:gd name="T22" fmla="*/ 4 w 18"/>
                  <a:gd name="T23" fmla="*/ 1 h 18"/>
                  <a:gd name="T24" fmla="*/ 6 w 18"/>
                  <a:gd name="T25" fmla="*/ 1 h 18"/>
                  <a:gd name="T26" fmla="*/ 9 w 1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lnTo>
                      <a:pt x="15" y="3"/>
                    </a:lnTo>
                    <a:lnTo>
                      <a:pt x="16" y="4"/>
                    </a:lnTo>
                    <a:lnTo>
                      <a:pt x="18" y="7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2" name="Freeform 197"/>
              <p:cNvSpPr>
                <a:spLocks noEditPoints="1"/>
              </p:cNvSpPr>
              <p:nvPr/>
            </p:nvSpPr>
            <p:spPr bwMode="auto">
              <a:xfrm>
                <a:off x="2871" y="577"/>
                <a:ext cx="47" cy="76"/>
              </a:xfrm>
              <a:custGeom>
                <a:avLst/>
                <a:gdLst>
                  <a:gd name="T0" fmla="*/ 47 w 47"/>
                  <a:gd name="T1" fmla="*/ 38 h 76"/>
                  <a:gd name="T2" fmla="*/ 45 w 47"/>
                  <a:gd name="T3" fmla="*/ 49 h 76"/>
                  <a:gd name="T4" fmla="*/ 44 w 47"/>
                  <a:gd name="T5" fmla="*/ 58 h 76"/>
                  <a:gd name="T6" fmla="*/ 42 w 47"/>
                  <a:gd name="T7" fmla="*/ 62 h 76"/>
                  <a:gd name="T8" fmla="*/ 41 w 47"/>
                  <a:gd name="T9" fmla="*/ 65 h 76"/>
                  <a:gd name="T10" fmla="*/ 35 w 47"/>
                  <a:gd name="T11" fmla="*/ 71 h 76"/>
                  <a:gd name="T12" fmla="*/ 25 w 47"/>
                  <a:gd name="T13" fmla="*/ 76 h 76"/>
                  <a:gd name="T14" fmla="*/ 19 w 47"/>
                  <a:gd name="T15" fmla="*/ 76 h 76"/>
                  <a:gd name="T16" fmla="*/ 13 w 47"/>
                  <a:gd name="T17" fmla="*/ 73 h 76"/>
                  <a:gd name="T18" fmla="*/ 6 w 47"/>
                  <a:gd name="T19" fmla="*/ 65 h 76"/>
                  <a:gd name="T20" fmla="*/ 4 w 47"/>
                  <a:gd name="T21" fmla="*/ 61 h 76"/>
                  <a:gd name="T22" fmla="*/ 1 w 47"/>
                  <a:gd name="T23" fmla="*/ 56 h 76"/>
                  <a:gd name="T24" fmla="*/ 0 w 47"/>
                  <a:gd name="T25" fmla="*/ 47 h 76"/>
                  <a:gd name="T26" fmla="*/ 0 w 47"/>
                  <a:gd name="T27" fmla="*/ 32 h 76"/>
                  <a:gd name="T28" fmla="*/ 3 w 47"/>
                  <a:gd name="T29" fmla="*/ 17 h 76"/>
                  <a:gd name="T30" fmla="*/ 6 w 47"/>
                  <a:gd name="T31" fmla="*/ 12 h 76"/>
                  <a:gd name="T32" fmla="*/ 7 w 47"/>
                  <a:gd name="T33" fmla="*/ 8 h 76"/>
                  <a:gd name="T34" fmla="*/ 10 w 47"/>
                  <a:gd name="T35" fmla="*/ 5 h 76"/>
                  <a:gd name="T36" fmla="*/ 15 w 47"/>
                  <a:gd name="T37" fmla="*/ 2 h 76"/>
                  <a:gd name="T38" fmla="*/ 19 w 47"/>
                  <a:gd name="T39" fmla="*/ 0 h 76"/>
                  <a:gd name="T40" fmla="*/ 27 w 47"/>
                  <a:gd name="T41" fmla="*/ 0 h 76"/>
                  <a:gd name="T42" fmla="*/ 32 w 47"/>
                  <a:gd name="T43" fmla="*/ 2 h 76"/>
                  <a:gd name="T44" fmla="*/ 41 w 47"/>
                  <a:gd name="T45" fmla="*/ 11 h 76"/>
                  <a:gd name="T46" fmla="*/ 44 w 47"/>
                  <a:gd name="T47" fmla="*/ 15 h 76"/>
                  <a:gd name="T48" fmla="*/ 47 w 47"/>
                  <a:gd name="T49" fmla="*/ 31 h 76"/>
                  <a:gd name="T50" fmla="*/ 47 w 47"/>
                  <a:gd name="T51" fmla="*/ 38 h 76"/>
                  <a:gd name="T52" fmla="*/ 30 w 47"/>
                  <a:gd name="T53" fmla="*/ 38 h 76"/>
                  <a:gd name="T54" fmla="*/ 30 w 47"/>
                  <a:gd name="T55" fmla="*/ 11 h 76"/>
                  <a:gd name="T56" fmla="*/ 28 w 47"/>
                  <a:gd name="T57" fmla="*/ 8 h 76"/>
                  <a:gd name="T58" fmla="*/ 24 w 47"/>
                  <a:gd name="T59" fmla="*/ 3 h 76"/>
                  <a:gd name="T60" fmla="*/ 21 w 47"/>
                  <a:gd name="T61" fmla="*/ 3 h 76"/>
                  <a:gd name="T62" fmla="*/ 16 w 47"/>
                  <a:gd name="T63" fmla="*/ 8 h 76"/>
                  <a:gd name="T64" fmla="*/ 16 w 47"/>
                  <a:gd name="T65" fmla="*/ 17 h 76"/>
                  <a:gd name="T66" fmla="*/ 15 w 47"/>
                  <a:gd name="T67" fmla="*/ 27 h 76"/>
                  <a:gd name="T68" fmla="*/ 15 w 47"/>
                  <a:gd name="T69" fmla="*/ 58 h 76"/>
                  <a:gd name="T70" fmla="*/ 16 w 47"/>
                  <a:gd name="T71" fmla="*/ 62 h 76"/>
                  <a:gd name="T72" fmla="*/ 16 w 47"/>
                  <a:gd name="T73" fmla="*/ 65 h 76"/>
                  <a:gd name="T74" fmla="*/ 19 w 47"/>
                  <a:gd name="T75" fmla="*/ 71 h 76"/>
                  <a:gd name="T76" fmla="*/ 27 w 47"/>
                  <a:gd name="T77" fmla="*/ 71 h 76"/>
                  <a:gd name="T78" fmla="*/ 27 w 47"/>
                  <a:gd name="T79" fmla="*/ 70 h 76"/>
                  <a:gd name="T80" fmla="*/ 28 w 47"/>
                  <a:gd name="T81" fmla="*/ 68 h 76"/>
                  <a:gd name="T82" fmla="*/ 30 w 47"/>
                  <a:gd name="T83" fmla="*/ 65 h 76"/>
                  <a:gd name="T84" fmla="*/ 30 w 47"/>
                  <a:gd name="T85" fmla="*/ 61 h 76"/>
                  <a:gd name="T86" fmla="*/ 30 w 47"/>
                  <a:gd name="T87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76">
                    <a:moveTo>
                      <a:pt x="47" y="38"/>
                    </a:moveTo>
                    <a:lnTo>
                      <a:pt x="45" y="49"/>
                    </a:lnTo>
                    <a:lnTo>
                      <a:pt x="44" y="58"/>
                    </a:lnTo>
                    <a:lnTo>
                      <a:pt x="42" y="62"/>
                    </a:lnTo>
                    <a:lnTo>
                      <a:pt x="41" y="65"/>
                    </a:lnTo>
                    <a:lnTo>
                      <a:pt x="35" y="71"/>
                    </a:lnTo>
                    <a:lnTo>
                      <a:pt x="25" y="76"/>
                    </a:lnTo>
                    <a:lnTo>
                      <a:pt x="19" y="76"/>
                    </a:lnTo>
                    <a:lnTo>
                      <a:pt x="13" y="73"/>
                    </a:lnTo>
                    <a:lnTo>
                      <a:pt x="6" y="65"/>
                    </a:lnTo>
                    <a:lnTo>
                      <a:pt x="4" y="61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32"/>
                    </a:lnTo>
                    <a:lnTo>
                      <a:pt x="3" y="17"/>
                    </a:lnTo>
                    <a:lnTo>
                      <a:pt x="6" y="12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41" y="11"/>
                    </a:lnTo>
                    <a:lnTo>
                      <a:pt x="44" y="15"/>
                    </a:lnTo>
                    <a:lnTo>
                      <a:pt x="47" y="31"/>
                    </a:lnTo>
                    <a:lnTo>
                      <a:pt x="47" y="38"/>
                    </a:lnTo>
                    <a:close/>
                    <a:moveTo>
                      <a:pt x="30" y="38"/>
                    </a:moveTo>
                    <a:lnTo>
                      <a:pt x="30" y="11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6" y="8"/>
                    </a:lnTo>
                    <a:lnTo>
                      <a:pt x="16" y="17"/>
                    </a:lnTo>
                    <a:lnTo>
                      <a:pt x="15" y="27"/>
                    </a:lnTo>
                    <a:lnTo>
                      <a:pt x="15" y="58"/>
                    </a:lnTo>
                    <a:lnTo>
                      <a:pt x="16" y="62"/>
                    </a:lnTo>
                    <a:lnTo>
                      <a:pt x="16" y="65"/>
                    </a:lnTo>
                    <a:lnTo>
                      <a:pt x="19" y="71"/>
                    </a:lnTo>
                    <a:lnTo>
                      <a:pt x="27" y="71"/>
                    </a:lnTo>
                    <a:lnTo>
                      <a:pt x="27" y="70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0" y="61"/>
                    </a:lnTo>
                    <a:lnTo>
                      <a:pt x="3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3" name="Freeform 198"/>
              <p:cNvSpPr>
                <a:spLocks noEditPoints="1"/>
              </p:cNvSpPr>
              <p:nvPr/>
            </p:nvSpPr>
            <p:spPr bwMode="auto">
              <a:xfrm>
                <a:off x="2925" y="577"/>
                <a:ext cx="47" cy="74"/>
              </a:xfrm>
              <a:custGeom>
                <a:avLst/>
                <a:gdLst>
                  <a:gd name="T0" fmla="*/ 0 w 47"/>
                  <a:gd name="T1" fmla="*/ 47 h 74"/>
                  <a:gd name="T2" fmla="*/ 33 w 47"/>
                  <a:gd name="T3" fmla="*/ 0 h 74"/>
                  <a:gd name="T4" fmla="*/ 41 w 47"/>
                  <a:gd name="T5" fmla="*/ 0 h 74"/>
                  <a:gd name="T6" fmla="*/ 41 w 47"/>
                  <a:gd name="T7" fmla="*/ 47 h 74"/>
                  <a:gd name="T8" fmla="*/ 47 w 47"/>
                  <a:gd name="T9" fmla="*/ 47 h 74"/>
                  <a:gd name="T10" fmla="*/ 47 w 47"/>
                  <a:gd name="T11" fmla="*/ 58 h 74"/>
                  <a:gd name="T12" fmla="*/ 41 w 47"/>
                  <a:gd name="T13" fmla="*/ 58 h 74"/>
                  <a:gd name="T14" fmla="*/ 41 w 47"/>
                  <a:gd name="T15" fmla="*/ 74 h 74"/>
                  <a:gd name="T16" fmla="*/ 24 w 47"/>
                  <a:gd name="T17" fmla="*/ 74 h 74"/>
                  <a:gd name="T18" fmla="*/ 24 w 47"/>
                  <a:gd name="T19" fmla="*/ 58 h 74"/>
                  <a:gd name="T20" fmla="*/ 0 w 47"/>
                  <a:gd name="T21" fmla="*/ 58 h 74"/>
                  <a:gd name="T22" fmla="*/ 0 w 47"/>
                  <a:gd name="T23" fmla="*/ 47 h 74"/>
                  <a:gd name="T24" fmla="*/ 3 w 47"/>
                  <a:gd name="T25" fmla="*/ 47 h 74"/>
                  <a:gd name="T26" fmla="*/ 24 w 47"/>
                  <a:gd name="T27" fmla="*/ 47 h 74"/>
                  <a:gd name="T28" fmla="*/ 24 w 47"/>
                  <a:gd name="T29" fmla="*/ 18 h 74"/>
                  <a:gd name="T30" fmla="*/ 3 w 47"/>
                  <a:gd name="T31" fmla="*/ 4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74">
                    <a:moveTo>
                      <a:pt x="0" y="47"/>
                    </a:moveTo>
                    <a:lnTo>
                      <a:pt x="33" y="0"/>
                    </a:lnTo>
                    <a:lnTo>
                      <a:pt x="41" y="0"/>
                    </a:lnTo>
                    <a:lnTo>
                      <a:pt x="41" y="47"/>
                    </a:lnTo>
                    <a:lnTo>
                      <a:pt x="47" y="47"/>
                    </a:lnTo>
                    <a:lnTo>
                      <a:pt x="47" y="58"/>
                    </a:lnTo>
                    <a:lnTo>
                      <a:pt x="41" y="58"/>
                    </a:lnTo>
                    <a:lnTo>
                      <a:pt x="41" y="74"/>
                    </a:lnTo>
                    <a:lnTo>
                      <a:pt x="24" y="74"/>
                    </a:lnTo>
                    <a:lnTo>
                      <a:pt x="24" y="58"/>
                    </a:lnTo>
                    <a:lnTo>
                      <a:pt x="0" y="58"/>
                    </a:lnTo>
                    <a:lnTo>
                      <a:pt x="0" y="47"/>
                    </a:lnTo>
                    <a:close/>
                    <a:moveTo>
                      <a:pt x="3" y="47"/>
                    </a:moveTo>
                    <a:lnTo>
                      <a:pt x="24" y="47"/>
                    </a:lnTo>
                    <a:lnTo>
                      <a:pt x="24" y="18"/>
                    </a:lnTo>
                    <a:lnTo>
                      <a:pt x="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4" name="Line 199"/>
              <p:cNvSpPr>
                <a:spLocks noChangeShapeType="1"/>
              </p:cNvSpPr>
              <p:nvPr/>
            </p:nvSpPr>
            <p:spPr bwMode="auto">
              <a:xfrm>
                <a:off x="3026" y="2109"/>
                <a:ext cx="1621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5" name="Line 200"/>
              <p:cNvSpPr>
                <a:spLocks noChangeShapeType="1"/>
              </p:cNvSpPr>
              <p:nvPr/>
            </p:nvSpPr>
            <p:spPr bwMode="auto">
              <a:xfrm>
                <a:off x="3026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6" name="Line 201"/>
              <p:cNvSpPr>
                <a:spLocks noChangeShapeType="1"/>
              </p:cNvSpPr>
              <p:nvPr/>
            </p:nvSpPr>
            <p:spPr bwMode="auto">
              <a:xfrm>
                <a:off x="3128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7" name="Line 202"/>
              <p:cNvSpPr>
                <a:spLocks noChangeShapeType="1"/>
              </p:cNvSpPr>
              <p:nvPr/>
            </p:nvSpPr>
            <p:spPr bwMode="auto">
              <a:xfrm>
                <a:off x="3229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8" name="Line 203"/>
              <p:cNvSpPr>
                <a:spLocks noChangeShapeType="1"/>
              </p:cNvSpPr>
              <p:nvPr/>
            </p:nvSpPr>
            <p:spPr bwMode="auto">
              <a:xfrm>
                <a:off x="3330" y="2073"/>
                <a:ext cx="0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0659" name="Line 204"/>
              <p:cNvSpPr>
                <a:spLocks noChangeShapeType="1"/>
              </p:cNvSpPr>
              <p:nvPr/>
            </p:nvSpPr>
            <p:spPr bwMode="auto">
              <a:xfrm>
                <a:off x="3432" y="2035"/>
                <a:ext cx="0" cy="7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5" name="Line 206"/>
            <p:cNvSpPr>
              <a:spLocks noChangeShapeType="1"/>
            </p:cNvSpPr>
            <p:nvPr/>
          </p:nvSpPr>
          <p:spPr bwMode="auto">
            <a:xfrm>
              <a:off x="5608638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Line 207"/>
            <p:cNvSpPr>
              <a:spLocks noChangeShapeType="1"/>
            </p:cNvSpPr>
            <p:nvPr/>
          </p:nvSpPr>
          <p:spPr bwMode="auto">
            <a:xfrm>
              <a:off x="5772150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Line 208"/>
            <p:cNvSpPr>
              <a:spLocks noChangeShapeType="1"/>
            </p:cNvSpPr>
            <p:nvPr/>
          </p:nvSpPr>
          <p:spPr bwMode="auto">
            <a:xfrm>
              <a:off x="5932488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Line 209"/>
            <p:cNvSpPr>
              <a:spLocks noChangeShapeType="1"/>
            </p:cNvSpPr>
            <p:nvPr/>
          </p:nvSpPr>
          <p:spPr bwMode="auto">
            <a:xfrm>
              <a:off x="6094413" y="3230563"/>
              <a:ext cx="0" cy="1174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Line 210"/>
            <p:cNvSpPr>
              <a:spLocks noChangeShapeType="1"/>
            </p:cNvSpPr>
            <p:nvPr/>
          </p:nvSpPr>
          <p:spPr bwMode="auto">
            <a:xfrm>
              <a:off x="6254750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Line 211"/>
            <p:cNvSpPr>
              <a:spLocks noChangeShapeType="1"/>
            </p:cNvSpPr>
            <p:nvPr/>
          </p:nvSpPr>
          <p:spPr bwMode="auto">
            <a:xfrm>
              <a:off x="6415088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Line 212"/>
            <p:cNvSpPr>
              <a:spLocks noChangeShapeType="1"/>
            </p:cNvSpPr>
            <p:nvPr/>
          </p:nvSpPr>
          <p:spPr bwMode="auto">
            <a:xfrm>
              <a:off x="6575425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Line 213"/>
            <p:cNvSpPr>
              <a:spLocks noChangeShapeType="1"/>
            </p:cNvSpPr>
            <p:nvPr/>
          </p:nvSpPr>
          <p:spPr bwMode="auto">
            <a:xfrm>
              <a:off x="6737350" y="3230563"/>
              <a:ext cx="0" cy="1174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Line 214"/>
            <p:cNvSpPr>
              <a:spLocks noChangeShapeType="1"/>
            </p:cNvSpPr>
            <p:nvPr/>
          </p:nvSpPr>
          <p:spPr bwMode="auto">
            <a:xfrm>
              <a:off x="6897688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Line 215"/>
            <p:cNvSpPr>
              <a:spLocks noChangeShapeType="1"/>
            </p:cNvSpPr>
            <p:nvPr/>
          </p:nvSpPr>
          <p:spPr bwMode="auto">
            <a:xfrm>
              <a:off x="7058025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Line 216"/>
            <p:cNvSpPr>
              <a:spLocks noChangeShapeType="1"/>
            </p:cNvSpPr>
            <p:nvPr/>
          </p:nvSpPr>
          <p:spPr bwMode="auto">
            <a:xfrm>
              <a:off x="7219950" y="3290888"/>
              <a:ext cx="0" cy="603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Line 217"/>
            <p:cNvSpPr>
              <a:spLocks noChangeShapeType="1"/>
            </p:cNvSpPr>
            <p:nvPr/>
          </p:nvSpPr>
          <p:spPr bwMode="auto">
            <a:xfrm>
              <a:off x="7380288" y="3230563"/>
              <a:ext cx="0" cy="1174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Rectangle 218"/>
            <p:cNvSpPr>
              <a:spLocks noChangeArrowheads="1"/>
            </p:cNvSpPr>
            <p:nvPr/>
          </p:nvSpPr>
          <p:spPr bwMode="auto">
            <a:xfrm>
              <a:off x="4694238" y="3500438"/>
              <a:ext cx="47625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219"/>
            <p:cNvSpPr>
              <a:spLocks noEditPoints="1"/>
            </p:cNvSpPr>
            <p:nvPr/>
          </p:nvSpPr>
          <p:spPr bwMode="auto">
            <a:xfrm>
              <a:off x="4754563" y="3430588"/>
              <a:ext cx="74613" cy="117475"/>
            </a:xfrm>
            <a:custGeom>
              <a:avLst/>
              <a:gdLst>
                <a:gd name="T0" fmla="*/ 0 w 47"/>
                <a:gd name="T1" fmla="*/ 47 h 74"/>
                <a:gd name="T2" fmla="*/ 33 w 47"/>
                <a:gd name="T3" fmla="*/ 0 h 74"/>
                <a:gd name="T4" fmla="*/ 39 w 47"/>
                <a:gd name="T5" fmla="*/ 0 h 74"/>
                <a:gd name="T6" fmla="*/ 39 w 47"/>
                <a:gd name="T7" fmla="*/ 47 h 74"/>
                <a:gd name="T8" fmla="*/ 47 w 47"/>
                <a:gd name="T9" fmla="*/ 47 h 74"/>
                <a:gd name="T10" fmla="*/ 47 w 47"/>
                <a:gd name="T11" fmla="*/ 57 h 74"/>
                <a:gd name="T12" fmla="*/ 39 w 47"/>
                <a:gd name="T13" fmla="*/ 57 h 74"/>
                <a:gd name="T14" fmla="*/ 39 w 47"/>
                <a:gd name="T15" fmla="*/ 74 h 74"/>
                <a:gd name="T16" fmla="*/ 22 w 47"/>
                <a:gd name="T17" fmla="*/ 74 h 74"/>
                <a:gd name="T18" fmla="*/ 22 w 47"/>
                <a:gd name="T19" fmla="*/ 57 h 74"/>
                <a:gd name="T20" fmla="*/ 0 w 47"/>
                <a:gd name="T21" fmla="*/ 57 h 74"/>
                <a:gd name="T22" fmla="*/ 0 w 47"/>
                <a:gd name="T23" fmla="*/ 47 h 74"/>
                <a:gd name="T24" fmla="*/ 3 w 47"/>
                <a:gd name="T25" fmla="*/ 47 h 74"/>
                <a:gd name="T26" fmla="*/ 22 w 47"/>
                <a:gd name="T27" fmla="*/ 47 h 74"/>
                <a:gd name="T28" fmla="*/ 22 w 47"/>
                <a:gd name="T29" fmla="*/ 18 h 74"/>
                <a:gd name="T30" fmla="*/ 3 w 47"/>
                <a:gd name="T31" fmla="*/ 4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74">
                  <a:moveTo>
                    <a:pt x="0" y="47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39" y="47"/>
                  </a:lnTo>
                  <a:lnTo>
                    <a:pt x="47" y="47"/>
                  </a:lnTo>
                  <a:lnTo>
                    <a:pt x="47" y="57"/>
                  </a:lnTo>
                  <a:lnTo>
                    <a:pt x="39" y="57"/>
                  </a:lnTo>
                  <a:lnTo>
                    <a:pt x="39" y="74"/>
                  </a:lnTo>
                  <a:lnTo>
                    <a:pt x="22" y="74"/>
                  </a:lnTo>
                  <a:lnTo>
                    <a:pt x="22" y="57"/>
                  </a:lnTo>
                  <a:lnTo>
                    <a:pt x="0" y="57"/>
                  </a:lnTo>
                  <a:lnTo>
                    <a:pt x="0" y="47"/>
                  </a:lnTo>
                  <a:close/>
                  <a:moveTo>
                    <a:pt x="3" y="47"/>
                  </a:moveTo>
                  <a:lnTo>
                    <a:pt x="22" y="47"/>
                  </a:lnTo>
                  <a:lnTo>
                    <a:pt x="22" y="18"/>
                  </a:lnTo>
                  <a:lnTo>
                    <a:pt x="3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220"/>
            <p:cNvSpPr>
              <a:spLocks noEditPoints="1"/>
            </p:cNvSpPr>
            <p:nvPr/>
          </p:nvSpPr>
          <p:spPr bwMode="auto">
            <a:xfrm>
              <a:off x="4840288" y="3430588"/>
              <a:ext cx="74613" cy="119062"/>
            </a:xfrm>
            <a:custGeom>
              <a:avLst/>
              <a:gdLst>
                <a:gd name="T0" fmla="*/ 47 w 47"/>
                <a:gd name="T1" fmla="*/ 38 h 75"/>
                <a:gd name="T2" fmla="*/ 46 w 47"/>
                <a:gd name="T3" fmla="*/ 48 h 75"/>
                <a:gd name="T4" fmla="*/ 44 w 47"/>
                <a:gd name="T5" fmla="*/ 57 h 75"/>
                <a:gd name="T6" fmla="*/ 43 w 47"/>
                <a:gd name="T7" fmla="*/ 62 h 75"/>
                <a:gd name="T8" fmla="*/ 41 w 47"/>
                <a:gd name="T9" fmla="*/ 65 h 75"/>
                <a:gd name="T10" fmla="*/ 35 w 47"/>
                <a:gd name="T11" fmla="*/ 71 h 75"/>
                <a:gd name="T12" fmla="*/ 26 w 47"/>
                <a:gd name="T13" fmla="*/ 75 h 75"/>
                <a:gd name="T14" fmla="*/ 20 w 47"/>
                <a:gd name="T15" fmla="*/ 75 h 75"/>
                <a:gd name="T16" fmla="*/ 14 w 47"/>
                <a:gd name="T17" fmla="*/ 72 h 75"/>
                <a:gd name="T18" fmla="*/ 6 w 47"/>
                <a:gd name="T19" fmla="*/ 65 h 75"/>
                <a:gd name="T20" fmla="*/ 5 w 47"/>
                <a:gd name="T21" fmla="*/ 60 h 75"/>
                <a:gd name="T22" fmla="*/ 2 w 47"/>
                <a:gd name="T23" fmla="*/ 56 h 75"/>
                <a:gd name="T24" fmla="*/ 0 w 47"/>
                <a:gd name="T25" fmla="*/ 47 h 75"/>
                <a:gd name="T26" fmla="*/ 0 w 47"/>
                <a:gd name="T27" fmla="*/ 32 h 75"/>
                <a:gd name="T28" fmla="*/ 3 w 47"/>
                <a:gd name="T29" fmla="*/ 16 h 75"/>
                <a:gd name="T30" fmla="*/ 6 w 47"/>
                <a:gd name="T31" fmla="*/ 12 h 75"/>
                <a:gd name="T32" fmla="*/ 8 w 47"/>
                <a:gd name="T33" fmla="*/ 7 h 75"/>
                <a:gd name="T34" fmla="*/ 11 w 47"/>
                <a:gd name="T35" fmla="*/ 4 h 75"/>
                <a:gd name="T36" fmla="*/ 15 w 47"/>
                <a:gd name="T37" fmla="*/ 1 h 75"/>
                <a:gd name="T38" fmla="*/ 20 w 47"/>
                <a:gd name="T39" fmla="*/ 0 h 75"/>
                <a:gd name="T40" fmla="*/ 27 w 47"/>
                <a:gd name="T41" fmla="*/ 0 h 75"/>
                <a:gd name="T42" fmla="*/ 32 w 47"/>
                <a:gd name="T43" fmla="*/ 1 h 75"/>
                <a:gd name="T44" fmla="*/ 41 w 47"/>
                <a:gd name="T45" fmla="*/ 10 h 75"/>
                <a:gd name="T46" fmla="*/ 44 w 47"/>
                <a:gd name="T47" fmla="*/ 15 h 75"/>
                <a:gd name="T48" fmla="*/ 47 w 47"/>
                <a:gd name="T49" fmla="*/ 30 h 75"/>
                <a:gd name="T50" fmla="*/ 47 w 47"/>
                <a:gd name="T51" fmla="*/ 38 h 75"/>
                <a:gd name="T52" fmla="*/ 30 w 47"/>
                <a:gd name="T53" fmla="*/ 38 h 75"/>
                <a:gd name="T54" fmla="*/ 30 w 47"/>
                <a:gd name="T55" fmla="*/ 10 h 75"/>
                <a:gd name="T56" fmla="*/ 29 w 47"/>
                <a:gd name="T57" fmla="*/ 7 h 75"/>
                <a:gd name="T58" fmla="*/ 24 w 47"/>
                <a:gd name="T59" fmla="*/ 3 h 75"/>
                <a:gd name="T60" fmla="*/ 21 w 47"/>
                <a:gd name="T61" fmla="*/ 3 h 75"/>
                <a:gd name="T62" fmla="*/ 17 w 47"/>
                <a:gd name="T63" fmla="*/ 7 h 75"/>
                <a:gd name="T64" fmla="*/ 17 w 47"/>
                <a:gd name="T65" fmla="*/ 65 h 75"/>
                <a:gd name="T66" fmla="*/ 20 w 47"/>
                <a:gd name="T67" fmla="*/ 71 h 75"/>
                <a:gd name="T68" fmla="*/ 27 w 47"/>
                <a:gd name="T69" fmla="*/ 71 h 75"/>
                <a:gd name="T70" fmla="*/ 27 w 47"/>
                <a:gd name="T71" fmla="*/ 69 h 75"/>
                <a:gd name="T72" fmla="*/ 29 w 47"/>
                <a:gd name="T73" fmla="*/ 68 h 75"/>
                <a:gd name="T74" fmla="*/ 30 w 47"/>
                <a:gd name="T75" fmla="*/ 65 h 75"/>
                <a:gd name="T76" fmla="*/ 30 w 47"/>
                <a:gd name="T77" fmla="*/ 60 h 75"/>
                <a:gd name="T78" fmla="*/ 30 w 47"/>
                <a:gd name="T7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75">
                  <a:moveTo>
                    <a:pt x="47" y="38"/>
                  </a:moveTo>
                  <a:lnTo>
                    <a:pt x="46" y="48"/>
                  </a:lnTo>
                  <a:lnTo>
                    <a:pt x="44" y="57"/>
                  </a:lnTo>
                  <a:lnTo>
                    <a:pt x="43" y="62"/>
                  </a:lnTo>
                  <a:lnTo>
                    <a:pt x="41" y="65"/>
                  </a:lnTo>
                  <a:lnTo>
                    <a:pt x="35" y="71"/>
                  </a:lnTo>
                  <a:lnTo>
                    <a:pt x="26" y="75"/>
                  </a:lnTo>
                  <a:lnTo>
                    <a:pt x="20" y="75"/>
                  </a:lnTo>
                  <a:lnTo>
                    <a:pt x="14" y="72"/>
                  </a:lnTo>
                  <a:lnTo>
                    <a:pt x="6" y="65"/>
                  </a:lnTo>
                  <a:lnTo>
                    <a:pt x="5" y="60"/>
                  </a:lnTo>
                  <a:lnTo>
                    <a:pt x="2" y="5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41" y="10"/>
                  </a:lnTo>
                  <a:lnTo>
                    <a:pt x="44" y="15"/>
                  </a:lnTo>
                  <a:lnTo>
                    <a:pt x="47" y="30"/>
                  </a:lnTo>
                  <a:lnTo>
                    <a:pt x="47" y="38"/>
                  </a:lnTo>
                  <a:close/>
                  <a:moveTo>
                    <a:pt x="30" y="38"/>
                  </a:moveTo>
                  <a:lnTo>
                    <a:pt x="30" y="10"/>
                  </a:lnTo>
                  <a:lnTo>
                    <a:pt x="29" y="7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17" y="7"/>
                  </a:lnTo>
                  <a:lnTo>
                    <a:pt x="17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27" y="69"/>
                  </a:lnTo>
                  <a:lnTo>
                    <a:pt x="29" y="68"/>
                  </a:lnTo>
                  <a:lnTo>
                    <a:pt x="30" y="65"/>
                  </a:lnTo>
                  <a:lnTo>
                    <a:pt x="30" y="60"/>
                  </a:lnTo>
                  <a:lnTo>
                    <a:pt x="30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Rectangle 221"/>
            <p:cNvSpPr>
              <a:spLocks noChangeArrowheads="1"/>
            </p:cNvSpPr>
            <p:nvPr/>
          </p:nvSpPr>
          <p:spPr bwMode="auto">
            <a:xfrm>
              <a:off x="5337175" y="3500438"/>
              <a:ext cx="47625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222"/>
            <p:cNvSpPr>
              <a:spLocks/>
            </p:cNvSpPr>
            <p:nvPr/>
          </p:nvSpPr>
          <p:spPr bwMode="auto">
            <a:xfrm>
              <a:off x="5392738" y="3430588"/>
              <a:ext cx="76200" cy="117475"/>
            </a:xfrm>
            <a:custGeom>
              <a:avLst/>
              <a:gdLst>
                <a:gd name="T0" fmla="*/ 44 w 48"/>
                <a:gd name="T1" fmla="*/ 74 h 74"/>
                <a:gd name="T2" fmla="*/ 0 w 48"/>
                <a:gd name="T3" fmla="*/ 74 h 74"/>
                <a:gd name="T4" fmla="*/ 0 w 48"/>
                <a:gd name="T5" fmla="*/ 72 h 74"/>
                <a:gd name="T6" fmla="*/ 12 w 48"/>
                <a:gd name="T7" fmla="*/ 59 h 74"/>
                <a:gd name="T8" fmla="*/ 21 w 48"/>
                <a:gd name="T9" fmla="*/ 48 h 74"/>
                <a:gd name="T10" fmla="*/ 26 w 48"/>
                <a:gd name="T11" fmla="*/ 41 h 74"/>
                <a:gd name="T12" fmla="*/ 29 w 48"/>
                <a:gd name="T13" fmla="*/ 35 h 74"/>
                <a:gd name="T14" fmla="*/ 29 w 48"/>
                <a:gd name="T15" fmla="*/ 30 h 74"/>
                <a:gd name="T16" fmla="*/ 30 w 48"/>
                <a:gd name="T17" fmla="*/ 24 h 74"/>
                <a:gd name="T18" fmla="*/ 30 w 48"/>
                <a:gd name="T19" fmla="*/ 21 h 74"/>
                <a:gd name="T20" fmla="*/ 29 w 48"/>
                <a:gd name="T21" fmla="*/ 18 h 74"/>
                <a:gd name="T22" fmla="*/ 24 w 48"/>
                <a:gd name="T23" fmla="*/ 13 h 74"/>
                <a:gd name="T24" fmla="*/ 21 w 48"/>
                <a:gd name="T25" fmla="*/ 12 h 74"/>
                <a:gd name="T26" fmla="*/ 14 w 48"/>
                <a:gd name="T27" fmla="*/ 12 h 74"/>
                <a:gd name="T28" fmla="*/ 9 w 48"/>
                <a:gd name="T29" fmla="*/ 13 h 74"/>
                <a:gd name="T30" fmla="*/ 3 w 48"/>
                <a:gd name="T31" fmla="*/ 19 h 74"/>
                <a:gd name="T32" fmla="*/ 1 w 48"/>
                <a:gd name="T33" fmla="*/ 19 h 74"/>
                <a:gd name="T34" fmla="*/ 5 w 48"/>
                <a:gd name="T35" fmla="*/ 13 h 74"/>
                <a:gd name="T36" fmla="*/ 11 w 48"/>
                <a:gd name="T37" fmla="*/ 4 h 74"/>
                <a:gd name="T38" fmla="*/ 15 w 48"/>
                <a:gd name="T39" fmla="*/ 1 h 74"/>
                <a:gd name="T40" fmla="*/ 20 w 48"/>
                <a:gd name="T41" fmla="*/ 0 h 74"/>
                <a:gd name="T42" fmla="*/ 27 w 48"/>
                <a:gd name="T43" fmla="*/ 0 h 74"/>
                <a:gd name="T44" fmla="*/ 32 w 48"/>
                <a:gd name="T45" fmla="*/ 1 h 74"/>
                <a:gd name="T46" fmla="*/ 35 w 48"/>
                <a:gd name="T47" fmla="*/ 1 h 74"/>
                <a:gd name="T48" fmla="*/ 39 w 48"/>
                <a:gd name="T49" fmla="*/ 4 h 74"/>
                <a:gd name="T50" fmla="*/ 42 w 48"/>
                <a:gd name="T51" fmla="*/ 9 h 74"/>
                <a:gd name="T52" fmla="*/ 44 w 48"/>
                <a:gd name="T53" fmla="*/ 12 h 74"/>
                <a:gd name="T54" fmla="*/ 44 w 48"/>
                <a:gd name="T55" fmla="*/ 15 h 74"/>
                <a:gd name="T56" fmla="*/ 45 w 48"/>
                <a:gd name="T57" fmla="*/ 18 h 74"/>
                <a:gd name="T58" fmla="*/ 44 w 48"/>
                <a:gd name="T59" fmla="*/ 22 h 74"/>
                <a:gd name="T60" fmla="*/ 44 w 48"/>
                <a:gd name="T61" fmla="*/ 27 h 74"/>
                <a:gd name="T62" fmla="*/ 41 w 48"/>
                <a:gd name="T63" fmla="*/ 33 h 74"/>
                <a:gd name="T64" fmla="*/ 33 w 48"/>
                <a:gd name="T65" fmla="*/ 45 h 74"/>
                <a:gd name="T66" fmla="*/ 17 w 48"/>
                <a:gd name="T67" fmla="*/ 60 h 74"/>
                <a:gd name="T68" fmla="*/ 41 w 48"/>
                <a:gd name="T69" fmla="*/ 60 h 74"/>
                <a:gd name="T70" fmla="*/ 44 w 48"/>
                <a:gd name="T71" fmla="*/ 57 h 74"/>
                <a:gd name="T72" fmla="*/ 44 w 48"/>
                <a:gd name="T73" fmla="*/ 56 h 74"/>
                <a:gd name="T74" fmla="*/ 45 w 48"/>
                <a:gd name="T75" fmla="*/ 56 h 74"/>
                <a:gd name="T76" fmla="*/ 45 w 48"/>
                <a:gd name="T77" fmla="*/ 53 h 74"/>
                <a:gd name="T78" fmla="*/ 48 w 48"/>
                <a:gd name="T79" fmla="*/ 53 h 74"/>
                <a:gd name="T80" fmla="*/ 44 w 48"/>
                <a:gd name="T8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74">
                  <a:moveTo>
                    <a:pt x="44" y="74"/>
                  </a:moveTo>
                  <a:lnTo>
                    <a:pt x="0" y="74"/>
                  </a:lnTo>
                  <a:lnTo>
                    <a:pt x="0" y="72"/>
                  </a:lnTo>
                  <a:lnTo>
                    <a:pt x="12" y="59"/>
                  </a:lnTo>
                  <a:lnTo>
                    <a:pt x="21" y="48"/>
                  </a:lnTo>
                  <a:lnTo>
                    <a:pt x="26" y="41"/>
                  </a:lnTo>
                  <a:lnTo>
                    <a:pt x="29" y="35"/>
                  </a:lnTo>
                  <a:lnTo>
                    <a:pt x="29" y="30"/>
                  </a:lnTo>
                  <a:lnTo>
                    <a:pt x="30" y="24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4" y="13"/>
                  </a:lnTo>
                  <a:lnTo>
                    <a:pt x="21" y="12"/>
                  </a:lnTo>
                  <a:lnTo>
                    <a:pt x="14" y="12"/>
                  </a:lnTo>
                  <a:lnTo>
                    <a:pt x="9" y="13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9"/>
                  </a:lnTo>
                  <a:lnTo>
                    <a:pt x="44" y="12"/>
                  </a:lnTo>
                  <a:lnTo>
                    <a:pt x="44" y="15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4" y="27"/>
                  </a:lnTo>
                  <a:lnTo>
                    <a:pt x="41" y="33"/>
                  </a:lnTo>
                  <a:lnTo>
                    <a:pt x="33" y="45"/>
                  </a:lnTo>
                  <a:lnTo>
                    <a:pt x="17" y="60"/>
                  </a:lnTo>
                  <a:lnTo>
                    <a:pt x="41" y="60"/>
                  </a:lnTo>
                  <a:lnTo>
                    <a:pt x="44" y="57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5" y="53"/>
                  </a:lnTo>
                  <a:lnTo>
                    <a:pt x="48" y="53"/>
                  </a:lnTo>
                  <a:lnTo>
                    <a:pt x="44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223"/>
            <p:cNvSpPr>
              <a:spLocks noEditPoints="1"/>
            </p:cNvSpPr>
            <p:nvPr/>
          </p:nvSpPr>
          <p:spPr bwMode="auto">
            <a:xfrm>
              <a:off x="5483225" y="3430588"/>
              <a:ext cx="74613" cy="119062"/>
            </a:xfrm>
            <a:custGeom>
              <a:avLst/>
              <a:gdLst>
                <a:gd name="T0" fmla="*/ 47 w 47"/>
                <a:gd name="T1" fmla="*/ 38 h 75"/>
                <a:gd name="T2" fmla="*/ 46 w 47"/>
                <a:gd name="T3" fmla="*/ 48 h 75"/>
                <a:gd name="T4" fmla="*/ 44 w 47"/>
                <a:gd name="T5" fmla="*/ 57 h 75"/>
                <a:gd name="T6" fmla="*/ 43 w 47"/>
                <a:gd name="T7" fmla="*/ 62 h 75"/>
                <a:gd name="T8" fmla="*/ 41 w 47"/>
                <a:gd name="T9" fmla="*/ 65 h 75"/>
                <a:gd name="T10" fmla="*/ 35 w 47"/>
                <a:gd name="T11" fmla="*/ 71 h 75"/>
                <a:gd name="T12" fmla="*/ 26 w 47"/>
                <a:gd name="T13" fmla="*/ 75 h 75"/>
                <a:gd name="T14" fmla="*/ 20 w 47"/>
                <a:gd name="T15" fmla="*/ 75 h 75"/>
                <a:gd name="T16" fmla="*/ 14 w 47"/>
                <a:gd name="T17" fmla="*/ 72 h 75"/>
                <a:gd name="T18" fmla="*/ 6 w 47"/>
                <a:gd name="T19" fmla="*/ 65 h 75"/>
                <a:gd name="T20" fmla="*/ 5 w 47"/>
                <a:gd name="T21" fmla="*/ 60 h 75"/>
                <a:gd name="T22" fmla="*/ 2 w 47"/>
                <a:gd name="T23" fmla="*/ 56 h 75"/>
                <a:gd name="T24" fmla="*/ 0 w 47"/>
                <a:gd name="T25" fmla="*/ 47 h 75"/>
                <a:gd name="T26" fmla="*/ 0 w 47"/>
                <a:gd name="T27" fmla="*/ 32 h 75"/>
                <a:gd name="T28" fmla="*/ 3 w 47"/>
                <a:gd name="T29" fmla="*/ 16 h 75"/>
                <a:gd name="T30" fmla="*/ 6 w 47"/>
                <a:gd name="T31" fmla="*/ 12 h 75"/>
                <a:gd name="T32" fmla="*/ 8 w 47"/>
                <a:gd name="T33" fmla="*/ 7 h 75"/>
                <a:gd name="T34" fmla="*/ 11 w 47"/>
                <a:gd name="T35" fmla="*/ 4 h 75"/>
                <a:gd name="T36" fmla="*/ 16 w 47"/>
                <a:gd name="T37" fmla="*/ 1 h 75"/>
                <a:gd name="T38" fmla="*/ 20 w 47"/>
                <a:gd name="T39" fmla="*/ 0 h 75"/>
                <a:gd name="T40" fmla="*/ 28 w 47"/>
                <a:gd name="T41" fmla="*/ 0 h 75"/>
                <a:gd name="T42" fmla="*/ 32 w 47"/>
                <a:gd name="T43" fmla="*/ 1 h 75"/>
                <a:gd name="T44" fmla="*/ 41 w 47"/>
                <a:gd name="T45" fmla="*/ 10 h 75"/>
                <a:gd name="T46" fmla="*/ 44 w 47"/>
                <a:gd name="T47" fmla="*/ 15 h 75"/>
                <a:gd name="T48" fmla="*/ 47 w 47"/>
                <a:gd name="T49" fmla="*/ 30 h 75"/>
                <a:gd name="T50" fmla="*/ 47 w 47"/>
                <a:gd name="T51" fmla="*/ 38 h 75"/>
                <a:gd name="T52" fmla="*/ 31 w 47"/>
                <a:gd name="T53" fmla="*/ 38 h 75"/>
                <a:gd name="T54" fmla="*/ 31 w 47"/>
                <a:gd name="T55" fmla="*/ 10 h 75"/>
                <a:gd name="T56" fmla="*/ 29 w 47"/>
                <a:gd name="T57" fmla="*/ 7 h 75"/>
                <a:gd name="T58" fmla="*/ 25 w 47"/>
                <a:gd name="T59" fmla="*/ 3 h 75"/>
                <a:gd name="T60" fmla="*/ 22 w 47"/>
                <a:gd name="T61" fmla="*/ 3 h 75"/>
                <a:gd name="T62" fmla="*/ 17 w 47"/>
                <a:gd name="T63" fmla="*/ 7 h 75"/>
                <a:gd name="T64" fmla="*/ 17 w 47"/>
                <a:gd name="T65" fmla="*/ 65 h 75"/>
                <a:gd name="T66" fmla="*/ 20 w 47"/>
                <a:gd name="T67" fmla="*/ 71 h 75"/>
                <a:gd name="T68" fmla="*/ 28 w 47"/>
                <a:gd name="T69" fmla="*/ 71 h 75"/>
                <a:gd name="T70" fmla="*/ 28 w 47"/>
                <a:gd name="T71" fmla="*/ 69 h 75"/>
                <a:gd name="T72" fmla="*/ 29 w 47"/>
                <a:gd name="T73" fmla="*/ 68 h 75"/>
                <a:gd name="T74" fmla="*/ 31 w 47"/>
                <a:gd name="T75" fmla="*/ 65 h 75"/>
                <a:gd name="T76" fmla="*/ 31 w 47"/>
                <a:gd name="T77" fmla="*/ 60 h 75"/>
                <a:gd name="T78" fmla="*/ 31 w 47"/>
                <a:gd name="T7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75">
                  <a:moveTo>
                    <a:pt x="47" y="38"/>
                  </a:moveTo>
                  <a:lnTo>
                    <a:pt x="46" y="48"/>
                  </a:lnTo>
                  <a:lnTo>
                    <a:pt x="44" y="57"/>
                  </a:lnTo>
                  <a:lnTo>
                    <a:pt x="43" y="62"/>
                  </a:lnTo>
                  <a:lnTo>
                    <a:pt x="41" y="65"/>
                  </a:lnTo>
                  <a:lnTo>
                    <a:pt x="35" y="71"/>
                  </a:lnTo>
                  <a:lnTo>
                    <a:pt x="26" y="75"/>
                  </a:lnTo>
                  <a:lnTo>
                    <a:pt x="20" y="75"/>
                  </a:lnTo>
                  <a:lnTo>
                    <a:pt x="14" y="72"/>
                  </a:lnTo>
                  <a:lnTo>
                    <a:pt x="6" y="65"/>
                  </a:lnTo>
                  <a:lnTo>
                    <a:pt x="5" y="60"/>
                  </a:lnTo>
                  <a:lnTo>
                    <a:pt x="2" y="5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41" y="10"/>
                  </a:lnTo>
                  <a:lnTo>
                    <a:pt x="44" y="15"/>
                  </a:lnTo>
                  <a:lnTo>
                    <a:pt x="47" y="30"/>
                  </a:lnTo>
                  <a:lnTo>
                    <a:pt x="47" y="38"/>
                  </a:lnTo>
                  <a:close/>
                  <a:moveTo>
                    <a:pt x="31" y="38"/>
                  </a:moveTo>
                  <a:lnTo>
                    <a:pt x="31" y="10"/>
                  </a:lnTo>
                  <a:lnTo>
                    <a:pt x="29" y="7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7" y="7"/>
                  </a:lnTo>
                  <a:lnTo>
                    <a:pt x="17" y="65"/>
                  </a:lnTo>
                  <a:lnTo>
                    <a:pt x="20" y="71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29" y="68"/>
                  </a:lnTo>
                  <a:lnTo>
                    <a:pt x="31" y="65"/>
                  </a:lnTo>
                  <a:lnTo>
                    <a:pt x="31" y="60"/>
                  </a:lnTo>
                  <a:lnTo>
                    <a:pt x="31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224"/>
            <p:cNvSpPr>
              <a:spLocks noEditPoints="1"/>
            </p:cNvSpPr>
            <p:nvPr/>
          </p:nvSpPr>
          <p:spPr bwMode="auto">
            <a:xfrm>
              <a:off x="6054725" y="3430588"/>
              <a:ext cx="74613" cy="119062"/>
            </a:xfrm>
            <a:custGeom>
              <a:avLst/>
              <a:gdLst>
                <a:gd name="T0" fmla="*/ 47 w 47"/>
                <a:gd name="T1" fmla="*/ 38 h 75"/>
                <a:gd name="T2" fmla="*/ 47 w 47"/>
                <a:gd name="T3" fmla="*/ 44 h 75"/>
                <a:gd name="T4" fmla="*/ 46 w 47"/>
                <a:gd name="T5" fmla="*/ 51 h 75"/>
                <a:gd name="T6" fmla="*/ 44 w 47"/>
                <a:gd name="T7" fmla="*/ 57 h 75"/>
                <a:gd name="T8" fmla="*/ 43 w 47"/>
                <a:gd name="T9" fmla="*/ 62 h 75"/>
                <a:gd name="T10" fmla="*/ 41 w 47"/>
                <a:gd name="T11" fmla="*/ 65 h 75"/>
                <a:gd name="T12" fmla="*/ 40 w 47"/>
                <a:gd name="T13" fmla="*/ 66 h 75"/>
                <a:gd name="T14" fmla="*/ 37 w 47"/>
                <a:gd name="T15" fmla="*/ 71 h 75"/>
                <a:gd name="T16" fmla="*/ 32 w 47"/>
                <a:gd name="T17" fmla="*/ 72 h 75"/>
                <a:gd name="T18" fmla="*/ 29 w 47"/>
                <a:gd name="T19" fmla="*/ 75 h 75"/>
                <a:gd name="T20" fmla="*/ 20 w 47"/>
                <a:gd name="T21" fmla="*/ 75 h 75"/>
                <a:gd name="T22" fmla="*/ 14 w 47"/>
                <a:gd name="T23" fmla="*/ 72 h 75"/>
                <a:gd name="T24" fmla="*/ 11 w 47"/>
                <a:gd name="T25" fmla="*/ 69 h 75"/>
                <a:gd name="T26" fmla="*/ 8 w 47"/>
                <a:gd name="T27" fmla="*/ 65 h 75"/>
                <a:gd name="T28" fmla="*/ 3 w 47"/>
                <a:gd name="T29" fmla="*/ 56 h 75"/>
                <a:gd name="T30" fmla="*/ 2 w 47"/>
                <a:gd name="T31" fmla="*/ 47 h 75"/>
                <a:gd name="T32" fmla="*/ 0 w 47"/>
                <a:gd name="T33" fmla="*/ 39 h 75"/>
                <a:gd name="T34" fmla="*/ 0 w 47"/>
                <a:gd name="T35" fmla="*/ 32 h 75"/>
                <a:gd name="T36" fmla="*/ 2 w 47"/>
                <a:gd name="T37" fmla="*/ 24 h 75"/>
                <a:gd name="T38" fmla="*/ 5 w 47"/>
                <a:gd name="T39" fmla="*/ 16 h 75"/>
                <a:gd name="T40" fmla="*/ 6 w 47"/>
                <a:gd name="T41" fmla="*/ 12 h 75"/>
                <a:gd name="T42" fmla="*/ 9 w 47"/>
                <a:gd name="T43" fmla="*/ 7 h 75"/>
                <a:gd name="T44" fmla="*/ 15 w 47"/>
                <a:gd name="T45" fmla="*/ 1 h 75"/>
                <a:gd name="T46" fmla="*/ 20 w 47"/>
                <a:gd name="T47" fmla="*/ 0 h 75"/>
                <a:gd name="T48" fmla="*/ 28 w 47"/>
                <a:gd name="T49" fmla="*/ 0 h 75"/>
                <a:gd name="T50" fmla="*/ 32 w 47"/>
                <a:gd name="T51" fmla="*/ 1 h 75"/>
                <a:gd name="T52" fmla="*/ 37 w 47"/>
                <a:gd name="T53" fmla="*/ 4 h 75"/>
                <a:gd name="T54" fmla="*/ 43 w 47"/>
                <a:gd name="T55" fmla="*/ 10 h 75"/>
                <a:gd name="T56" fmla="*/ 44 w 47"/>
                <a:gd name="T57" fmla="*/ 15 h 75"/>
                <a:gd name="T58" fmla="*/ 47 w 47"/>
                <a:gd name="T59" fmla="*/ 30 h 75"/>
                <a:gd name="T60" fmla="*/ 47 w 47"/>
                <a:gd name="T61" fmla="*/ 38 h 75"/>
                <a:gd name="T62" fmla="*/ 32 w 47"/>
                <a:gd name="T63" fmla="*/ 38 h 75"/>
                <a:gd name="T64" fmla="*/ 32 w 47"/>
                <a:gd name="T65" fmla="*/ 10 h 75"/>
                <a:gd name="T66" fmla="*/ 31 w 47"/>
                <a:gd name="T67" fmla="*/ 7 h 75"/>
                <a:gd name="T68" fmla="*/ 28 w 47"/>
                <a:gd name="T69" fmla="*/ 6 h 75"/>
                <a:gd name="T70" fmla="*/ 28 w 47"/>
                <a:gd name="T71" fmla="*/ 4 h 75"/>
                <a:gd name="T72" fmla="*/ 26 w 47"/>
                <a:gd name="T73" fmla="*/ 3 h 75"/>
                <a:gd name="T74" fmla="*/ 21 w 47"/>
                <a:gd name="T75" fmla="*/ 3 h 75"/>
                <a:gd name="T76" fmla="*/ 18 w 47"/>
                <a:gd name="T77" fmla="*/ 6 h 75"/>
                <a:gd name="T78" fmla="*/ 18 w 47"/>
                <a:gd name="T79" fmla="*/ 10 h 75"/>
                <a:gd name="T80" fmla="*/ 17 w 47"/>
                <a:gd name="T81" fmla="*/ 16 h 75"/>
                <a:gd name="T82" fmla="*/ 17 w 47"/>
                <a:gd name="T83" fmla="*/ 62 h 75"/>
                <a:gd name="T84" fmla="*/ 18 w 47"/>
                <a:gd name="T85" fmla="*/ 65 h 75"/>
                <a:gd name="T86" fmla="*/ 18 w 47"/>
                <a:gd name="T87" fmla="*/ 68 h 75"/>
                <a:gd name="T88" fmla="*/ 20 w 47"/>
                <a:gd name="T89" fmla="*/ 71 h 75"/>
                <a:gd name="T90" fmla="*/ 28 w 47"/>
                <a:gd name="T91" fmla="*/ 71 h 75"/>
                <a:gd name="T92" fmla="*/ 28 w 47"/>
                <a:gd name="T93" fmla="*/ 69 h 75"/>
                <a:gd name="T94" fmla="*/ 31 w 47"/>
                <a:gd name="T95" fmla="*/ 68 h 75"/>
                <a:gd name="T96" fmla="*/ 31 w 47"/>
                <a:gd name="T97" fmla="*/ 65 h 75"/>
                <a:gd name="T98" fmla="*/ 32 w 47"/>
                <a:gd name="T99" fmla="*/ 60 h 75"/>
                <a:gd name="T100" fmla="*/ 32 w 47"/>
                <a:gd name="T101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" h="75">
                  <a:moveTo>
                    <a:pt x="47" y="38"/>
                  </a:moveTo>
                  <a:lnTo>
                    <a:pt x="47" y="44"/>
                  </a:lnTo>
                  <a:lnTo>
                    <a:pt x="46" y="51"/>
                  </a:lnTo>
                  <a:lnTo>
                    <a:pt x="44" y="57"/>
                  </a:lnTo>
                  <a:lnTo>
                    <a:pt x="43" y="62"/>
                  </a:lnTo>
                  <a:lnTo>
                    <a:pt x="41" y="65"/>
                  </a:lnTo>
                  <a:lnTo>
                    <a:pt x="40" y="66"/>
                  </a:lnTo>
                  <a:lnTo>
                    <a:pt x="37" y="71"/>
                  </a:lnTo>
                  <a:lnTo>
                    <a:pt x="32" y="72"/>
                  </a:lnTo>
                  <a:lnTo>
                    <a:pt x="29" y="75"/>
                  </a:lnTo>
                  <a:lnTo>
                    <a:pt x="20" y="75"/>
                  </a:lnTo>
                  <a:lnTo>
                    <a:pt x="14" y="72"/>
                  </a:lnTo>
                  <a:lnTo>
                    <a:pt x="11" y="69"/>
                  </a:lnTo>
                  <a:lnTo>
                    <a:pt x="8" y="65"/>
                  </a:lnTo>
                  <a:lnTo>
                    <a:pt x="3" y="56"/>
                  </a:lnTo>
                  <a:lnTo>
                    <a:pt x="2" y="47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5" y="16"/>
                  </a:lnTo>
                  <a:lnTo>
                    <a:pt x="6" y="12"/>
                  </a:lnTo>
                  <a:lnTo>
                    <a:pt x="9" y="7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7" y="4"/>
                  </a:lnTo>
                  <a:lnTo>
                    <a:pt x="43" y="10"/>
                  </a:lnTo>
                  <a:lnTo>
                    <a:pt x="44" y="15"/>
                  </a:lnTo>
                  <a:lnTo>
                    <a:pt x="47" y="30"/>
                  </a:lnTo>
                  <a:lnTo>
                    <a:pt x="47" y="38"/>
                  </a:lnTo>
                  <a:close/>
                  <a:moveTo>
                    <a:pt x="32" y="38"/>
                  </a:moveTo>
                  <a:lnTo>
                    <a:pt x="32" y="10"/>
                  </a:lnTo>
                  <a:lnTo>
                    <a:pt x="31" y="7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17" y="16"/>
                  </a:lnTo>
                  <a:lnTo>
                    <a:pt x="17" y="62"/>
                  </a:lnTo>
                  <a:lnTo>
                    <a:pt x="18" y="65"/>
                  </a:lnTo>
                  <a:lnTo>
                    <a:pt x="18" y="68"/>
                  </a:lnTo>
                  <a:lnTo>
                    <a:pt x="20" y="71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60"/>
                  </a:lnTo>
                  <a:lnTo>
                    <a:pt x="32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225"/>
            <p:cNvSpPr>
              <a:spLocks/>
            </p:cNvSpPr>
            <p:nvPr/>
          </p:nvSpPr>
          <p:spPr bwMode="auto">
            <a:xfrm>
              <a:off x="6653213" y="3430588"/>
              <a:ext cx="76200" cy="117475"/>
            </a:xfrm>
            <a:custGeom>
              <a:avLst/>
              <a:gdLst>
                <a:gd name="T0" fmla="*/ 44 w 48"/>
                <a:gd name="T1" fmla="*/ 74 h 74"/>
                <a:gd name="T2" fmla="*/ 0 w 48"/>
                <a:gd name="T3" fmla="*/ 74 h 74"/>
                <a:gd name="T4" fmla="*/ 0 w 48"/>
                <a:gd name="T5" fmla="*/ 72 h 74"/>
                <a:gd name="T6" fmla="*/ 12 w 48"/>
                <a:gd name="T7" fmla="*/ 59 h 74"/>
                <a:gd name="T8" fmla="*/ 21 w 48"/>
                <a:gd name="T9" fmla="*/ 48 h 74"/>
                <a:gd name="T10" fmla="*/ 26 w 48"/>
                <a:gd name="T11" fmla="*/ 41 h 74"/>
                <a:gd name="T12" fmla="*/ 27 w 48"/>
                <a:gd name="T13" fmla="*/ 35 h 74"/>
                <a:gd name="T14" fmla="*/ 29 w 48"/>
                <a:gd name="T15" fmla="*/ 30 h 74"/>
                <a:gd name="T16" fmla="*/ 29 w 48"/>
                <a:gd name="T17" fmla="*/ 21 h 74"/>
                <a:gd name="T18" fmla="*/ 26 w 48"/>
                <a:gd name="T19" fmla="*/ 15 h 74"/>
                <a:gd name="T20" fmla="*/ 19 w 48"/>
                <a:gd name="T21" fmla="*/ 12 h 74"/>
                <a:gd name="T22" fmla="*/ 12 w 48"/>
                <a:gd name="T23" fmla="*/ 12 h 74"/>
                <a:gd name="T24" fmla="*/ 9 w 48"/>
                <a:gd name="T25" fmla="*/ 13 h 74"/>
                <a:gd name="T26" fmla="*/ 3 w 48"/>
                <a:gd name="T27" fmla="*/ 19 h 74"/>
                <a:gd name="T28" fmla="*/ 1 w 48"/>
                <a:gd name="T29" fmla="*/ 19 h 74"/>
                <a:gd name="T30" fmla="*/ 3 w 48"/>
                <a:gd name="T31" fmla="*/ 13 h 74"/>
                <a:gd name="T32" fmla="*/ 6 w 48"/>
                <a:gd name="T33" fmla="*/ 9 h 74"/>
                <a:gd name="T34" fmla="*/ 10 w 48"/>
                <a:gd name="T35" fmla="*/ 4 h 74"/>
                <a:gd name="T36" fmla="*/ 15 w 48"/>
                <a:gd name="T37" fmla="*/ 1 h 74"/>
                <a:gd name="T38" fmla="*/ 19 w 48"/>
                <a:gd name="T39" fmla="*/ 0 h 74"/>
                <a:gd name="T40" fmla="*/ 27 w 48"/>
                <a:gd name="T41" fmla="*/ 0 h 74"/>
                <a:gd name="T42" fmla="*/ 32 w 48"/>
                <a:gd name="T43" fmla="*/ 1 h 74"/>
                <a:gd name="T44" fmla="*/ 33 w 48"/>
                <a:gd name="T45" fmla="*/ 1 h 74"/>
                <a:gd name="T46" fmla="*/ 36 w 48"/>
                <a:gd name="T47" fmla="*/ 4 h 74"/>
                <a:gd name="T48" fmla="*/ 39 w 48"/>
                <a:gd name="T49" fmla="*/ 6 h 74"/>
                <a:gd name="T50" fmla="*/ 42 w 48"/>
                <a:gd name="T51" fmla="*/ 9 h 74"/>
                <a:gd name="T52" fmla="*/ 44 w 48"/>
                <a:gd name="T53" fmla="*/ 12 h 74"/>
                <a:gd name="T54" fmla="*/ 44 w 48"/>
                <a:gd name="T55" fmla="*/ 22 h 74"/>
                <a:gd name="T56" fmla="*/ 42 w 48"/>
                <a:gd name="T57" fmla="*/ 27 h 74"/>
                <a:gd name="T58" fmla="*/ 41 w 48"/>
                <a:gd name="T59" fmla="*/ 33 h 74"/>
                <a:gd name="T60" fmla="*/ 32 w 48"/>
                <a:gd name="T61" fmla="*/ 45 h 74"/>
                <a:gd name="T62" fmla="*/ 16 w 48"/>
                <a:gd name="T63" fmla="*/ 60 h 74"/>
                <a:gd name="T64" fmla="*/ 39 w 48"/>
                <a:gd name="T65" fmla="*/ 60 h 74"/>
                <a:gd name="T66" fmla="*/ 41 w 48"/>
                <a:gd name="T67" fmla="*/ 59 h 74"/>
                <a:gd name="T68" fmla="*/ 44 w 48"/>
                <a:gd name="T69" fmla="*/ 57 h 74"/>
                <a:gd name="T70" fmla="*/ 44 w 48"/>
                <a:gd name="T71" fmla="*/ 56 h 74"/>
                <a:gd name="T72" fmla="*/ 45 w 48"/>
                <a:gd name="T73" fmla="*/ 53 h 74"/>
                <a:gd name="T74" fmla="*/ 48 w 48"/>
                <a:gd name="T75" fmla="*/ 53 h 74"/>
                <a:gd name="T76" fmla="*/ 44 w 48"/>
                <a:gd name="T7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74">
                  <a:moveTo>
                    <a:pt x="44" y="74"/>
                  </a:moveTo>
                  <a:lnTo>
                    <a:pt x="0" y="74"/>
                  </a:lnTo>
                  <a:lnTo>
                    <a:pt x="0" y="72"/>
                  </a:lnTo>
                  <a:lnTo>
                    <a:pt x="12" y="59"/>
                  </a:lnTo>
                  <a:lnTo>
                    <a:pt x="21" y="48"/>
                  </a:lnTo>
                  <a:lnTo>
                    <a:pt x="26" y="41"/>
                  </a:lnTo>
                  <a:lnTo>
                    <a:pt x="27" y="35"/>
                  </a:lnTo>
                  <a:lnTo>
                    <a:pt x="29" y="30"/>
                  </a:lnTo>
                  <a:lnTo>
                    <a:pt x="29" y="21"/>
                  </a:lnTo>
                  <a:lnTo>
                    <a:pt x="26" y="15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9" y="13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3" y="13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5" y="1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6" y="4"/>
                  </a:lnTo>
                  <a:lnTo>
                    <a:pt x="39" y="6"/>
                  </a:lnTo>
                  <a:lnTo>
                    <a:pt x="42" y="9"/>
                  </a:lnTo>
                  <a:lnTo>
                    <a:pt x="44" y="12"/>
                  </a:lnTo>
                  <a:lnTo>
                    <a:pt x="44" y="22"/>
                  </a:lnTo>
                  <a:lnTo>
                    <a:pt x="42" y="27"/>
                  </a:lnTo>
                  <a:lnTo>
                    <a:pt x="41" y="33"/>
                  </a:lnTo>
                  <a:lnTo>
                    <a:pt x="32" y="45"/>
                  </a:lnTo>
                  <a:lnTo>
                    <a:pt x="16" y="60"/>
                  </a:lnTo>
                  <a:lnTo>
                    <a:pt x="39" y="60"/>
                  </a:lnTo>
                  <a:lnTo>
                    <a:pt x="41" y="59"/>
                  </a:lnTo>
                  <a:lnTo>
                    <a:pt x="44" y="57"/>
                  </a:lnTo>
                  <a:lnTo>
                    <a:pt x="44" y="56"/>
                  </a:lnTo>
                  <a:lnTo>
                    <a:pt x="45" y="53"/>
                  </a:lnTo>
                  <a:lnTo>
                    <a:pt x="48" y="53"/>
                  </a:lnTo>
                  <a:lnTo>
                    <a:pt x="44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226"/>
            <p:cNvSpPr>
              <a:spLocks noEditPoints="1"/>
            </p:cNvSpPr>
            <p:nvPr/>
          </p:nvSpPr>
          <p:spPr bwMode="auto">
            <a:xfrm>
              <a:off x="6743700" y="3430588"/>
              <a:ext cx="74613" cy="119062"/>
            </a:xfrm>
            <a:custGeom>
              <a:avLst/>
              <a:gdLst>
                <a:gd name="T0" fmla="*/ 47 w 47"/>
                <a:gd name="T1" fmla="*/ 38 h 75"/>
                <a:gd name="T2" fmla="*/ 46 w 47"/>
                <a:gd name="T3" fmla="*/ 48 h 75"/>
                <a:gd name="T4" fmla="*/ 43 w 47"/>
                <a:gd name="T5" fmla="*/ 57 h 75"/>
                <a:gd name="T6" fmla="*/ 43 w 47"/>
                <a:gd name="T7" fmla="*/ 62 h 75"/>
                <a:gd name="T8" fmla="*/ 41 w 47"/>
                <a:gd name="T9" fmla="*/ 65 h 75"/>
                <a:gd name="T10" fmla="*/ 38 w 47"/>
                <a:gd name="T11" fmla="*/ 66 h 75"/>
                <a:gd name="T12" fmla="*/ 35 w 47"/>
                <a:gd name="T13" fmla="*/ 71 h 75"/>
                <a:gd name="T14" fmla="*/ 26 w 47"/>
                <a:gd name="T15" fmla="*/ 75 h 75"/>
                <a:gd name="T16" fmla="*/ 20 w 47"/>
                <a:gd name="T17" fmla="*/ 75 h 75"/>
                <a:gd name="T18" fmla="*/ 14 w 47"/>
                <a:gd name="T19" fmla="*/ 72 h 75"/>
                <a:gd name="T20" fmla="*/ 6 w 47"/>
                <a:gd name="T21" fmla="*/ 65 h 75"/>
                <a:gd name="T22" fmla="*/ 3 w 47"/>
                <a:gd name="T23" fmla="*/ 60 h 75"/>
                <a:gd name="T24" fmla="*/ 2 w 47"/>
                <a:gd name="T25" fmla="*/ 56 h 75"/>
                <a:gd name="T26" fmla="*/ 0 w 47"/>
                <a:gd name="T27" fmla="*/ 47 h 75"/>
                <a:gd name="T28" fmla="*/ 0 w 47"/>
                <a:gd name="T29" fmla="*/ 32 h 75"/>
                <a:gd name="T30" fmla="*/ 3 w 47"/>
                <a:gd name="T31" fmla="*/ 16 h 75"/>
                <a:gd name="T32" fmla="*/ 5 w 47"/>
                <a:gd name="T33" fmla="*/ 12 h 75"/>
                <a:gd name="T34" fmla="*/ 8 w 47"/>
                <a:gd name="T35" fmla="*/ 7 h 75"/>
                <a:gd name="T36" fmla="*/ 11 w 47"/>
                <a:gd name="T37" fmla="*/ 4 h 75"/>
                <a:gd name="T38" fmla="*/ 15 w 47"/>
                <a:gd name="T39" fmla="*/ 1 h 75"/>
                <a:gd name="T40" fmla="*/ 18 w 47"/>
                <a:gd name="T41" fmla="*/ 0 h 75"/>
                <a:gd name="T42" fmla="*/ 28 w 47"/>
                <a:gd name="T43" fmla="*/ 0 h 75"/>
                <a:gd name="T44" fmla="*/ 32 w 47"/>
                <a:gd name="T45" fmla="*/ 1 h 75"/>
                <a:gd name="T46" fmla="*/ 41 w 47"/>
                <a:gd name="T47" fmla="*/ 10 h 75"/>
                <a:gd name="T48" fmla="*/ 43 w 47"/>
                <a:gd name="T49" fmla="*/ 15 h 75"/>
                <a:gd name="T50" fmla="*/ 46 w 47"/>
                <a:gd name="T51" fmla="*/ 22 h 75"/>
                <a:gd name="T52" fmla="*/ 46 w 47"/>
                <a:gd name="T53" fmla="*/ 30 h 75"/>
                <a:gd name="T54" fmla="*/ 47 w 47"/>
                <a:gd name="T55" fmla="*/ 38 h 75"/>
                <a:gd name="T56" fmla="*/ 31 w 47"/>
                <a:gd name="T57" fmla="*/ 38 h 75"/>
                <a:gd name="T58" fmla="*/ 31 w 47"/>
                <a:gd name="T59" fmla="*/ 10 h 75"/>
                <a:gd name="T60" fmla="*/ 29 w 47"/>
                <a:gd name="T61" fmla="*/ 7 h 75"/>
                <a:gd name="T62" fmla="*/ 24 w 47"/>
                <a:gd name="T63" fmla="*/ 3 h 75"/>
                <a:gd name="T64" fmla="*/ 21 w 47"/>
                <a:gd name="T65" fmla="*/ 3 h 75"/>
                <a:gd name="T66" fmla="*/ 17 w 47"/>
                <a:gd name="T67" fmla="*/ 7 h 75"/>
                <a:gd name="T68" fmla="*/ 17 w 47"/>
                <a:gd name="T69" fmla="*/ 10 h 75"/>
                <a:gd name="T70" fmla="*/ 15 w 47"/>
                <a:gd name="T71" fmla="*/ 16 h 75"/>
                <a:gd name="T72" fmla="*/ 15 w 47"/>
                <a:gd name="T73" fmla="*/ 57 h 75"/>
                <a:gd name="T74" fmla="*/ 17 w 47"/>
                <a:gd name="T75" fmla="*/ 62 h 75"/>
                <a:gd name="T76" fmla="*/ 17 w 47"/>
                <a:gd name="T77" fmla="*/ 68 h 75"/>
                <a:gd name="T78" fmla="*/ 20 w 47"/>
                <a:gd name="T79" fmla="*/ 71 h 75"/>
                <a:gd name="T80" fmla="*/ 26 w 47"/>
                <a:gd name="T81" fmla="*/ 71 h 75"/>
                <a:gd name="T82" fmla="*/ 29 w 47"/>
                <a:gd name="T83" fmla="*/ 68 h 75"/>
                <a:gd name="T84" fmla="*/ 31 w 47"/>
                <a:gd name="T85" fmla="*/ 65 h 75"/>
                <a:gd name="T86" fmla="*/ 31 w 47"/>
                <a:gd name="T87" fmla="*/ 60 h 75"/>
                <a:gd name="T88" fmla="*/ 31 w 47"/>
                <a:gd name="T8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75">
                  <a:moveTo>
                    <a:pt x="47" y="38"/>
                  </a:moveTo>
                  <a:lnTo>
                    <a:pt x="46" y="48"/>
                  </a:lnTo>
                  <a:lnTo>
                    <a:pt x="43" y="57"/>
                  </a:lnTo>
                  <a:lnTo>
                    <a:pt x="43" y="62"/>
                  </a:lnTo>
                  <a:lnTo>
                    <a:pt x="41" y="65"/>
                  </a:lnTo>
                  <a:lnTo>
                    <a:pt x="38" y="66"/>
                  </a:lnTo>
                  <a:lnTo>
                    <a:pt x="35" y="71"/>
                  </a:lnTo>
                  <a:lnTo>
                    <a:pt x="26" y="75"/>
                  </a:lnTo>
                  <a:lnTo>
                    <a:pt x="20" y="75"/>
                  </a:lnTo>
                  <a:lnTo>
                    <a:pt x="14" y="72"/>
                  </a:lnTo>
                  <a:lnTo>
                    <a:pt x="6" y="65"/>
                  </a:lnTo>
                  <a:lnTo>
                    <a:pt x="3" y="60"/>
                  </a:lnTo>
                  <a:lnTo>
                    <a:pt x="2" y="5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3" y="16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41" y="10"/>
                  </a:lnTo>
                  <a:lnTo>
                    <a:pt x="43" y="15"/>
                  </a:lnTo>
                  <a:lnTo>
                    <a:pt x="46" y="22"/>
                  </a:lnTo>
                  <a:lnTo>
                    <a:pt x="46" y="30"/>
                  </a:lnTo>
                  <a:lnTo>
                    <a:pt x="47" y="38"/>
                  </a:lnTo>
                  <a:close/>
                  <a:moveTo>
                    <a:pt x="31" y="38"/>
                  </a:moveTo>
                  <a:lnTo>
                    <a:pt x="31" y="10"/>
                  </a:lnTo>
                  <a:lnTo>
                    <a:pt x="29" y="7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17" y="7"/>
                  </a:lnTo>
                  <a:lnTo>
                    <a:pt x="17" y="10"/>
                  </a:lnTo>
                  <a:lnTo>
                    <a:pt x="15" y="16"/>
                  </a:lnTo>
                  <a:lnTo>
                    <a:pt x="15" y="57"/>
                  </a:lnTo>
                  <a:lnTo>
                    <a:pt x="17" y="62"/>
                  </a:lnTo>
                  <a:lnTo>
                    <a:pt x="17" y="68"/>
                  </a:lnTo>
                  <a:lnTo>
                    <a:pt x="20" y="71"/>
                  </a:lnTo>
                  <a:lnTo>
                    <a:pt x="26" y="71"/>
                  </a:lnTo>
                  <a:lnTo>
                    <a:pt x="29" y="68"/>
                  </a:lnTo>
                  <a:lnTo>
                    <a:pt x="31" y="65"/>
                  </a:lnTo>
                  <a:lnTo>
                    <a:pt x="31" y="60"/>
                  </a:lnTo>
                  <a:lnTo>
                    <a:pt x="31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227"/>
            <p:cNvSpPr>
              <a:spLocks noEditPoints="1"/>
            </p:cNvSpPr>
            <p:nvPr/>
          </p:nvSpPr>
          <p:spPr bwMode="auto">
            <a:xfrm>
              <a:off x="7296150" y="3430588"/>
              <a:ext cx="74613" cy="117475"/>
            </a:xfrm>
            <a:custGeom>
              <a:avLst/>
              <a:gdLst>
                <a:gd name="T0" fmla="*/ 0 w 47"/>
                <a:gd name="T1" fmla="*/ 47 h 74"/>
                <a:gd name="T2" fmla="*/ 33 w 47"/>
                <a:gd name="T3" fmla="*/ 0 h 74"/>
                <a:gd name="T4" fmla="*/ 41 w 47"/>
                <a:gd name="T5" fmla="*/ 0 h 74"/>
                <a:gd name="T6" fmla="*/ 41 w 47"/>
                <a:gd name="T7" fmla="*/ 47 h 74"/>
                <a:gd name="T8" fmla="*/ 47 w 47"/>
                <a:gd name="T9" fmla="*/ 47 h 74"/>
                <a:gd name="T10" fmla="*/ 47 w 47"/>
                <a:gd name="T11" fmla="*/ 57 h 74"/>
                <a:gd name="T12" fmla="*/ 41 w 47"/>
                <a:gd name="T13" fmla="*/ 57 h 74"/>
                <a:gd name="T14" fmla="*/ 41 w 47"/>
                <a:gd name="T15" fmla="*/ 74 h 74"/>
                <a:gd name="T16" fmla="*/ 24 w 47"/>
                <a:gd name="T17" fmla="*/ 74 h 74"/>
                <a:gd name="T18" fmla="*/ 24 w 47"/>
                <a:gd name="T19" fmla="*/ 57 h 74"/>
                <a:gd name="T20" fmla="*/ 0 w 47"/>
                <a:gd name="T21" fmla="*/ 57 h 74"/>
                <a:gd name="T22" fmla="*/ 0 w 47"/>
                <a:gd name="T23" fmla="*/ 47 h 74"/>
                <a:gd name="T24" fmla="*/ 5 w 47"/>
                <a:gd name="T25" fmla="*/ 47 h 74"/>
                <a:gd name="T26" fmla="*/ 24 w 47"/>
                <a:gd name="T27" fmla="*/ 47 h 74"/>
                <a:gd name="T28" fmla="*/ 24 w 47"/>
                <a:gd name="T29" fmla="*/ 18 h 74"/>
                <a:gd name="T30" fmla="*/ 5 w 47"/>
                <a:gd name="T31" fmla="*/ 4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74">
                  <a:moveTo>
                    <a:pt x="0" y="47"/>
                  </a:moveTo>
                  <a:lnTo>
                    <a:pt x="33" y="0"/>
                  </a:lnTo>
                  <a:lnTo>
                    <a:pt x="41" y="0"/>
                  </a:lnTo>
                  <a:lnTo>
                    <a:pt x="41" y="47"/>
                  </a:lnTo>
                  <a:lnTo>
                    <a:pt x="47" y="47"/>
                  </a:lnTo>
                  <a:lnTo>
                    <a:pt x="47" y="57"/>
                  </a:lnTo>
                  <a:lnTo>
                    <a:pt x="41" y="57"/>
                  </a:lnTo>
                  <a:lnTo>
                    <a:pt x="41" y="74"/>
                  </a:lnTo>
                  <a:lnTo>
                    <a:pt x="24" y="74"/>
                  </a:lnTo>
                  <a:lnTo>
                    <a:pt x="24" y="57"/>
                  </a:lnTo>
                  <a:lnTo>
                    <a:pt x="0" y="57"/>
                  </a:lnTo>
                  <a:lnTo>
                    <a:pt x="0" y="47"/>
                  </a:lnTo>
                  <a:close/>
                  <a:moveTo>
                    <a:pt x="5" y="47"/>
                  </a:moveTo>
                  <a:lnTo>
                    <a:pt x="24" y="47"/>
                  </a:lnTo>
                  <a:lnTo>
                    <a:pt x="24" y="18"/>
                  </a:lnTo>
                  <a:lnTo>
                    <a:pt x="5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28"/>
            <p:cNvSpPr>
              <a:spLocks noEditPoints="1"/>
            </p:cNvSpPr>
            <p:nvPr/>
          </p:nvSpPr>
          <p:spPr bwMode="auto">
            <a:xfrm>
              <a:off x="7385050" y="3430588"/>
              <a:ext cx="74613" cy="119062"/>
            </a:xfrm>
            <a:custGeom>
              <a:avLst/>
              <a:gdLst>
                <a:gd name="T0" fmla="*/ 47 w 47"/>
                <a:gd name="T1" fmla="*/ 38 h 75"/>
                <a:gd name="T2" fmla="*/ 45 w 47"/>
                <a:gd name="T3" fmla="*/ 48 h 75"/>
                <a:gd name="T4" fmla="*/ 42 w 47"/>
                <a:gd name="T5" fmla="*/ 57 h 75"/>
                <a:gd name="T6" fmla="*/ 42 w 47"/>
                <a:gd name="T7" fmla="*/ 62 h 75"/>
                <a:gd name="T8" fmla="*/ 41 w 47"/>
                <a:gd name="T9" fmla="*/ 65 h 75"/>
                <a:gd name="T10" fmla="*/ 38 w 47"/>
                <a:gd name="T11" fmla="*/ 66 h 75"/>
                <a:gd name="T12" fmla="*/ 35 w 47"/>
                <a:gd name="T13" fmla="*/ 71 h 75"/>
                <a:gd name="T14" fmla="*/ 26 w 47"/>
                <a:gd name="T15" fmla="*/ 75 h 75"/>
                <a:gd name="T16" fmla="*/ 20 w 47"/>
                <a:gd name="T17" fmla="*/ 75 h 75"/>
                <a:gd name="T18" fmla="*/ 14 w 47"/>
                <a:gd name="T19" fmla="*/ 72 h 75"/>
                <a:gd name="T20" fmla="*/ 6 w 47"/>
                <a:gd name="T21" fmla="*/ 65 h 75"/>
                <a:gd name="T22" fmla="*/ 3 w 47"/>
                <a:gd name="T23" fmla="*/ 60 h 75"/>
                <a:gd name="T24" fmla="*/ 2 w 47"/>
                <a:gd name="T25" fmla="*/ 56 h 75"/>
                <a:gd name="T26" fmla="*/ 0 w 47"/>
                <a:gd name="T27" fmla="*/ 47 h 75"/>
                <a:gd name="T28" fmla="*/ 0 w 47"/>
                <a:gd name="T29" fmla="*/ 32 h 75"/>
                <a:gd name="T30" fmla="*/ 3 w 47"/>
                <a:gd name="T31" fmla="*/ 16 h 75"/>
                <a:gd name="T32" fmla="*/ 5 w 47"/>
                <a:gd name="T33" fmla="*/ 12 h 75"/>
                <a:gd name="T34" fmla="*/ 8 w 47"/>
                <a:gd name="T35" fmla="*/ 7 h 75"/>
                <a:gd name="T36" fmla="*/ 11 w 47"/>
                <a:gd name="T37" fmla="*/ 4 h 75"/>
                <a:gd name="T38" fmla="*/ 15 w 47"/>
                <a:gd name="T39" fmla="*/ 1 h 75"/>
                <a:gd name="T40" fmla="*/ 18 w 47"/>
                <a:gd name="T41" fmla="*/ 0 h 75"/>
                <a:gd name="T42" fmla="*/ 27 w 47"/>
                <a:gd name="T43" fmla="*/ 0 h 75"/>
                <a:gd name="T44" fmla="*/ 32 w 47"/>
                <a:gd name="T45" fmla="*/ 1 h 75"/>
                <a:gd name="T46" fmla="*/ 41 w 47"/>
                <a:gd name="T47" fmla="*/ 10 h 75"/>
                <a:gd name="T48" fmla="*/ 42 w 47"/>
                <a:gd name="T49" fmla="*/ 15 h 75"/>
                <a:gd name="T50" fmla="*/ 45 w 47"/>
                <a:gd name="T51" fmla="*/ 22 h 75"/>
                <a:gd name="T52" fmla="*/ 45 w 47"/>
                <a:gd name="T53" fmla="*/ 30 h 75"/>
                <a:gd name="T54" fmla="*/ 47 w 47"/>
                <a:gd name="T55" fmla="*/ 38 h 75"/>
                <a:gd name="T56" fmla="*/ 30 w 47"/>
                <a:gd name="T57" fmla="*/ 38 h 75"/>
                <a:gd name="T58" fmla="*/ 30 w 47"/>
                <a:gd name="T59" fmla="*/ 10 h 75"/>
                <a:gd name="T60" fmla="*/ 29 w 47"/>
                <a:gd name="T61" fmla="*/ 7 h 75"/>
                <a:gd name="T62" fmla="*/ 24 w 47"/>
                <a:gd name="T63" fmla="*/ 3 h 75"/>
                <a:gd name="T64" fmla="*/ 21 w 47"/>
                <a:gd name="T65" fmla="*/ 3 h 75"/>
                <a:gd name="T66" fmla="*/ 17 w 47"/>
                <a:gd name="T67" fmla="*/ 7 h 75"/>
                <a:gd name="T68" fmla="*/ 17 w 47"/>
                <a:gd name="T69" fmla="*/ 10 h 75"/>
                <a:gd name="T70" fmla="*/ 15 w 47"/>
                <a:gd name="T71" fmla="*/ 16 h 75"/>
                <a:gd name="T72" fmla="*/ 15 w 47"/>
                <a:gd name="T73" fmla="*/ 57 h 75"/>
                <a:gd name="T74" fmla="*/ 17 w 47"/>
                <a:gd name="T75" fmla="*/ 62 h 75"/>
                <a:gd name="T76" fmla="*/ 17 w 47"/>
                <a:gd name="T77" fmla="*/ 68 h 75"/>
                <a:gd name="T78" fmla="*/ 20 w 47"/>
                <a:gd name="T79" fmla="*/ 71 h 75"/>
                <a:gd name="T80" fmla="*/ 26 w 47"/>
                <a:gd name="T81" fmla="*/ 71 h 75"/>
                <a:gd name="T82" fmla="*/ 29 w 47"/>
                <a:gd name="T83" fmla="*/ 68 h 75"/>
                <a:gd name="T84" fmla="*/ 30 w 47"/>
                <a:gd name="T85" fmla="*/ 65 h 75"/>
                <a:gd name="T86" fmla="*/ 30 w 47"/>
                <a:gd name="T87" fmla="*/ 60 h 75"/>
                <a:gd name="T88" fmla="*/ 30 w 47"/>
                <a:gd name="T8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75">
                  <a:moveTo>
                    <a:pt x="47" y="38"/>
                  </a:moveTo>
                  <a:lnTo>
                    <a:pt x="45" y="48"/>
                  </a:lnTo>
                  <a:lnTo>
                    <a:pt x="42" y="57"/>
                  </a:lnTo>
                  <a:lnTo>
                    <a:pt x="42" y="62"/>
                  </a:lnTo>
                  <a:lnTo>
                    <a:pt x="41" y="65"/>
                  </a:lnTo>
                  <a:lnTo>
                    <a:pt x="38" y="66"/>
                  </a:lnTo>
                  <a:lnTo>
                    <a:pt x="35" y="71"/>
                  </a:lnTo>
                  <a:lnTo>
                    <a:pt x="26" y="75"/>
                  </a:lnTo>
                  <a:lnTo>
                    <a:pt x="20" y="75"/>
                  </a:lnTo>
                  <a:lnTo>
                    <a:pt x="14" y="72"/>
                  </a:lnTo>
                  <a:lnTo>
                    <a:pt x="6" y="65"/>
                  </a:lnTo>
                  <a:lnTo>
                    <a:pt x="3" y="60"/>
                  </a:lnTo>
                  <a:lnTo>
                    <a:pt x="2" y="5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3" y="16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41" y="10"/>
                  </a:lnTo>
                  <a:lnTo>
                    <a:pt x="42" y="15"/>
                  </a:lnTo>
                  <a:lnTo>
                    <a:pt x="45" y="22"/>
                  </a:lnTo>
                  <a:lnTo>
                    <a:pt x="45" y="30"/>
                  </a:lnTo>
                  <a:lnTo>
                    <a:pt x="47" y="38"/>
                  </a:lnTo>
                  <a:close/>
                  <a:moveTo>
                    <a:pt x="30" y="38"/>
                  </a:moveTo>
                  <a:lnTo>
                    <a:pt x="30" y="10"/>
                  </a:lnTo>
                  <a:lnTo>
                    <a:pt x="29" y="7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17" y="7"/>
                  </a:lnTo>
                  <a:lnTo>
                    <a:pt x="17" y="10"/>
                  </a:lnTo>
                  <a:lnTo>
                    <a:pt x="15" y="16"/>
                  </a:lnTo>
                  <a:lnTo>
                    <a:pt x="15" y="57"/>
                  </a:lnTo>
                  <a:lnTo>
                    <a:pt x="17" y="62"/>
                  </a:lnTo>
                  <a:lnTo>
                    <a:pt x="17" y="68"/>
                  </a:lnTo>
                  <a:lnTo>
                    <a:pt x="20" y="71"/>
                  </a:lnTo>
                  <a:lnTo>
                    <a:pt x="26" y="71"/>
                  </a:lnTo>
                  <a:lnTo>
                    <a:pt x="29" y="68"/>
                  </a:lnTo>
                  <a:lnTo>
                    <a:pt x="30" y="65"/>
                  </a:lnTo>
                  <a:lnTo>
                    <a:pt x="30" y="60"/>
                  </a:lnTo>
                  <a:lnTo>
                    <a:pt x="30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29"/>
            <p:cNvSpPr>
              <a:spLocks noEditPoints="1"/>
            </p:cNvSpPr>
            <p:nvPr/>
          </p:nvSpPr>
          <p:spPr bwMode="auto">
            <a:xfrm>
              <a:off x="5762625" y="2516188"/>
              <a:ext cx="669925" cy="820737"/>
            </a:xfrm>
            <a:custGeom>
              <a:avLst/>
              <a:gdLst>
                <a:gd name="T0" fmla="*/ 0 w 422"/>
                <a:gd name="T1" fmla="*/ 517 h 517"/>
                <a:gd name="T2" fmla="*/ 422 w 422"/>
                <a:gd name="T3" fmla="*/ 497 h 517"/>
                <a:gd name="T4" fmla="*/ 13 w 422"/>
                <a:gd name="T5" fmla="*/ 437 h 517"/>
                <a:gd name="T6" fmla="*/ 408 w 422"/>
                <a:gd name="T7" fmla="*/ 419 h 517"/>
                <a:gd name="T8" fmla="*/ 408 w 422"/>
                <a:gd name="T9" fmla="*/ 419 h 517"/>
                <a:gd name="T10" fmla="*/ 3 w 422"/>
                <a:gd name="T11" fmla="*/ 411 h 517"/>
                <a:gd name="T12" fmla="*/ 417 w 422"/>
                <a:gd name="T13" fmla="*/ 391 h 517"/>
                <a:gd name="T14" fmla="*/ 212 w 422"/>
                <a:gd name="T15" fmla="*/ 346 h 517"/>
                <a:gd name="T16" fmla="*/ 216 w 422"/>
                <a:gd name="T17" fmla="*/ 355 h 517"/>
                <a:gd name="T18" fmla="*/ 187 w 422"/>
                <a:gd name="T19" fmla="*/ 347 h 517"/>
                <a:gd name="T20" fmla="*/ 16 w 422"/>
                <a:gd name="T21" fmla="*/ 358 h 517"/>
                <a:gd name="T22" fmla="*/ 248 w 422"/>
                <a:gd name="T23" fmla="*/ 314 h 517"/>
                <a:gd name="T24" fmla="*/ 239 w 422"/>
                <a:gd name="T25" fmla="*/ 340 h 517"/>
                <a:gd name="T26" fmla="*/ 404 w 422"/>
                <a:gd name="T27" fmla="*/ 313 h 517"/>
                <a:gd name="T28" fmla="*/ 404 w 422"/>
                <a:gd name="T29" fmla="*/ 313 h 517"/>
                <a:gd name="T30" fmla="*/ 169 w 422"/>
                <a:gd name="T31" fmla="*/ 325 h 517"/>
                <a:gd name="T32" fmla="*/ 156 w 422"/>
                <a:gd name="T33" fmla="*/ 302 h 517"/>
                <a:gd name="T34" fmla="*/ 18 w 422"/>
                <a:gd name="T35" fmla="*/ 305 h 517"/>
                <a:gd name="T36" fmla="*/ 143 w 422"/>
                <a:gd name="T37" fmla="*/ 279 h 517"/>
                <a:gd name="T38" fmla="*/ 278 w 422"/>
                <a:gd name="T39" fmla="*/ 278 h 517"/>
                <a:gd name="T40" fmla="*/ 272 w 422"/>
                <a:gd name="T41" fmla="*/ 267 h 517"/>
                <a:gd name="T42" fmla="*/ 404 w 422"/>
                <a:gd name="T43" fmla="*/ 287 h 517"/>
                <a:gd name="T44" fmla="*/ 142 w 422"/>
                <a:gd name="T45" fmla="*/ 278 h 517"/>
                <a:gd name="T46" fmla="*/ 10 w 422"/>
                <a:gd name="T47" fmla="*/ 226 h 517"/>
                <a:gd name="T48" fmla="*/ 10 w 422"/>
                <a:gd name="T49" fmla="*/ 226 h 517"/>
                <a:gd name="T50" fmla="*/ 290 w 422"/>
                <a:gd name="T51" fmla="*/ 248 h 517"/>
                <a:gd name="T52" fmla="*/ 401 w 422"/>
                <a:gd name="T53" fmla="*/ 207 h 517"/>
                <a:gd name="T54" fmla="*/ 401 w 422"/>
                <a:gd name="T55" fmla="*/ 207 h 517"/>
                <a:gd name="T56" fmla="*/ 124 w 422"/>
                <a:gd name="T57" fmla="*/ 228 h 517"/>
                <a:gd name="T58" fmla="*/ 12 w 422"/>
                <a:gd name="T59" fmla="*/ 173 h 517"/>
                <a:gd name="T60" fmla="*/ 12 w 422"/>
                <a:gd name="T61" fmla="*/ 173 h 517"/>
                <a:gd name="T62" fmla="*/ 301 w 422"/>
                <a:gd name="T63" fmla="*/ 193 h 517"/>
                <a:gd name="T64" fmla="*/ 410 w 422"/>
                <a:gd name="T65" fmla="*/ 181 h 517"/>
                <a:gd name="T66" fmla="*/ 112 w 422"/>
                <a:gd name="T67" fmla="*/ 166 h 517"/>
                <a:gd name="T68" fmla="*/ 97 w 422"/>
                <a:gd name="T69" fmla="*/ 154 h 517"/>
                <a:gd name="T70" fmla="*/ 24 w 422"/>
                <a:gd name="T71" fmla="*/ 146 h 517"/>
                <a:gd name="T72" fmla="*/ 336 w 422"/>
                <a:gd name="T73" fmla="*/ 122 h 517"/>
                <a:gd name="T74" fmla="*/ 396 w 422"/>
                <a:gd name="T75" fmla="*/ 102 h 517"/>
                <a:gd name="T76" fmla="*/ 396 w 422"/>
                <a:gd name="T77" fmla="*/ 102 h 517"/>
                <a:gd name="T78" fmla="*/ 88 w 422"/>
                <a:gd name="T79" fmla="*/ 130 h 517"/>
                <a:gd name="T80" fmla="*/ 345 w 422"/>
                <a:gd name="T81" fmla="*/ 69 h 517"/>
                <a:gd name="T82" fmla="*/ 345 w 422"/>
                <a:gd name="T83" fmla="*/ 69 h 517"/>
                <a:gd name="T84" fmla="*/ 15 w 422"/>
                <a:gd name="T85" fmla="*/ 95 h 517"/>
                <a:gd name="T86" fmla="*/ 69 w 422"/>
                <a:gd name="T87" fmla="*/ 80 h 517"/>
                <a:gd name="T88" fmla="*/ 404 w 422"/>
                <a:gd name="T89" fmla="*/ 49 h 517"/>
                <a:gd name="T90" fmla="*/ 364 w 422"/>
                <a:gd name="T91" fmla="*/ 19 h 517"/>
                <a:gd name="T92" fmla="*/ 364 w 422"/>
                <a:gd name="T93" fmla="*/ 19 h 517"/>
                <a:gd name="T94" fmla="*/ 27 w 422"/>
                <a:gd name="T95" fmla="*/ 42 h 517"/>
                <a:gd name="T96" fmla="*/ 19 w 422"/>
                <a:gd name="T97" fmla="*/ 16 h 517"/>
                <a:gd name="T98" fmla="*/ 50 w 422"/>
                <a:gd name="T99" fmla="*/ 31 h 517"/>
                <a:gd name="T100" fmla="*/ 402 w 422"/>
                <a:gd name="T101" fmla="*/ 16 h 517"/>
                <a:gd name="T102" fmla="*/ 394 w 422"/>
                <a:gd name="T103" fmla="*/ 2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2" h="517">
                  <a:moveTo>
                    <a:pt x="1" y="490"/>
                  </a:moveTo>
                  <a:lnTo>
                    <a:pt x="12" y="490"/>
                  </a:lnTo>
                  <a:lnTo>
                    <a:pt x="10" y="517"/>
                  </a:lnTo>
                  <a:lnTo>
                    <a:pt x="0" y="517"/>
                  </a:lnTo>
                  <a:lnTo>
                    <a:pt x="1" y="490"/>
                  </a:lnTo>
                  <a:close/>
                  <a:moveTo>
                    <a:pt x="411" y="471"/>
                  </a:moveTo>
                  <a:lnTo>
                    <a:pt x="422" y="471"/>
                  </a:lnTo>
                  <a:lnTo>
                    <a:pt x="422" y="497"/>
                  </a:lnTo>
                  <a:lnTo>
                    <a:pt x="411" y="497"/>
                  </a:lnTo>
                  <a:lnTo>
                    <a:pt x="411" y="471"/>
                  </a:lnTo>
                  <a:close/>
                  <a:moveTo>
                    <a:pt x="3" y="437"/>
                  </a:moveTo>
                  <a:lnTo>
                    <a:pt x="13" y="437"/>
                  </a:lnTo>
                  <a:lnTo>
                    <a:pt x="12" y="464"/>
                  </a:lnTo>
                  <a:lnTo>
                    <a:pt x="1" y="464"/>
                  </a:lnTo>
                  <a:lnTo>
                    <a:pt x="3" y="437"/>
                  </a:lnTo>
                  <a:close/>
                  <a:moveTo>
                    <a:pt x="408" y="419"/>
                  </a:moveTo>
                  <a:lnTo>
                    <a:pt x="419" y="419"/>
                  </a:lnTo>
                  <a:lnTo>
                    <a:pt x="420" y="444"/>
                  </a:lnTo>
                  <a:lnTo>
                    <a:pt x="410" y="444"/>
                  </a:lnTo>
                  <a:lnTo>
                    <a:pt x="408" y="419"/>
                  </a:lnTo>
                  <a:close/>
                  <a:moveTo>
                    <a:pt x="4" y="385"/>
                  </a:moveTo>
                  <a:lnTo>
                    <a:pt x="15" y="385"/>
                  </a:lnTo>
                  <a:lnTo>
                    <a:pt x="13" y="411"/>
                  </a:lnTo>
                  <a:lnTo>
                    <a:pt x="3" y="411"/>
                  </a:lnTo>
                  <a:lnTo>
                    <a:pt x="4" y="385"/>
                  </a:lnTo>
                  <a:close/>
                  <a:moveTo>
                    <a:pt x="407" y="366"/>
                  </a:moveTo>
                  <a:lnTo>
                    <a:pt x="417" y="366"/>
                  </a:lnTo>
                  <a:lnTo>
                    <a:pt x="417" y="391"/>
                  </a:lnTo>
                  <a:lnTo>
                    <a:pt x="407" y="391"/>
                  </a:lnTo>
                  <a:lnTo>
                    <a:pt x="407" y="366"/>
                  </a:lnTo>
                  <a:close/>
                  <a:moveTo>
                    <a:pt x="190" y="338"/>
                  </a:moveTo>
                  <a:lnTo>
                    <a:pt x="212" y="346"/>
                  </a:lnTo>
                  <a:lnTo>
                    <a:pt x="212" y="347"/>
                  </a:lnTo>
                  <a:lnTo>
                    <a:pt x="213" y="347"/>
                  </a:lnTo>
                  <a:lnTo>
                    <a:pt x="213" y="349"/>
                  </a:lnTo>
                  <a:lnTo>
                    <a:pt x="216" y="355"/>
                  </a:lnTo>
                  <a:lnTo>
                    <a:pt x="215" y="356"/>
                  </a:lnTo>
                  <a:lnTo>
                    <a:pt x="212" y="358"/>
                  </a:lnTo>
                  <a:lnTo>
                    <a:pt x="210" y="356"/>
                  </a:lnTo>
                  <a:lnTo>
                    <a:pt x="187" y="347"/>
                  </a:lnTo>
                  <a:lnTo>
                    <a:pt x="190" y="338"/>
                  </a:lnTo>
                  <a:close/>
                  <a:moveTo>
                    <a:pt x="6" y="332"/>
                  </a:moveTo>
                  <a:lnTo>
                    <a:pt x="16" y="332"/>
                  </a:lnTo>
                  <a:lnTo>
                    <a:pt x="16" y="358"/>
                  </a:lnTo>
                  <a:lnTo>
                    <a:pt x="6" y="358"/>
                  </a:lnTo>
                  <a:lnTo>
                    <a:pt x="6" y="332"/>
                  </a:lnTo>
                  <a:close/>
                  <a:moveTo>
                    <a:pt x="246" y="314"/>
                  </a:moveTo>
                  <a:lnTo>
                    <a:pt x="248" y="314"/>
                  </a:lnTo>
                  <a:lnTo>
                    <a:pt x="249" y="316"/>
                  </a:lnTo>
                  <a:lnTo>
                    <a:pt x="255" y="319"/>
                  </a:lnTo>
                  <a:lnTo>
                    <a:pt x="255" y="320"/>
                  </a:lnTo>
                  <a:lnTo>
                    <a:pt x="239" y="340"/>
                  </a:lnTo>
                  <a:lnTo>
                    <a:pt x="231" y="334"/>
                  </a:lnTo>
                  <a:lnTo>
                    <a:pt x="246" y="316"/>
                  </a:lnTo>
                  <a:lnTo>
                    <a:pt x="246" y="314"/>
                  </a:lnTo>
                  <a:close/>
                  <a:moveTo>
                    <a:pt x="404" y="313"/>
                  </a:moveTo>
                  <a:lnTo>
                    <a:pt x="414" y="313"/>
                  </a:lnTo>
                  <a:lnTo>
                    <a:pt x="416" y="340"/>
                  </a:lnTo>
                  <a:lnTo>
                    <a:pt x="405" y="340"/>
                  </a:lnTo>
                  <a:lnTo>
                    <a:pt x="404" y="313"/>
                  </a:lnTo>
                  <a:close/>
                  <a:moveTo>
                    <a:pt x="165" y="298"/>
                  </a:moveTo>
                  <a:lnTo>
                    <a:pt x="174" y="314"/>
                  </a:lnTo>
                  <a:lnTo>
                    <a:pt x="177" y="319"/>
                  </a:lnTo>
                  <a:lnTo>
                    <a:pt x="169" y="325"/>
                  </a:lnTo>
                  <a:lnTo>
                    <a:pt x="166" y="320"/>
                  </a:lnTo>
                  <a:lnTo>
                    <a:pt x="165" y="319"/>
                  </a:lnTo>
                  <a:lnTo>
                    <a:pt x="165" y="320"/>
                  </a:lnTo>
                  <a:lnTo>
                    <a:pt x="156" y="302"/>
                  </a:lnTo>
                  <a:lnTo>
                    <a:pt x="165" y="298"/>
                  </a:lnTo>
                  <a:close/>
                  <a:moveTo>
                    <a:pt x="9" y="279"/>
                  </a:moveTo>
                  <a:lnTo>
                    <a:pt x="19" y="279"/>
                  </a:lnTo>
                  <a:lnTo>
                    <a:pt x="18" y="305"/>
                  </a:lnTo>
                  <a:lnTo>
                    <a:pt x="7" y="305"/>
                  </a:lnTo>
                  <a:lnTo>
                    <a:pt x="9" y="279"/>
                  </a:lnTo>
                  <a:close/>
                  <a:moveTo>
                    <a:pt x="142" y="278"/>
                  </a:moveTo>
                  <a:lnTo>
                    <a:pt x="143" y="279"/>
                  </a:lnTo>
                  <a:lnTo>
                    <a:pt x="142" y="278"/>
                  </a:lnTo>
                  <a:close/>
                  <a:moveTo>
                    <a:pt x="272" y="267"/>
                  </a:moveTo>
                  <a:lnTo>
                    <a:pt x="281" y="272"/>
                  </a:lnTo>
                  <a:lnTo>
                    <a:pt x="278" y="278"/>
                  </a:lnTo>
                  <a:lnTo>
                    <a:pt x="269" y="294"/>
                  </a:lnTo>
                  <a:lnTo>
                    <a:pt x="260" y="290"/>
                  </a:lnTo>
                  <a:lnTo>
                    <a:pt x="269" y="273"/>
                  </a:lnTo>
                  <a:lnTo>
                    <a:pt x="272" y="267"/>
                  </a:lnTo>
                  <a:close/>
                  <a:moveTo>
                    <a:pt x="402" y="260"/>
                  </a:moveTo>
                  <a:lnTo>
                    <a:pt x="413" y="260"/>
                  </a:lnTo>
                  <a:lnTo>
                    <a:pt x="414" y="287"/>
                  </a:lnTo>
                  <a:lnTo>
                    <a:pt x="404" y="287"/>
                  </a:lnTo>
                  <a:lnTo>
                    <a:pt x="402" y="260"/>
                  </a:lnTo>
                  <a:close/>
                  <a:moveTo>
                    <a:pt x="142" y="251"/>
                  </a:moveTo>
                  <a:lnTo>
                    <a:pt x="151" y="273"/>
                  </a:lnTo>
                  <a:lnTo>
                    <a:pt x="142" y="278"/>
                  </a:lnTo>
                  <a:lnTo>
                    <a:pt x="142" y="276"/>
                  </a:lnTo>
                  <a:lnTo>
                    <a:pt x="133" y="254"/>
                  </a:lnTo>
                  <a:lnTo>
                    <a:pt x="142" y="251"/>
                  </a:lnTo>
                  <a:close/>
                  <a:moveTo>
                    <a:pt x="10" y="226"/>
                  </a:moveTo>
                  <a:lnTo>
                    <a:pt x="21" y="226"/>
                  </a:lnTo>
                  <a:lnTo>
                    <a:pt x="19" y="252"/>
                  </a:lnTo>
                  <a:lnTo>
                    <a:pt x="9" y="252"/>
                  </a:lnTo>
                  <a:lnTo>
                    <a:pt x="10" y="226"/>
                  </a:lnTo>
                  <a:close/>
                  <a:moveTo>
                    <a:pt x="290" y="217"/>
                  </a:moveTo>
                  <a:lnTo>
                    <a:pt x="299" y="222"/>
                  </a:lnTo>
                  <a:lnTo>
                    <a:pt x="298" y="228"/>
                  </a:lnTo>
                  <a:lnTo>
                    <a:pt x="290" y="248"/>
                  </a:lnTo>
                  <a:lnTo>
                    <a:pt x="281" y="243"/>
                  </a:lnTo>
                  <a:lnTo>
                    <a:pt x="289" y="223"/>
                  </a:lnTo>
                  <a:lnTo>
                    <a:pt x="290" y="217"/>
                  </a:lnTo>
                  <a:close/>
                  <a:moveTo>
                    <a:pt x="401" y="207"/>
                  </a:moveTo>
                  <a:lnTo>
                    <a:pt x="411" y="207"/>
                  </a:lnTo>
                  <a:lnTo>
                    <a:pt x="411" y="234"/>
                  </a:lnTo>
                  <a:lnTo>
                    <a:pt x="401" y="234"/>
                  </a:lnTo>
                  <a:lnTo>
                    <a:pt x="401" y="207"/>
                  </a:lnTo>
                  <a:close/>
                  <a:moveTo>
                    <a:pt x="124" y="201"/>
                  </a:moveTo>
                  <a:lnTo>
                    <a:pt x="131" y="223"/>
                  </a:lnTo>
                  <a:lnTo>
                    <a:pt x="133" y="225"/>
                  </a:lnTo>
                  <a:lnTo>
                    <a:pt x="124" y="228"/>
                  </a:lnTo>
                  <a:lnTo>
                    <a:pt x="122" y="226"/>
                  </a:lnTo>
                  <a:lnTo>
                    <a:pt x="115" y="204"/>
                  </a:lnTo>
                  <a:lnTo>
                    <a:pt x="124" y="201"/>
                  </a:lnTo>
                  <a:close/>
                  <a:moveTo>
                    <a:pt x="12" y="173"/>
                  </a:moveTo>
                  <a:lnTo>
                    <a:pt x="23" y="173"/>
                  </a:lnTo>
                  <a:lnTo>
                    <a:pt x="21" y="199"/>
                  </a:lnTo>
                  <a:lnTo>
                    <a:pt x="10" y="199"/>
                  </a:lnTo>
                  <a:lnTo>
                    <a:pt x="12" y="173"/>
                  </a:lnTo>
                  <a:close/>
                  <a:moveTo>
                    <a:pt x="310" y="169"/>
                  </a:moveTo>
                  <a:lnTo>
                    <a:pt x="319" y="173"/>
                  </a:lnTo>
                  <a:lnTo>
                    <a:pt x="310" y="198"/>
                  </a:lnTo>
                  <a:lnTo>
                    <a:pt x="301" y="193"/>
                  </a:lnTo>
                  <a:lnTo>
                    <a:pt x="310" y="169"/>
                  </a:lnTo>
                  <a:close/>
                  <a:moveTo>
                    <a:pt x="398" y="154"/>
                  </a:moveTo>
                  <a:lnTo>
                    <a:pt x="408" y="154"/>
                  </a:lnTo>
                  <a:lnTo>
                    <a:pt x="410" y="181"/>
                  </a:lnTo>
                  <a:lnTo>
                    <a:pt x="399" y="181"/>
                  </a:lnTo>
                  <a:lnTo>
                    <a:pt x="398" y="154"/>
                  </a:lnTo>
                  <a:close/>
                  <a:moveTo>
                    <a:pt x="106" y="151"/>
                  </a:moveTo>
                  <a:lnTo>
                    <a:pt x="112" y="166"/>
                  </a:lnTo>
                  <a:lnTo>
                    <a:pt x="115" y="175"/>
                  </a:lnTo>
                  <a:lnTo>
                    <a:pt x="106" y="178"/>
                  </a:lnTo>
                  <a:lnTo>
                    <a:pt x="103" y="169"/>
                  </a:lnTo>
                  <a:lnTo>
                    <a:pt x="97" y="154"/>
                  </a:lnTo>
                  <a:lnTo>
                    <a:pt x="106" y="151"/>
                  </a:lnTo>
                  <a:close/>
                  <a:moveTo>
                    <a:pt x="13" y="121"/>
                  </a:moveTo>
                  <a:lnTo>
                    <a:pt x="24" y="121"/>
                  </a:lnTo>
                  <a:lnTo>
                    <a:pt x="24" y="146"/>
                  </a:lnTo>
                  <a:lnTo>
                    <a:pt x="13" y="146"/>
                  </a:lnTo>
                  <a:lnTo>
                    <a:pt x="13" y="121"/>
                  </a:lnTo>
                  <a:close/>
                  <a:moveTo>
                    <a:pt x="326" y="119"/>
                  </a:moveTo>
                  <a:lnTo>
                    <a:pt x="336" y="122"/>
                  </a:lnTo>
                  <a:lnTo>
                    <a:pt x="328" y="148"/>
                  </a:lnTo>
                  <a:lnTo>
                    <a:pt x="319" y="145"/>
                  </a:lnTo>
                  <a:lnTo>
                    <a:pt x="326" y="119"/>
                  </a:lnTo>
                  <a:close/>
                  <a:moveTo>
                    <a:pt x="396" y="102"/>
                  </a:moveTo>
                  <a:lnTo>
                    <a:pt x="407" y="102"/>
                  </a:lnTo>
                  <a:lnTo>
                    <a:pt x="407" y="128"/>
                  </a:lnTo>
                  <a:lnTo>
                    <a:pt x="396" y="128"/>
                  </a:lnTo>
                  <a:lnTo>
                    <a:pt x="396" y="102"/>
                  </a:lnTo>
                  <a:close/>
                  <a:moveTo>
                    <a:pt x="88" y="101"/>
                  </a:moveTo>
                  <a:lnTo>
                    <a:pt x="89" y="107"/>
                  </a:lnTo>
                  <a:lnTo>
                    <a:pt x="97" y="127"/>
                  </a:lnTo>
                  <a:lnTo>
                    <a:pt x="88" y="130"/>
                  </a:lnTo>
                  <a:lnTo>
                    <a:pt x="80" y="110"/>
                  </a:lnTo>
                  <a:lnTo>
                    <a:pt x="78" y="104"/>
                  </a:lnTo>
                  <a:lnTo>
                    <a:pt x="88" y="101"/>
                  </a:lnTo>
                  <a:close/>
                  <a:moveTo>
                    <a:pt x="345" y="69"/>
                  </a:moveTo>
                  <a:lnTo>
                    <a:pt x="354" y="72"/>
                  </a:lnTo>
                  <a:lnTo>
                    <a:pt x="345" y="98"/>
                  </a:lnTo>
                  <a:lnTo>
                    <a:pt x="336" y="95"/>
                  </a:lnTo>
                  <a:lnTo>
                    <a:pt x="345" y="69"/>
                  </a:lnTo>
                  <a:close/>
                  <a:moveTo>
                    <a:pt x="15" y="68"/>
                  </a:moveTo>
                  <a:lnTo>
                    <a:pt x="26" y="68"/>
                  </a:lnTo>
                  <a:lnTo>
                    <a:pt x="26" y="95"/>
                  </a:lnTo>
                  <a:lnTo>
                    <a:pt x="15" y="95"/>
                  </a:lnTo>
                  <a:lnTo>
                    <a:pt x="15" y="68"/>
                  </a:lnTo>
                  <a:close/>
                  <a:moveTo>
                    <a:pt x="69" y="51"/>
                  </a:moveTo>
                  <a:lnTo>
                    <a:pt x="78" y="77"/>
                  </a:lnTo>
                  <a:lnTo>
                    <a:pt x="69" y="80"/>
                  </a:lnTo>
                  <a:lnTo>
                    <a:pt x="60" y="54"/>
                  </a:lnTo>
                  <a:lnTo>
                    <a:pt x="69" y="51"/>
                  </a:lnTo>
                  <a:close/>
                  <a:moveTo>
                    <a:pt x="393" y="49"/>
                  </a:moveTo>
                  <a:lnTo>
                    <a:pt x="404" y="49"/>
                  </a:lnTo>
                  <a:lnTo>
                    <a:pt x="405" y="75"/>
                  </a:lnTo>
                  <a:lnTo>
                    <a:pt x="394" y="75"/>
                  </a:lnTo>
                  <a:lnTo>
                    <a:pt x="393" y="49"/>
                  </a:lnTo>
                  <a:close/>
                  <a:moveTo>
                    <a:pt x="364" y="19"/>
                  </a:moveTo>
                  <a:lnTo>
                    <a:pt x="373" y="24"/>
                  </a:lnTo>
                  <a:lnTo>
                    <a:pt x="363" y="48"/>
                  </a:lnTo>
                  <a:lnTo>
                    <a:pt x="354" y="43"/>
                  </a:lnTo>
                  <a:lnTo>
                    <a:pt x="364" y="19"/>
                  </a:lnTo>
                  <a:close/>
                  <a:moveTo>
                    <a:pt x="23" y="13"/>
                  </a:moveTo>
                  <a:lnTo>
                    <a:pt x="30" y="21"/>
                  </a:lnTo>
                  <a:lnTo>
                    <a:pt x="29" y="22"/>
                  </a:lnTo>
                  <a:lnTo>
                    <a:pt x="27" y="42"/>
                  </a:lnTo>
                  <a:lnTo>
                    <a:pt x="16" y="42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3" y="13"/>
                  </a:lnTo>
                  <a:close/>
                  <a:moveTo>
                    <a:pt x="48" y="3"/>
                  </a:moveTo>
                  <a:lnTo>
                    <a:pt x="59" y="27"/>
                  </a:lnTo>
                  <a:lnTo>
                    <a:pt x="50" y="31"/>
                  </a:lnTo>
                  <a:lnTo>
                    <a:pt x="39" y="7"/>
                  </a:lnTo>
                  <a:lnTo>
                    <a:pt x="48" y="3"/>
                  </a:lnTo>
                  <a:close/>
                  <a:moveTo>
                    <a:pt x="384" y="0"/>
                  </a:moveTo>
                  <a:lnTo>
                    <a:pt x="402" y="16"/>
                  </a:lnTo>
                  <a:lnTo>
                    <a:pt x="404" y="19"/>
                  </a:lnTo>
                  <a:lnTo>
                    <a:pt x="404" y="22"/>
                  </a:lnTo>
                  <a:lnTo>
                    <a:pt x="396" y="22"/>
                  </a:lnTo>
                  <a:lnTo>
                    <a:pt x="394" y="24"/>
                  </a:lnTo>
                  <a:lnTo>
                    <a:pt x="376" y="7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30"/>
            <p:cNvSpPr>
              <a:spLocks noEditPoints="1"/>
            </p:cNvSpPr>
            <p:nvPr/>
          </p:nvSpPr>
          <p:spPr bwMode="auto">
            <a:xfrm>
              <a:off x="4803775" y="1716088"/>
              <a:ext cx="2573338" cy="1355725"/>
            </a:xfrm>
            <a:custGeom>
              <a:avLst/>
              <a:gdLst>
                <a:gd name="T0" fmla="*/ 1259 w 1621"/>
                <a:gd name="T1" fmla="*/ 104 h 854"/>
                <a:gd name="T2" fmla="*/ 1346 w 1621"/>
                <a:gd name="T3" fmla="*/ 76 h 854"/>
                <a:gd name="T4" fmla="*/ 8 w 1621"/>
                <a:gd name="T5" fmla="*/ 1 h 854"/>
                <a:gd name="T6" fmla="*/ 70 w 1621"/>
                <a:gd name="T7" fmla="*/ 9 h 854"/>
                <a:gd name="T8" fmla="*/ 132 w 1621"/>
                <a:gd name="T9" fmla="*/ 20 h 854"/>
                <a:gd name="T10" fmla="*/ 217 w 1621"/>
                <a:gd name="T11" fmla="*/ 39 h 854"/>
                <a:gd name="T12" fmla="*/ 301 w 1621"/>
                <a:gd name="T13" fmla="*/ 66 h 854"/>
                <a:gd name="T14" fmla="*/ 365 w 1621"/>
                <a:gd name="T15" fmla="*/ 95 h 854"/>
                <a:gd name="T16" fmla="*/ 407 w 1621"/>
                <a:gd name="T17" fmla="*/ 121 h 854"/>
                <a:gd name="T18" fmla="*/ 448 w 1621"/>
                <a:gd name="T19" fmla="*/ 154 h 854"/>
                <a:gd name="T20" fmla="*/ 490 w 1621"/>
                <a:gd name="T21" fmla="*/ 195 h 854"/>
                <a:gd name="T22" fmla="*/ 575 w 1621"/>
                <a:gd name="T23" fmla="*/ 308 h 854"/>
                <a:gd name="T24" fmla="*/ 617 w 1621"/>
                <a:gd name="T25" fmla="*/ 390 h 854"/>
                <a:gd name="T26" fmla="*/ 699 w 1621"/>
                <a:gd name="T27" fmla="*/ 603 h 854"/>
                <a:gd name="T28" fmla="*/ 784 w 1621"/>
                <a:gd name="T29" fmla="*/ 811 h 854"/>
                <a:gd name="T30" fmla="*/ 856 w 1621"/>
                <a:gd name="T31" fmla="*/ 812 h 854"/>
                <a:gd name="T32" fmla="*/ 941 w 1621"/>
                <a:gd name="T33" fmla="*/ 603 h 854"/>
                <a:gd name="T34" fmla="*/ 1026 w 1621"/>
                <a:gd name="T35" fmla="*/ 390 h 854"/>
                <a:gd name="T36" fmla="*/ 1089 w 1621"/>
                <a:gd name="T37" fmla="*/ 274 h 854"/>
                <a:gd name="T38" fmla="*/ 1194 w 1621"/>
                <a:gd name="T39" fmla="*/ 154 h 854"/>
                <a:gd name="T40" fmla="*/ 1257 w 1621"/>
                <a:gd name="T41" fmla="*/ 106 h 854"/>
                <a:gd name="T42" fmla="*/ 1342 w 1621"/>
                <a:gd name="T43" fmla="*/ 66 h 854"/>
                <a:gd name="T44" fmla="*/ 1423 w 1621"/>
                <a:gd name="T45" fmla="*/ 39 h 854"/>
                <a:gd name="T46" fmla="*/ 1467 w 1621"/>
                <a:gd name="T47" fmla="*/ 29 h 854"/>
                <a:gd name="T48" fmla="*/ 1552 w 1621"/>
                <a:gd name="T49" fmla="*/ 14 h 854"/>
                <a:gd name="T50" fmla="*/ 1621 w 1621"/>
                <a:gd name="T51" fmla="*/ 4 h 854"/>
                <a:gd name="T52" fmla="*/ 1614 w 1621"/>
                <a:gd name="T53" fmla="*/ 17 h 854"/>
                <a:gd name="T54" fmla="*/ 1553 w 1621"/>
                <a:gd name="T55" fmla="*/ 23 h 854"/>
                <a:gd name="T56" fmla="*/ 1510 w 1621"/>
                <a:gd name="T57" fmla="*/ 30 h 854"/>
                <a:gd name="T58" fmla="*/ 1449 w 1621"/>
                <a:gd name="T59" fmla="*/ 44 h 854"/>
                <a:gd name="T60" fmla="*/ 1366 w 1621"/>
                <a:gd name="T61" fmla="*/ 66 h 854"/>
                <a:gd name="T62" fmla="*/ 1304 w 1621"/>
                <a:gd name="T63" fmla="*/ 94 h 854"/>
                <a:gd name="T64" fmla="*/ 1221 w 1621"/>
                <a:gd name="T65" fmla="*/ 144 h 854"/>
                <a:gd name="T66" fmla="*/ 1177 w 1621"/>
                <a:gd name="T67" fmla="*/ 180 h 854"/>
                <a:gd name="T68" fmla="*/ 1097 w 1621"/>
                <a:gd name="T69" fmla="*/ 280 h 854"/>
                <a:gd name="T70" fmla="*/ 1012 w 1621"/>
                <a:gd name="T71" fmla="*/ 443 h 854"/>
                <a:gd name="T72" fmla="*/ 930 w 1621"/>
                <a:gd name="T73" fmla="*/ 665 h 854"/>
                <a:gd name="T74" fmla="*/ 888 w 1621"/>
                <a:gd name="T75" fmla="*/ 774 h 854"/>
                <a:gd name="T76" fmla="*/ 825 w 1621"/>
                <a:gd name="T77" fmla="*/ 853 h 854"/>
                <a:gd name="T78" fmla="*/ 796 w 1621"/>
                <a:gd name="T79" fmla="*/ 844 h 854"/>
                <a:gd name="T80" fmla="*/ 775 w 1621"/>
                <a:gd name="T81" fmla="*/ 817 h 854"/>
                <a:gd name="T82" fmla="*/ 732 w 1621"/>
                <a:gd name="T83" fmla="*/ 723 h 854"/>
                <a:gd name="T84" fmla="*/ 648 w 1621"/>
                <a:gd name="T85" fmla="*/ 491 h 854"/>
                <a:gd name="T86" fmla="*/ 566 w 1621"/>
                <a:gd name="T87" fmla="*/ 315 h 854"/>
                <a:gd name="T88" fmla="*/ 506 w 1621"/>
                <a:gd name="T89" fmla="*/ 224 h 854"/>
                <a:gd name="T90" fmla="*/ 483 w 1621"/>
                <a:gd name="T91" fmla="*/ 201 h 854"/>
                <a:gd name="T92" fmla="*/ 421 w 1621"/>
                <a:gd name="T93" fmla="*/ 144 h 854"/>
                <a:gd name="T94" fmla="*/ 338 w 1621"/>
                <a:gd name="T95" fmla="*/ 94 h 854"/>
                <a:gd name="T96" fmla="*/ 233 w 1621"/>
                <a:gd name="T97" fmla="*/ 54 h 854"/>
                <a:gd name="T98" fmla="*/ 171 w 1621"/>
                <a:gd name="T99" fmla="*/ 38 h 854"/>
                <a:gd name="T100" fmla="*/ 111 w 1621"/>
                <a:gd name="T101" fmla="*/ 29 h 854"/>
                <a:gd name="T102" fmla="*/ 91 w 1621"/>
                <a:gd name="T103" fmla="*/ 24 h 854"/>
                <a:gd name="T104" fmla="*/ 29 w 1621"/>
                <a:gd name="T105" fmla="*/ 17 h 854"/>
                <a:gd name="T106" fmla="*/ 0 w 1621"/>
                <a:gd name="T107" fmla="*/ 12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21" h="854">
                  <a:moveTo>
                    <a:pt x="1065" y="310"/>
                  </a:moveTo>
                  <a:lnTo>
                    <a:pt x="1064" y="311"/>
                  </a:lnTo>
                  <a:lnTo>
                    <a:pt x="1065" y="310"/>
                  </a:lnTo>
                  <a:close/>
                  <a:moveTo>
                    <a:pt x="1259" y="104"/>
                  </a:moveTo>
                  <a:lnTo>
                    <a:pt x="1257" y="106"/>
                  </a:lnTo>
                  <a:lnTo>
                    <a:pt x="1259" y="104"/>
                  </a:lnTo>
                  <a:close/>
                  <a:moveTo>
                    <a:pt x="1351" y="74"/>
                  </a:moveTo>
                  <a:lnTo>
                    <a:pt x="1346" y="76"/>
                  </a:lnTo>
                  <a:lnTo>
                    <a:pt x="1348" y="74"/>
                  </a:lnTo>
                  <a:lnTo>
                    <a:pt x="1351" y="74"/>
                  </a:lnTo>
                  <a:close/>
                  <a:moveTo>
                    <a:pt x="4" y="0"/>
                  </a:moveTo>
                  <a:lnTo>
                    <a:pt x="8" y="1"/>
                  </a:lnTo>
                  <a:lnTo>
                    <a:pt x="28" y="6"/>
                  </a:lnTo>
                  <a:lnTo>
                    <a:pt x="49" y="7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93" y="14"/>
                  </a:lnTo>
                  <a:lnTo>
                    <a:pt x="112" y="18"/>
                  </a:lnTo>
                  <a:lnTo>
                    <a:pt x="131" y="20"/>
                  </a:lnTo>
                  <a:lnTo>
                    <a:pt x="132" y="20"/>
                  </a:lnTo>
                  <a:lnTo>
                    <a:pt x="155" y="24"/>
                  </a:lnTo>
                  <a:lnTo>
                    <a:pt x="174" y="29"/>
                  </a:lnTo>
                  <a:lnTo>
                    <a:pt x="197" y="35"/>
                  </a:lnTo>
                  <a:lnTo>
                    <a:pt x="217" y="39"/>
                  </a:lnTo>
                  <a:lnTo>
                    <a:pt x="236" y="45"/>
                  </a:lnTo>
                  <a:lnTo>
                    <a:pt x="259" y="51"/>
                  </a:lnTo>
                  <a:lnTo>
                    <a:pt x="279" y="57"/>
                  </a:lnTo>
                  <a:lnTo>
                    <a:pt x="301" y="66"/>
                  </a:lnTo>
                  <a:lnTo>
                    <a:pt x="307" y="69"/>
                  </a:lnTo>
                  <a:lnTo>
                    <a:pt x="303" y="66"/>
                  </a:lnTo>
                  <a:lnTo>
                    <a:pt x="342" y="85"/>
                  </a:lnTo>
                  <a:lnTo>
                    <a:pt x="365" y="95"/>
                  </a:lnTo>
                  <a:lnTo>
                    <a:pt x="385" y="106"/>
                  </a:lnTo>
                  <a:lnTo>
                    <a:pt x="407" y="119"/>
                  </a:lnTo>
                  <a:lnTo>
                    <a:pt x="406" y="119"/>
                  </a:lnTo>
                  <a:lnTo>
                    <a:pt x="407" y="121"/>
                  </a:lnTo>
                  <a:lnTo>
                    <a:pt x="427" y="136"/>
                  </a:lnTo>
                  <a:lnTo>
                    <a:pt x="431" y="139"/>
                  </a:lnTo>
                  <a:lnTo>
                    <a:pt x="428" y="136"/>
                  </a:lnTo>
                  <a:lnTo>
                    <a:pt x="448" y="154"/>
                  </a:lnTo>
                  <a:lnTo>
                    <a:pt x="447" y="154"/>
                  </a:lnTo>
                  <a:lnTo>
                    <a:pt x="469" y="172"/>
                  </a:lnTo>
                  <a:lnTo>
                    <a:pt x="471" y="172"/>
                  </a:lnTo>
                  <a:lnTo>
                    <a:pt x="490" y="195"/>
                  </a:lnTo>
                  <a:lnTo>
                    <a:pt x="513" y="218"/>
                  </a:lnTo>
                  <a:lnTo>
                    <a:pt x="533" y="243"/>
                  </a:lnTo>
                  <a:lnTo>
                    <a:pt x="552" y="274"/>
                  </a:lnTo>
                  <a:lnTo>
                    <a:pt x="575" y="308"/>
                  </a:lnTo>
                  <a:lnTo>
                    <a:pt x="577" y="311"/>
                  </a:lnTo>
                  <a:lnTo>
                    <a:pt x="575" y="310"/>
                  </a:lnTo>
                  <a:lnTo>
                    <a:pt x="595" y="348"/>
                  </a:lnTo>
                  <a:lnTo>
                    <a:pt x="617" y="390"/>
                  </a:lnTo>
                  <a:lnTo>
                    <a:pt x="637" y="439"/>
                  </a:lnTo>
                  <a:lnTo>
                    <a:pt x="657" y="488"/>
                  </a:lnTo>
                  <a:lnTo>
                    <a:pt x="679" y="546"/>
                  </a:lnTo>
                  <a:lnTo>
                    <a:pt x="699" y="603"/>
                  </a:lnTo>
                  <a:lnTo>
                    <a:pt x="722" y="662"/>
                  </a:lnTo>
                  <a:lnTo>
                    <a:pt x="741" y="720"/>
                  </a:lnTo>
                  <a:lnTo>
                    <a:pt x="761" y="770"/>
                  </a:lnTo>
                  <a:lnTo>
                    <a:pt x="784" y="811"/>
                  </a:lnTo>
                  <a:lnTo>
                    <a:pt x="803" y="836"/>
                  </a:lnTo>
                  <a:lnTo>
                    <a:pt x="822" y="844"/>
                  </a:lnTo>
                  <a:lnTo>
                    <a:pt x="840" y="835"/>
                  </a:lnTo>
                  <a:lnTo>
                    <a:pt x="856" y="812"/>
                  </a:lnTo>
                  <a:lnTo>
                    <a:pt x="879" y="770"/>
                  </a:lnTo>
                  <a:lnTo>
                    <a:pt x="899" y="720"/>
                  </a:lnTo>
                  <a:lnTo>
                    <a:pt x="921" y="662"/>
                  </a:lnTo>
                  <a:lnTo>
                    <a:pt x="941" y="603"/>
                  </a:lnTo>
                  <a:lnTo>
                    <a:pt x="961" y="546"/>
                  </a:lnTo>
                  <a:lnTo>
                    <a:pt x="983" y="488"/>
                  </a:lnTo>
                  <a:lnTo>
                    <a:pt x="1003" y="439"/>
                  </a:lnTo>
                  <a:lnTo>
                    <a:pt x="1026" y="390"/>
                  </a:lnTo>
                  <a:lnTo>
                    <a:pt x="1045" y="348"/>
                  </a:lnTo>
                  <a:lnTo>
                    <a:pt x="1065" y="310"/>
                  </a:lnTo>
                  <a:lnTo>
                    <a:pt x="1067" y="308"/>
                  </a:lnTo>
                  <a:lnTo>
                    <a:pt x="1089" y="274"/>
                  </a:lnTo>
                  <a:lnTo>
                    <a:pt x="1109" y="243"/>
                  </a:lnTo>
                  <a:lnTo>
                    <a:pt x="1132" y="218"/>
                  </a:lnTo>
                  <a:lnTo>
                    <a:pt x="1171" y="172"/>
                  </a:lnTo>
                  <a:lnTo>
                    <a:pt x="1194" y="154"/>
                  </a:lnTo>
                  <a:lnTo>
                    <a:pt x="1213" y="136"/>
                  </a:lnTo>
                  <a:lnTo>
                    <a:pt x="1236" y="121"/>
                  </a:lnTo>
                  <a:lnTo>
                    <a:pt x="1256" y="107"/>
                  </a:lnTo>
                  <a:lnTo>
                    <a:pt x="1257" y="106"/>
                  </a:lnTo>
                  <a:lnTo>
                    <a:pt x="1277" y="95"/>
                  </a:lnTo>
                  <a:lnTo>
                    <a:pt x="1299" y="85"/>
                  </a:lnTo>
                  <a:lnTo>
                    <a:pt x="1319" y="76"/>
                  </a:lnTo>
                  <a:lnTo>
                    <a:pt x="1342" y="66"/>
                  </a:lnTo>
                  <a:lnTo>
                    <a:pt x="1361" y="57"/>
                  </a:lnTo>
                  <a:lnTo>
                    <a:pt x="1381" y="51"/>
                  </a:lnTo>
                  <a:lnTo>
                    <a:pt x="1404" y="45"/>
                  </a:lnTo>
                  <a:lnTo>
                    <a:pt x="1423" y="39"/>
                  </a:lnTo>
                  <a:lnTo>
                    <a:pt x="1425" y="39"/>
                  </a:lnTo>
                  <a:lnTo>
                    <a:pt x="1446" y="35"/>
                  </a:lnTo>
                  <a:lnTo>
                    <a:pt x="1466" y="29"/>
                  </a:lnTo>
                  <a:lnTo>
                    <a:pt x="1467" y="29"/>
                  </a:lnTo>
                  <a:lnTo>
                    <a:pt x="1490" y="24"/>
                  </a:lnTo>
                  <a:lnTo>
                    <a:pt x="1510" y="20"/>
                  </a:lnTo>
                  <a:lnTo>
                    <a:pt x="1529" y="18"/>
                  </a:lnTo>
                  <a:lnTo>
                    <a:pt x="1552" y="14"/>
                  </a:lnTo>
                  <a:lnTo>
                    <a:pt x="1572" y="9"/>
                  </a:lnTo>
                  <a:lnTo>
                    <a:pt x="1594" y="7"/>
                  </a:lnTo>
                  <a:lnTo>
                    <a:pt x="1614" y="6"/>
                  </a:lnTo>
                  <a:lnTo>
                    <a:pt x="1621" y="4"/>
                  </a:lnTo>
                  <a:lnTo>
                    <a:pt x="1621" y="14"/>
                  </a:lnTo>
                  <a:lnTo>
                    <a:pt x="1615" y="15"/>
                  </a:lnTo>
                  <a:lnTo>
                    <a:pt x="1611" y="17"/>
                  </a:lnTo>
                  <a:lnTo>
                    <a:pt x="1614" y="17"/>
                  </a:lnTo>
                  <a:lnTo>
                    <a:pt x="1594" y="18"/>
                  </a:lnTo>
                  <a:lnTo>
                    <a:pt x="1572" y="20"/>
                  </a:lnTo>
                  <a:lnTo>
                    <a:pt x="1572" y="18"/>
                  </a:lnTo>
                  <a:lnTo>
                    <a:pt x="1553" y="23"/>
                  </a:lnTo>
                  <a:lnTo>
                    <a:pt x="1531" y="27"/>
                  </a:lnTo>
                  <a:lnTo>
                    <a:pt x="1525" y="29"/>
                  </a:lnTo>
                  <a:lnTo>
                    <a:pt x="1529" y="29"/>
                  </a:lnTo>
                  <a:lnTo>
                    <a:pt x="1510" y="30"/>
                  </a:lnTo>
                  <a:lnTo>
                    <a:pt x="1510" y="29"/>
                  </a:lnTo>
                  <a:lnTo>
                    <a:pt x="1491" y="33"/>
                  </a:lnTo>
                  <a:lnTo>
                    <a:pt x="1469" y="38"/>
                  </a:lnTo>
                  <a:lnTo>
                    <a:pt x="1449" y="44"/>
                  </a:lnTo>
                  <a:lnTo>
                    <a:pt x="1426" y="48"/>
                  </a:lnTo>
                  <a:lnTo>
                    <a:pt x="1407" y="54"/>
                  </a:lnTo>
                  <a:lnTo>
                    <a:pt x="1384" y="60"/>
                  </a:lnTo>
                  <a:lnTo>
                    <a:pt x="1366" y="66"/>
                  </a:lnTo>
                  <a:lnTo>
                    <a:pt x="1348" y="74"/>
                  </a:lnTo>
                  <a:lnTo>
                    <a:pt x="1345" y="76"/>
                  </a:lnTo>
                  <a:lnTo>
                    <a:pt x="1324" y="85"/>
                  </a:lnTo>
                  <a:lnTo>
                    <a:pt x="1304" y="94"/>
                  </a:lnTo>
                  <a:lnTo>
                    <a:pt x="1281" y="104"/>
                  </a:lnTo>
                  <a:lnTo>
                    <a:pt x="1262" y="115"/>
                  </a:lnTo>
                  <a:lnTo>
                    <a:pt x="1242" y="128"/>
                  </a:lnTo>
                  <a:lnTo>
                    <a:pt x="1221" y="144"/>
                  </a:lnTo>
                  <a:lnTo>
                    <a:pt x="1201" y="162"/>
                  </a:lnTo>
                  <a:lnTo>
                    <a:pt x="1206" y="157"/>
                  </a:lnTo>
                  <a:lnTo>
                    <a:pt x="1200" y="162"/>
                  </a:lnTo>
                  <a:lnTo>
                    <a:pt x="1177" y="180"/>
                  </a:lnTo>
                  <a:lnTo>
                    <a:pt x="1139" y="224"/>
                  </a:lnTo>
                  <a:lnTo>
                    <a:pt x="1139" y="225"/>
                  </a:lnTo>
                  <a:lnTo>
                    <a:pt x="1116" y="251"/>
                  </a:lnTo>
                  <a:lnTo>
                    <a:pt x="1097" y="280"/>
                  </a:lnTo>
                  <a:lnTo>
                    <a:pt x="1074" y="315"/>
                  </a:lnTo>
                  <a:lnTo>
                    <a:pt x="1054" y="352"/>
                  </a:lnTo>
                  <a:lnTo>
                    <a:pt x="1035" y="395"/>
                  </a:lnTo>
                  <a:lnTo>
                    <a:pt x="1012" y="443"/>
                  </a:lnTo>
                  <a:lnTo>
                    <a:pt x="992" y="491"/>
                  </a:lnTo>
                  <a:lnTo>
                    <a:pt x="970" y="549"/>
                  </a:lnTo>
                  <a:lnTo>
                    <a:pt x="950" y="606"/>
                  </a:lnTo>
                  <a:lnTo>
                    <a:pt x="930" y="665"/>
                  </a:lnTo>
                  <a:lnTo>
                    <a:pt x="908" y="723"/>
                  </a:lnTo>
                  <a:lnTo>
                    <a:pt x="888" y="773"/>
                  </a:lnTo>
                  <a:lnTo>
                    <a:pt x="887" y="776"/>
                  </a:lnTo>
                  <a:lnTo>
                    <a:pt x="888" y="774"/>
                  </a:lnTo>
                  <a:lnTo>
                    <a:pt x="865" y="817"/>
                  </a:lnTo>
                  <a:lnTo>
                    <a:pt x="846" y="842"/>
                  </a:lnTo>
                  <a:lnTo>
                    <a:pt x="844" y="844"/>
                  </a:lnTo>
                  <a:lnTo>
                    <a:pt x="825" y="853"/>
                  </a:lnTo>
                  <a:lnTo>
                    <a:pt x="822" y="854"/>
                  </a:lnTo>
                  <a:lnTo>
                    <a:pt x="820" y="853"/>
                  </a:lnTo>
                  <a:lnTo>
                    <a:pt x="797" y="844"/>
                  </a:lnTo>
                  <a:lnTo>
                    <a:pt x="796" y="844"/>
                  </a:lnTo>
                  <a:lnTo>
                    <a:pt x="796" y="842"/>
                  </a:lnTo>
                  <a:lnTo>
                    <a:pt x="776" y="817"/>
                  </a:lnTo>
                  <a:lnTo>
                    <a:pt x="775" y="815"/>
                  </a:lnTo>
                  <a:lnTo>
                    <a:pt x="775" y="817"/>
                  </a:lnTo>
                  <a:lnTo>
                    <a:pt x="752" y="774"/>
                  </a:lnTo>
                  <a:lnTo>
                    <a:pt x="754" y="776"/>
                  </a:lnTo>
                  <a:lnTo>
                    <a:pt x="752" y="773"/>
                  </a:lnTo>
                  <a:lnTo>
                    <a:pt x="732" y="723"/>
                  </a:lnTo>
                  <a:lnTo>
                    <a:pt x="713" y="665"/>
                  </a:lnTo>
                  <a:lnTo>
                    <a:pt x="690" y="606"/>
                  </a:lnTo>
                  <a:lnTo>
                    <a:pt x="670" y="549"/>
                  </a:lnTo>
                  <a:lnTo>
                    <a:pt x="648" y="491"/>
                  </a:lnTo>
                  <a:lnTo>
                    <a:pt x="628" y="442"/>
                  </a:lnTo>
                  <a:lnTo>
                    <a:pt x="608" y="395"/>
                  </a:lnTo>
                  <a:lnTo>
                    <a:pt x="586" y="352"/>
                  </a:lnTo>
                  <a:lnTo>
                    <a:pt x="566" y="315"/>
                  </a:lnTo>
                  <a:lnTo>
                    <a:pt x="568" y="315"/>
                  </a:lnTo>
                  <a:lnTo>
                    <a:pt x="545" y="280"/>
                  </a:lnTo>
                  <a:lnTo>
                    <a:pt x="525" y="249"/>
                  </a:lnTo>
                  <a:lnTo>
                    <a:pt x="506" y="224"/>
                  </a:lnTo>
                  <a:lnTo>
                    <a:pt x="506" y="225"/>
                  </a:lnTo>
                  <a:lnTo>
                    <a:pt x="483" y="203"/>
                  </a:lnTo>
                  <a:lnTo>
                    <a:pt x="487" y="207"/>
                  </a:lnTo>
                  <a:lnTo>
                    <a:pt x="483" y="201"/>
                  </a:lnTo>
                  <a:lnTo>
                    <a:pt x="463" y="178"/>
                  </a:lnTo>
                  <a:lnTo>
                    <a:pt x="463" y="180"/>
                  </a:lnTo>
                  <a:lnTo>
                    <a:pt x="441" y="162"/>
                  </a:lnTo>
                  <a:lnTo>
                    <a:pt x="421" y="144"/>
                  </a:lnTo>
                  <a:lnTo>
                    <a:pt x="401" y="128"/>
                  </a:lnTo>
                  <a:lnTo>
                    <a:pt x="380" y="115"/>
                  </a:lnTo>
                  <a:lnTo>
                    <a:pt x="360" y="104"/>
                  </a:lnTo>
                  <a:lnTo>
                    <a:pt x="338" y="94"/>
                  </a:lnTo>
                  <a:lnTo>
                    <a:pt x="298" y="76"/>
                  </a:lnTo>
                  <a:lnTo>
                    <a:pt x="276" y="66"/>
                  </a:lnTo>
                  <a:lnTo>
                    <a:pt x="256" y="60"/>
                  </a:lnTo>
                  <a:lnTo>
                    <a:pt x="233" y="54"/>
                  </a:lnTo>
                  <a:lnTo>
                    <a:pt x="214" y="48"/>
                  </a:lnTo>
                  <a:lnTo>
                    <a:pt x="190" y="42"/>
                  </a:lnTo>
                  <a:lnTo>
                    <a:pt x="194" y="44"/>
                  </a:lnTo>
                  <a:lnTo>
                    <a:pt x="171" y="38"/>
                  </a:lnTo>
                  <a:lnTo>
                    <a:pt x="153" y="33"/>
                  </a:lnTo>
                  <a:lnTo>
                    <a:pt x="153" y="35"/>
                  </a:lnTo>
                  <a:lnTo>
                    <a:pt x="131" y="30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1" y="27"/>
                  </a:lnTo>
                  <a:lnTo>
                    <a:pt x="91" y="23"/>
                  </a:lnTo>
                  <a:lnTo>
                    <a:pt x="91" y="24"/>
                  </a:lnTo>
                  <a:lnTo>
                    <a:pt x="69" y="20"/>
                  </a:lnTo>
                  <a:lnTo>
                    <a:pt x="49" y="18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6" y="15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0" y="12"/>
                  </a:lnTo>
                  <a:lnTo>
                    <a:pt x="0" y="1"/>
                  </a:lnTo>
                  <a:lnTo>
                    <a:pt x="7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31"/>
            <p:cNvSpPr>
              <a:spLocks noEditPoints="1"/>
            </p:cNvSpPr>
            <p:nvPr/>
          </p:nvSpPr>
          <p:spPr bwMode="auto">
            <a:xfrm>
              <a:off x="5622925" y="974725"/>
              <a:ext cx="936625" cy="2343150"/>
            </a:xfrm>
            <a:custGeom>
              <a:avLst/>
              <a:gdLst>
                <a:gd name="T0" fmla="*/ 576 w 590"/>
                <a:gd name="T1" fmla="*/ 1450 h 1476"/>
                <a:gd name="T2" fmla="*/ 575 w 590"/>
                <a:gd name="T3" fmla="*/ 1424 h 1476"/>
                <a:gd name="T4" fmla="*/ 579 w 590"/>
                <a:gd name="T5" fmla="*/ 1370 h 1476"/>
                <a:gd name="T6" fmla="*/ 520 w 590"/>
                <a:gd name="T7" fmla="*/ 1312 h 1476"/>
                <a:gd name="T8" fmla="*/ 496 w 590"/>
                <a:gd name="T9" fmla="*/ 1324 h 1476"/>
                <a:gd name="T10" fmla="*/ 551 w 590"/>
                <a:gd name="T11" fmla="*/ 1294 h 1476"/>
                <a:gd name="T12" fmla="*/ 544 w 590"/>
                <a:gd name="T13" fmla="*/ 1305 h 1476"/>
                <a:gd name="T14" fmla="*/ 551 w 590"/>
                <a:gd name="T15" fmla="*/ 1294 h 1476"/>
                <a:gd name="T16" fmla="*/ 467 w 590"/>
                <a:gd name="T17" fmla="*/ 1281 h 1476"/>
                <a:gd name="T18" fmla="*/ 464 w 590"/>
                <a:gd name="T19" fmla="*/ 1296 h 1476"/>
                <a:gd name="T20" fmla="*/ 440 w 590"/>
                <a:gd name="T21" fmla="*/ 1258 h 1476"/>
                <a:gd name="T22" fmla="*/ 442 w 590"/>
                <a:gd name="T23" fmla="*/ 1235 h 1476"/>
                <a:gd name="T24" fmla="*/ 442 w 590"/>
                <a:gd name="T25" fmla="*/ 1259 h 1476"/>
                <a:gd name="T26" fmla="*/ 424 w 590"/>
                <a:gd name="T27" fmla="*/ 1187 h 1476"/>
                <a:gd name="T28" fmla="*/ 420 w 590"/>
                <a:gd name="T29" fmla="*/ 1207 h 1476"/>
                <a:gd name="T30" fmla="*/ 410 w 590"/>
                <a:gd name="T31" fmla="*/ 1146 h 1476"/>
                <a:gd name="T32" fmla="*/ 398 w 590"/>
                <a:gd name="T33" fmla="*/ 1140 h 1476"/>
                <a:gd name="T34" fmla="*/ 396 w 590"/>
                <a:gd name="T35" fmla="*/ 1111 h 1476"/>
                <a:gd name="T36" fmla="*/ 387 w 590"/>
                <a:gd name="T37" fmla="*/ 1087 h 1476"/>
                <a:gd name="T38" fmla="*/ 362 w 590"/>
                <a:gd name="T39" fmla="*/ 1040 h 1476"/>
                <a:gd name="T40" fmla="*/ 352 w 590"/>
                <a:gd name="T41" fmla="*/ 1016 h 1476"/>
                <a:gd name="T42" fmla="*/ 342 w 590"/>
                <a:gd name="T43" fmla="*/ 963 h 1476"/>
                <a:gd name="T44" fmla="*/ 313 w 590"/>
                <a:gd name="T45" fmla="*/ 889 h 1476"/>
                <a:gd name="T46" fmla="*/ 313 w 590"/>
                <a:gd name="T47" fmla="*/ 889 h 1476"/>
                <a:gd name="T48" fmla="*/ 281 w 590"/>
                <a:gd name="T49" fmla="*/ 845 h 1476"/>
                <a:gd name="T50" fmla="*/ 269 w 590"/>
                <a:gd name="T51" fmla="*/ 822 h 1476"/>
                <a:gd name="T52" fmla="*/ 253 w 590"/>
                <a:gd name="T53" fmla="*/ 771 h 1476"/>
                <a:gd name="T54" fmla="*/ 207 w 590"/>
                <a:gd name="T55" fmla="*/ 706 h 1476"/>
                <a:gd name="T56" fmla="*/ 212 w 590"/>
                <a:gd name="T57" fmla="*/ 729 h 1476"/>
                <a:gd name="T58" fmla="*/ 173 w 590"/>
                <a:gd name="T59" fmla="*/ 665 h 1476"/>
                <a:gd name="T60" fmla="*/ 171 w 590"/>
                <a:gd name="T61" fmla="*/ 680 h 1476"/>
                <a:gd name="T62" fmla="*/ 136 w 590"/>
                <a:gd name="T63" fmla="*/ 630 h 1476"/>
                <a:gd name="T64" fmla="*/ 127 w 590"/>
                <a:gd name="T65" fmla="*/ 636 h 1476"/>
                <a:gd name="T66" fmla="*/ 114 w 590"/>
                <a:gd name="T67" fmla="*/ 611 h 1476"/>
                <a:gd name="T68" fmla="*/ 92 w 590"/>
                <a:gd name="T69" fmla="*/ 594 h 1476"/>
                <a:gd name="T70" fmla="*/ 88 w 590"/>
                <a:gd name="T71" fmla="*/ 591 h 1476"/>
                <a:gd name="T72" fmla="*/ 49 w 590"/>
                <a:gd name="T73" fmla="*/ 565 h 1476"/>
                <a:gd name="T74" fmla="*/ 38 w 590"/>
                <a:gd name="T75" fmla="*/ 538 h 1476"/>
                <a:gd name="T76" fmla="*/ 32 w 590"/>
                <a:gd name="T77" fmla="*/ 461 h 1476"/>
                <a:gd name="T78" fmla="*/ 23 w 590"/>
                <a:gd name="T79" fmla="*/ 482 h 1476"/>
                <a:gd name="T80" fmla="*/ 29 w 590"/>
                <a:gd name="T81" fmla="*/ 408 h 1476"/>
                <a:gd name="T82" fmla="*/ 14 w 590"/>
                <a:gd name="T83" fmla="*/ 355 h 1476"/>
                <a:gd name="T84" fmla="*/ 14 w 590"/>
                <a:gd name="T85" fmla="*/ 355 h 1476"/>
                <a:gd name="T86" fmla="*/ 12 w 590"/>
                <a:gd name="T87" fmla="*/ 328 h 1476"/>
                <a:gd name="T88" fmla="*/ 20 w 590"/>
                <a:gd name="T89" fmla="*/ 276 h 1476"/>
                <a:gd name="T90" fmla="*/ 15 w 590"/>
                <a:gd name="T91" fmla="*/ 196 h 1476"/>
                <a:gd name="T92" fmla="*/ 2 w 590"/>
                <a:gd name="T93" fmla="*/ 143 h 1476"/>
                <a:gd name="T94" fmla="*/ 3 w 590"/>
                <a:gd name="T95" fmla="*/ 170 h 1476"/>
                <a:gd name="T96" fmla="*/ 12 w 590"/>
                <a:gd name="T97" fmla="*/ 92 h 1476"/>
                <a:gd name="T98" fmla="*/ 0 w 590"/>
                <a:gd name="T99" fmla="*/ 39 h 1476"/>
                <a:gd name="T100" fmla="*/ 0 w 590"/>
                <a:gd name="T101" fmla="*/ 39 h 1476"/>
                <a:gd name="T102" fmla="*/ 0 w 590"/>
                <a:gd name="T103" fmla="*/ 12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0" h="1476">
                  <a:moveTo>
                    <a:pt x="587" y="1448"/>
                  </a:moveTo>
                  <a:lnTo>
                    <a:pt x="590" y="1474"/>
                  </a:lnTo>
                  <a:lnTo>
                    <a:pt x="579" y="1476"/>
                  </a:lnTo>
                  <a:lnTo>
                    <a:pt x="576" y="1450"/>
                  </a:lnTo>
                  <a:lnTo>
                    <a:pt x="587" y="1448"/>
                  </a:lnTo>
                  <a:close/>
                  <a:moveTo>
                    <a:pt x="582" y="1396"/>
                  </a:moveTo>
                  <a:lnTo>
                    <a:pt x="585" y="1423"/>
                  </a:lnTo>
                  <a:lnTo>
                    <a:pt x="575" y="1424"/>
                  </a:lnTo>
                  <a:lnTo>
                    <a:pt x="572" y="1397"/>
                  </a:lnTo>
                  <a:lnTo>
                    <a:pt x="582" y="1396"/>
                  </a:lnTo>
                  <a:close/>
                  <a:moveTo>
                    <a:pt x="578" y="1343"/>
                  </a:moveTo>
                  <a:lnTo>
                    <a:pt x="579" y="1370"/>
                  </a:lnTo>
                  <a:lnTo>
                    <a:pt x="569" y="1371"/>
                  </a:lnTo>
                  <a:lnTo>
                    <a:pt x="567" y="1344"/>
                  </a:lnTo>
                  <a:lnTo>
                    <a:pt x="578" y="1343"/>
                  </a:lnTo>
                  <a:close/>
                  <a:moveTo>
                    <a:pt x="520" y="1312"/>
                  </a:moveTo>
                  <a:lnTo>
                    <a:pt x="525" y="1321"/>
                  </a:lnTo>
                  <a:lnTo>
                    <a:pt x="510" y="1329"/>
                  </a:lnTo>
                  <a:lnTo>
                    <a:pt x="508" y="1329"/>
                  </a:lnTo>
                  <a:lnTo>
                    <a:pt x="496" y="1324"/>
                  </a:lnTo>
                  <a:lnTo>
                    <a:pt x="499" y="1314"/>
                  </a:lnTo>
                  <a:lnTo>
                    <a:pt x="510" y="1318"/>
                  </a:lnTo>
                  <a:lnTo>
                    <a:pt x="520" y="1312"/>
                  </a:lnTo>
                  <a:close/>
                  <a:moveTo>
                    <a:pt x="551" y="1294"/>
                  </a:moveTo>
                  <a:lnTo>
                    <a:pt x="554" y="1299"/>
                  </a:lnTo>
                  <a:lnTo>
                    <a:pt x="566" y="1318"/>
                  </a:lnTo>
                  <a:lnTo>
                    <a:pt x="557" y="1324"/>
                  </a:lnTo>
                  <a:lnTo>
                    <a:pt x="544" y="1305"/>
                  </a:lnTo>
                  <a:lnTo>
                    <a:pt x="546" y="1305"/>
                  </a:lnTo>
                  <a:lnTo>
                    <a:pt x="543" y="1299"/>
                  </a:lnTo>
                  <a:lnTo>
                    <a:pt x="548" y="1297"/>
                  </a:lnTo>
                  <a:lnTo>
                    <a:pt x="551" y="1294"/>
                  </a:lnTo>
                  <a:close/>
                  <a:moveTo>
                    <a:pt x="461" y="1293"/>
                  </a:moveTo>
                  <a:lnTo>
                    <a:pt x="463" y="1296"/>
                  </a:lnTo>
                  <a:lnTo>
                    <a:pt x="461" y="1293"/>
                  </a:lnTo>
                  <a:close/>
                  <a:moveTo>
                    <a:pt x="467" y="1281"/>
                  </a:moveTo>
                  <a:lnTo>
                    <a:pt x="472" y="1290"/>
                  </a:lnTo>
                  <a:lnTo>
                    <a:pt x="481" y="1302"/>
                  </a:lnTo>
                  <a:lnTo>
                    <a:pt x="473" y="1308"/>
                  </a:lnTo>
                  <a:lnTo>
                    <a:pt x="464" y="1296"/>
                  </a:lnTo>
                  <a:lnTo>
                    <a:pt x="461" y="1293"/>
                  </a:lnTo>
                  <a:lnTo>
                    <a:pt x="458" y="1287"/>
                  </a:lnTo>
                  <a:lnTo>
                    <a:pt x="467" y="1281"/>
                  </a:lnTo>
                  <a:close/>
                  <a:moveTo>
                    <a:pt x="440" y="1258"/>
                  </a:moveTo>
                  <a:lnTo>
                    <a:pt x="442" y="1259"/>
                  </a:lnTo>
                  <a:lnTo>
                    <a:pt x="442" y="1261"/>
                  </a:lnTo>
                  <a:lnTo>
                    <a:pt x="440" y="1258"/>
                  </a:lnTo>
                  <a:close/>
                  <a:moveTo>
                    <a:pt x="442" y="1235"/>
                  </a:moveTo>
                  <a:lnTo>
                    <a:pt x="449" y="1252"/>
                  </a:lnTo>
                  <a:lnTo>
                    <a:pt x="454" y="1258"/>
                  </a:lnTo>
                  <a:lnTo>
                    <a:pt x="445" y="1264"/>
                  </a:lnTo>
                  <a:lnTo>
                    <a:pt x="442" y="1259"/>
                  </a:lnTo>
                  <a:lnTo>
                    <a:pt x="440" y="1256"/>
                  </a:lnTo>
                  <a:lnTo>
                    <a:pt x="433" y="1238"/>
                  </a:lnTo>
                  <a:lnTo>
                    <a:pt x="442" y="1235"/>
                  </a:lnTo>
                  <a:close/>
                  <a:moveTo>
                    <a:pt x="424" y="1187"/>
                  </a:moveTo>
                  <a:lnTo>
                    <a:pt x="430" y="1203"/>
                  </a:lnTo>
                  <a:lnTo>
                    <a:pt x="433" y="1211"/>
                  </a:lnTo>
                  <a:lnTo>
                    <a:pt x="424" y="1214"/>
                  </a:lnTo>
                  <a:lnTo>
                    <a:pt x="420" y="1207"/>
                  </a:lnTo>
                  <a:lnTo>
                    <a:pt x="414" y="1190"/>
                  </a:lnTo>
                  <a:lnTo>
                    <a:pt x="424" y="1187"/>
                  </a:lnTo>
                  <a:close/>
                  <a:moveTo>
                    <a:pt x="407" y="1137"/>
                  </a:moveTo>
                  <a:lnTo>
                    <a:pt x="410" y="1146"/>
                  </a:lnTo>
                  <a:lnTo>
                    <a:pt x="414" y="1161"/>
                  </a:lnTo>
                  <a:lnTo>
                    <a:pt x="405" y="1164"/>
                  </a:lnTo>
                  <a:lnTo>
                    <a:pt x="401" y="1149"/>
                  </a:lnTo>
                  <a:lnTo>
                    <a:pt x="398" y="1140"/>
                  </a:lnTo>
                  <a:lnTo>
                    <a:pt x="407" y="1137"/>
                  </a:lnTo>
                  <a:close/>
                  <a:moveTo>
                    <a:pt x="387" y="1087"/>
                  </a:moveTo>
                  <a:lnTo>
                    <a:pt x="387" y="1089"/>
                  </a:lnTo>
                  <a:lnTo>
                    <a:pt x="396" y="1111"/>
                  </a:lnTo>
                  <a:lnTo>
                    <a:pt x="387" y="1114"/>
                  </a:lnTo>
                  <a:lnTo>
                    <a:pt x="378" y="1092"/>
                  </a:lnTo>
                  <a:lnTo>
                    <a:pt x="378" y="1090"/>
                  </a:lnTo>
                  <a:lnTo>
                    <a:pt x="387" y="1087"/>
                  </a:lnTo>
                  <a:close/>
                  <a:moveTo>
                    <a:pt x="371" y="1037"/>
                  </a:moveTo>
                  <a:lnTo>
                    <a:pt x="378" y="1063"/>
                  </a:lnTo>
                  <a:lnTo>
                    <a:pt x="369" y="1066"/>
                  </a:lnTo>
                  <a:lnTo>
                    <a:pt x="362" y="1040"/>
                  </a:lnTo>
                  <a:lnTo>
                    <a:pt x="371" y="1037"/>
                  </a:lnTo>
                  <a:close/>
                  <a:moveTo>
                    <a:pt x="351" y="987"/>
                  </a:moveTo>
                  <a:lnTo>
                    <a:pt x="362" y="1013"/>
                  </a:lnTo>
                  <a:lnTo>
                    <a:pt x="352" y="1016"/>
                  </a:lnTo>
                  <a:lnTo>
                    <a:pt x="342" y="990"/>
                  </a:lnTo>
                  <a:lnTo>
                    <a:pt x="351" y="987"/>
                  </a:lnTo>
                  <a:close/>
                  <a:moveTo>
                    <a:pt x="333" y="939"/>
                  </a:moveTo>
                  <a:lnTo>
                    <a:pt x="342" y="963"/>
                  </a:lnTo>
                  <a:lnTo>
                    <a:pt x="333" y="966"/>
                  </a:lnTo>
                  <a:lnTo>
                    <a:pt x="324" y="942"/>
                  </a:lnTo>
                  <a:lnTo>
                    <a:pt x="333" y="939"/>
                  </a:lnTo>
                  <a:close/>
                  <a:moveTo>
                    <a:pt x="313" y="889"/>
                  </a:moveTo>
                  <a:lnTo>
                    <a:pt x="324" y="913"/>
                  </a:lnTo>
                  <a:lnTo>
                    <a:pt x="315" y="918"/>
                  </a:lnTo>
                  <a:lnTo>
                    <a:pt x="304" y="893"/>
                  </a:lnTo>
                  <a:lnTo>
                    <a:pt x="313" y="889"/>
                  </a:lnTo>
                  <a:close/>
                  <a:moveTo>
                    <a:pt x="290" y="840"/>
                  </a:moveTo>
                  <a:lnTo>
                    <a:pt x="303" y="865"/>
                  </a:lnTo>
                  <a:lnTo>
                    <a:pt x="293" y="869"/>
                  </a:lnTo>
                  <a:lnTo>
                    <a:pt x="281" y="845"/>
                  </a:lnTo>
                  <a:lnTo>
                    <a:pt x="290" y="840"/>
                  </a:lnTo>
                  <a:close/>
                  <a:moveTo>
                    <a:pt x="266" y="794"/>
                  </a:moveTo>
                  <a:lnTo>
                    <a:pt x="278" y="818"/>
                  </a:lnTo>
                  <a:lnTo>
                    <a:pt x="269" y="822"/>
                  </a:lnTo>
                  <a:lnTo>
                    <a:pt x="257" y="798"/>
                  </a:lnTo>
                  <a:lnTo>
                    <a:pt x="266" y="794"/>
                  </a:lnTo>
                  <a:close/>
                  <a:moveTo>
                    <a:pt x="238" y="748"/>
                  </a:moveTo>
                  <a:lnTo>
                    <a:pt x="253" y="771"/>
                  </a:lnTo>
                  <a:lnTo>
                    <a:pt x="244" y="777"/>
                  </a:lnTo>
                  <a:lnTo>
                    <a:pt x="228" y="754"/>
                  </a:lnTo>
                  <a:lnTo>
                    <a:pt x="238" y="748"/>
                  </a:lnTo>
                  <a:close/>
                  <a:moveTo>
                    <a:pt x="207" y="706"/>
                  </a:moveTo>
                  <a:lnTo>
                    <a:pt x="221" y="723"/>
                  </a:lnTo>
                  <a:lnTo>
                    <a:pt x="224" y="727"/>
                  </a:lnTo>
                  <a:lnTo>
                    <a:pt x="215" y="733"/>
                  </a:lnTo>
                  <a:lnTo>
                    <a:pt x="212" y="729"/>
                  </a:lnTo>
                  <a:lnTo>
                    <a:pt x="213" y="729"/>
                  </a:lnTo>
                  <a:lnTo>
                    <a:pt x="200" y="712"/>
                  </a:lnTo>
                  <a:lnTo>
                    <a:pt x="207" y="706"/>
                  </a:lnTo>
                  <a:close/>
                  <a:moveTo>
                    <a:pt x="173" y="665"/>
                  </a:moveTo>
                  <a:lnTo>
                    <a:pt x="179" y="673"/>
                  </a:lnTo>
                  <a:lnTo>
                    <a:pt x="189" y="685"/>
                  </a:lnTo>
                  <a:lnTo>
                    <a:pt x="182" y="692"/>
                  </a:lnTo>
                  <a:lnTo>
                    <a:pt x="171" y="680"/>
                  </a:lnTo>
                  <a:lnTo>
                    <a:pt x="165" y="673"/>
                  </a:lnTo>
                  <a:lnTo>
                    <a:pt x="173" y="665"/>
                  </a:lnTo>
                  <a:close/>
                  <a:moveTo>
                    <a:pt x="135" y="629"/>
                  </a:moveTo>
                  <a:lnTo>
                    <a:pt x="136" y="630"/>
                  </a:lnTo>
                  <a:lnTo>
                    <a:pt x="154" y="645"/>
                  </a:lnTo>
                  <a:lnTo>
                    <a:pt x="147" y="653"/>
                  </a:lnTo>
                  <a:lnTo>
                    <a:pt x="129" y="638"/>
                  </a:lnTo>
                  <a:lnTo>
                    <a:pt x="127" y="636"/>
                  </a:lnTo>
                  <a:lnTo>
                    <a:pt x="135" y="629"/>
                  </a:lnTo>
                  <a:close/>
                  <a:moveTo>
                    <a:pt x="92" y="594"/>
                  </a:moveTo>
                  <a:lnTo>
                    <a:pt x="95" y="597"/>
                  </a:lnTo>
                  <a:lnTo>
                    <a:pt x="114" y="611"/>
                  </a:lnTo>
                  <a:lnTo>
                    <a:pt x="107" y="618"/>
                  </a:lnTo>
                  <a:lnTo>
                    <a:pt x="89" y="605"/>
                  </a:lnTo>
                  <a:lnTo>
                    <a:pt x="86" y="603"/>
                  </a:lnTo>
                  <a:lnTo>
                    <a:pt x="92" y="594"/>
                  </a:lnTo>
                  <a:close/>
                  <a:moveTo>
                    <a:pt x="88" y="591"/>
                  </a:moveTo>
                  <a:lnTo>
                    <a:pt x="95" y="595"/>
                  </a:lnTo>
                  <a:lnTo>
                    <a:pt x="92" y="594"/>
                  </a:lnTo>
                  <a:lnTo>
                    <a:pt x="88" y="591"/>
                  </a:lnTo>
                  <a:close/>
                  <a:moveTo>
                    <a:pt x="56" y="559"/>
                  </a:moveTo>
                  <a:lnTo>
                    <a:pt x="73" y="580"/>
                  </a:lnTo>
                  <a:lnTo>
                    <a:pt x="65" y="586"/>
                  </a:lnTo>
                  <a:lnTo>
                    <a:pt x="49" y="565"/>
                  </a:lnTo>
                  <a:lnTo>
                    <a:pt x="56" y="559"/>
                  </a:lnTo>
                  <a:close/>
                  <a:moveTo>
                    <a:pt x="41" y="511"/>
                  </a:moveTo>
                  <a:lnTo>
                    <a:pt x="49" y="535"/>
                  </a:lnTo>
                  <a:lnTo>
                    <a:pt x="38" y="538"/>
                  </a:lnTo>
                  <a:lnTo>
                    <a:pt x="30" y="514"/>
                  </a:lnTo>
                  <a:lnTo>
                    <a:pt x="41" y="511"/>
                  </a:lnTo>
                  <a:close/>
                  <a:moveTo>
                    <a:pt x="21" y="461"/>
                  </a:moveTo>
                  <a:lnTo>
                    <a:pt x="32" y="461"/>
                  </a:lnTo>
                  <a:lnTo>
                    <a:pt x="33" y="479"/>
                  </a:lnTo>
                  <a:lnTo>
                    <a:pt x="35" y="485"/>
                  </a:lnTo>
                  <a:lnTo>
                    <a:pt x="24" y="488"/>
                  </a:lnTo>
                  <a:lnTo>
                    <a:pt x="23" y="482"/>
                  </a:lnTo>
                  <a:lnTo>
                    <a:pt x="23" y="481"/>
                  </a:lnTo>
                  <a:lnTo>
                    <a:pt x="21" y="461"/>
                  </a:lnTo>
                  <a:close/>
                  <a:moveTo>
                    <a:pt x="18" y="408"/>
                  </a:moveTo>
                  <a:lnTo>
                    <a:pt x="29" y="408"/>
                  </a:lnTo>
                  <a:lnTo>
                    <a:pt x="30" y="434"/>
                  </a:lnTo>
                  <a:lnTo>
                    <a:pt x="20" y="434"/>
                  </a:lnTo>
                  <a:lnTo>
                    <a:pt x="18" y="408"/>
                  </a:lnTo>
                  <a:close/>
                  <a:moveTo>
                    <a:pt x="14" y="355"/>
                  </a:moveTo>
                  <a:lnTo>
                    <a:pt x="24" y="355"/>
                  </a:lnTo>
                  <a:lnTo>
                    <a:pt x="26" y="381"/>
                  </a:lnTo>
                  <a:lnTo>
                    <a:pt x="15" y="381"/>
                  </a:lnTo>
                  <a:lnTo>
                    <a:pt x="14" y="355"/>
                  </a:lnTo>
                  <a:close/>
                  <a:moveTo>
                    <a:pt x="11" y="302"/>
                  </a:moveTo>
                  <a:lnTo>
                    <a:pt x="21" y="302"/>
                  </a:lnTo>
                  <a:lnTo>
                    <a:pt x="23" y="328"/>
                  </a:lnTo>
                  <a:lnTo>
                    <a:pt x="12" y="328"/>
                  </a:lnTo>
                  <a:lnTo>
                    <a:pt x="11" y="302"/>
                  </a:lnTo>
                  <a:close/>
                  <a:moveTo>
                    <a:pt x="8" y="249"/>
                  </a:moveTo>
                  <a:lnTo>
                    <a:pt x="18" y="249"/>
                  </a:lnTo>
                  <a:lnTo>
                    <a:pt x="20" y="276"/>
                  </a:lnTo>
                  <a:lnTo>
                    <a:pt x="9" y="276"/>
                  </a:lnTo>
                  <a:lnTo>
                    <a:pt x="8" y="249"/>
                  </a:lnTo>
                  <a:close/>
                  <a:moveTo>
                    <a:pt x="5" y="196"/>
                  </a:moveTo>
                  <a:lnTo>
                    <a:pt x="15" y="196"/>
                  </a:lnTo>
                  <a:lnTo>
                    <a:pt x="17" y="223"/>
                  </a:lnTo>
                  <a:lnTo>
                    <a:pt x="6" y="223"/>
                  </a:lnTo>
                  <a:lnTo>
                    <a:pt x="5" y="196"/>
                  </a:lnTo>
                  <a:close/>
                  <a:moveTo>
                    <a:pt x="2" y="143"/>
                  </a:moveTo>
                  <a:lnTo>
                    <a:pt x="12" y="143"/>
                  </a:lnTo>
                  <a:lnTo>
                    <a:pt x="14" y="166"/>
                  </a:lnTo>
                  <a:lnTo>
                    <a:pt x="14" y="170"/>
                  </a:lnTo>
                  <a:lnTo>
                    <a:pt x="3" y="170"/>
                  </a:lnTo>
                  <a:lnTo>
                    <a:pt x="3" y="166"/>
                  </a:lnTo>
                  <a:lnTo>
                    <a:pt x="2" y="143"/>
                  </a:lnTo>
                  <a:close/>
                  <a:moveTo>
                    <a:pt x="2" y="92"/>
                  </a:moveTo>
                  <a:lnTo>
                    <a:pt x="12" y="92"/>
                  </a:lnTo>
                  <a:lnTo>
                    <a:pt x="12" y="118"/>
                  </a:lnTo>
                  <a:lnTo>
                    <a:pt x="2" y="118"/>
                  </a:lnTo>
                  <a:lnTo>
                    <a:pt x="2" y="92"/>
                  </a:lnTo>
                  <a:close/>
                  <a:moveTo>
                    <a:pt x="0" y="39"/>
                  </a:moveTo>
                  <a:lnTo>
                    <a:pt x="11" y="39"/>
                  </a:lnTo>
                  <a:lnTo>
                    <a:pt x="11" y="65"/>
                  </a:lnTo>
                  <a:lnTo>
                    <a:pt x="0" y="65"/>
                  </a:lnTo>
                  <a:lnTo>
                    <a:pt x="0" y="39"/>
                  </a:lnTo>
                  <a:close/>
                  <a:moveTo>
                    <a:pt x="0" y="0"/>
                  </a:move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232"/>
            <p:cNvSpPr>
              <a:spLocks noEditPoints="1"/>
            </p:cNvSpPr>
            <p:nvPr/>
          </p:nvSpPr>
          <p:spPr bwMode="auto">
            <a:xfrm>
              <a:off x="4803775" y="1693863"/>
              <a:ext cx="2573338" cy="1373187"/>
            </a:xfrm>
            <a:custGeom>
              <a:avLst/>
              <a:gdLst>
                <a:gd name="T0" fmla="*/ 692 w 1621"/>
                <a:gd name="T1" fmla="*/ 218 h 865"/>
                <a:gd name="T2" fmla="*/ 1559 w 1621"/>
                <a:gd name="T3" fmla="*/ 82 h 865"/>
                <a:gd name="T4" fmla="*/ 382 w 1621"/>
                <a:gd name="T5" fmla="*/ 53 h 865"/>
                <a:gd name="T6" fmla="*/ 363 w 1621"/>
                <a:gd name="T7" fmla="*/ 49 h 865"/>
                <a:gd name="T8" fmla="*/ 339 w 1621"/>
                <a:gd name="T9" fmla="*/ 44 h 865"/>
                <a:gd name="T10" fmla="*/ 69 w 1621"/>
                <a:gd name="T11" fmla="*/ 3 h 865"/>
                <a:gd name="T12" fmla="*/ 173 w 1621"/>
                <a:gd name="T13" fmla="*/ 9 h 865"/>
                <a:gd name="T14" fmla="*/ 258 w 1621"/>
                <a:gd name="T15" fmla="*/ 18 h 865"/>
                <a:gd name="T16" fmla="*/ 300 w 1621"/>
                <a:gd name="T17" fmla="*/ 25 h 865"/>
                <a:gd name="T18" fmla="*/ 363 w 1621"/>
                <a:gd name="T19" fmla="*/ 38 h 865"/>
                <a:gd name="T20" fmla="*/ 445 w 1621"/>
                <a:gd name="T21" fmla="*/ 58 h 865"/>
                <a:gd name="T22" fmla="*/ 510 w 1621"/>
                <a:gd name="T23" fmla="*/ 79 h 865"/>
                <a:gd name="T24" fmla="*/ 574 w 1621"/>
                <a:gd name="T25" fmla="*/ 109 h 865"/>
                <a:gd name="T26" fmla="*/ 616 w 1621"/>
                <a:gd name="T27" fmla="*/ 136 h 865"/>
                <a:gd name="T28" fmla="*/ 657 w 1621"/>
                <a:gd name="T29" fmla="*/ 168 h 865"/>
                <a:gd name="T30" fmla="*/ 741 w 1621"/>
                <a:gd name="T31" fmla="*/ 260 h 865"/>
                <a:gd name="T32" fmla="*/ 784 w 1621"/>
                <a:gd name="T33" fmla="*/ 327 h 865"/>
                <a:gd name="T34" fmla="*/ 865 w 1621"/>
                <a:gd name="T35" fmla="*/ 510 h 865"/>
                <a:gd name="T36" fmla="*/ 950 w 1621"/>
                <a:gd name="T37" fmla="*/ 741 h 865"/>
                <a:gd name="T38" fmla="*/ 1030 w 1621"/>
                <a:gd name="T39" fmla="*/ 855 h 865"/>
                <a:gd name="T40" fmla="*/ 1107 w 1621"/>
                <a:gd name="T41" fmla="*/ 719 h 865"/>
                <a:gd name="T42" fmla="*/ 1212 w 1621"/>
                <a:gd name="T43" fmla="*/ 439 h 865"/>
                <a:gd name="T44" fmla="*/ 1274 w 1621"/>
                <a:gd name="T45" fmla="*/ 313 h 865"/>
                <a:gd name="T46" fmla="*/ 1340 w 1621"/>
                <a:gd name="T47" fmla="*/ 223 h 865"/>
                <a:gd name="T48" fmla="*/ 1445 w 1621"/>
                <a:gd name="T49" fmla="*/ 129 h 865"/>
                <a:gd name="T50" fmla="*/ 1508 w 1621"/>
                <a:gd name="T51" fmla="*/ 93 h 865"/>
                <a:gd name="T52" fmla="*/ 1593 w 1621"/>
                <a:gd name="T53" fmla="*/ 59 h 865"/>
                <a:gd name="T54" fmla="*/ 1621 w 1621"/>
                <a:gd name="T55" fmla="*/ 61 h 865"/>
                <a:gd name="T56" fmla="*/ 1556 w 1621"/>
                <a:gd name="T57" fmla="*/ 82 h 865"/>
                <a:gd name="T58" fmla="*/ 1493 w 1621"/>
                <a:gd name="T59" fmla="*/ 112 h 865"/>
                <a:gd name="T60" fmla="*/ 1408 w 1621"/>
                <a:gd name="T61" fmla="*/ 167 h 865"/>
                <a:gd name="T62" fmla="*/ 1325 w 1621"/>
                <a:gd name="T63" fmla="*/ 256 h 865"/>
                <a:gd name="T64" fmla="*/ 1243 w 1621"/>
                <a:gd name="T65" fmla="*/ 397 h 865"/>
                <a:gd name="T66" fmla="*/ 1139 w 1621"/>
                <a:gd name="T67" fmla="*/ 664 h 865"/>
                <a:gd name="T68" fmla="*/ 1097 w 1621"/>
                <a:gd name="T69" fmla="*/ 776 h 865"/>
                <a:gd name="T70" fmla="*/ 1053 w 1621"/>
                <a:gd name="T71" fmla="*/ 850 h 865"/>
                <a:gd name="T72" fmla="*/ 1005 w 1621"/>
                <a:gd name="T73" fmla="*/ 858 h 865"/>
                <a:gd name="T74" fmla="*/ 961 w 1621"/>
                <a:gd name="T75" fmla="*/ 796 h 865"/>
                <a:gd name="T76" fmla="*/ 921 w 1621"/>
                <a:gd name="T77" fmla="*/ 687 h 865"/>
                <a:gd name="T78" fmla="*/ 837 w 1621"/>
                <a:gd name="T79" fmla="*/ 460 h 865"/>
                <a:gd name="T80" fmla="*/ 776 w 1621"/>
                <a:gd name="T81" fmla="*/ 332 h 865"/>
                <a:gd name="T82" fmla="*/ 714 w 1621"/>
                <a:gd name="T83" fmla="*/ 242 h 865"/>
                <a:gd name="T84" fmla="*/ 672 w 1621"/>
                <a:gd name="T85" fmla="*/ 195 h 865"/>
                <a:gd name="T86" fmla="*/ 587 w 1621"/>
                <a:gd name="T87" fmla="*/ 129 h 865"/>
                <a:gd name="T88" fmla="*/ 507 w 1621"/>
                <a:gd name="T89" fmla="*/ 88 h 865"/>
                <a:gd name="T90" fmla="*/ 424 w 1621"/>
                <a:gd name="T91" fmla="*/ 62 h 865"/>
                <a:gd name="T92" fmla="*/ 382 w 1621"/>
                <a:gd name="T93" fmla="*/ 52 h 865"/>
                <a:gd name="T94" fmla="*/ 300 w 1621"/>
                <a:gd name="T95" fmla="*/ 34 h 865"/>
                <a:gd name="T96" fmla="*/ 277 w 1621"/>
                <a:gd name="T97" fmla="*/ 32 h 865"/>
                <a:gd name="T98" fmla="*/ 196 w 1621"/>
                <a:gd name="T99" fmla="*/ 25 h 865"/>
                <a:gd name="T100" fmla="*/ 91 w 1621"/>
                <a:gd name="T101" fmla="*/ 15 h 865"/>
                <a:gd name="T102" fmla="*/ 0 w 1621"/>
                <a:gd name="T103" fmla="*/ 1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21" h="865">
                  <a:moveTo>
                    <a:pt x="692" y="218"/>
                  </a:moveTo>
                  <a:lnTo>
                    <a:pt x="696" y="223"/>
                  </a:lnTo>
                  <a:lnTo>
                    <a:pt x="699" y="227"/>
                  </a:lnTo>
                  <a:lnTo>
                    <a:pt x="692" y="218"/>
                  </a:lnTo>
                  <a:close/>
                  <a:moveTo>
                    <a:pt x="1559" y="82"/>
                  </a:moveTo>
                  <a:lnTo>
                    <a:pt x="1555" y="83"/>
                  </a:lnTo>
                  <a:lnTo>
                    <a:pt x="1556" y="82"/>
                  </a:lnTo>
                  <a:lnTo>
                    <a:pt x="1559" y="82"/>
                  </a:lnTo>
                  <a:close/>
                  <a:moveTo>
                    <a:pt x="404" y="58"/>
                  </a:moveTo>
                  <a:lnTo>
                    <a:pt x="406" y="58"/>
                  </a:lnTo>
                  <a:lnTo>
                    <a:pt x="404" y="58"/>
                  </a:lnTo>
                  <a:close/>
                  <a:moveTo>
                    <a:pt x="382" y="53"/>
                  </a:moveTo>
                  <a:lnTo>
                    <a:pt x="404" y="58"/>
                  </a:lnTo>
                  <a:lnTo>
                    <a:pt x="382" y="53"/>
                  </a:lnTo>
                  <a:close/>
                  <a:moveTo>
                    <a:pt x="362" y="49"/>
                  </a:moveTo>
                  <a:lnTo>
                    <a:pt x="363" y="49"/>
                  </a:lnTo>
                  <a:lnTo>
                    <a:pt x="362" y="49"/>
                  </a:lnTo>
                  <a:close/>
                  <a:moveTo>
                    <a:pt x="339" y="44"/>
                  </a:moveTo>
                  <a:lnTo>
                    <a:pt x="362" y="49"/>
                  </a:lnTo>
                  <a:lnTo>
                    <a:pt x="339" y="44"/>
                  </a:lnTo>
                  <a:close/>
                  <a:moveTo>
                    <a:pt x="0" y="0"/>
                  </a:moveTo>
                  <a:lnTo>
                    <a:pt x="26" y="2"/>
                  </a:lnTo>
                  <a:lnTo>
                    <a:pt x="49" y="2"/>
                  </a:lnTo>
                  <a:lnTo>
                    <a:pt x="69" y="3"/>
                  </a:lnTo>
                  <a:lnTo>
                    <a:pt x="91" y="5"/>
                  </a:lnTo>
                  <a:lnTo>
                    <a:pt x="131" y="8"/>
                  </a:lnTo>
                  <a:lnTo>
                    <a:pt x="153" y="8"/>
                  </a:lnTo>
                  <a:lnTo>
                    <a:pt x="173" y="9"/>
                  </a:lnTo>
                  <a:lnTo>
                    <a:pt x="174" y="9"/>
                  </a:lnTo>
                  <a:lnTo>
                    <a:pt x="197" y="14"/>
                  </a:lnTo>
                  <a:lnTo>
                    <a:pt x="235" y="17"/>
                  </a:lnTo>
                  <a:lnTo>
                    <a:pt x="258" y="18"/>
                  </a:lnTo>
                  <a:lnTo>
                    <a:pt x="255" y="17"/>
                  </a:lnTo>
                  <a:lnTo>
                    <a:pt x="259" y="18"/>
                  </a:lnTo>
                  <a:lnTo>
                    <a:pt x="279" y="23"/>
                  </a:lnTo>
                  <a:lnTo>
                    <a:pt x="300" y="25"/>
                  </a:lnTo>
                  <a:lnTo>
                    <a:pt x="297" y="23"/>
                  </a:lnTo>
                  <a:lnTo>
                    <a:pt x="301" y="25"/>
                  </a:lnTo>
                  <a:lnTo>
                    <a:pt x="341" y="34"/>
                  </a:lnTo>
                  <a:lnTo>
                    <a:pt x="363" y="38"/>
                  </a:lnTo>
                  <a:lnTo>
                    <a:pt x="383" y="43"/>
                  </a:lnTo>
                  <a:lnTo>
                    <a:pt x="406" y="47"/>
                  </a:lnTo>
                  <a:lnTo>
                    <a:pt x="425" y="53"/>
                  </a:lnTo>
                  <a:lnTo>
                    <a:pt x="445" y="58"/>
                  </a:lnTo>
                  <a:lnTo>
                    <a:pt x="468" y="64"/>
                  </a:lnTo>
                  <a:lnTo>
                    <a:pt x="469" y="64"/>
                  </a:lnTo>
                  <a:lnTo>
                    <a:pt x="489" y="73"/>
                  </a:lnTo>
                  <a:lnTo>
                    <a:pt x="510" y="79"/>
                  </a:lnTo>
                  <a:lnTo>
                    <a:pt x="512" y="79"/>
                  </a:lnTo>
                  <a:lnTo>
                    <a:pt x="531" y="88"/>
                  </a:lnTo>
                  <a:lnTo>
                    <a:pt x="551" y="99"/>
                  </a:lnTo>
                  <a:lnTo>
                    <a:pt x="574" y="109"/>
                  </a:lnTo>
                  <a:lnTo>
                    <a:pt x="593" y="120"/>
                  </a:lnTo>
                  <a:lnTo>
                    <a:pt x="590" y="118"/>
                  </a:lnTo>
                  <a:lnTo>
                    <a:pt x="593" y="121"/>
                  </a:lnTo>
                  <a:lnTo>
                    <a:pt x="616" y="136"/>
                  </a:lnTo>
                  <a:lnTo>
                    <a:pt x="636" y="150"/>
                  </a:lnTo>
                  <a:lnTo>
                    <a:pt x="639" y="152"/>
                  </a:lnTo>
                  <a:lnTo>
                    <a:pt x="637" y="150"/>
                  </a:lnTo>
                  <a:lnTo>
                    <a:pt x="657" y="168"/>
                  </a:lnTo>
                  <a:lnTo>
                    <a:pt x="679" y="188"/>
                  </a:lnTo>
                  <a:lnTo>
                    <a:pt x="699" y="211"/>
                  </a:lnTo>
                  <a:lnTo>
                    <a:pt x="722" y="235"/>
                  </a:lnTo>
                  <a:lnTo>
                    <a:pt x="741" y="260"/>
                  </a:lnTo>
                  <a:lnTo>
                    <a:pt x="761" y="291"/>
                  </a:lnTo>
                  <a:lnTo>
                    <a:pt x="784" y="325"/>
                  </a:lnTo>
                  <a:lnTo>
                    <a:pt x="785" y="329"/>
                  </a:lnTo>
                  <a:lnTo>
                    <a:pt x="784" y="327"/>
                  </a:lnTo>
                  <a:lnTo>
                    <a:pt x="803" y="366"/>
                  </a:lnTo>
                  <a:lnTo>
                    <a:pt x="826" y="409"/>
                  </a:lnTo>
                  <a:lnTo>
                    <a:pt x="846" y="457"/>
                  </a:lnTo>
                  <a:lnTo>
                    <a:pt x="865" y="510"/>
                  </a:lnTo>
                  <a:lnTo>
                    <a:pt x="888" y="567"/>
                  </a:lnTo>
                  <a:lnTo>
                    <a:pt x="908" y="626"/>
                  </a:lnTo>
                  <a:lnTo>
                    <a:pt x="930" y="684"/>
                  </a:lnTo>
                  <a:lnTo>
                    <a:pt x="950" y="741"/>
                  </a:lnTo>
                  <a:lnTo>
                    <a:pt x="970" y="791"/>
                  </a:lnTo>
                  <a:lnTo>
                    <a:pt x="992" y="828"/>
                  </a:lnTo>
                  <a:lnTo>
                    <a:pt x="1011" y="850"/>
                  </a:lnTo>
                  <a:lnTo>
                    <a:pt x="1030" y="855"/>
                  </a:lnTo>
                  <a:lnTo>
                    <a:pt x="1047" y="843"/>
                  </a:lnTo>
                  <a:lnTo>
                    <a:pt x="1065" y="816"/>
                  </a:lnTo>
                  <a:lnTo>
                    <a:pt x="1088" y="772"/>
                  </a:lnTo>
                  <a:lnTo>
                    <a:pt x="1107" y="719"/>
                  </a:lnTo>
                  <a:lnTo>
                    <a:pt x="1130" y="661"/>
                  </a:lnTo>
                  <a:lnTo>
                    <a:pt x="1169" y="543"/>
                  </a:lnTo>
                  <a:lnTo>
                    <a:pt x="1192" y="489"/>
                  </a:lnTo>
                  <a:lnTo>
                    <a:pt x="1212" y="439"/>
                  </a:lnTo>
                  <a:lnTo>
                    <a:pt x="1234" y="392"/>
                  </a:lnTo>
                  <a:lnTo>
                    <a:pt x="1254" y="350"/>
                  </a:lnTo>
                  <a:lnTo>
                    <a:pt x="1274" y="312"/>
                  </a:lnTo>
                  <a:lnTo>
                    <a:pt x="1274" y="313"/>
                  </a:lnTo>
                  <a:lnTo>
                    <a:pt x="1275" y="310"/>
                  </a:lnTo>
                  <a:lnTo>
                    <a:pt x="1298" y="277"/>
                  </a:lnTo>
                  <a:lnTo>
                    <a:pt x="1318" y="248"/>
                  </a:lnTo>
                  <a:lnTo>
                    <a:pt x="1340" y="223"/>
                  </a:lnTo>
                  <a:lnTo>
                    <a:pt x="1380" y="177"/>
                  </a:lnTo>
                  <a:lnTo>
                    <a:pt x="1402" y="159"/>
                  </a:lnTo>
                  <a:lnTo>
                    <a:pt x="1422" y="144"/>
                  </a:lnTo>
                  <a:lnTo>
                    <a:pt x="1445" y="129"/>
                  </a:lnTo>
                  <a:lnTo>
                    <a:pt x="1464" y="115"/>
                  </a:lnTo>
                  <a:lnTo>
                    <a:pt x="1466" y="114"/>
                  </a:lnTo>
                  <a:lnTo>
                    <a:pt x="1488" y="103"/>
                  </a:lnTo>
                  <a:lnTo>
                    <a:pt x="1508" y="93"/>
                  </a:lnTo>
                  <a:lnTo>
                    <a:pt x="1528" y="83"/>
                  </a:lnTo>
                  <a:lnTo>
                    <a:pt x="1550" y="74"/>
                  </a:lnTo>
                  <a:lnTo>
                    <a:pt x="1570" y="65"/>
                  </a:lnTo>
                  <a:lnTo>
                    <a:pt x="1593" y="59"/>
                  </a:lnTo>
                  <a:lnTo>
                    <a:pt x="1612" y="53"/>
                  </a:lnTo>
                  <a:lnTo>
                    <a:pt x="1614" y="53"/>
                  </a:lnTo>
                  <a:lnTo>
                    <a:pt x="1621" y="52"/>
                  </a:lnTo>
                  <a:lnTo>
                    <a:pt x="1621" y="61"/>
                  </a:lnTo>
                  <a:lnTo>
                    <a:pt x="1615" y="62"/>
                  </a:lnTo>
                  <a:lnTo>
                    <a:pt x="1596" y="68"/>
                  </a:lnTo>
                  <a:lnTo>
                    <a:pt x="1575" y="74"/>
                  </a:lnTo>
                  <a:lnTo>
                    <a:pt x="1556" y="82"/>
                  </a:lnTo>
                  <a:lnTo>
                    <a:pt x="1553" y="83"/>
                  </a:lnTo>
                  <a:lnTo>
                    <a:pt x="1532" y="93"/>
                  </a:lnTo>
                  <a:lnTo>
                    <a:pt x="1513" y="102"/>
                  </a:lnTo>
                  <a:lnTo>
                    <a:pt x="1493" y="112"/>
                  </a:lnTo>
                  <a:lnTo>
                    <a:pt x="1470" y="123"/>
                  </a:lnTo>
                  <a:lnTo>
                    <a:pt x="1451" y="136"/>
                  </a:lnTo>
                  <a:lnTo>
                    <a:pt x="1428" y="152"/>
                  </a:lnTo>
                  <a:lnTo>
                    <a:pt x="1408" y="167"/>
                  </a:lnTo>
                  <a:lnTo>
                    <a:pt x="1386" y="185"/>
                  </a:lnTo>
                  <a:lnTo>
                    <a:pt x="1348" y="229"/>
                  </a:lnTo>
                  <a:lnTo>
                    <a:pt x="1348" y="230"/>
                  </a:lnTo>
                  <a:lnTo>
                    <a:pt x="1325" y="256"/>
                  </a:lnTo>
                  <a:lnTo>
                    <a:pt x="1305" y="283"/>
                  </a:lnTo>
                  <a:lnTo>
                    <a:pt x="1283" y="316"/>
                  </a:lnTo>
                  <a:lnTo>
                    <a:pt x="1263" y="354"/>
                  </a:lnTo>
                  <a:lnTo>
                    <a:pt x="1243" y="397"/>
                  </a:lnTo>
                  <a:lnTo>
                    <a:pt x="1221" y="443"/>
                  </a:lnTo>
                  <a:lnTo>
                    <a:pt x="1201" y="492"/>
                  </a:lnTo>
                  <a:lnTo>
                    <a:pt x="1178" y="546"/>
                  </a:lnTo>
                  <a:lnTo>
                    <a:pt x="1139" y="664"/>
                  </a:lnTo>
                  <a:lnTo>
                    <a:pt x="1116" y="722"/>
                  </a:lnTo>
                  <a:lnTo>
                    <a:pt x="1097" y="775"/>
                  </a:lnTo>
                  <a:lnTo>
                    <a:pt x="1095" y="778"/>
                  </a:lnTo>
                  <a:lnTo>
                    <a:pt x="1097" y="776"/>
                  </a:lnTo>
                  <a:lnTo>
                    <a:pt x="1074" y="820"/>
                  </a:lnTo>
                  <a:lnTo>
                    <a:pt x="1054" y="849"/>
                  </a:lnTo>
                  <a:lnTo>
                    <a:pt x="1053" y="849"/>
                  </a:lnTo>
                  <a:lnTo>
                    <a:pt x="1053" y="850"/>
                  </a:lnTo>
                  <a:lnTo>
                    <a:pt x="1033" y="864"/>
                  </a:lnTo>
                  <a:lnTo>
                    <a:pt x="1030" y="865"/>
                  </a:lnTo>
                  <a:lnTo>
                    <a:pt x="1008" y="861"/>
                  </a:lnTo>
                  <a:lnTo>
                    <a:pt x="1005" y="858"/>
                  </a:lnTo>
                  <a:lnTo>
                    <a:pt x="985" y="834"/>
                  </a:lnTo>
                  <a:lnTo>
                    <a:pt x="983" y="832"/>
                  </a:lnTo>
                  <a:lnTo>
                    <a:pt x="983" y="834"/>
                  </a:lnTo>
                  <a:lnTo>
                    <a:pt x="961" y="796"/>
                  </a:lnTo>
                  <a:lnTo>
                    <a:pt x="962" y="796"/>
                  </a:lnTo>
                  <a:lnTo>
                    <a:pt x="961" y="794"/>
                  </a:lnTo>
                  <a:lnTo>
                    <a:pt x="941" y="744"/>
                  </a:lnTo>
                  <a:lnTo>
                    <a:pt x="921" y="687"/>
                  </a:lnTo>
                  <a:lnTo>
                    <a:pt x="899" y="629"/>
                  </a:lnTo>
                  <a:lnTo>
                    <a:pt x="879" y="570"/>
                  </a:lnTo>
                  <a:lnTo>
                    <a:pt x="856" y="513"/>
                  </a:lnTo>
                  <a:lnTo>
                    <a:pt x="837" y="460"/>
                  </a:lnTo>
                  <a:lnTo>
                    <a:pt x="817" y="413"/>
                  </a:lnTo>
                  <a:lnTo>
                    <a:pt x="794" y="371"/>
                  </a:lnTo>
                  <a:lnTo>
                    <a:pt x="775" y="332"/>
                  </a:lnTo>
                  <a:lnTo>
                    <a:pt x="776" y="332"/>
                  </a:lnTo>
                  <a:lnTo>
                    <a:pt x="754" y="295"/>
                  </a:lnTo>
                  <a:lnTo>
                    <a:pt x="734" y="266"/>
                  </a:lnTo>
                  <a:lnTo>
                    <a:pt x="714" y="241"/>
                  </a:lnTo>
                  <a:lnTo>
                    <a:pt x="714" y="242"/>
                  </a:lnTo>
                  <a:lnTo>
                    <a:pt x="696" y="223"/>
                  </a:lnTo>
                  <a:lnTo>
                    <a:pt x="692" y="217"/>
                  </a:lnTo>
                  <a:lnTo>
                    <a:pt x="672" y="194"/>
                  </a:lnTo>
                  <a:lnTo>
                    <a:pt x="672" y="195"/>
                  </a:lnTo>
                  <a:lnTo>
                    <a:pt x="649" y="176"/>
                  </a:lnTo>
                  <a:lnTo>
                    <a:pt x="630" y="158"/>
                  </a:lnTo>
                  <a:lnTo>
                    <a:pt x="610" y="144"/>
                  </a:lnTo>
                  <a:lnTo>
                    <a:pt x="587" y="129"/>
                  </a:lnTo>
                  <a:lnTo>
                    <a:pt x="569" y="118"/>
                  </a:lnTo>
                  <a:lnTo>
                    <a:pt x="546" y="108"/>
                  </a:lnTo>
                  <a:lnTo>
                    <a:pt x="527" y="97"/>
                  </a:lnTo>
                  <a:lnTo>
                    <a:pt x="507" y="88"/>
                  </a:lnTo>
                  <a:lnTo>
                    <a:pt x="484" y="82"/>
                  </a:lnTo>
                  <a:lnTo>
                    <a:pt x="465" y="73"/>
                  </a:lnTo>
                  <a:lnTo>
                    <a:pt x="442" y="67"/>
                  </a:lnTo>
                  <a:lnTo>
                    <a:pt x="424" y="62"/>
                  </a:lnTo>
                  <a:lnTo>
                    <a:pt x="422" y="62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382" y="52"/>
                  </a:lnTo>
                  <a:lnTo>
                    <a:pt x="362" y="47"/>
                  </a:lnTo>
                  <a:lnTo>
                    <a:pt x="362" y="49"/>
                  </a:lnTo>
                  <a:lnTo>
                    <a:pt x="339" y="43"/>
                  </a:lnTo>
                  <a:lnTo>
                    <a:pt x="300" y="34"/>
                  </a:lnTo>
                  <a:lnTo>
                    <a:pt x="300" y="35"/>
                  </a:lnTo>
                  <a:lnTo>
                    <a:pt x="277" y="34"/>
                  </a:lnTo>
                  <a:lnTo>
                    <a:pt x="280" y="34"/>
                  </a:lnTo>
                  <a:lnTo>
                    <a:pt x="277" y="32"/>
                  </a:lnTo>
                  <a:lnTo>
                    <a:pt x="258" y="28"/>
                  </a:lnTo>
                  <a:lnTo>
                    <a:pt x="258" y="29"/>
                  </a:lnTo>
                  <a:lnTo>
                    <a:pt x="235" y="28"/>
                  </a:lnTo>
                  <a:lnTo>
                    <a:pt x="196" y="25"/>
                  </a:lnTo>
                  <a:lnTo>
                    <a:pt x="173" y="20"/>
                  </a:lnTo>
                  <a:lnTo>
                    <a:pt x="153" y="18"/>
                  </a:lnTo>
                  <a:lnTo>
                    <a:pt x="131" y="18"/>
                  </a:lnTo>
                  <a:lnTo>
                    <a:pt x="91" y="15"/>
                  </a:lnTo>
                  <a:lnTo>
                    <a:pt x="69" y="14"/>
                  </a:lnTo>
                  <a:lnTo>
                    <a:pt x="49" y="12"/>
                  </a:lnTo>
                  <a:lnTo>
                    <a:pt x="26" y="12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00" name="Freeform 233"/>
            <p:cNvSpPr>
              <a:spLocks noEditPoints="1"/>
            </p:cNvSpPr>
            <p:nvPr/>
          </p:nvSpPr>
          <p:spPr bwMode="auto">
            <a:xfrm>
              <a:off x="5313363" y="985838"/>
              <a:ext cx="1466850" cy="2362200"/>
            </a:xfrm>
            <a:custGeom>
              <a:avLst/>
              <a:gdLst>
                <a:gd name="T0" fmla="*/ 912 w 924"/>
                <a:gd name="T1" fmla="*/ 1476 h 1488"/>
                <a:gd name="T2" fmla="*/ 918 w 924"/>
                <a:gd name="T3" fmla="*/ 1435 h 1488"/>
                <a:gd name="T4" fmla="*/ 909 w 924"/>
                <a:gd name="T5" fmla="*/ 1438 h 1488"/>
                <a:gd name="T6" fmla="*/ 907 w 924"/>
                <a:gd name="T7" fmla="*/ 1396 h 1488"/>
                <a:gd name="T8" fmla="*/ 883 w 924"/>
                <a:gd name="T9" fmla="*/ 1322 h 1488"/>
                <a:gd name="T10" fmla="*/ 883 w 924"/>
                <a:gd name="T11" fmla="*/ 1322 h 1488"/>
                <a:gd name="T12" fmla="*/ 851 w 924"/>
                <a:gd name="T13" fmla="*/ 1277 h 1488"/>
                <a:gd name="T14" fmla="*/ 841 w 924"/>
                <a:gd name="T15" fmla="*/ 1252 h 1488"/>
                <a:gd name="T16" fmla="*/ 830 w 924"/>
                <a:gd name="T17" fmla="*/ 1200 h 1488"/>
                <a:gd name="T18" fmla="*/ 803 w 924"/>
                <a:gd name="T19" fmla="*/ 1125 h 1488"/>
                <a:gd name="T20" fmla="*/ 803 w 924"/>
                <a:gd name="T21" fmla="*/ 1125 h 1488"/>
                <a:gd name="T22" fmla="*/ 785 w 924"/>
                <a:gd name="T23" fmla="*/ 1104 h 1488"/>
                <a:gd name="T24" fmla="*/ 768 w 924"/>
                <a:gd name="T25" fmla="*/ 1026 h 1488"/>
                <a:gd name="T26" fmla="*/ 762 w 924"/>
                <a:gd name="T27" fmla="*/ 1038 h 1488"/>
                <a:gd name="T28" fmla="*/ 758 w 924"/>
                <a:gd name="T29" fmla="*/ 1001 h 1488"/>
                <a:gd name="T30" fmla="*/ 730 w 924"/>
                <a:gd name="T31" fmla="*/ 927 h 1488"/>
                <a:gd name="T32" fmla="*/ 730 w 924"/>
                <a:gd name="T33" fmla="*/ 927 h 1488"/>
                <a:gd name="T34" fmla="*/ 702 w 924"/>
                <a:gd name="T35" fmla="*/ 882 h 1488"/>
                <a:gd name="T36" fmla="*/ 690 w 924"/>
                <a:gd name="T37" fmla="*/ 859 h 1488"/>
                <a:gd name="T38" fmla="*/ 667 w 924"/>
                <a:gd name="T39" fmla="*/ 788 h 1488"/>
                <a:gd name="T40" fmla="*/ 667 w 924"/>
                <a:gd name="T41" fmla="*/ 811 h 1488"/>
                <a:gd name="T42" fmla="*/ 635 w 924"/>
                <a:gd name="T43" fmla="*/ 738 h 1488"/>
                <a:gd name="T44" fmla="*/ 635 w 924"/>
                <a:gd name="T45" fmla="*/ 738 h 1488"/>
                <a:gd name="T46" fmla="*/ 596 w 924"/>
                <a:gd name="T47" fmla="*/ 700 h 1488"/>
                <a:gd name="T48" fmla="*/ 587 w 924"/>
                <a:gd name="T49" fmla="*/ 675 h 1488"/>
                <a:gd name="T50" fmla="*/ 569 w 924"/>
                <a:gd name="T51" fmla="*/ 655 h 1488"/>
                <a:gd name="T52" fmla="*/ 541 w 924"/>
                <a:gd name="T53" fmla="*/ 644 h 1488"/>
                <a:gd name="T54" fmla="*/ 495 w 924"/>
                <a:gd name="T55" fmla="*/ 590 h 1488"/>
                <a:gd name="T56" fmla="*/ 495 w 924"/>
                <a:gd name="T57" fmla="*/ 590 h 1488"/>
                <a:gd name="T58" fmla="*/ 493 w 924"/>
                <a:gd name="T59" fmla="*/ 602 h 1488"/>
                <a:gd name="T60" fmla="*/ 457 w 924"/>
                <a:gd name="T61" fmla="*/ 566 h 1488"/>
                <a:gd name="T62" fmla="*/ 437 w 924"/>
                <a:gd name="T63" fmla="*/ 567 h 1488"/>
                <a:gd name="T64" fmla="*/ 395 w 924"/>
                <a:gd name="T65" fmla="*/ 536 h 1488"/>
                <a:gd name="T66" fmla="*/ 410 w 924"/>
                <a:gd name="T67" fmla="*/ 554 h 1488"/>
                <a:gd name="T68" fmla="*/ 351 w 924"/>
                <a:gd name="T69" fmla="*/ 520 h 1488"/>
                <a:gd name="T70" fmla="*/ 348 w 924"/>
                <a:gd name="T71" fmla="*/ 531 h 1488"/>
                <a:gd name="T72" fmla="*/ 309 w 924"/>
                <a:gd name="T73" fmla="*/ 508 h 1488"/>
                <a:gd name="T74" fmla="*/ 307 w 924"/>
                <a:gd name="T75" fmla="*/ 519 h 1488"/>
                <a:gd name="T76" fmla="*/ 247 w 924"/>
                <a:gd name="T77" fmla="*/ 493 h 1488"/>
                <a:gd name="T78" fmla="*/ 237 w 924"/>
                <a:gd name="T79" fmla="*/ 502 h 1488"/>
                <a:gd name="T80" fmla="*/ 212 w 924"/>
                <a:gd name="T81" fmla="*/ 496 h 1488"/>
                <a:gd name="T82" fmla="*/ 142 w 924"/>
                <a:gd name="T83" fmla="*/ 474 h 1488"/>
                <a:gd name="T84" fmla="*/ 141 w 924"/>
                <a:gd name="T85" fmla="*/ 484 h 1488"/>
                <a:gd name="T86" fmla="*/ 101 w 924"/>
                <a:gd name="T87" fmla="*/ 463 h 1488"/>
                <a:gd name="T88" fmla="*/ 94 w 924"/>
                <a:gd name="T89" fmla="*/ 471 h 1488"/>
                <a:gd name="T90" fmla="*/ 59 w 924"/>
                <a:gd name="T91" fmla="*/ 416 h 1488"/>
                <a:gd name="T92" fmla="*/ 53 w 924"/>
                <a:gd name="T93" fmla="*/ 427 h 1488"/>
                <a:gd name="T94" fmla="*/ 59 w 924"/>
                <a:gd name="T95" fmla="*/ 416 h 1488"/>
                <a:gd name="T96" fmla="*/ 35 w 924"/>
                <a:gd name="T97" fmla="*/ 368 h 1488"/>
                <a:gd name="T98" fmla="*/ 30 w 924"/>
                <a:gd name="T99" fmla="*/ 342 h 1488"/>
                <a:gd name="T100" fmla="*/ 33 w 924"/>
                <a:gd name="T101" fmla="*/ 287 h 1488"/>
                <a:gd name="T102" fmla="*/ 23 w 924"/>
                <a:gd name="T103" fmla="*/ 209 h 1488"/>
                <a:gd name="T104" fmla="*/ 23 w 924"/>
                <a:gd name="T105" fmla="*/ 209 h 1488"/>
                <a:gd name="T106" fmla="*/ 20 w 924"/>
                <a:gd name="T107" fmla="*/ 183 h 1488"/>
                <a:gd name="T108" fmla="*/ 5 w 924"/>
                <a:gd name="T109" fmla="*/ 104 h 1488"/>
                <a:gd name="T110" fmla="*/ 5 w 924"/>
                <a:gd name="T111" fmla="*/ 104 h 1488"/>
                <a:gd name="T112" fmla="*/ 3 w 924"/>
                <a:gd name="T113" fmla="*/ 79 h 1488"/>
                <a:gd name="T114" fmla="*/ 11 w 924"/>
                <a:gd name="T115" fmla="*/ 26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4" h="1488">
                  <a:moveTo>
                    <a:pt x="922" y="1475"/>
                  </a:moveTo>
                  <a:lnTo>
                    <a:pt x="924" y="1488"/>
                  </a:lnTo>
                  <a:lnTo>
                    <a:pt x="913" y="1488"/>
                  </a:lnTo>
                  <a:lnTo>
                    <a:pt x="912" y="1476"/>
                  </a:lnTo>
                  <a:lnTo>
                    <a:pt x="922" y="1475"/>
                  </a:lnTo>
                  <a:close/>
                  <a:moveTo>
                    <a:pt x="915" y="1422"/>
                  </a:moveTo>
                  <a:lnTo>
                    <a:pt x="919" y="1435"/>
                  </a:lnTo>
                  <a:lnTo>
                    <a:pt x="918" y="1435"/>
                  </a:lnTo>
                  <a:lnTo>
                    <a:pt x="919" y="1437"/>
                  </a:lnTo>
                  <a:lnTo>
                    <a:pt x="919" y="1449"/>
                  </a:lnTo>
                  <a:lnTo>
                    <a:pt x="909" y="1451"/>
                  </a:lnTo>
                  <a:lnTo>
                    <a:pt x="909" y="1438"/>
                  </a:lnTo>
                  <a:lnTo>
                    <a:pt x="904" y="1425"/>
                  </a:lnTo>
                  <a:lnTo>
                    <a:pt x="915" y="1422"/>
                  </a:lnTo>
                  <a:close/>
                  <a:moveTo>
                    <a:pt x="901" y="1372"/>
                  </a:moveTo>
                  <a:lnTo>
                    <a:pt x="907" y="1396"/>
                  </a:lnTo>
                  <a:lnTo>
                    <a:pt x="897" y="1399"/>
                  </a:lnTo>
                  <a:lnTo>
                    <a:pt x="891" y="1375"/>
                  </a:lnTo>
                  <a:lnTo>
                    <a:pt x="901" y="1372"/>
                  </a:lnTo>
                  <a:close/>
                  <a:moveTo>
                    <a:pt x="883" y="1322"/>
                  </a:moveTo>
                  <a:lnTo>
                    <a:pt x="892" y="1346"/>
                  </a:lnTo>
                  <a:lnTo>
                    <a:pt x="883" y="1349"/>
                  </a:lnTo>
                  <a:lnTo>
                    <a:pt x="874" y="1325"/>
                  </a:lnTo>
                  <a:lnTo>
                    <a:pt x="883" y="1322"/>
                  </a:lnTo>
                  <a:close/>
                  <a:moveTo>
                    <a:pt x="860" y="1272"/>
                  </a:moveTo>
                  <a:lnTo>
                    <a:pt x="873" y="1296"/>
                  </a:lnTo>
                  <a:lnTo>
                    <a:pt x="863" y="1301"/>
                  </a:lnTo>
                  <a:lnTo>
                    <a:pt x="851" y="1277"/>
                  </a:lnTo>
                  <a:lnTo>
                    <a:pt x="860" y="1272"/>
                  </a:lnTo>
                  <a:close/>
                  <a:moveTo>
                    <a:pt x="841" y="1225"/>
                  </a:moveTo>
                  <a:lnTo>
                    <a:pt x="850" y="1249"/>
                  </a:lnTo>
                  <a:lnTo>
                    <a:pt x="841" y="1252"/>
                  </a:lnTo>
                  <a:lnTo>
                    <a:pt x="832" y="1228"/>
                  </a:lnTo>
                  <a:lnTo>
                    <a:pt x="841" y="1225"/>
                  </a:lnTo>
                  <a:close/>
                  <a:moveTo>
                    <a:pt x="821" y="1175"/>
                  </a:moveTo>
                  <a:lnTo>
                    <a:pt x="830" y="1200"/>
                  </a:lnTo>
                  <a:lnTo>
                    <a:pt x="821" y="1203"/>
                  </a:lnTo>
                  <a:lnTo>
                    <a:pt x="812" y="1178"/>
                  </a:lnTo>
                  <a:lnTo>
                    <a:pt x="821" y="1175"/>
                  </a:lnTo>
                  <a:close/>
                  <a:moveTo>
                    <a:pt x="803" y="1125"/>
                  </a:moveTo>
                  <a:lnTo>
                    <a:pt x="812" y="1151"/>
                  </a:lnTo>
                  <a:lnTo>
                    <a:pt x="803" y="1154"/>
                  </a:lnTo>
                  <a:lnTo>
                    <a:pt x="794" y="1128"/>
                  </a:lnTo>
                  <a:lnTo>
                    <a:pt x="803" y="1125"/>
                  </a:lnTo>
                  <a:close/>
                  <a:moveTo>
                    <a:pt x="785" y="1075"/>
                  </a:moveTo>
                  <a:lnTo>
                    <a:pt x="791" y="1094"/>
                  </a:lnTo>
                  <a:lnTo>
                    <a:pt x="794" y="1101"/>
                  </a:lnTo>
                  <a:lnTo>
                    <a:pt x="785" y="1104"/>
                  </a:lnTo>
                  <a:lnTo>
                    <a:pt x="782" y="1097"/>
                  </a:lnTo>
                  <a:lnTo>
                    <a:pt x="776" y="1079"/>
                  </a:lnTo>
                  <a:lnTo>
                    <a:pt x="785" y="1075"/>
                  </a:lnTo>
                  <a:close/>
                  <a:moveTo>
                    <a:pt x="768" y="1026"/>
                  </a:moveTo>
                  <a:lnTo>
                    <a:pt x="771" y="1035"/>
                  </a:lnTo>
                  <a:lnTo>
                    <a:pt x="777" y="1051"/>
                  </a:lnTo>
                  <a:lnTo>
                    <a:pt x="768" y="1054"/>
                  </a:lnTo>
                  <a:lnTo>
                    <a:pt x="762" y="1038"/>
                  </a:lnTo>
                  <a:lnTo>
                    <a:pt x="759" y="1029"/>
                  </a:lnTo>
                  <a:lnTo>
                    <a:pt x="768" y="1026"/>
                  </a:lnTo>
                  <a:close/>
                  <a:moveTo>
                    <a:pt x="749" y="977"/>
                  </a:moveTo>
                  <a:lnTo>
                    <a:pt x="758" y="1001"/>
                  </a:lnTo>
                  <a:lnTo>
                    <a:pt x="749" y="1004"/>
                  </a:lnTo>
                  <a:lnTo>
                    <a:pt x="739" y="980"/>
                  </a:lnTo>
                  <a:lnTo>
                    <a:pt x="749" y="977"/>
                  </a:lnTo>
                  <a:close/>
                  <a:moveTo>
                    <a:pt x="730" y="927"/>
                  </a:moveTo>
                  <a:lnTo>
                    <a:pt x="739" y="953"/>
                  </a:lnTo>
                  <a:lnTo>
                    <a:pt x="730" y="956"/>
                  </a:lnTo>
                  <a:lnTo>
                    <a:pt x="721" y="930"/>
                  </a:lnTo>
                  <a:lnTo>
                    <a:pt x="730" y="927"/>
                  </a:lnTo>
                  <a:close/>
                  <a:moveTo>
                    <a:pt x="711" y="877"/>
                  </a:moveTo>
                  <a:lnTo>
                    <a:pt x="720" y="902"/>
                  </a:lnTo>
                  <a:lnTo>
                    <a:pt x="711" y="906"/>
                  </a:lnTo>
                  <a:lnTo>
                    <a:pt x="702" y="882"/>
                  </a:lnTo>
                  <a:lnTo>
                    <a:pt x="711" y="877"/>
                  </a:lnTo>
                  <a:close/>
                  <a:moveTo>
                    <a:pt x="688" y="830"/>
                  </a:moveTo>
                  <a:lnTo>
                    <a:pt x="699" y="855"/>
                  </a:lnTo>
                  <a:lnTo>
                    <a:pt x="690" y="859"/>
                  </a:lnTo>
                  <a:lnTo>
                    <a:pt x="679" y="835"/>
                  </a:lnTo>
                  <a:lnTo>
                    <a:pt x="688" y="830"/>
                  </a:lnTo>
                  <a:close/>
                  <a:moveTo>
                    <a:pt x="664" y="782"/>
                  </a:moveTo>
                  <a:lnTo>
                    <a:pt x="667" y="788"/>
                  </a:lnTo>
                  <a:lnTo>
                    <a:pt x="665" y="785"/>
                  </a:lnTo>
                  <a:lnTo>
                    <a:pt x="667" y="790"/>
                  </a:lnTo>
                  <a:lnTo>
                    <a:pt x="676" y="806"/>
                  </a:lnTo>
                  <a:lnTo>
                    <a:pt x="667" y="811"/>
                  </a:lnTo>
                  <a:lnTo>
                    <a:pt x="658" y="794"/>
                  </a:lnTo>
                  <a:lnTo>
                    <a:pt x="655" y="788"/>
                  </a:lnTo>
                  <a:lnTo>
                    <a:pt x="664" y="782"/>
                  </a:lnTo>
                  <a:close/>
                  <a:moveTo>
                    <a:pt x="635" y="738"/>
                  </a:moveTo>
                  <a:lnTo>
                    <a:pt x="649" y="761"/>
                  </a:lnTo>
                  <a:lnTo>
                    <a:pt x="640" y="767"/>
                  </a:lnTo>
                  <a:lnTo>
                    <a:pt x="626" y="744"/>
                  </a:lnTo>
                  <a:lnTo>
                    <a:pt x="635" y="738"/>
                  </a:lnTo>
                  <a:close/>
                  <a:moveTo>
                    <a:pt x="605" y="694"/>
                  </a:moveTo>
                  <a:lnTo>
                    <a:pt x="620" y="716"/>
                  </a:lnTo>
                  <a:lnTo>
                    <a:pt x="611" y="722"/>
                  </a:lnTo>
                  <a:lnTo>
                    <a:pt x="596" y="700"/>
                  </a:lnTo>
                  <a:lnTo>
                    <a:pt x="605" y="694"/>
                  </a:lnTo>
                  <a:close/>
                  <a:moveTo>
                    <a:pt x="569" y="655"/>
                  </a:moveTo>
                  <a:lnTo>
                    <a:pt x="582" y="670"/>
                  </a:lnTo>
                  <a:lnTo>
                    <a:pt x="587" y="675"/>
                  </a:lnTo>
                  <a:lnTo>
                    <a:pt x="579" y="682"/>
                  </a:lnTo>
                  <a:lnTo>
                    <a:pt x="575" y="678"/>
                  </a:lnTo>
                  <a:lnTo>
                    <a:pt x="561" y="663"/>
                  </a:lnTo>
                  <a:lnTo>
                    <a:pt x="569" y="655"/>
                  </a:lnTo>
                  <a:close/>
                  <a:moveTo>
                    <a:pt x="529" y="619"/>
                  </a:moveTo>
                  <a:lnTo>
                    <a:pt x="540" y="628"/>
                  </a:lnTo>
                  <a:lnTo>
                    <a:pt x="549" y="637"/>
                  </a:lnTo>
                  <a:lnTo>
                    <a:pt x="541" y="644"/>
                  </a:lnTo>
                  <a:lnTo>
                    <a:pt x="532" y="635"/>
                  </a:lnTo>
                  <a:lnTo>
                    <a:pt x="522" y="626"/>
                  </a:lnTo>
                  <a:lnTo>
                    <a:pt x="529" y="619"/>
                  </a:lnTo>
                  <a:close/>
                  <a:moveTo>
                    <a:pt x="495" y="590"/>
                  </a:moveTo>
                  <a:lnTo>
                    <a:pt x="499" y="593"/>
                  </a:lnTo>
                  <a:lnTo>
                    <a:pt x="495" y="590"/>
                  </a:lnTo>
                  <a:close/>
                  <a:moveTo>
                    <a:pt x="487" y="585"/>
                  </a:moveTo>
                  <a:lnTo>
                    <a:pt x="495" y="590"/>
                  </a:lnTo>
                  <a:lnTo>
                    <a:pt x="499" y="595"/>
                  </a:lnTo>
                  <a:lnTo>
                    <a:pt x="510" y="602"/>
                  </a:lnTo>
                  <a:lnTo>
                    <a:pt x="504" y="610"/>
                  </a:lnTo>
                  <a:lnTo>
                    <a:pt x="493" y="602"/>
                  </a:lnTo>
                  <a:lnTo>
                    <a:pt x="481" y="595"/>
                  </a:lnTo>
                  <a:lnTo>
                    <a:pt x="487" y="585"/>
                  </a:lnTo>
                  <a:close/>
                  <a:moveTo>
                    <a:pt x="442" y="558"/>
                  </a:moveTo>
                  <a:lnTo>
                    <a:pt x="457" y="566"/>
                  </a:lnTo>
                  <a:lnTo>
                    <a:pt x="464" y="572"/>
                  </a:lnTo>
                  <a:lnTo>
                    <a:pt x="458" y="581"/>
                  </a:lnTo>
                  <a:lnTo>
                    <a:pt x="451" y="575"/>
                  </a:lnTo>
                  <a:lnTo>
                    <a:pt x="437" y="567"/>
                  </a:lnTo>
                  <a:lnTo>
                    <a:pt x="442" y="558"/>
                  </a:lnTo>
                  <a:close/>
                  <a:moveTo>
                    <a:pt x="393" y="536"/>
                  </a:moveTo>
                  <a:lnTo>
                    <a:pt x="399" y="539"/>
                  </a:lnTo>
                  <a:lnTo>
                    <a:pt x="395" y="536"/>
                  </a:lnTo>
                  <a:lnTo>
                    <a:pt x="414" y="545"/>
                  </a:lnTo>
                  <a:lnTo>
                    <a:pt x="417" y="546"/>
                  </a:lnTo>
                  <a:lnTo>
                    <a:pt x="413" y="555"/>
                  </a:lnTo>
                  <a:lnTo>
                    <a:pt x="410" y="554"/>
                  </a:lnTo>
                  <a:lnTo>
                    <a:pt x="390" y="545"/>
                  </a:lnTo>
                  <a:lnTo>
                    <a:pt x="393" y="536"/>
                  </a:lnTo>
                  <a:close/>
                  <a:moveTo>
                    <a:pt x="343" y="517"/>
                  </a:moveTo>
                  <a:lnTo>
                    <a:pt x="351" y="520"/>
                  </a:lnTo>
                  <a:lnTo>
                    <a:pt x="368" y="526"/>
                  </a:lnTo>
                  <a:lnTo>
                    <a:pt x="364" y="536"/>
                  </a:lnTo>
                  <a:lnTo>
                    <a:pt x="348" y="529"/>
                  </a:lnTo>
                  <a:lnTo>
                    <a:pt x="348" y="531"/>
                  </a:lnTo>
                  <a:lnTo>
                    <a:pt x="340" y="528"/>
                  </a:lnTo>
                  <a:lnTo>
                    <a:pt x="343" y="517"/>
                  </a:lnTo>
                  <a:close/>
                  <a:moveTo>
                    <a:pt x="290" y="504"/>
                  </a:moveTo>
                  <a:lnTo>
                    <a:pt x="309" y="508"/>
                  </a:lnTo>
                  <a:lnTo>
                    <a:pt x="318" y="511"/>
                  </a:lnTo>
                  <a:lnTo>
                    <a:pt x="315" y="520"/>
                  </a:lnTo>
                  <a:lnTo>
                    <a:pt x="307" y="517"/>
                  </a:lnTo>
                  <a:lnTo>
                    <a:pt x="307" y="519"/>
                  </a:lnTo>
                  <a:lnTo>
                    <a:pt x="289" y="514"/>
                  </a:lnTo>
                  <a:lnTo>
                    <a:pt x="290" y="504"/>
                  </a:lnTo>
                  <a:close/>
                  <a:moveTo>
                    <a:pt x="239" y="492"/>
                  </a:moveTo>
                  <a:lnTo>
                    <a:pt x="247" y="493"/>
                  </a:lnTo>
                  <a:lnTo>
                    <a:pt x="265" y="498"/>
                  </a:lnTo>
                  <a:lnTo>
                    <a:pt x="263" y="508"/>
                  </a:lnTo>
                  <a:lnTo>
                    <a:pt x="245" y="504"/>
                  </a:lnTo>
                  <a:lnTo>
                    <a:pt x="237" y="502"/>
                  </a:lnTo>
                  <a:lnTo>
                    <a:pt x="239" y="492"/>
                  </a:lnTo>
                  <a:close/>
                  <a:moveTo>
                    <a:pt x="188" y="480"/>
                  </a:moveTo>
                  <a:lnTo>
                    <a:pt x="213" y="486"/>
                  </a:lnTo>
                  <a:lnTo>
                    <a:pt x="212" y="496"/>
                  </a:lnTo>
                  <a:lnTo>
                    <a:pt x="186" y="490"/>
                  </a:lnTo>
                  <a:lnTo>
                    <a:pt x="188" y="480"/>
                  </a:lnTo>
                  <a:close/>
                  <a:moveTo>
                    <a:pt x="136" y="472"/>
                  </a:moveTo>
                  <a:lnTo>
                    <a:pt x="142" y="474"/>
                  </a:lnTo>
                  <a:lnTo>
                    <a:pt x="162" y="478"/>
                  </a:lnTo>
                  <a:lnTo>
                    <a:pt x="160" y="483"/>
                  </a:lnTo>
                  <a:lnTo>
                    <a:pt x="160" y="489"/>
                  </a:lnTo>
                  <a:lnTo>
                    <a:pt x="141" y="484"/>
                  </a:lnTo>
                  <a:lnTo>
                    <a:pt x="135" y="483"/>
                  </a:lnTo>
                  <a:lnTo>
                    <a:pt x="136" y="472"/>
                  </a:lnTo>
                  <a:close/>
                  <a:moveTo>
                    <a:pt x="89" y="454"/>
                  </a:moveTo>
                  <a:lnTo>
                    <a:pt x="101" y="463"/>
                  </a:lnTo>
                  <a:lnTo>
                    <a:pt x="110" y="466"/>
                  </a:lnTo>
                  <a:lnTo>
                    <a:pt x="107" y="475"/>
                  </a:lnTo>
                  <a:lnTo>
                    <a:pt x="97" y="472"/>
                  </a:lnTo>
                  <a:lnTo>
                    <a:pt x="94" y="471"/>
                  </a:lnTo>
                  <a:lnTo>
                    <a:pt x="95" y="472"/>
                  </a:lnTo>
                  <a:lnTo>
                    <a:pt x="83" y="463"/>
                  </a:lnTo>
                  <a:lnTo>
                    <a:pt x="89" y="454"/>
                  </a:lnTo>
                  <a:close/>
                  <a:moveTo>
                    <a:pt x="59" y="416"/>
                  </a:moveTo>
                  <a:lnTo>
                    <a:pt x="62" y="422"/>
                  </a:lnTo>
                  <a:lnTo>
                    <a:pt x="73" y="437"/>
                  </a:lnTo>
                  <a:lnTo>
                    <a:pt x="65" y="443"/>
                  </a:lnTo>
                  <a:lnTo>
                    <a:pt x="53" y="427"/>
                  </a:lnTo>
                  <a:lnTo>
                    <a:pt x="50" y="425"/>
                  </a:lnTo>
                  <a:lnTo>
                    <a:pt x="51" y="425"/>
                  </a:lnTo>
                  <a:lnTo>
                    <a:pt x="48" y="419"/>
                  </a:lnTo>
                  <a:lnTo>
                    <a:pt x="59" y="416"/>
                  </a:lnTo>
                  <a:close/>
                  <a:moveTo>
                    <a:pt x="45" y="365"/>
                  </a:moveTo>
                  <a:lnTo>
                    <a:pt x="53" y="390"/>
                  </a:lnTo>
                  <a:lnTo>
                    <a:pt x="42" y="393"/>
                  </a:lnTo>
                  <a:lnTo>
                    <a:pt x="35" y="368"/>
                  </a:lnTo>
                  <a:lnTo>
                    <a:pt x="45" y="365"/>
                  </a:lnTo>
                  <a:close/>
                  <a:moveTo>
                    <a:pt x="36" y="315"/>
                  </a:moveTo>
                  <a:lnTo>
                    <a:pt x="41" y="340"/>
                  </a:lnTo>
                  <a:lnTo>
                    <a:pt x="30" y="342"/>
                  </a:lnTo>
                  <a:lnTo>
                    <a:pt x="26" y="316"/>
                  </a:lnTo>
                  <a:lnTo>
                    <a:pt x="36" y="315"/>
                  </a:lnTo>
                  <a:close/>
                  <a:moveTo>
                    <a:pt x="30" y="262"/>
                  </a:moveTo>
                  <a:lnTo>
                    <a:pt x="33" y="287"/>
                  </a:lnTo>
                  <a:lnTo>
                    <a:pt x="23" y="289"/>
                  </a:lnTo>
                  <a:lnTo>
                    <a:pt x="20" y="263"/>
                  </a:lnTo>
                  <a:lnTo>
                    <a:pt x="30" y="262"/>
                  </a:lnTo>
                  <a:close/>
                  <a:moveTo>
                    <a:pt x="23" y="209"/>
                  </a:moveTo>
                  <a:lnTo>
                    <a:pt x="26" y="236"/>
                  </a:lnTo>
                  <a:lnTo>
                    <a:pt x="15" y="238"/>
                  </a:lnTo>
                  <a:lnTo>
                    <a:pt x="12" y="210"/>
                  </a:lnTo>
                  <a:lnTo>
                    <a:pt x="23" y="209"/>
                  </a:lnTo>
                  <a:close/>
                  <a:moveTo>
                    <a:pt x="8" y="157"/>
                  </a:moveTo>
                  <a:lnTo>
                    <a:pt x="18" y="157"/>
                  </a:lnTo>
                  <a:lnTo>
                    <a:pt x="20" y="180"/>
                  </a:lnTo>
                  <a:lnTo>
                    <a:pt x="20" y="183"/>
                  </a:lnTo>
                  <a:lnTo>
                    <a:pt x="9" y="185"/>
                  </a:lnTo>
                  <a:lnTo>
                    <a:pt x="9" y="180"/>
                  </a:lnTo>
                  <a:lnTo>
                    <a:pt x="8" y="157"/>
                  </a:lnTo>
                  <a:close/>
                  <a:moveTo>
                    <a:pt x="5" y="104"/>
                  </a:moveTo>
                  <a:lnTo>
                    <a:pt x="15" y="104"/>
                  </a:lnTo>
                  <a:lnTo>
                    <a:pt x="17" y="132"/>
                  </a:lnTo>
                  <a:lnTo>
                    <a:pt x="6" y="132"/>
                  </a:lnTo>
                  <a:lnTo>
                    <a:pt x="5" y="104"/>
                  </a:lnTo>
                  <a:close/>
                  <a:moveTo>
                    <a:pt x="2" y="52"/>
                  </a:moveTo>
                  <a:lnTo>
                    <a:pt x="12" y="52"/>
                  </a:lnTo>
                  <a:lnTo>
                    <a:pt x="14" y="79"/>
                  </a:lnTo>
                  <a:lnTo>
                    <a:pt x="3" y="79"/>
                  </a:lnTo>
                  <a:lnTo>
                    <a:pt x="2" y="52"/>
                  </a:lnTo>
                  <a:close/>
                  <a:moveTo>
                    <a:pt x="0" y="0"/>
                  </a:moveTo>
                  <a:lnTo>
                    <a:pt x="11" y="0"/>
                  </a:lnTo>
                  <a:lnTo>
                    <a:pt x="11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01" name="Freeform 234"/>
            <p:cNvSpPr>
              <a:spLocks noEditPoints="1"/>
            </p:cNvSpPr>
            <p:nvPr/>
          </p:nvSpPr>
          <p:spPr bwMode="auto">
            <a:xfrm>
              <a:off x="4803775" y="1679575"/>
              <a:ext cx="2573338" cy="1381125"/>
            </a:xfrm>
            <a:custGeom>
              <a:avLst/>
              <a:gdLst>
                <a:gd name="T0" fmla="*/ 1408 w 1621"/>
                <a:gd name="T1" fmla="*/ 489 h 870"/>
                <a:gd name="T2" fmla="*/ 899 w 1621"/>
                <a:gd name="T3" fmla="*/ 229 h 870"/>
                <a:gd name="T4" fmla="*/ 546 w 1621"/>
                <a:gd name="T5" fmla="*/ 50 h 870"/>
                <a:gd name="T6" fmla="*/ 5 w 1621"/>
                <a:gd name="T7" fmla="*/ 0 h 870"/>
                <a:gd name="T8" fmla="*/ 109 w 1621"/>
                <a:gd name="T9" fmla="*/ 3 h 870"/>
                <a:gd name="T10" fmla="*/ 194 w 1621"/>
                <a:gd name="T11" fmla="*/ 8 h 870"/>
                <a:gd name="T12" fmla="*/ 276 w 1621"/>
                <a:gd name="T13" fmla="*/ 11 h 870"/>
                <a:gd name="T14" fmla="*/ 380 w 1621"/>
                <a:gd name="T15" fmla="*/ 18 h 870"/>
                <a:gd name="T16" fmla="*/ 466 w 1621"/>
                <a:gd name="T17" fmla="*/ 27 h 870"/>
                <a:gd name="T18" fmla="*/ 527 w 1621"/>
                <a:gd name="T19" fmla="*/ 35 h 870"/>
                <a:gd name="T20" fmla="*/ 571 w 1621"/>
                <a:gd name="T21" fmla="*/ 44 h 870"/>
                <a:gd name="T22" fmla="*/ 652 w 1621"/>
                <a:gd name="T23" fmla="*/ 65 h 870"/>
                <a:gd name="T24" fmla="*/ 723 w 1621"/>
                <a:gd name="T25" fmla="*/ 89 h 870"/>
                <a:gd name="T26" fmla="*/ 781 w 1621"/>
                <a:gd name="T27" fmla="*/ 117 h 870"/>
                <a:gd name="T28" fmla="*/ 800 w 1621"/>
                <a:gd name="T29" fmla="*/ 130 h 870"/>
                <a:gd name="T30" fmla="*/ 843 w 1621"/>
                <a:gd name="T31" fmla="*/ 161 h 870"/>
                <a:gd name="T32" fmla="*/ 887 w 1621"/>
                <a:gd name="T33" fmla="*/ 198 h 870"/>
                <a:gd name="T34" fmla="*/ 968 w 1621"/>
                <a:gd name="T35" fmla="*/ 304 h 870"/>
                <a:gd name="T36" fmla="*/ 1011 w 1621"/>
                <a:gd name="T37" fmla="*/ 380 h 870"/>
                <a:gd name="T38" fmla="*/ 1095 w 1621"/>
                <a:gd name="T39" fmla="*/ 586 h 870"/>
                <a:gd name="T40" fmla="*/ 1177 w 1621"/>
                <a:gd name="T41" fmla="*/ 805 h 870"/>
                <a:gd name="T42" fmla="*/ 1253 w 1621"/>
                <a:gd name="T43" fmla="*/ 844 h 870"/>
                <a:gd name="T44" fmla="*/ 1337 w 1621"/>
                <a:gd name="T45" fmla="*/ 654 h 870"/>
                <a:gd name="T46" fmla="*/ 1419 w 1621"/>
                <a:gd name="T47" fmla="*/ 434 h 870"/>
                <a:gd name="T48" fmla="*/ 1504 w 1621"/>
                <a:gd name="T49" fmla="*/ 277 h 870"/>
                <a:gd name="T50" fmla="*/ 1547 w 1621"/>
                <a:gd name="T51" fmla="*/ 223 h 870"/>
                <a:gd name="T52" fmla="*/ 1621 w 1621"/>
                <a:gd name="T53" fmla="*/ 151 h 870"/>
                <a:gd name="T54" fmla="*/ 1555 w 1621"/>
                <a:gd name="T55" fmla="*/ 229 h 870"/>
                <a:gd name="T56" fmla="*/ 1513 w 1621"/>
                <a:gd name="T57" fmla="*/ 282 h 870"/>
                <a:gd name="T58" fmla="*/ 1428 w 1621"/>
                <a:gd name="T59" fmla="*/ 439 h 870"/>
                <a:gd name="T60" fmla="*/ 1366 w 1621"/>
                <a:gd name="T61" fmla="*/ 598 h 870"/>
                <a:gd name="T62" fmla="*/ 1302 w 1621"/>
                <a:gd name="T63" fmla="*/ 773 h 870"/>
                <a:gd name="T64" fmla="*/ 1260 w 1621"/>
                <a:gd name="T65" fmla="*/ 850 h 870"/>
                <a:gd name="T66" fmla="*/ 1237 w 1621"/>
                <a:gd name="T67" fmla="*/ 870 h 870"/>
                <a:gd name="T68" fmla="*/ 1192 w 1621"/>
                <a:gd name="T69" fmla="*/ 846 h 870"/>
                <a:gd name="T70" fmla="*/ 1148 w 1621"/>
                <a:gd name="T71" fmla="*/ 761 h 870"/>
                <a:gd name="T72" fmla="*/ 1064 w 1621"/>
                <a:gd name="T73" fmla="*/ 531 h 870"/>
                <a:gd name="T74" fmla="*/ 982 w 1621"/>
                <a:gd name="T75" fmla="*/ 345 h 870"/>
                <a:gd name="T76" fmla="*/ 921 w 1621"/>
                <a:gd name="T77" fmla="*/ 251 h 870"/>
                <a:gd name="T78" fmla="*/ 879 w 1621"/>
                <a:gd name="T79" fmla="*/ 204 h 870"/>
                <a:gd name="T80" fmla="*/ 817 w 1621"/>
                <a:gd name="T81" fmla="*/ 153 h 870"/>
                <a:gd name="T82" fmla="*/ 775 w 1621"/>
                <a:gd name="T83" fmla="*/ 126 h 870"/>
                <a:gd name="T84" fmla="*/ 692 w 1621"/>
                <a:gd name="T85" fmla="*/ 86 h 870"/>
                <a:gd name="T86" fmla="*/ 605 w 1621"/>
                <a:gd name="T87" fmla="*/ 62 h 870"/>
                <a:gd name="T88" fmla="*/ 569 w 1621"/>
                <a:gd name="T89" fmla="*/ 55 h 870"/>
                <a:gd name="T90" fmla="*/ 507 w 1621"/>
                <a:gd name="T91" fmla="*/ 44 h 870"/>
                <a:gd name="T92" fmla="*/ 403 w 1621"/>
                <a:gd name="T93" fmla="*/ 30 h 870"/>
                <a:gd name="T94" fmla="*/ 298 w 1621"/>
                <a:gd name="T95" fmla="*/ 23 h 870"/>
                <a:gd name="T96" fmla="*/ 214 w 1621"/>
                <a:gd name="T97" fmla="*/ 18 h 870"/>
                <a:gd name="T98" fmla="*/ 129 w 1621"/>
                <a:gd name="T99" fmla="*/ 15 h 870"/>
                <a:gd name="T100" fmla="*/ 25 w 1621"/>
                <a:gd name="T101" fmla="*/ 12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21" h="870">
                  <a:moveTo>
                    <a:pt x="1408" y="489"/>
                  </a:moveTo>
                  <a:lnTo>
                    <a:pt x="1405" y="496"/>
                  </a:lnTo>
                  <a:lnTo>
                    <a:pt x="1407" y="493"/>
                  </a:lnTo>
                  <a:lnTo>
                    <a:pt x="1408" y="489"/>
                  </a:lnTo>
                  <a:close/>
                  <a:moveTo>
                    <a:pt x="899" y="229"/>
                  </a:moveTo>
                  <a:lnTo>
                    <a:pt x="903" y="233"/>
                  </a:lnTo>
                  <a:lnTo>
                    <a:pt x="906" y="238"/>
                  </a:lnTo>
                  <a:lnTo>
                    <a:pt x="899" y="229"/>
                  </a:lnTo>
                  <a:close/>
                  <a:moveTo>
                    <a:pt x="569" y="55"/>
                  </a:moveTo>
                  <a:lnTo>
                    <a:pt x="571" y="55"/>
                  </a:lnTo>
                  <a:lnTo>
                    <a:pt x="569" y="55"/>
                  </a:lnTo>
                  <a:close/>
                  <a:moveTo>
                    <a:pt x="546" y="50"/>
                  </a:moveTo>
                  <a:lnTo>
                    <a:pt x="569" y="55"/>
                  </a:lnTo>
                  <a:lnTo>
                    <a:pt x="546" y="50"/>
                  </a:lnTo>
                  <a:close/>
                  <a:moveTo>
                    <a:pt x="0" y="0"/>
                  </a:moveTo>
                  <a:lnTo>
                    <a:pt x="5" y="0"/>
                  </a:lnTo>
                  <a:lnTo>
                    <a:pt x="25" y="2"/>
                  </a:lnTo>
                  <a:lnTo>
                    <a:pt x="47" y="2"/>
                  </a:lnTo>
                  <a:lnTo>
                    <a:pt x="67" y="3"/>
                  </a:lnTo>
                  <a:lnTo>
                    <a:pt x="109" y="3"/>
                  </a:lnTo>
                  <a:lnTo>
                    <a:pt x="129" y="5"/>
                  </a:lnTo>
                  <a:lnTo>
                    <a:pt x="152" y="5"/>
                  </a:lnTo>
                  <a:lnTo>
                    <a:pt x="171" y="6"/>
                  </a:lnTo>
                  <a:lnTo>
                    <a:pt x="194" y="8"/>
                  </a:lnTo>
                  <a:lnTo>
                    <a:pt x="214" y="8"/>
                  </a:lnTo>
                  <a:lnTo>
                    <a:pt x="233" y="9"/>
                  </a:lnTo>
                  <a:lnTo>
                    <a:pt x="256" y="9"/>
                  </a:lnTo>
                  <a:lnTo>
                    <a:pt x="276" y="11"/>
                  </a:lnTo>
                  <a:lnTo>
                    <a:pt x="298" y="12"/>
                  </a:lnTo>
                  <a:lnTo>
                    <a:pt x="338" y="15"/>
                  </a:lnTo>
                  <a:lnTo>
                    <a:pt x="360" y="17"/>
                  </a:lnTo>
                  <a:lnTo>
                    <a:pt x="380" y="18"/>
                  </a:lnTo>
                  <a:lnTo>
                    <a:pt x="403" y="20"/>
                  </a:lnTo>
                  <a:lnTo>
                    <a:pt x="442" y="23"/>
                  </a:lnTo>
                  <a:lnTo>
                    <a:pt x="444" y="23"/>
                  </a:lnTo>
                  <a:lnTo>
                    <a:pt x="466" y="27"/>
                  </a:lnTo>
                  <a:lnTo>
                    <a:pt x="484" y="29"/>
                  </a:lnTo>
                  <a:lnTo>
                    <a:pt x="486" y="29"/>
                  </a:lnTo>
                  <a:lnTo>
                    <a:pt x="509" y="34"/>
                  </a:lnTo>
                  <a:lnTo>
                    <a:pt x="527" y="35"/>
                  </a:lnTo>
                  <a:lnTo>
                    <a:pt x="524" y="34"/>
                  </a:lnTo>
                  <a:lnTo>
                    <a:pt x="528" y="35"/>
                  </a:lnTo>
                  <a:lnTo>
                    <a:pt x="548" y="40"/>
                  </a:lnTo>
                  <a:lnTo>
                    <a:pt x="571" y="44"/>
                  </a:lnTo>
                  <a:lnTo>
                    <a:pt x="590" y="49"/>
                  </a:lnTo>
                  <a:lnTo>
                    <a:pt x="613" y="55"/>
                  </a:lnTo>
                  <a:lnTo>
                    <a:pt x="633" y="59"/>
                  </a:lnTo>
                  <a:lnTo>
                    <a:pt x="652" y="65"/>
                  </a:lnTo>
                  <a:lnTo>
                    <a:pt x="675" y="71"/>
                  </a:lnTo>
                  <a:lnTo>
                    <a:pt x="695" y="77"/>
                  </a:lnTo>
                  <a:lnTo>
                    <a:pt x="717" y="86"/>
                  </a:lnTo>
                  <a:lnTo>
                    <a:pt x="723" y="89"/>
                  </a:lnTo>
                  <a:lnTo>
                    <a:pt x="719" y="86"/>
                  </a:lnTo>
                  <a:lnTo>
                    <a:pt x="738" y="96"/>
                  </a:lnTo>
                  <a:lnTo>
                    <a:pt x="758" y="106"/>
                  </a:lnTo>
                  <a:lnTo>
                    <a:pt x="781" y="117"/>
                  </a:lnTo>
                  <a:lnTo>
                    <a:pt x="779" y="117"/>
                  </a:lnTo>
                  <a:lnTo>
                    <a:pt x="781" y="118"/>
                  </a:lnTo>
                  <a:lnTo>
                    <a:pt x="800" y="132"/>
                  </a:lnTo>
                  <a:lnTo>
                    <a:pt x="800" y="130"/>
                  </a:lnTo>
                  <a:lnTo>
                    <a:pt x="823" y="144"/>
                  </a:lnTo>
                  <a:lnTo>
                    <a:pt x="822" y="144"/>
                  </a:lnTo>
                  <a:lnTo>
                    <a:pt x="823" y="145"/>
                  </a:lnTo>
                  <a:lnTo>
                    <a:pt x="843" y="161"/>
                  </a:lnTo>
                  <a:lnTo>
                    <a:pt x="847" y="164"/>
                  </a:lnTo>
                  <a:lnTo>
                    <a:pt x="844" y="161"/>
                  </a:lnTo>
                  <a:lnTo>
                    <a:pt x="864" y="179"/>
                  </a:lnTo>
                  <a:lnTo>
                    <a:pt x="887" y="198"/>
                  </a:lnTo>
                  <a:lnTo>
                    <a:pt x="906" y="221"/>
                  </a:lnTo>
                  <a:lnTo>
                    <a:pt x="929" y="245"/>
                  </a:lnTo>
                  <a:lnTo>
                    <a:pt x="949" y="274"/>
                  </a:lnTo>
                  <a:lnTo>
                    <a:pt x="968" y="304"/>
                  </a:lnTo>
                  <a:lnTo>
                    <a:pt x="991" y="339"/>
                  </a:lnTo>
                  <a:lnTo>
                    <a:pt x="992" y="342"/>
                  </a:lnTo>
                  <a:lnTo>
                    <a:pt x="991" y="341"/>
                  </a:lnTo>
                  <a:lnTo>
                    <a:pt x="1011" y="380"/>
                  </a:lnTo>
                  <a:lnTo>
                    <a:pt x="1033" y="427"/>
                  </a:lnTo>
                  <a:lnTo>
                    <a:pt x="1053" y="475"/>
                  </a:lnTo>
                  <a:lnTo>
                    <a:pt x="1073" y="528"/>
                  </a:lnTo>
                  <a:lnTo>
                    <a:pt x="1095" y="586"/>
                  </a:lnTo>
                  <a:lnTo>
                    <a:pt x="1115" y="645"/>
                  </a:lnTo>
                  <a:lnTo>
                    <a:pt x="1138" y="704"/>
                  </a:lnTo>
                  <a:lnTo>
                    <a:pt x="1157" y="758"/>
                  </a:lnTo>
                  <a:lnTo>
                    <a:pt x="1177" y="805"/>
                  </a:lnTo>
                  <a:lnTo>
                    <a:pt x="1200" y="840"/>
                  </a:lnTo>
                  <a:lnTo>
                    <a:pt x="1218" y="858"/>
                  </a:lnTo>
                  <a:lnTo>
                    <a:pt x="1236" y="859"/>
                  </a:lnTo>
                  <a:lnTo>
                    <a:pt x="1253" y="844"/>
                  </a:lnTo>
                  <a:lnTo>
                    <a:pt x="1272" y="811"/>
                  </a:lnTo>
                  <a:lnTo>
                    <a:pt x="1295" y="767"/>
                  </a:lnTo>
                  <a:lnTo>
                    <a:pt x="1315" y="713"/>
                  </a:lnTo>
                  <a:lnTo>
                    <a:pt x="1337" y="654"/>
                  </a:lnTo>
                  <a:lnTo>
                    <a:pt x="1357" y="595"/>
                  </a:lnTo>
                  <a:lnTo>
                    <a:pt x="1377" y="537"/>
                  </a:lnTo>
                  <a:lnTo>
                    <a:pt x="1399" y="484"/>
                  </a:lnTo>
                  <a:lnTo>
                    <a:pt x="1419" y="434"/>
                  </a:lnTo>
                  <a:lnTo>
                    <a:pt x="1442" y="387"/>
                  </a:lnTo>
                  <a:lnTo>
                    <a:pt x="1461" y="348"/>
                  </a:lnTo>
                  <a:lnTo>
                    <a:pt x="1484" y="310"/>
                  </a:lnTo>
                  <a:lnTo>
                    <a:pt x="1504" y="277"/>
                  </a:lnTo>
                  <a:lnTo>
                    <a:pt x="1502" y="279"/>
                  </a:lnTo>
                  <a:lnTo>
                    <a:pt x="1505" y="275"/>
                  </a:lnTo>
                  <a:lnTo>
                    <a:pt x="1525" y="247"/>
                  </a:lnTo>
                  <a:lnTo>
                    <a:pt x="1547" y="223"/>
                  </a:lnTo>
                  <a:lnTo>
                    <a:pt x="1567" y="200"/>
                  </a:lnTo>
                  <a:lnTo>
                    <a:pt x="1590" y="180"/>
                  </a:lnTo>
                  <a:lnTo>
                    <a:pt x="1609" y="161"/>
                  </a:lnTo>
                  <a:lnTo>
                    <a:pt x="1621" y="151"/>
                  </a:lnTo>
                  <a:lnTo>
                    <a:pt x="1621" y="164"/>
                  </a:lnTo>
                  <a:lnTo>
                    <a:pt x="1597" y="188"/>
                  </a:lnTo>
                  <a:lnTo>
                    <a:pt x="1575" y="207"/>
                  </a:lnTo>
                  <a:lnTo>
                    <a:pt x="1555" y="229"/>
                  </a:lnTo>
                  <a:lnTo>
                    <a:pt x="1546" y="239"/>
                  </a:lnTo>
                  <a:lnTo>
                    <a:pt x="1555" y="230"/>
                  </a:lnTo>
                  <a:lnTo>
                    <a:pt x="1532" y="254"/>
                  </a:lnTo>
                  <a:lnTo>
                    <a:pt x="1513" y="282"/>
                  </a:lnTo>
                  <a:lnTo>
                    <a:pt x="1493" y="315"/>
                  </a:lnTo>
                  <a:lnTo>
                    <a:pt x="1470" y="353"/>
                  </a:lnTo>
                  <a:lnTo>
                    <a:pt x="1451" y="392"/>
                  </a:lnTo>
                  <a:lnTo>
                    <a:pt x="1428" y="439"/>
                  </a:lnTo>
                  <a:lnTo>
                    <a:pt x="1408" y="487"/>
                  </a:lnTo>
                  <a:lnTo>
                    <a:pt x="1407" y="493"/>
                  </a:lnTo>
                  <a:lnTo>
                    <a:pt x="1386" y="542"/>
                  </a:lnTo>
                  <a:lnTo>
                    <a:pt x="1366" y="598"/>
                  </a:lnTo>
                  <a:lnTo>
                    <a:pt x="1346" y="657"/>
                  </a:lnTo>
                  <a:lnTo>
                    <a:pt x="1324" y="716"/>
                  </a:lnTo>
                  <a:lnTo>
                    <a:pt x="1304" y="770"/>
                  </a:lnTo>
                  <a:lnTo>
                    <a:pt x="1302" y="773"/>
                  </a:lnTo>
                  <a:lnTo>
                    <a:pt x="1304" y="772"/>
                  </a:lnTo>
                  <a:lnTo>
                    <a:pt x="1281" y="815"/>
                  </a:lnTo>
                  <a:lnTo>
                    <a:pt x="1262" y="849"/>
                  </a:lnTo>
                  <a:lnTo>
                    <a:pt x="1260" y="850"/>
                  </a:lnTo>
                  <a:lnTo>
                    <a:pt x="1262" y="850"/>
                  </a:lnTo>
                  <a:lnTo>
                    <a:pt x="1242" y="868"/>
                  </a:lnTo>
                  <a:lnTo>
                    <a:pt x="1239" y="870"/>
                  </a:lnTo>
                  <a:lnTo>
                    <a:pt x="1237" y="870"/>
                  </a:lnTo>
                  <a:lnTo>
                    <a:pt x="1215" y="868"/>
                  </a:lnTo>
                  <a:lnTo>
                    <a:pt x="1212" y="867"/>
                  </a:lnTo>
                  <a:lnTo>
                    <a:pt x="1192" y="847"/>
                  </a:lnTo>
                  <a:lnTo>
                    <a:pt x="1192" y="846"/>
                  </a:lnTo>
                  <a:lnTo>
                    <a:pt x="1169" y="811"/>
                  </a:lnTo>
                  <a:lnTo>
                    <a:pt x="1168" y="811"/>
                  </a:lnTo>
                  <a:lnTo>
                    <a:pt x="1168" y="809"/>
                  </a:lnTo>
                  <a:lnTo>
                    <a:pt x="1148" y="761"/>
                  </a:lnTo>
                  <a:lnTo>
                    <a:pt x="1129" y="707"/>
                  </a:lnTo>
                  <a:lnTo>
                    <a:pt x="1106" y="648"/>
                  </a:lnTo>
                  <a:lnTo>
                    <a:pt x="1086" y="589"/>
                  </a:lnTo>
                  <a:lnTo>
                    <a:pt x="1064" y="531"/>
                  </a:lnTo>
                  <a:lnTo>
                    <a:pt x="1044" y="478"/>
                  </a:lnTo>
                  <a:lnTo>
                    <a:pt x="1024" y="431"/>
                  </a:lnTo>
                  <a:lnTo>
                    <a:pt x="1002" y="384"/>
                  </a:lnTo>
                  <a:lnTo>
                    <a:pt x="982" y="345"/>
                  </a:lnTo>
                  <a:lnTo>
                    <a:pt x="983" y="345"/>
                  </a:lnTo>
                  <a:lnTo>
                    <a:pt x="961" y="310"/>
                  </a:lnTo>
                  <a:lnTo>
                    <a:pt x="941" y="280"/>
                  </a:lnTo>
                  <a:lnTo>
                    <a:pt x="921" y="251"/>
                  </a:lnTo>
                  <a:lnTo>
                    <a:pt x="921" y="253"/>
                  </a:lnTo>
                  <a:lnTo>
                    <a:pt x="903" y="233"/>
                  </a:lnTo>
                  <a:lnTo>
                    <a:pt x="899" y="227"/>
                  </a:lnTo>
                  <a:lnTo>
                    <a:pt x="879" y="204"/>
                  </a:lnTo>
                  <a:lnTo>
                    <a:pt x="879" y="206"/>
                  </a:lnTo>
                  <a:lnTo>
                    <a:pt x="856" y="186"/>
                  </a:lnTo>
                  <a:lnTo>
                    <a:pt x="837" y="168"/>
                  </a:lnTo>
                  <a:lnTo>
                    <a:pt x="817" y="153"/>
                  </a:lnTo>
                  <a:lnTo>
                    <a:pt x="796" y="139"/>
                  </a:lnTo>
                  <a:lnTo>
                    <a:pt x="797" y="141"/>
                  </a:lnTo>
                  <a:lnTo>
                    <a:pt x="794" y="139"/>
                  </a:lnTo>
                  <a:lnTo>
                    <a:pt x="775" y="126"/>
                  </a:lnTo>
                  <a:lnTo>
                    <a:pt x="754" y="115"/>
                  </a:lnTo>
                  <a:lnTo>
                    <a:pt x="734" y="105"/>
                  </a:lnTo>
                  <a:lnTo>
                    <a:pt x="714" y="96"/>
                  </a:lnTo>
                  <a:lnTo>
                    <a:pt x="692" y="86"/>
                  </a:lnTo>
                  <a:lnTo>
                    <a:pt x="672" y="80"/>
                  </a:lnTo>
                  <a:lnTo>
                    <a:pt x="649" y="74"/>
                  </a:lnTo>
                  <a:lnTo>
                    <a:pt x="630" y="68"/>
                  </a:lnTo>
                  <a:lnTo>
                    <a:pt x="605" y="62"/>
                  </a:lnTo>
                  <a:lnTo>
                    <a:pt x="610" y="64"/>
                  </a:lnTo>
                  <a:lnTo>
                    <a:pt x="587" y="58"/>
                  </a:lnTo>
                  <a:lnTo>
                    <a:pt x="569" y="53"/>
                  </a:lnTo>
                  <a:lnTo>
                    <a:pt x="569" y="55"/>
                  </a:lnTo>
                  <a:lnTo>
                    <a:pt x="546" y="49"/>
                  </a:lnTo>
                  <a:lnTo>
                    <a:pt x="527" y="44"/>
                  </a:lnTo>
                  <a:lnTo>
                    <a:pt x="527" y="46"/>
                  </a:lnTo>
                  <a:lnTo>
                    <a:pt x="507" y="44"/>
                  </a:lnTo>
                  <a:lnTo>
                    <a:pt x="484" y="40"/>
                  </a:lnTo>
                  <a:lnTo>
                    <a:pt x="465" y="38"/>
                  </a:lnTo>
                  <a:lnTo>
                    <a:pt x="442" y="34"/>
                  </a:lnTo>
                  <a:lnTo>
                    <a:pt x="403" y="30"/>
                  </a:lnTo>
                  <a:lnTo>
                    <a:pt x="380" y="29"/>
                  </a:lnTo>
                  <a:lnTo>
                    <a:pt x="360" y="27"/>
                  </a:lnTo>
                  <a:lnTo>
                    <a:pt x="338" y="26"/>
                  </a:lnTo>
                  <a:lnTo>
                    <a:pt x="298" y="23"/>
                  </a:lnTo>
                  <a:lnTo>
                    <a:pt x="276" y="21"/>
                  </a:lnTo>
                  <a:lnTo>
                    <a:pt x="256" y="20"/>
                  </a:lnTo>
                  <a:lnTo>
                    <a:pt x="233" y="20"/>
                  </a:lnTo>
                  <a:lnTo>
                    <a:pt x="214" y="18"/>
                  </a:lnTo>
                  <a:lnTo>
                    <a:pt x="194" y="18"/>
                  </a:lnTo>
                  <a:lnTo>
                    <a:pt x="171" y="17"/>
                  </a:lnTo>
                  <a:lnTo>
                    <a:pt x="152" y="15"/>
                  </a:lnTo>
                  <a:lnTo>
                    <a:pt x="129" y="15"/>
                  </a:lnTo>
                  <a:lnTo>
                    <a:pt x="109" y="14"/>
                  </a:lnTo>
                  <a:lnTo>
                    <a:pt x="67" y="14"/>
                  </a:lnTo>
                  <a:lnTo>
                    <a:pt x="47" y="12"/>
                  </a:lnTo>
                  <a:lnTo>
                    <a:pt x="25" y="12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25" name="Freeform 235"/>
            <p:cNvSpPr>
              <a:spLocks noEditPoints="1"/>
            </p:cNvSpPr>
            <p:nvPr/>
          </p:nvSpPr>
          <p:spPr bwMode="auto">
            <a:xfrm>
              <a:off x="4937125" y="974725"/>
              <a:ext cx="2236788" cy="2373312"/>
            </a:xfrm>
            <a:custGeom>
              <a:avLst/>
              <a:gdLst>
                <a:gd name="T0" fmla="*/ 12 w 1409"/>
                <a:gd name="T1" fmla="*/ 1432 h 1495"/>
                <a:gd name="T2" fmla="*/ 3 w 1409"/>
                <a:gd name="T3" fmla="*/ 1406 h 1495"/>
                <a:gd name="T4" fmla="*/ 9 w 1409"/>
                <a:gd name="T5" fmla="*/ 1273 h 1495"/>
                <a:gd name="T6" fmla="*/ 21 w 1409"/>
                <a:gd name="T7" fmla="*/ 1247 h 1495"/>
                <a:gd name="T8" fmla="*/ 1273 w 1409"/>
                <a:gd name="T9" fmla="*/ 1200 h 1495"/>
                <a:gd name="T10" fmla="*/ 1324 w 1409"/>
                <a:gd name="T11" fmla="*/ 1202 h 1495"/>
                <a:gd name="T12" fmla="*/ 22 w 1409"/>
                <a:gd name="T13" fmla="*/ 1194 h 1495"/>
                <a:gd name="T14" fmla="*/ 1253 w 1409"/>
                <a:gd name="T15" fmla="*/ 1158 h 1495"/>
                <a:gd name="T16" fmla="*/ 1329 w 1409"/>
                <a:gd name="T17" fmla="*/ 1132 h 1495"/>
                <a:gd name="T18" fmla="*/ 1240 w 1409"/>
                <a:gd name="T19" fmla="*/ 1101 h 1495"/>
                <a:gd name="T20" fmla="*/ 1338 w 1409"/>
                <a:gd name="T21" fmla="*/ 1081 h 1495"/>
                <a:gd name="T22" fmla="*/ 27 w 1409"/>
                <a:gd name="T23" fmla="*/ 1089 h 1495"/>
                <a:gd name="T24" fmla="*/ 1211 w 1409"/>
                <a:gd name="T25" fmla="*/ 1046 h 1495"/>
                <a:gd name="T26" fmla="*/ 1344 w 1409"/>
                <a:gd name="T27" fmla="*/ 1028 h 1495"/>
                <a:gd name="T28" fmla="*/ 21 w 1409"/>
                <a:gd name="T29" fmla="*/ 1008 h 1495"/>
                <a:gd name="T30" fmla="*/ 1361 w 1409"/>
                <a:gd name="T31" fmla="*/ 977 h 1495"/>
                <a:gd name="T32" fmla="*/ 22 w 1409"/>
                <a:gd name="T33" fmla="*/ 983 h 1495"/>
                <a:gd name="T34" fmla="*/ 1356 w 1409"/>
                <a:gd name="T35" fmla="*/ 924 h 1495"/>
                <a:gd name="T36" fmla="*/ 37 w 1409"/>
                <a:gd name="T37" fmla="*/ 931 h 1495"/>
                <a:gd name="T38" fmla="*/ 1162 w 1409"/>
                <a:gd name="T39" fmla="*/ 892 h 1495"/>
                <a:gd name="T40" fmla="*/ 44 w 1409"/>
                <a:gd name="T41" fmla="*/ 853 h 1495"/>
                <a:gd name="T42" fmla="*/ 1131 w 1409"/>
                <a:gd name="T43" fmla="*/ 850 h 1495"/>
                <a:gd name="T44" fmla="*/ 36 w 1409"/>
                <a:gd name="T45" fmla="*/ 798 h 1495"/>
                <a:gd name="T46" fmla="*/ 1119 w 1409"/>
                <a:gd name="T47" fmla="*/ 825 h 1495"/>
                <a:gd name="T48" fmla="*/ 1365 w 1409"/>
                <a:gd name="T49" fmla="*/ 766 h 1495"/>
                <a:gd name="T50" fmla="*/ 1090 w 1409"/>
                <a:gd name="T51" fmla="*/ 751 h 1495"/>
                <a:gd name="T52" fmla="*/ 42 w 1409"/>
                <a:gd name="T53" fmla="*/ 745 h 1495"/>
                <a:gd name="T54" fmla="*/ 1076 w 1409"/>
                <a:gd name="T55" fmla="*/ 729 h 1495"/>
                <a:gd name="T56" fmla="*/ 45 w 1409"/>
                <a:gd name="T57" fmla="*/ 719 h 1495"/>
                <a:gd name="T58" fmla="*/ 1019 w 1409"/>
                <a:gd name="T59" fmla="*/ 673 h 1495"/>
                <a:gd name="T60" fmla="*/ 57 w 1409"/>
                <a:gd name="T61" fmla="*/ 641 h 1495"/>
                <a:gd name="T62" fmla="*/ 1001 w 1409"/>
                <a:gd name="T63" fmla="*/ 653 h 1495"/>
                <a:gd name="T64" fmla="*/ 1374 w 1409"/>
                <a:gd name="T65" fmla="*/ 608 h 1495"/>
                <a:gd name="T66" fmla="*/ 948 w 1409"/>
                <a:gd name="T67" fmla="*/ 594 h 1495"/>
                <a:gd name="T68" fmla="*/ 63 w 1409"/>
                <a:gd name="T69" fmla="*/ 611 h 1495"/>
                <a:gd name="T70" fmla="*/ 898 w 1409"/>
                <a:gd name="T71" fmla="*/ 573 h 1495"/>
                <a:gd name="T72" fmla="*/ 1377 w 1409"/>
                <a:gd name="T73" fmla="*/ 573 h 1495"/>
                <a:gd name="T74" fmla="*/ 851 w 1409"/>
                <a:gd name="T75" fmla="*/ 550 h 1495"/>
                <a:gd name="T76" fmla="*/ 806 w 1409"/>
                <a:gd name="T77" fmla="*/ 521 h 1495"/>
                <a:gd name="T78" fmla="*/ 756 w 1409"/>
                <a:gd name="T79" fmla="*/ 517 h 1495"/>
                <a:gd name="T80" fmla="*/ 778 w 1409"/>
                <a:gd name="T81" fmla="*/ 521 h 1495"/>
                <a:gd name="T82" fmla="*/ 1379 w 1409"/>
                <a:gd name="T83" fmla="*/ 502 h 1495"/>
                <a:gd name="T84" fmla="*/ 729 w 1409"/>
                <a:gd name="T85" fmla="*/ 497 h 1495"/>
                <a:gd name="T86" fmla="*/ 107 w 1409"/>
                <a:gd name="T87" fmla="*/ 488 h 1495"/>
                <a:gd name="T88" fmla="*/ 651 w 1409"/>
                <a:gd name="T89" fmla="*/ 482 h 1495"/>
                <a:gd name="T90" fmla="*/ 650 w 1409"/>
                <a:gd name="T91" fmla="*/ 493 h 1495"/>
                <a:gd name="T92" fmla="*/ 609 w 1409"/>
                <a:gd name="T93" fmla="*/ 485 h 1495"/>
                <a:gd name="T94" fmla="*/ 567 w 1409"/>
                <a:gd name="T95" fmla="*/ 479 h 1495"/>
                <a:gd name="T96" fmla="*/ 505 w 1409"/>
                <a:gd name="T97" fmla="*/ 474 h 1495"/>
                <a:gd name="T98" fmla="*/ 462 w 1409"/>
                <a:gd name="T99" fmla="*/ 471 h 1495"/>
                <a:gd name="T100" fmla="*/ 388 w 1409"/>
                <a:gd name="T101" fmla="*/ 456 h 1495"/>
                <a:gd name="T102" fmla="*/ 127 w 1409"/>
                <a:gd name="T103" fmla="*/ 467 h 1495"/>
                <a:gd name="T104" fmla="*/ 358 w 1409"/>
                <a:gd name="T105" fmla="*/ 455 h 1495"/>
                <a:gd name="T106" fmla="*/ 282 w 1409"/>
                <a:gd name="T107" fmla="*/ 452 h 1495"/>
                <a:gd name="T108" fmla="*/ 257 w 1409"/>
                <a:gd name="T109" fmla="*/ 461 h 1495"/>
                <a:gd name="T110" fmla="*/ 177 w 1409"/>
                <a:gd name="T111" fmla="*/ 450 h 1495"/>
                <a:gd name="T112" fmla="*/ 1394 w 1409"/>
                <a:gd name="T113" fmla="*/ 397 h 1495"/>
                <a:gd name="T114" fmla="*/ 1385 w 1409"/>
                <a:gd name="T115" fmla="*/ 370 h 1495"/>
                <a:gd name="T116" fmla="*/ 1389 w 1409"/>
                <a:gd name="T117" fmla="*/ 239 h 1495"/>
                <a:gd name="T118" fmla="*/ 1401 w 1409"/>
                <a:gd name="T119" fmla="*/ 211 h 1495"/>
                <a:gd name="T120" fmla="*/ 1394 w 1409"/>
                <a:gd name="T121" fmla="*/ 133 h 1495"/>
                <a:gd name="T122" fmla="*/ 1409 w 1409"/>
                <a:gd name="T123" fmla="*/ 27 h 1495"/>
                <a:gd name="T124" fmla="*/ 1398 w 1409"/>
                <a:gd name="T125" fmla="*/ 1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09" h="1495">
                  <a:moveTo>
                    <a:pt x="0" y="1485"/>
                  </a:moveTo>
                  <a:lnTo>
                    <a:pt x="10" y="1485"/>
                  </a:lnTo>
                  <a:lnTo>
                    <a:pt x="10" y="1495"/>
                  </a:lnTo>
                  <a:lnTo>
                    <a:pt x="0" y="1495"/>
                  </a:lnTo>
                  <a:lnTo>
                    <a:pt x="0" y="1485"/>
                  </a:lnTo>
                  <a:close/>
                  <a:moveTo>
                    <a:pt x="1" y="1432"/>
                  </a:moveTo>
                  <a:lnTo>
                    <a:pt x="12" y="1432"/>
                  </a:lnTo>
                  <a:lnTo>
                    <a:pt x="12" y="1458"/>
                  </a:lnTo>
                  <a:lnTo>
                    <a:pt x="1" y="1458"/>
                  </a:lnTo>
                  <a:lnTo>
                    <a:pt x="1" y="1432"/>
                  </a:lnTo>
                  <a:close/>
                  <a:moveTo>
                    <a:pt x="4" y="1379"/>
                  </a:moveTo>
                  <a:lnTo>
                    <a:pt x="15" y="1379"/>
                  </a:lnTo>
                  <a:lnTo>
                    <a:pt x="13" y="1406"/>
                  </a:lnTo>
                  <a:lnTo>
                    <a:pt x="3" y="1406"/>
                  </a:lnTo>
                  <a:lnTo>
                    <a:pt x="4" y="1379"/>
                  </a:lnTo>
                  <a:close/>
                  <a:moveTo>
                    <a:pt x="7" y="1326"/>
                  </a:moveTo>
                  <a:lnTo>
                    <a:pt x="18" y="1326"/>
                  </a:lnTo>
                  <a:lnTo>
                    <a:pt x="16" y="1353"/>
                  </a:lnTo>
                  <a:lnTo>
                    <a:pt x="6" y="1353"/>
                  </a:lnTo>
                  <a:lnTo>
                    <a:pt x="7" y="1326"/>
                  </a:lnTo>
                  <a:close/>
                  <a:moveTo>
                    <a:pt x="9" y="1273"/>
                  </a:moveTo>
                  <a:lnTo>
                    <a:pt x="19" y="1273"/>
                  </a:lnTo>
                  <a:lnTo>
                    <a:pt x="18" y="1300"/>
                  </a:lnTo>
                  <a:lnTo>
                    <a:pt x="7" y="1300"/>
                  </a:lnTo>
                  <a:lnTo>
                    <a:pt x="9" y="1273"/>
                  </a:lnTo>
                  <a:close/>
                  <a:moveTo>
                    <a:pt x="12" y="1220"/>
                  </a:moveTo>
                  <a:lnTo>
                    <a:pt x="22" y="1220"/>
                  </a:lnTo>
                  <a:lnTo>
                    <a:pt x="21" y="1247"/>
                  </a:lnTo>
                  <a:lnTo>
                    <a:pt x="10" y="1247"/>
                  </a:lnTo>
                  <a:lnTo>
                    <a:pt x="12" y="1220"/>
                  </a:lnTo>
                  <a:close/>
                  <a:moveTo>
                    <a:pt x="1279" y="1187"/>
                  </a:moveTo>
                  <a:lnTo>
                    <a:pt x="1282" y="1194"/>
                  </a:lnTo>
                  <a:lnTo>
                    <a:pt x="1294" y="1207"/>
                  </a:lnTo>
                  <a:lnTo>
                    <a:pt x="1286" y="1214"/>
                  </a:lnTo>
                  <a:lnTo>
                    <a:pt x="1273" y="1200"/>
                  </a:lnTo>
                  <a:lnTo>
                    <a:pt x="1270" y="1191"/>
                  </a:lnTo>
                  <a:lnTo>
                    <a:pt x="1279" y="1187"/>
                  </a:lnTo>
                  <a:close/>
                  <a:moveTo>
                    <a:pt x="1317" y="1184"/>
                  </a:moveTo>
                  <a:lnTo>
                    <a:pt x="1327" y="1187"/>
                  </a:lnTo>
                  <a:lnTo>
                    <a:pt x="1326" y="1199"/>
                  </a:lnTo>
                  <a:lnTo>
                    <a:pt x="1324" y="1200"/>
                  </a:lnTo>
                  <a:lnTo>
                    <a:pt x="1324" y="1202"/>
                  </a:lnTo>
                  <a:lnTo>
                    <a:pt x="1314" y="1210"/>
                  </a:lnTo>
                  <a:lnTo>
                    <a:pt x="1306" y="1202"/>
                  </a:lnTo>
                  <a:lnTo>
                    <a:pt x="1315" y="1196"/>
                  </a:lnTo>
                  <a:lnTo>
                    <a:pt x="1317" y="1184"/>
                  </a:lnTo>
                  <a:close/>
                  <a:moveTo>
                    <a:pt x="13" y="1169"/>
                  </a:moveTo>
                  <a:lnTo>
                    <a:pt x="24" y="1169"/>
                  </a:lnTo>
                  <a:lnTo>
                    <a:pt x="22" y="1194"/>
                  </a:lnTo>
                  <a:lnTo>
                    <a:pt x="12" y="1194"/>
                  </a:lnTo>
                  <a:lnTo>
                    <a:pt x="13" y="1169"/>
                  </a:lnTo>
                  <a:close/>
                  <a:moveTo>
                    <a:pt x="1256" y="1138"/>
                  </a:moveTo>
                  <a:lnTo>
                    <a:pt x="1262" y="1154"/>
                  </a:lnTo>
                  <a:lnTo>
                    <a:pt x="1267" y="1163"/>
                  </a:lnTo>
                  <a:lnTo>
                    <a:pt x="1258" y="1167"/>
                  </a:lnTo>
                  <a:lnTo>
                    <a:pt x="1253" y="1158"/>
                  </a:lnTo>
                  <a:lnTo>
                    <a:pt x="1247" y="1143"/>
                  </a:lnTo>
                  <a:lnTo>
                    <a:pt x="1256" y="1138"/>
                  </a:lnTo>
                  <a:close/>
                  <a:moveTo>
                    <a:pt x="1329" y="1132"/>
                  </a:moveTo>
                  <a:lnTo>
                    <a:pt x="1339" y="1135"/>
                  </a:lnTo>
                  <a:lnTo>
                    <a:pt x="1333" y="1161"/>
                  </a:lnTo>
                  <a:lnTo>
                    <a:pt x="1323" y="1158"/>
                  </a:lnTo>
                  <a:lnTo>
                    <a:pt x="1329" y="1132"/>
                  </a:lnTo>
                  <a:close/>
                  <a:moveTo>
                    <a:pt x="16" y="1116"/>
                  </a:moveTo>
                  <a:lnTo>
                    <a:pt x="27" y="1116"/>
                  </a:lnTo>
                  <a:lnTo>
                    <a:pt x="25" y="1141"/>
                  </a:lnTo>
                  <a:lnTo>
                    <a:pt x="15" y="1141"/>
                  </a:lnTo>
                  <a:lnTo>
                    <a:pt x="16" y="1116"/>
                  </a:lnTo>
                  <a:close/>
                  <a:moveTo>
                    <a:pt x="1237" y="1092"/>
                  </a:moveTo>
                  <a:lnTo>
                    <a:pt x="1240" y="1101"/>
                  </a:lnTo>
                  <a:lnTo>
                    <a:pt x="1246" y="1114"/>
                  </a:lnTo>
                  <a:lnTo>
                    <a:pt x="1237" y="1119"/>
                  </a:lnTo>
                  <a:lnTo>
                    <a:pt x="1231" y="1105"/>
                  </a:lnTo>
                  <a:lnTo>
                    <a:pt x="1232" y="1108"/>
                  </a:lnTo>
                  <a:lnTo>
                    <a:pt x="1228" y="1095"/>
                  </a:lnTo>
                  <a:lnTo>
                    <a:pt x="1237" y="1092"/>
                  </a:lnTo>
                  <a:close/>
                  <a:moveTo>
                    <a:pt x="1338" y="1081"/>
                  </a:moveTo>
                  <a:lnTo>
                    <a:pt x="1348" y="1082"/>
                  </a:lnTo>
                  <a:lnTo>
                    <a:pt x="1345" y="1108"/>
                  </a:lnTo>
                  <a:lnTo>
                    <a:pt x="1335" y="1107"/>
                  </a:lnTo>
                  <a:lnTo>
                    <a:pt x="1338" y="1081"/>
                  </a:lnTo>
                  <a:close/>
                  <a:moveTo>
                    <a:pt x="18" y="1063"/>
                  </a:moveTo>
                  <a:lnTo>
                    <a:pt x="28" y="1063"/>
                  </a:lnTo>
                  <a:lnTo>
                    <a:pt x="27" y="1089"/>
                  </a:lnTo>
                  <a:lnTo>
                    <a:pt x="16" y="1089"/>
                  </a:lnTo>
                  <a:lnTo>
                    <a:pt x="18" y="1063"/>
                  </a:lnTo>
                  <a:close/>
                  <a:moveTo>
                    <a:pt x="1218" y="1042"/>
                  </a:moveTo>
                  <a:lnTo>
                    <a:pt x="1220" y="1043"/>
                  </a:lnTo>
                  <a:lnTo>
                    <a:pt x="1228" y="1066"/>
                  </a:lnTo>
                  <a:lnTo>
                    <a:pt x="1218" y="1069"/>
                  </a:lnTo>
                  <a:lnTo>
                    <a:pt x="1211" y="1046"/>
                  </a:lnTo>
                  <a:lnTo>
                    <a:pt x="1209" y="1045"/>
                  </a:lnTo>
                  <a:lnTo>
                    <a:pt x="1218" y="1042"/>
                  </a:lnTo>
                  <a:close/>
                  <a:moveTo>
                    <a:pt x="1344" y="1028"/>
                  </a:moveTo>
                  <a:lnTo>
                    <a:pt x="1355" y="1030"/>
                  </a:lnTo>
                  <a:lnTo>
                    <a:pt x="1351" y="1055"/>
                  </a:lnTo>
                  <a:lnTo>
                    <a:pt x="1341" y="1054"/>
                  </a:lnTo>
                  <a:lnTo>
                    <a:pt x="1344" y="1028"/>
                  </a:lnTo>
                  <a:close/>
                  <a:moveTo>
                    <a:pt x="21" y="1008"/>
                  </a:moveTo>
                  <a:lnTo>
                    <a:pt x="31" y="1010"/>
                  </a:lnTo>
                  <a:lnTo>
                    <a:pt x="31" y="1013"/>
                  </a:lnTo>
                  <a:lnTo>
                    <a:pt x="30" y="1036"/>
                  </a:lnTo>
                  <a:lnTo>
                    <a:pt x="19" y="1036"/>
                  </a:lnTo>
                  <a:lnTo>
                    <a:pt x="21" y="1011"/>
                  </a:lnTo>
                  <a:lnTo>
                    <a:pt x="21" y="1008"/>
                  </a:lnTo>
                  <a:close/>
                  <a:moveTo>
                    <a:pt x="1200" y="992"/>
                  </a:moveTo>
                  <a:lnTo>
                    <a:pt x="1209" y="1016"/>
                  </a:lnTo>
                  <a:lnTo>
                    <a:pt x="1200" y="1019"/>
                  </a:lnTo>
                  <a:lnTo>
                    <a:pt x="1191" y="995"/>
                  </a:lnTo>
                  <a:lnTo>
                    <a:pt x="1200" y="992"/>
                  </a:lnTo>
                  <a:close/>
                  <a:moveTo>
                    <a:pt x="1350" y="975"/>
                  </a:moveTo>
                  <a:lnTo>
                    <a:pt x="1361" y="977"/>
                  </a:lnTo>
                  <a:lnTo>
                    <a:pt x="1358" y="1004"/>
                  </a:lnTo>
                  <a:lnTo>
                    <a:pt x="1347" y="1002"/>
                  </a:lnTo>
                  <a:lnTo>
                    <a:pt x="1350" y="975"/>
                  </a:lnTo>
                  <a:close/>
                  <a:moveTo>
                    <a:pt x="24" y="957"/>
                  </a:moveTo>
                  <a:lnTo>
                    <a:pt x="34" y="958"/>
                  </a:lnTo>
                  <a:lnTo>
                    <a:pt x="33" y="984"/>
                  </a:lnTo>
                  <a:lnTo>
                    <a:pt x="22" y="983"/>
                  </a:lnTo>
                  <a:lnTo>
                    <a:pt x="24" y="957"/>
                  </a:lnTo>
                  <a:close/>
                  <a:moveTo>
                    <a:pt x="1182" y="942"/>
                  </a:moveTo>
                  <a:lnTo>
                    <a:pt x="1191" y="968"/>
                  </a:lnTo>
                  <a:lnTo>
                    <a:pt x="1182" y="971"/>
                  </a:lnTo>
                  <a:lnTo>
                    <a:pt x="1173" y="945"/>
                  </a:lnTo>
                  <a:lnTo>
                    <a:pt x="1182" y="942"/>
                  </a:lnTo>
                  <a:close/>
                  <a:moveTo>
                    <a:pt x="1356" y="924"/>
                  </a:moveTo>
                  <a:lnTo>
                    <a:pt x="1367" y="925"/>
                  </a:lnTo>
                  <a:lnTo>
                    <a:pt x="1364" y="951"/>
                  </a:lnTo>
                  <a:lnTo>
                    <a:pt x="1353" y="949"/>
                  </a:lnTo>
                  <a:lnTo>
                    <a:pt x="1356" y="924"/>
                  </a:lnTo>
                  <a:close/>
                  <a:moveTo>
                    <a:pt x="28" y="904"/>
                  </a:moveTo>
                  <a:lnTo>
                    <a:pt x="39" y="906"/>
                  </a:lnTo>
                  <a:lnTo>
                    <a:pt x="37" y="931"/>
                  </a:lnTo>
                  <a:lnTo>
                    <a:pt x="27" y="930"/>
                  </a:lnTo>
                  <a:lnTo>
                    <a:pt x="28" y="904"/>
                  </a:lnTo>
                  <a:close/>
                  <a:moveTo>
                    <a:pt x="1162" y="892"/>
                  </a:moveTo>
                  <a:lnTo>
                    <a:pt x="1172" y="916"/>
                  </a:lnTo>
                  <a:lnTo>
                    <a:pt x="1162" y="921"/>
                  </a:lnTo>
                  <a:lnTo>
                    <a:pt x="1153" y="896"/>
                  </a:lnTo>
                  <a:lnTo>
                    <a:pt x="1162" y="892"/>
                  </a:lnTo>
                  <a:close/>
                  <a:moveTo>
                    <a:pt x="1359" y="871"/>
                  </a:moveTo>
                  <a:lnTo>
                    <a:pt x="1370" y="871"/>
                  </a:lnTo>
                  <a:lnTo>
                    <a:pt x="1368" y="898"/>
                  </a:lnTo>
                  <a:lnTo>
                    <a:pt x="1358" y="898"/>
                  </a:lnTo>
                  <a:lnTo>
                    <a:pt x="1359" y="871"/>
                  </a:lnTo>
                  <a:close/>
                  <a:moveTo>
                    <a:pt x="33" y="851"/>
                  </a:moveTo>
                  <a:lnTo>
                    <a:pt x="44" y="853"/>
                  </a:lnTo>
                  <a:lnTo>
                    <a:pt x="40" y="878"/>
                  </a:lnTo>
                  <a:lnTo>
                    <a:pt x="30" y="877"/>
                  </a:lnTo>
                  <a:lnTo>
                    <a:pt x="33" y="851"/>
                  </a:lnTo>
                  <a:close/>
                  <a:moveTo>
                    <a:pt x="1140" y="845"/>
                  </a:moveTo>
                  <a:lnTo>
                    <a:pt x="1152" y="868"/>
                  </a:lnTo>
                  <a:lnTo>
                    <a:pt x="1143" y="872"/>
                  </a:lnTo>
                  <a:lnTo>
                    <a:pt x="1131" y="850"/>
                  </a:lnTo>
                  <a:lnTo>
                    <a:pt x="1140" y="845"/>
                  </a:lnTo>
                  <a:close/>
                  <a:moveTo>
                    <a:pt x="1362" y="819"/>
                  </a:moveTo>
                  <a:lnTo>
                    <a:pt x="1373" y="819"/>
                  </a:lnTo>
                  <a:lnTo>
                    <a:pt x="1371" y="845"/>
                  </a:lnTo>
                  <a:lnTo>
                    <a:pt x="1361" y="845"/>
                  </a:lnTo>
                  <a:lnTo>
                    <a:pt x="1362" y="819"/>
                  </a:lnTo>
                  <a:close/>
                  <a:moveTo>
                    <a:pt x="36" y="798"/>
                  </a:moveTo>
                  <a:lnTo>
                    <a:pt x="47" y="800"/>
                  </a:lnTo>
                  <a:lnTo>
                    <a:pt x="45" y="827"/>
                  </a:lnTo>
                  <a:lnTo>
                    <a:pt x="34" y="825"/>
                  </a:lnTo>
                  <a:lnTo>
                    <a:pt x="36" y="798"/>
                  </a:lnTo>
                  <a:close/>
                  <a:moveTo>
                    <a:pt x="1116" y="797"/>
                  </a:moveTo>
                  <a:lnTo>
                    <a:pt x="1128" y="821"/>
                  </a:lnTo>
                  <a:lnTo>
                    <a:pt x="1119" y="825"/>
                  </a:lnTo>
                  <a:lnTo>
                    <a:pt x="1107" y="801"/>
                  </a:lnTo>
                  <a:lnTo>
                    <a:pt x="1116" y="797"/>
                  </a:lnTo>
                  <a:close/>
                  <a:moveTo>
                    <a:pt x="1365" y="766"/>
                  </a:moveTo>
                  <a:lnTo>
                    <a:pt x="1376" y="766"/>
                  </a:lnTo>
                  <a:lnTo>
                    <a:pt x="1374" y="792"/>
                  </a:lnTo>
                  <a:lnTo>
                    <a:pt x="1364" y="792"/>
                  </a:lnTo>
                  <a:lnTo>
                    <a:pt x="1365" y="766"/>
                  </a:lnTo>
                  <a:close/>
                  <a:moveTo>
                    <a:pt x="1090" y="751"/>
                  </a:moveTo>
                  <a:lnTo>
                    <a:pt x="1093" y="757"/>
                  </a:lnTo>
                  <a:lnTo>
                    <a:pt x="1104" y="774"/>
                  </a:lnTo>
                  <a:lnTo>
                    <a:pt x="1094" y="780"/>
                  </a:lnTo>
                  <a:lnTo>
                    <a:pt x="1084" y="763"/>
                  </a:lnTo>
                  <a:lnTo>
                    <a:pt x="1081" y="757"/>
                  </a:lnTo>
                  <a:lnTo>
                    <a:pt x="1090" y="751"/>
                  </a:lnTo>
                  <a:close/>
                  <a:moveTo>
                    <a:pt x="42" y="745"/>
                  </a:moveTo>
                  <a:lnTo>
                    <a:pt x="53" y="747"/>
                  </a:lnTo>
                  <a:lnTo>
                    <a:pt x="51" y="757"/>
                  </a:lnTo>
                  <a:lnTo>
                    <a:pt x="50" y="774"/>
                  </a:lnTo>
                  <a:lnTo>
                    <a:pt x="39" y="772"/>
                  </a:lnTo>
                  <a:lnTo>
                    <a:pt x="40" y="756"/>
                  </a:lnTo>
                  <a:lnTo>
                    <a:pt x="42" y="745"/>
                  </a:lnTo>
                  <a:close/>
                  <a:moveTo>
                    <a:pt x="1368" y="713"/>
                  </a:moveTo>
                  <a:lnTo>
                    <a:pt x="1379" y="713"/>
                  </a:lnTo>
                  <a:lnTo>
                    <a:pt x="1377" y="739"/>
                  </a:lnTo>
                  <a:lnTo>
                    <a:pt x="1367" y="739"/>
                  </a:lnTo>
                  <a:lnTo>
                    <a:pt x="1368" y="713"/>
                  </a:lnTo>
                  <a:close/>
                  <a:moveTo>
                    <a:pt x="1061" y="706"/>
                  </a:moveTo>
                  <a:lnTo>
                    <a:pt x="1076" y="729"/>
                  </a:lnTo>
                  <a:lnTo>
                    <a:pt x="1067" y="735"/>
                  </a:lnTo>
                  <a:lnTo>
                    <a:pt x="1052" y="712"/>
                  </a:lnTo>
                  <a:lnTo>
                    <a:pt x="1061" y="706"/>
                  </a:lnTo>
                  <a:close/>
                  <a:moveTo>
                    <a:pt x="50" y="694"/>
                  </a:moveTo>
                  <a:lnTo>
                    <a:pt x="60" y="695"/>
                  </a:lnTo>
                  <a:lnTo>
                    <a:pt x="56" y="721"/>
                  </a:lnTo>
                  <a:lnTo>
                    <a:pt x="45" y="719"/>
                  </a:lnTo>
                  <a:lnTo>
                    <a:pt x="50" y="694"/>
                  </a:lnTo>
                  <a:close/>
                  <a:moveTo>
                    <a:pt x="1026" y="665"/>
                  </a:moveTo>
                  <a:lnTo>
                    <a:pt x="1031" y="671"/>
                  </a:lnTo>
                  <a:lnTo>
                    <a:pt x="1045" y="685"/>
                  </a:lnTo>
                  <a:lnTo>
                    <a:pt x="1037" y="692"/>
                  </a:lnTo>
                  <a:lnTo>
                    <a:pt x="1023" y="679"/>
                  </a:lnTo>
                  <a:lnTo>
                    <a:pt x="1019" y="673"/>
                  </a:lnTo>
                  <a:lnTo>
                    <a:pt x="1026" y="665"/>
                  </a:lnTo>
                  <a:close/>
                  <a:moveTo>
                    <a:pt x="1371" y="661"/>
                  </a:moveTo>
                  <a:lnTo>
                    <a:pt x="1382" y="661"/>
                  </a:lnTo>
                  <a:lnTo>
                    <a:pt x="1380" y="686"/>
                  </a:lnTo>
                  <a:lnTo>
                    <a:pt x="1370" y="686"/>
                  </a:lnTo>
                  <a:lnTo>
                    <a:pt x="1371" y="661"/>
                  </a:lnTo>
                  <a:close/>
                  <a:moveTo>
                    <a:pt x="57" y="641"/>
                  </a:moveTo>
                  <a:lnTo>
                    <a:pt x="68" y="642"/>
                  </a:lnTo>
                  <a:lnTo>
                    <a:pt x="65" y="670"/>
                  </a:lnTo>
                  <a:lnTo>
                    <a:pt x="54" y="668"/>
                  </a:lnTo>
                  <a:lnTo>
                    <a:pt x="57" y="641"/>
                  </a:lnTo>
                  <a:close/>
                  <a:moveTo>
                    <a:pt x="989" y="629"/>
                  </a:moveTo>
                  <a:lnTo>
                    <a:pt x="1008" y="645"/>
                  </a:lnTo>
                  <a:lnTo>
                    <a:pt x="1001" y="653"/>
                  </a:lnTo>
                  <a:lnTo>
                    <a:pt x="981" y="636"/>
                  </a:lnTo>
                  <a:lnTo>
                    <a:pt x="989" y="629"/>
                  </a:lnTo>
                  <a:close/>
                  <a:moveTo>
                    <a:pt x="1374" y="608"/>
                  </a:moveTo>
                  <a:lnTo>
                    <a:pt x="1385" y="608"/>
                  </a:lnTo>
                  <a:lnTo>
                    <a:pt x="1383" y="635"/>
                  </a:lnTo>
                  <a:lnTo>
                    <a:pt x="1373" y="635"/>
                  </a:lnTo>
                  <a:lnTo>
                    <a:pt x="1374" y="608"/>
                  </a:lnTo>
                  <a:close/>
                  <a:moveTo>
                    <a:pt x="948" y="594"/>
                  </a:moveTo>
                  <a:lnTo>
                    <a:pt x="967" y="609"/>
                  </a:lnTo>
                  <a:lnTo>
                    <a:pt x="970" y="611"/>
                  </a:lnTo>
                  <a:lnTo>
                    <a:pt x="963" y="618"/>
                  </a:lnTo>
                  <a:lnTo>
                    <a:pt x="961" y="617"/>
                  </a:lnTo>
                  <a:lnTo>
                    <a:pt x="942" y="602"/>
                  </a:lnTo>
                  <a:lnTo>
                    <a:pt x="948" y="594"/>
                  </a:lnTo>
                  <a:close/>
                  <a:moveTo>
                    <a:pt x="68" y="589"/>
                  </a:moveTo>
                  <a:lnTo>
                    <a:pt x="78" y="592"/>
                  </a:lnTo>
                  <a:lnTo>
                    <a:pt x="74" y="614"/>
                  </a:lnTo>
                  <a:lnTo>
                    <a:pt x="72" y="617"/>
                  </a:lnTo>
                  <a:lnTo>
                    <a:pt x="62" y="615"/>
                  </a:lnTo>
                  <a:lnTo>
                    <a:pt x="63" y="612"/>
                  </a:lnTo>
                  <a:lnTo>
                    <a:pt x="63" y="611"/>
                  </a:lnTo>
                  <a:lnTo>
                    <a:pt x="68" y="589"/>
                  </a:lnTo>
                  <a:close/>
                  <a:moveTo>
                    <a:pt x="902" y="564"/>
                  </a:moveTo>
                  <a:lnTo>
                    <a:pt x="905" y="565"/>
                  </a:lnTo>
                  <a:lnTo>
                    <a:pt x="925" y="579"/>
                  </a:lnTo>
                  <a:lnTo>
                    <a:pt x="919" y="588"/>
                  </a:lnTo>
                  <a:lnTo>
                    <a:pt x="899" y="574"/>
                  </a:lnTo>
                  <a:lnTo>
                    <a:pt x="898" y="573"/>
                  </a:lnTo>
                  <a:lnTo>
                    <a:pt x="902" y="564"/>
                  </a:lnTo>
                  <a:close/>
                  <a:moveTo>
                    <a:pt x="1377" y="555"/>
                  </a:moveTo>
                  <a:lnTo>
                    <a:pt x="1388" y="555"/>
                  </a:lnTo>
                  <a:lnTo>
                    <a:pt x="1388" y="573"/>
                  </a:lnTo>
                  <a:lnTo>
                    <a:pt x="1386" y="582"/>
                  </a:lnTo>
                  <a:lnTo>
                    <a:pt x="1376" y="582"/>
                  </a:lnTo>
                  <a:lnTo>
                    <a:pt x="1377" y="573"/>
                  </a:lnTo>
                  <a:lnTo>
                    <a:pt x="1377" y="555"/>
                  </a:lnTo>
                  <a:close/>
                  <a:moveTo>
                    <a:pt x="856" y="541"/>
                  </a:moveTo>
                  <a:lnTo>
                    <a:pt x="863" y="544"/>
                  </a:lnTo>
                  <a:lnTo>
                    <a:pt x="880" y="553"/>
                  </a:lnTo>
                  <a:lnTo>
                    <a:pt x="875" y="562"/>
                  </a:lnTo>
                  <a:lnTo>
                    <a:pt x="859" y="553"/>
                  </a:lnTo>
                  <a:lnTo>
                    <a:pt x="851" y="550"/>
                  </a:lnTo>
                  <a:lnTo>
                    <a:pt x="856" y="541"/>
                  </a:lnTo>
                  <a:close/>
                  <a:moveTo>
                    <a:pt x="81" y="538"/>
                  </a:moveTo>
                  <a:lnTo>
                    <a:pt x="92" y="541"/>
                  </a:lnTo>
                  <a:lnTo>
                    <a:pt x="86" y="567"/>
                  </a:lnTo>
                  <a:lnTo>
                    <a:pt x="75" y="564"/>
                  </a:lnTo>
                  <a:lnTo>
                    <a:pt x="81" y="538"/>
                  </a:lnTo>
                  <a:close/>
                  <a:moveTo>
                    <a:pt x="806" y="521"/>
                  </a:moveTo>
                  <a:lnTo>
                    <a:pt x="819" y="526"/>
                  </a:lnTo>
                  <a:lnTo>
                    <a:pt x="830" y="530"/>
                  </a:lnTo>
                  <a:lnTo>
                    <a:pt x="827" y="540"/>
                  </a:lnTo>
                  <a:lnTo>
                    <a:pt x="816" y="535"/>
                  </a:lnTo>
                  <a:lnTo>
                    <a:pt x="803" y="530"/>
                  </a:lnTo>
                  <a:lnTo>
                    <a:pt x="806" y="521"/>
                  </a:lnTo>
                  <a:close/>
                  <a:moveTo>
                    <a:pt x="756" y="517"/>
                  </a:moveTo>
                  <a:lnTo>
                    <a:pt x="762" y="518"/>
                  </a:lnTo>
                  <a:lnTo>
                    <a:pt x="756" y="517"/>
                  </a:lnTo>
                  <a:close/>
                  <a:moveTo>
                    <a:pt x="756" y="506"/>
                  </a:moveTo>
                  <a:lnTo>
                    <a:pt x="757" y="506"/>
                  </a:lnTo>
                  <a:lnTo>
                    <a:pt x="777" y="511"/>
                  </a:lnTo>
                  <a:lnTo>
                    <a:pt x="781" y="512"/>
                  </a:lnTo>
                  <a:lnTo>
                    <a:pt x="778" y="521"/>
                  </a:lnTo>
                  <a:lnTo>
                    <a:pt x="775" y="520"/>
                  </a:lnTo>
                  <a:lnTo>
                    <a:pt x="775" y="521"/>
                  </a:lnTo>
                  <a:lnTo>
                    <a:pt x="762" y="518"/>
                  </a:lnTo>
                  <a:lnTo>
                    <a:pt x="754" y="515"/>
                  </a:lnTo>
                  <a:lnTo>
                    <a:pt x="753" y="515"/>
                  </a:lnTo>
                  <a:lnTo>
                    <a:pt x="756" y="506"/>
                  </a:lnTo>
                  <a:close/>
                  <a:moveTo>
                    <a:pt x="1379" y="502"/>
                  </a:moveTo>
                  <a:lnTo>
                    <a:pt x="1389" y="502"/>
                  </a:lnTo>
                  <a:lnTo>
                    <a:pt x="1389" y="529"/>
                  </a:lnTo>
                  <a:lnTo>
                    <a:pt x="1379" y="529"/>
                  </a:lnTo>
                  <a:lnTo>
                    <a:pt x="1379" y="502"/>
                  </a:lnTo>
                  <a:close/>
                  <a:moveTo>
                    <a:pt x="704" y="493"/>
                  </a:moveTo>
                  <a:lnTo>
                    <a:pt x="715" y="496"/>
                  </a:lnTo>
                  <a:lnTo>
                    <a:pt x="729" y="497"/>
                  </a:lnTo>
                  <a:lnTo>
                    <a:pt x="727" y="508"/>
                  </a:lnTo>
                  <a:lnTo>
                    <a:pt x="713" y="506"/>
                  </a:lnTo>
                  <a:lnTo>
                    <a:pt x="718" y="506"/>
                  </a:lnTo>
                  <a:lnTo>
                    <a:pt x="712" y="505"/>
                  </a:lnTo>
                  <a:lnTo>
                    <a:pt x="701" y="502"/>
                  </a:lnTo>
                  <a:lnTo>
                    <a:pt x="704" y="493"/>
                  </a:lnTo>
                  <a:close/>
                  <a:moveTo>
                    <a:pt x="107" y="488"/>
                  </a:moveTo>
                  <a:lnTo>
                    <a:pt x="115" y="496"/>
                  </a:lnTo>
                  <a:lnTo>
                    <a:pt x="115" y="497"/>
                  </a:lnTo>
                  <a:lnTo>
                    <a:pt x="102" y="518"/>
                  </a:lnTo>
                  <a:lnTo>
                    <a:pt x="93" y="514"/>
                  </a:lnTo>
                  <a:lnTo>
                    <a:pt x="106" y="491"/>
                  </a:lnTo>
                  <a:lnTo>
                    <a:pt x="107" y="488"/>
                  </a:lnTo>
                  <a:close/>
                  <a:moveTo>
                    <a:pt x="651" y="482"/>
                  </a:moveTo>
                  <a:lnTo>
                    <a:pt x="653" y="484"/>
                  </a:lnTo>
                  <a:lnTo>
                    <a:pt x="671" y="485"/>
                  </a:lnTo>
                  <a:lnTo>
                    <a:pt x="677" y="485"/>
                  </a:lnTo>
                  <a:lnTo>
                    <a:pt x="676" y="496"/>
                  </a:lnTo>
                  <a:lnTo>
                    <a:pt x="671" y="496"/>
                  </a:lnTo>
                  <a:lnTo>
                    <a:pt x="651" y="494"/>
                  </a:lnTo>
                  <a:lnTo>
                    <a:pt x="650" y="493"/>
                  </a:lnTo>
                  <a:lnTo>
                    <a:pt x="651" y="482"/>
                  </a:lnTo>
                  <a:close/>
                  <a:moveTo>
                    <a:pt x="598" y="473"/>
                  </a:moveTo>
                  <a:lnTo>
                    <a:pt x="609" y="474"/>
                  </a:lnTo>
                  <a:lnTo>
                    <a:pt x="611" y="474"/>
                  </a:lnTo>
                  <a:lnTo>
                    <a:pt x="626" y="478"/>
                  </a:lnTo>
                  <a:lnTo>
                    <a:pt x="624" y="488"/>
                  </a:lnTo>
                  <a:lnTo>
                    <a:pt x="609" y="485"/>
                  </a:lnTo>
                  <a:lnTo>
                    <a:pt x="598" y="484"/>
                  </a:lnTo>
                  <a:lnTo>
                    <a:pt x="598" y="473"/>
                  </a:lnTo>
                  <a:close/>
                  <a:moveTo>
                    <a:pt x="546" y="465"/>
                  </a:moveTo>
                  <a:lnTo>
                    <a:pt x="567" y="468"/>
                  </a:lnTo>
                  <a:lnTo>
                    <a:pt x="573" y="468"/>
                  </a:lnTo>
                  <a:lnTo>
                    <a:pt x="571" y="479"/>
                  </a:lnTo>
                  <a:lnTo>
                    <a:pt x="567" y="479"/>
                  </a:lnTo>
                  <a:lnTo>
                    <a:pt x="546" y="476"/>
                  </a:lnTo>
                  <a:lnTo>
                    <a:pt x="546" y="465"/>
                  </a:lnTo>
                  <a:close/>
                  <a:moveTo>
                    <a:pt x="494" y="462"/>
                  </a:moveTo>
                  <a:lnTo>
                    <a:pt x="505" y="464"/>
                  </a:lnTo>
                  <a:lnTo>
                    <a:pt x="520" y="464"/>
                  </a:lnTo>
                  <a:lnTo>
                    <a:pt x="520" y="474"/>
                  </a:lnTo>
                  <a:lnTo>
                    <a:pt x="505" y="474"/>
                  </a:lnTo>
                  <a:lnTo>
                    <a:pt x="494" y="473"/>
                  </a:lnTo>
                  <a:lnTo>
                    <a:pt x="494" y="462"/>
                  </a:lnTo>
                  <a:close/>
                  <a:moveTo>
                    <a:pt x="441" y="458"/>
                  </a:moveTo>
                  <a:lnTo>
                    <a:pt x="462" y="461"/>
                  </a:lnTo>
                  <a:lnTo>
                    <a:pt x="467" y="461"/>
                  </a:lnTo>
                  <a:lnTo>
                    <a:pt x="467" y="471"/>
                  </a:lnTo>
                  <a:lnTo>
                    <a:pt x="462" y="471"/>
                  </a:lnTo>
                  <a:lnTo>
                    <a:pt x="441" y="468"/>
                  </a:lnTo>
                  <a:lnTo>
                    <a:pt x="441" y="458"/>
                  </a:lnTo>
                  <a:close/>
                  <a:moveTo>
                    <a:pt x="388" y="456"/>
                  </a:moveTo>
                  <a:lnTo>
                    <a:pt x="414" y="456"/>
                  </a:lnTo>
                  <a:lnTo>
                    <a:pt x="414" y="467"/>
                  </a:lnTo>
                  <a:lnTo>
                    <a:pt x="388" y="467"/>
                  </a:lnTo>
                  <a:lnTo>
                    <a:pt x="388" y="456"/>
                  </a:lnTo>
                  <a:close/>
                  <a:moveTo>
                    <a:pt x="149" y="455"/>
                  </a:moveTo>
                  <a:lnTo>
                    <a:pt x="152" y="465"/>
                  </a:lnTo>
                  <a:lnTo>
                    <a:pt x="151" y="467"/>
                  </a:lnTo>
                  <a:lnTo>
                    <a:pt x="134" y="474"/>
                  </a:lnTo>
                  <a:lnTo>
                    <a:pt x="131" y="476"/>
                  </a:lnTo>
                  <a:lnTo>
                    <a:pt x="124" y="468"/>
                  </a:lnTo>
                  <a:lnTo>
                    <a:pt x="127" y="467"/>
                  </a:lnTo>
                  <a:lnTo>
                    <a:pt x="127" y="465"/>
                  </a:lnTo>
                  <a:lnTo>
                    <a:pt x="128" y="465"/>
                  </a:lnTo>
                  <a:lnTo>
                    <a:pt x="148" y="456"/>
                  </a:lnTo>
                  <a:lnTo>
                    <a:pt x="149" y="455"/>
                  </a:lnTo>
                  <a:close/>
                  <a:moveTo>
                    <a:pt x="335" y="453"/>
                  </a:moveTo>
                  <a:lnTo>
                    <a:pt x="338" y="453"/>
                  </a:lnTo>
                  <a:lnTo>
                    <a:pt x="358" y="455"/>
                  </a:lnTo>
                  <a:lnTo>
                    <a:pt x="361" y="455"/>
                  </a:lnTo>
                  <a:lnTo>
                    <a:pt x="361" y="465"/>
                  </a:lnTo>
                  <a:lnTo>
                    <a:pt x="358" y="465"/>
                  </a:lnTo>
                  <a:lnTo>
                    <a:pt x="338" y="464"/>
                  </a:lnTo>
                  <a:lnTo>
                    <a:pt x="335" y="464"/>
                  </a:lnTo>
                  <a:lnTo>
                    <a:pt x="335" y="453"/>
                  </a:lnTo>
                  <a:close/>
                  <a:moveTo>
                    <a:pt x="282" y="452"/>
                  </a:moveTo>
                  <a:lnTo>
                    <a:pt x="310" y="452"/>
                  </a:lnTo>
                  <a:lnTo>
                    <a:pt x="310" y="462"/>
                  </a:lnTo>
                  <a:lnTo>
                    <a:pt x="282" y="462"/>
                  </a:lnTo>
                  <a:lnTo>
                    <a:pt x="282" y="452"/>
                  </a:lnTo>
                  <a:close/>
                  <a:moveTo>
                    <a:pt x="230" y="450"/>
                  </a:moveTo>
                  <a:lnTo>
                    <a:pt x="257" y="450"/>
                  </a:lnTo>
                  <a:lnTo>
                    <a:pt x="257" y="461"/>
                  </a:lnTo>
                  <a:lnTo>
                    <a:pt x="230" y="461"/>
                  </a:lnTo>
                  <a:lnTo>
                    <a:pt x="230" y="450"/>
                  </a:lnTo>
                  <a:close/>
                  <a:moveTo>
                    <a:pt x="177" y="450"/>
                  </a:moveTo>
                  <a:lnTo>
                    <a:pt x="204" y="450"/>
                  </a:lnTo>
                  <a:lnTo>
                    <a:pt x="204" y="461"/>
                  </a:lnTo>
                  <a:lnTo>
                    <a:pt x="177" y="461"/>
                  </a:lnTo>
                  <a:lnTo>
                    <a:pt x="177" y="450"/>
                  </a:lnTo>
                  <a:close/>
                  <a:moveTo>
                    <a:pt x="1382" y="449"/>
                  </a:moveTo>
                  <a:lnTo>
                    <a:pt x="1392" y="449"/>
                  </a:lnTo>
                  <a:lnTo>
                    <a:pt x="1391" y="476"/>
                  </a:lnTo>
                  <a:lnTo>
                    <a:pt x="1380" y="476"/>
                  </a:lnTo>
                  <a:lnTo>
                    <a:pt x="1382" y="449"/>
                  </a:lnTo>
                  <a:close/>
                  <a:moveTo>
                    <a:pt x="1383" y="397"/>
                  </a:moveTo>
                  <a:lnTo>
                    <a:pt x="1394" y="397"/>
                  </a:lnTo>
                  <a:lnTo>
                    <a:pt x="1392" y="423"/>
                  </a:lnTo>
                  <a:lnTo>
                    <a:pt x="1382" y="423"/>
                  </a:lnTo>
                  <a:lnTo>
                    <a:pt x="1383" y="397"/>
                  </a:lnTo>
                  <a:close/>
                  <a:moveTo>
                    <a:pt x="1385" y="344"/>
                  </a:moveTo>
                  <a:lnTo>
                    <a:pt x="1395" y="344"/>
                  </a:lnTo>
                  <a:lnTo>
                    <a:pt x="1395" y="370"/>
                  </a:lnTo>
                  <a:lnTo>
                    <a:pt x="1385" y="370"/>
                  </a:lnTo>
                  <a:lnTo>
                    <a:pt x="1385" y="344"/>
                  </a:lnTo>
                  <a:close/>
                  <a:moveTo>
                    <a:pt x="1388" y="291"/>
                  </a:moveTo>
                  <a:lnTo>
                    <a:pt x="1398" y="291"/>
                  </a:lnTo>
                  <a:lnTo>
                    <a:pt x="1397" y="317"/>
                  </a:lnTo>
                  <a:lnTo>
                    <a:pt x="1386" y="317"/>
                  </a:lnTo>
                  <a:lnTo>
                    <a:pt x="1388" y="291"/>
                  </a:lnTo>
                  <a:close/>
                  <a:moveTo>
                    <a:pt x="1389" y="239"/>
                  </a:moveTo>
                  <a:lnTo>
                    <a:pt x="1400" y="239"/>
                  </a:lnTo>
                  <a:lnTo>
                    <a:pt x="1398" y="264"/>
                  </a:lnTo>
                  <a:lnTo>
                    <a:pt x="1388" y="264"/>
                  </a:lnTo>
                  <a:lnTo>
                    <a:pt x="1389" y="239"/>
                  </a:lnTo>
                  <a:close/>
                  <a:moveTo>
                    <a:pt x="1392" y="186"/>
                  </a:moveTo>
                  <a:lnTo>
                    <a:pt x="1403" y="186"/>
                  </a:lnTo>
                  <a:lnTo>
                    <a:pt x="1401" y="211"/>
                  </a:lnTo>
                  <a:lnTo>
                    <a:pt x="1391" y="211"/>
                  </a:lnTo>
                  <a:lnTo>
                    <a:pt x="1392" y="186"/>
                  </a:lnTo>
                  <a:close/>
                  <a:moveTo>
                    <a:pt x="1394" y="133"/>
                  </a:moveTo>
                  <a:lnTo>
                    <a:pt x="1404" y="133"/>
                  </a:lnTo>
                  <a:lnTo>
                    <a:pt x="1403" y="160"/>
                  </a:lnTo>
                  <a:lnTo>
                    <a:pt x="1392" y="160"/>
                  </a:lnTo>
                  <a:lnTo>
                    <a:pt x="1394" y="133"/>
                  </a:lnTo>
                  <a:close/>
                  <a:moveTo>
                    <a:pt x="1395" y="80"/>
                  </a:moveTo>
                  <a:lnTo>
                    <a:pt x="1406" y="80"/>
                  </a:lnTo>
                  <a:lnTo>
                    <a:pt x="1406" y="107"/>
                  </a:lnTo>
                  <a:lnTo>
                    <a:pt x="1395" y="107"/>
                  </a:lnTo>
                  <a:lnTo>
                    <a:pt x="1395" y="80"/>
                  </a:lnTo>
                  <a:close/>
                  <a:moveTo>
                    <a:pt x="1398" y="27"/>
                  </a:moveTo>
                  <a:lnTo>
                    <a:pt x="1409" y="27"/>
                  </a:lnTo>
                  <a:lnTo>
                    <a:pt x="1407" y="54"/>
                  </a:lnTo>
                  <a:lnTo>
                    <a:pt x="1397" y="54"/>
                  </a:lnTo>
                  <a:lnTo>
                    <a:pt x="1398" y="27"/>
                  </a:lnTo>
                  <a:close/>
                  <a:moveTo>
                    <a:pt x="1398" y="0"/>
                  </a:moveTo>
                  <a:lnTo>
                    <a:pt x="1409" y="0"/>
                  </a:lnTo>
                  <a:lnTo>
                    <a:pt x="1409" y="1"/>
                  </a:lnTo>
                  <a:lnTo>
                    <a:pt x="1398" y="1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26" name="Freeform 236"/>
            <p:cNvSpPr>
              <a:spLocks noEditPoints="1"/>
            </p:cNvSpPr>
            <p:nvPr/>
          </p:nvSpPr>
          <p:spPr bwMode="auto">
            <a:xfrm>
              <a:off x="4803775" y="1670050"/>
              <a:ext cx="2573338" cy="1392237"/>
            </a:xfrm>
            <a:custGeom>
              <a:avLst/>
              <a:gdLst>
                <a:gd name="T0" fmla="*/ 1104 w 1621"/>
                <a:gd name="T1" fmla="*/ 238 h 877"/>
                <a:gd name="T2" fmla="*/ 87 w 1621"/>
                <a:gd name="T3" fmla="*/ 2 h 877"/>
                <a:gd name="T4" fmla="*/ 211 w 1621"/>
                <a:gd name="T5" fmla="*/ 5 h 877"/>
                <a:gd name="T6" fmla="*/ 295 w 1621"/>
                <a:gd name="T7" fmla="*/ 8 h 877"/>
                <a:gd name="T8" fmla="*/ 377 w 1621"/>
                <a:gd name="T9" fmla="*/ 11 h 877"/>
                <a:gd name="T10" fmla="*/ 462 w 1621"/>
                <a:gd name="T11" fmla="*/ 15 h 877"/>
                <a:gd name="T12" fmla="*/ 566 w 1621"/>
                <a:gd name="T13" fmla="*/ 21 h 877"/>
                <a:gd name="T14" fmla="*/ 649 w 1621"/>
                <a:gd name="T15" fmla="*/ 27 h 877"/>
                <a:gd name="T16" fmla="*/ 714 w 1621"/>
                <a:gd name="T17" fmla="*/ 38 h 877"/>
                <a:gd name="T18" fmla="*/ 776 w 1621"/>
                <a:gd name="T19" fmla="*/ 49 h 877"/>
                <a:gd name="T20" fmla="*/ 858 w 1621"/>
                <a:gd name="T21" fmla="*/ 70 h 877"/>
                <a:gd name="T22" fmla="*/ 929 w 1621"/>
                <a:gd name="T23" fmla="*/ 97 h 877"/>
                <a:gd name="T24" fmla="*/ 986 w 1621"/>
                <a:gd name="T25" fmla="*/ 124 h 877"/>
                <a:gd name="T26" fmla="*/ 1006 w 1621"/>
                <a:gd name="T27" fmla="*/ 138 h 877"/>
                <a:gd name="T28" fmla="*/ 1048 w 1621"/>
                <a:gd name="T29" fmla="*/ 168 h 877"/>
                <a:gd name="T30" fmla="*/ 1092 w 1621"/>
                <a:gd name="T31" fmla="*/ 207 h 877"/>
                <a:gd name="T32" fmla="*/ 1156 w 1621"/>
                <a:gd name="T33" fmla="*/ 286 h 877"/>
                <a:gd name="T34" fmla="*/ 1216 w 1621"/>
                <a:gd name="T35" fmla="*/ 395 h 877"/>
                <a:gd name="T36" fmla="*/ 1301 w 1621"/>
                <a:gd name="T37" fmla="*/ 602 h 877"/>
                <a:gd name="T38" fmla="*/ 1383 w 1621"/>
                <a:gd name="T39" fmla="*/ 817 h 877"/>
                <a:gd name="T40" fmla="*/ 1460 w 1621"/>
                <a:gd name="T41" fmla="*/ 847 h 877"/>
                <a:gd name="T42" fmla="*/ 1543 w 1621"/>
                <a:gd name="T43" fmla="*/ 652 h 877"/>
                <a:gd name="T44" fmla="*/ 1621 w 1621"/>
                <a:gd name="T45" fmla="*/ 442 h 877"/>
                <a:gd name="T46" fmla="*/ 1572 w 1621"/>
                <a:gd name="T47" fmla="*/ 596 h 877"/>
                <a:gd name="T48" fmla="*/ 1507 w 1621"/>
                <a:gd name="T49" fmla="*/ 776 h 877"/>
                <a:gd name="T50" fmla="*/ 1466 w 1621"/>
                <a:gd name="T51" fmla="*/ 855 h 877"/>
                <a:gd name="T52" fmla="*/ 1443 w 1621"/>
                <a:gd name="T53" fmla="*/ 876 h 877"/>
                <a:gd name="T54" fmla="*/ 1398 w 1621"/>
                <a:gd name="T55" fmla="*/ 858 h 877"/>
                <a:gd name="T56" fmla="*/ 1374 w 1621"/>
                <a:gd name="T57" fmla="*/ 823 h 877"/>
                <a:gd name="T58" fmla="*/ 1334 w 1621"/>
                <a:gd name="T59" fmla="*/ 723 h 877"/>
                <a:gd name="T60" fmla="*/ 1250 w 1621"/>
                <a:gd name="T61" fmla="*/ 495 h 877"/>
                <a:gd name="T62" fmla="*/ 1165 w 1621"/>
                <a:gd name="T63" fmla="*/ 322 h 877"/>
                <a:gd name="T64" fmla="*/ 1127 w 1621"/>
                <a:gd name="T65" fmla="*/ 262 h 877"/>
                <a:gd name="T66" fmla="*/ 1085 w 1621"/>
                <a:gd name="T67" fmla="*/ 215 h 877"/>
                <a:gd name="T68" fmla="*/ 1002 w 1621"/>
                <a:gd name="T69" fmla="*/ 147 h 877"/>
                <a:gd name="T70" fmla="*/ 959 w 1621"/>
                <a:gd name="T71" fmla="*/ 123 h 877"/>
                <a:gd name="T72" fmla="*/ 878 w 1621"/>
                <a:gd name="T73" fmla="*/ 88 h 877"/>
                <a:gd name="T74" fmla="*/ 817 w 1621"/>
                <a:gd name="T75" fmla="*/ 68 h 877"/>
                <a:gd name="T76" fmla="*/ 793 w 1621"/>
                <a:gd name="T77" fmla="*/ 64 h 877"/>
                <a:gd name="T78" fmla="*/ 732 w 1621"/>
                <a:gd name="T79" fmla="*/ 53 h 877"/>
                <a:gd name="T80" fmla="*/ 713 w 1621"/>
                <a:gd name="T81" fmla="*/ 49 h 877"/>
                <a:gd name="T82" fmla="*/ 608 w 1621"/>
                <a:gd name="T83" fmla="*/ 35 h 877"/>
                <a:gd name="T84" fmla="*/ 504 w 1621"/>
                <a:gd name="T85" fmla="*/ 27 h 877"/>
                <a:gd name="T86" fmla="*/ 419 w 1621"/>
                <a:gd name="T87" fmla="*/ 23 h 877"/>
                <a:gd name="T88" fmla="*/ 335 w 1621"/>
                <a:gd name="T89" fmla="*/ 20 h 877"/>
                <a:gd name="T90" fmla="*/ 253 w 1621"/>
                <a:gd name="T91" fmla="*/ 17 h 877"/>
                <a:gd name="T92" fmla="*/ 149 w 1621"/>
                <a:gd name="T93" fmla="*/ 14 h 877"/>
                <a:gd name="T94" fmla="*/ 4 w 1621"/>
                <a:gd name="T95" fmla="*/ 11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21" h="877">
                  <a:moveTo>
                    <a:pt x="1104" y="238"/>
                  </a:moveTo>
                  <a:lnTo>
                    <a:pt x="1109" y="242"/>
                  </a:lnTo>
                  <a:lnTo>
                    <a:pt x="1112" y="247"/>
                  </a:lnTo>
                  <a:lnTo>
                    <a:pt x="1104" y="238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23" y="2"/>
                  </a:lnTo>
                  <a:lnTo>
                    <a:pt x="87" y="2"/>
                  </a:lnTo>
                  <a:lnTo>
                    <a:pt x="106" y="3"/>
                  </a:lnTo>
                  <a:lnTo>
                    <a:pt x="149" y="3"/>
                  </a:lnTo>
                  <a:lnTo>
                    <a:pt x="168" y="5"/>
                  </a:lnTo>
                  <a:lnTo>
                    <a:pt x="211" y="5"/>
                  </a:lnTo>
                  <a:lnTo>
                    <a:pt x="230" y="6"/>
                  </a:lnTo>
                  <a:lnTo>
                    <a:pt x="253" y="6"/>
                  </a:lnTo>
                  <a:lnTo>
                    <a:pt x="273" y="8"/>
                  </a:lnTo>
                  <a:lnTo>
                    <a:pt x="295" y="8"/>
                  </a:lnTo>
                  <a:lnTo>
                    <a:pt x="315" y="9"/>
                  </a:lnTo>
                  <a:lnTo>
                    <a:pt x="335" y="9"/>
                  </a:lnTo>
                  <a:lnTo>
                    <a:pt x="357" y="11"/>
                  </a:lnTo>
                  <a:lnTo>
                    <a:pt x="377" y="11"/>
                  </a:lnTo>
                  <a:lnTo>
                    <a:pt x="400" y="12"/>
                  </a:lnTo>
                  <a:lnTo>
                    <a:pt x="419" y="12"/>
                  </a:lnTo>
                  <a:lnTo>
                    <a:pt x="439" y="14"/>
                  </a:lnTo>
                  <a:lnTo>
                    <a:pt x="462" y="15"/>
                  </a:lnTo>
                  <a:lnTo>
                    <a:pt x="481" y="15"/>
                  </a:lnTo>
                  <a:lnTo>
                    <a:pt x="504" y="17"/>
                  </a:lnTo>
                  <a:lnTo>
                    <a:pt x="543" y="20"/>
                  </a:lnTo>
                  <a:lnTo>
                    <a:pt x="566" y="21"/>
                  </a:lnTo>
                  <a:lnTo>
                    <a:pt x="586" y="23"/>
                  </a:lnTo>
                  <a:lnTo>
                    <a:pt x="608" y="24"/>
                  </a:lnTo>
                  <a:lnTo>
                    <a:pt x="648" y="27"/>
                  </a:lnTo>
                  <a:lnTo>
                    <a:pt x="649" y="27"/>
                  </a:lnTo>
                  <a:lnTo>
                    <a:pt x="672" y="32"/>
                  </a:lnTo>
                  <a:lnTo>
                    <a:pt x="690" y="33"/>
                  </a:lnTo>
                  <a:lnTo>
                    <a:pt x="692" y="33"/>
                  </a:lnTo>
                  <a:lnTo>
                    <a:pt x="714" y="38"/>
                  </a:lnTo>
                  <a:lnTo>
                    <a:pt x="734" y="43"/>
                  </a:lnTo>
                  <a:lnTo>
                    <a:pt x="752" y="44"/>
                  </a:lnTo>
                  <a:lnTo>
                    <a:pt x="754" y="44"/>
                  </a:lnTo>
                  <a:lnTo>
                    <a:pt x="776" y="49"/>
                  </a:lnTo>
                  <a:lnTo>
                    <a:pt x="796" y="55"/>
                  </a:lnTo>
                  <a:lnTo>
                    <a:pt x="819" y="59"/>
                  </a:lnTo>
                  <a:lnTo>
                    <a:pt x="838" y="65"/>
                  </a:lnTo>
                  <a:lnTo>
                    <a:pt x="858" y="70"/>
                  </a:lnTo>
                  <a:lnTo>
                    <a:pt x="881" y="79"/>
                  </a:lnTo>
                  <a:lnTo>
                    <a:pt x="900" y="85"/>
                  </a:lnTo>
                  <a:lnTo>
                    <a:pt x="923" y="94"/>
                  </a:lnTo>
                  <a:lnTo>
                    <a:pt x="929" y="97"/>
                  </a:lnTo>
                  <a:lnTo>
                    <a:pt x="924" y="94"/>
                  </a:lnTo>
                  <a:lnTo>
                    <a:pt x="944" y="103"/>
                  </a:lnTo>
                  <a:lnTo>
                    <a:pt x="964" y="114"/>
                  </a:lnTo>
                  <a:lnTo>
                    <a:pt x="986" y="124"/>
                  </a:lnTo>
                  <a:lnTo>
                    <a:pt x="985" y="124"/>
                  </a:lnTo>
                  <a:lnTo>
                    <a:pt x="986" y="126"/>
                  </a:lnTo>
                  <a:lnTo>
                    <a:pt x="1006" y="139"/>
                  </a:lnTo>
                  <a:lnTo>
                    <a:pt x="1006" y="138"/>
                  </a:lnTo>
                  <a:lnTo>
                    <a:pt x="1029" y="151"/>
                  </a:lnTo>
                  <a:lnTo>
                    <a:pt x="1027" y="151"/>
                  </a:lnTo>
                  <a:lnTo>
                    <a:pt x="1029" y="153"/>
                  </a:lnTo>
                  <a:lnTo>
                    <a:pt x="1048" y="168"/>
                  </a:lnTo>
                  <a:lnTo>
                    <a:pt x="1051" y="170"/>
                  </a:lnTo>
                  <a:lnTo>
                    <a:pt x="1050" y="168"/>
                  </a:lnTo>
                  <a:lnTo>
                    <a:pt x="1070" y="188"/>
                  </a:lnTo>
                  <a:lnTo>
                    <a:pt x="1092" y="207"/>
                  </a:lnTo>
                  <a:lnTo>
                    <a:pt x="1112" y="230"/>
                  </a:lnTo>
                  <a:lnTo>
                    <a:pt x="1135" y="254"/>
                  </a:lnTo>
                  <a:lnTo>
                    <a:pt x="1154" y="283"/>
                  </a:lnTo>
                  <a:lnTo>
                    <a:pt x="1156" y="286"/>
                  </a:lnTo>
                  <a:lnTo>
                    <a:pt x="1154" y="285"/>
                  </a:lnTo>
                  <a:lnTo>
                    <a:pt x="1174" y="318"/>
                  </a:lnTo>
                  <a:lnTo>
                    <a:pt x="1197" y="356"/>
                  </a:lnTo>
                  <a:lnTo>
                    <a:pt x="1216" y="395"/>
                  </a:lnTo>
                  <a:lnTo>
                    <a:pt x="1239" y="442"/>
                  </a:lnTo>
                  <a:lnTo>
                    <a:pt x="1259" y="492"/>
                  </a:lnTo>
                  <a:lnTo>
                    <a:pt x="1278" y="545"/>
                  </a:lnTo>
                  <a:lnTo>
                    <a:pt x="1301" y="602"/>
                  </a:lnTo>
                  <a:lnTo>
                    <a:pt x="1321" y="661"/>
                  </a:lnTo>
                  <a:lnTo>
                    <a:pt x="1343" y="720"/>
                  </a:lnTo>
                  <a:lnTo>
                    <a:pt x="1363" y="775"/>
                  </a:lnTo>
                  <a:lnTo>
                    <a:pt x="1383" y="817"/>
                  </a:lnTo>
                  <a:lnTo>
                    <a:pt x="1405" y="850"/>
                  </a:lnTo>
                  <a:lnTo>
                    <a:pt x="1423" y="867"/>
                  </a:lnTo>
                  <a:lnTo>
                    <a:pt x="1442" y="865"/>
                  </a:lnTo>
                  <a:lnTo>
                    <a:pt x="1460" y="847"/>
                  </a:lnTo>
                  <a:lnTo>
                    <a:pt x="1481" y="814"/>
                  </a:lnTo>
                  <a:lnTo>
                    <a:pt x="1501" y="765"/>
                  </a:lnTo>
                  <a:lnTo>
                    <a:pt x="1520" y="711"/>
                  </a:lnTo>
                  <a:lnTo>
                    <a:pt x="1543" y="652"/>
                  </a:lnTo>
                  <a:lnTo>
                    <a:pt x="1563" y="593"/>
                  </a:lnTo>
                  <a:lnTo>
                    <a:pt x="1585" y="536"/>
                  </a:lnTo>
                  <a:lnTo>
                    <a:pt x="1605" y="483"/>
                  </a:lnTo>
                  <a:lnTo>
                    <a:pt x="1621" y="442"/>
                  </a:lnTo>
                  <a:lnTo>
                    <a:pt x="1621" y="469"/>
                  </a:lnTo>
                  <a:lnTo>
                    <a:pt x="1614" y="487"/>
                  </a:lnTo>
                  <a:lnTo>
                    <a:pt x="1594" y="539"/>
                  </a:lnTo>
                  <a:lnTo>
                    <a:pt x="1572" y="596"/>
                  </a:lnTo>
                  <a:lnTo>
                    <a:pt x="1552" y="655"/>
                  </a:lnTo>
                  <a:lnTo>
                    <a:pt x="1529" y="714"/>
                  </a:lnTo>
                  <a:lnTo>
                    <a:pt x="1510" y="769"/>
                  </a:lnTo>
                  <a:lnTo>
                    <a:pt x="1507" y="776"/>
                  </a:lnTo>
                  <a:lnTo>
                    <a:pt x="1510" y="770"/>
                  </a:lnTo>
                  <a:lnTo>
                    <a:pt x="1490" y="818"/>
                  </a:lnTo>
                  <a:lnTo>
                    <a:pt x="1467" y="853"/>
                  </a:lnTo>
                  <a:lnTo>
                    <a:pt x="1466" y="855"/>
                  </a:lnTo>
                  <a:lnTo>
                    <a:pt x="1467" y="855"/>
                  </a:lnTo>
                  <a:lnTo>
                    <a:pt x="1448" y="874"/>
                  </a:lnTo>
                  <a:lnTo>
                    <a:pt x="1446" y="874"/>
                  </a:lnTo>
                  <a:lnTo>
                    <a:pt x="1443" y="876"/>
                  </a:lnTo>
                  <a:lnTo>
                    <a:pt x="1420" y="877"/>
                  </a:lnTo>
                  <a:lnTo>
                    <a:pt x="1419" y="877"/>
                  </a:lnTo>
                  <a:lnTo>
                    <a:pt x="1417" y="876"/>
                  </a:lnTo>
                  <a:lnTo>
                    <a:pt x="1398" y="858"/>
                  </a:lnTo>
                  <a:lnTo>
                    <a:pt x="1398" y="856"/>
                  </a:lnTo>
                  <a:lnTo>
                    <a:pt x="1375" y="823"/>
                  </a:lnTo>
                  <a:lnTo>
                    <a:pt x="1374" y="821"/>
                  </a:lnTo>
                  <a:lnTo>
                    <a:pt x="1374" y="823"/>
                  </a:lnTo>
                  <a:lnTo>
                    <a:pt x="1354" y="779"/>
                  </a:lnTo>
                  <a:lnTo>
                    <a:pt x="1355" y="782"/>
                  </a:lnTo>
                  <a:lnTo>
                    <a:pt x="1354" y="778"/>
                  </a:lnTo>
                  <a:lnTo>
                    <a:pt x="1334" y="723"/>
                  </a:lnTo>
                  <a:lnTo>
                    <a:pt x="1312" y="664"/>
                  </a:lnTo>
                  <a:lnTo>
                    <a:pt x="1292" y="605"/>
                  </a:lnTo>
                  <a:lnTo>
                    <a:pt x="1269" y="548"/>
                  </a:lnTo>
                  <a:lnTo>
                    <a:pt x="1250" y="495"/>
                  </a:lnTo>
                  <a:lnTo>
                    <a:pt x="1230" y="446"/>
                  </a:lnTo>
                  <a:lnTo>
                    <a:pt x="1207" y="399"/>
                  </a:lnTo>
                  <a:lnTo>
                    <a:pt x="1188" y="360"/>
                  </a:lnTo>
                  <a:lnTo>
                    <a:pt x="1165" y="322"/>
                  </a:lnTo>
                  <a:lnTo>
                    <a:pt x="1145" y="289"/>
                  </a:lnTo>
                  <a:lnTo>
                    <a:pt x="1147" y="289"/>
                  </a:lnTo>
                  <a:lnTo>
                    <a:pt x="1127" y="260"/>
                  </a:lnTo>
                  <a:lnTo>
                    <a:pt x="1127" y="262"/>
                  </a:lnTo>
                  <a:lnTo>
                    <a:pt x="1109" y="242"/>
                  </a:lnTo>
                  <a:lnTo>
                    <a:pt x="1104" y="236"/>
                  </a:lnTo>
                  <a:lnTo>
                    <a:pt x="1085" y="213"/>
                  </a:lnTo>
                  <a:lnTo>
                    <a:pt x="1085" y="215"/>
                  </a:lnTo>
                  <a:lnTo>
                    <a:pt x="1062" y="195"/>
                  </a:lnTo>
                  <a:lnTo>
                    <a:pt x="1042" y="176"/>
                  </a:lnTo>
                  <a:lnTo>
                    <a:pt x="1023" y="160"/>
                  </a:lnTo>
                  <a:lnTo>
                    <a:pt x="1002" y="147"/>
                  </a:lnTo>
                  <a:lnTo>
                    <a:pt x="1003" y="148"/>
                  </a:lnTo>
                  <a:lnTo>
                    <a:pt x="1000" y="147"/>
                  </a:lnTo>
                  <a:lnTo>
                    <a:pt x="980" y="133"/>
                  </a:lnTo>
                  <a:lnTo>
                    <a:pt x="959" y="123"/>
                  </a:lnTo>
                  <a:lnTo>
                    <a:pt x="940" y="112"/>
                  </a:lnTo>
                  <a:lnTo>
                    <a:pt x="920" y="103"/>
                  </a:lnTo>
                  <a:lnTo>
                    <a:pt x="897" y="94"/>
                  </a:lnTo>
                  <a:lnTo>
                    <a:pt x="878" y="88"/>
                  </a:lnTo>
                  <a:lnTo>
                    <a:pt x="855" y="79"/>
                  </a:lnTo>
                  <a:lnTo>
                    <a:pt x="837" y="74"/>
                  </a:lnTo>
                  <a:lnTo>
                    <a:pt x="835" y="74"/>
                  </a:lnTo>
                  <a:lnTo>
                    <a:pt x="817" y="68"/>
                  </a:lnTo>
                  <a:lnTo>
                    <a:pt x="817" y="70"/>
                  </a:lnTo>
                  <a:lnTo>
                    <a:pt x="794" y="65"/>
                  </a:lnTo>
                  <a:lnTo>
                    <a:pt x="799" y="65"/>
                  </a:lnTo>
                  <a:lnTo>
                    <a:pt x="793" y="64"/>
                  </a:lnTo>
                  <a:lnTo>
                    <a:pt x="775" y="58"/>
                  </a:lnTo>
                  <a:lnTo>
                    <a:pt x="775" y="59"/>
                  </a:lnTo>
                  <a:lnTo>
                    <a:pt x="752" y="55"/>
                  </a:lnTo>
                  <a:lnTo>
                    <a:pt x="732" y="53"/>
                  </a:lnTo>
                  <a:lnTo>
                    <a:pt x="737" y="53"/>
                  </a:lnTo>
                  <a:lnTo>
                    <a:pt x="732" y="52"/>
                  </a:lnTo>
                  <a:lnTo>
                    <a:pt x="713" y="47"/>
                  </a:lnTo>
                  <a:lnTo>
                    <a:pt x="713" y="49"/>
                  </a:lnTo>
                  <a:lnTo>
                    <a:pt x="690" y="44"/>
                  </a:lnTo>
                  <a:lnTo>
                    <a:pt x="670" y="43"/>
                  </a:lnTo>
                  <a:lnTo>
                    <a:pt x="648" y="38"/>
                  </a:lnTo>
                  <a:lnTo>
                    <a:pt x="608" y="35"/>
                  </a:lnTo>
                  <a:lnTo>
                    <a:pt x="586" y="33"/>
                  </a:lnTo>
                  <a:lnTo>
                    <a:pt x="566" y="32"/>
                  </a:lnTo>
                  <a:lnTo>
                    <a:pt x="543" y="30"/>
                  </a:lnTo>
                  <a:lnTo>
                    <a:pt x="504" y="27"/>
                  </a:lnTo>
                  <a:lnTo>
                    <a:pt x="481" y="26"/>
                  </a:lnTo>
                  <a:lnTo>
                    <a:pt x="462" y="26"/>
                  </a:lnTo>
                  <a:lnTo>
                    <a:pt x="439" y="24"/>
                  </a:lnTo>
                  <a:lnTo>
                    <a:pt x="419" y="23"/>
                  </a:lnTo>
                  <a:lnTo>
                    <a:pt x="400" y="23"/>
                  </a:lnTo>
                  <a:lnTo>
                    <a:pt x="377" y="21"/>
                  </a:lnTo>
                  <a:lnTo>
                    <a:pt x="357" y="21"/>
                  </a:lnTo>
                  <a:lnTo>
                    <a:pt x="335" y="20"/>
                  </a:lnTo>
                  <a:lnTo>
                    <a:pt x="315" y="20"/>
                  </a:lnTo>
                  <a:lnTo>
                    <a:pt x="295" y="18"/>
                  </a:lnTo>
                  <a:lnTo>
                    <a:pt x="273" y="18"/>
                  </a:lnTo>
                  <a:lnTo>
                    <a:pt x="253" y="17"/>
                  </a:lnTo>
                  <a:lnTo>
                    <a:pt x="230" y="17"/>
                  </a:lnTo>
                  <a:lnTo>
                    <a:pt x="211" y="15"/>
                  </a:lnTo>
                  <a:lnTo>
                    <a:pt x="168" y="15"/>
                  </a:lnTo>
                  <a:lnTo>
                    <a:pt x="149" y="14"/>
                  </a:lnTo>
                  <a:lnTo>
                    <a:pt x="106" y="14"/>
                  </a:lnTo>
                  <a:lnTo>
                    <a:pt x="87" y="12"/>
                  </a:lnTo>
                  <a:lnTo>
                    <a:pt x="23" y="12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27" name="Freeform 237"/>
            <p:cNvSpPr>
              <a:spLocks/>
            </p:cNvSpPr>
            <p:nvPr/>
          </p:nvSpPr>
          <p:spPr bwMode="auto">
            <a:xfrm>
              <a:off x="6772275" y="3754438"/>
              <a:ext cx="84138" cy="90487"/>
            </a:xfrm>
            <a:custGeom>
              <a:avLst/>
              <a:gdLst>
                <a:gd name="T0" fmla="*/ 5 w 53"/>
                <a:gd name="T1" fmla="*/ 0 h 57"/>
                <a:gd name="T2" fmla="*/ 53 w 53"/>
                <a:gd name="T3" fmla="*/ 0 h 57"/>
                <a:gd name="T4" fmla="*/ 53 w 53"/>
                <a:gd name="T5" fmla="*/ 1 h 57"/>
                <a:gd name="T6" fmla="*/ 22 w 53"/>
                <a:gd name="T7" fmla="*/ 53 h 57"/>
                <a:gd name="T8" fmla="*/ 34 w 53"/>
                <a:gd name="T9" fmla="*/ 53 h 57"/>
                <a:gd name="T10" fmla="*/ 40 w 53"/>
                <a:gd name="T11" fmla="*/ 51 h 57"/>
                <a:gd name="T12" fmla="*/ 44 w 53"/>
                <a:gd name="T13" fmla="*/ 50 h 57"/>
                <a:gd name="T14" fmla="*/ 50 w 53"/>
                <a:gd name="T15" fmla="*/ 44 h 57"/>
                <a:gd name="T16" fmla="*/ 52 w 53"/>
                <a:gd name="T17" fmla="*/ 38 h 57"/>
                <a:gd name="T18" fmla="*/ 53 w 53"/>
                <a:gd name="T19" fmla="*/ 38 h 57"/>
                <a:gd name="T20" fmla="*/ 52 w 53"/>
                <a:gd name="T21" fmla="*/ 57 h 57"/>
                <a:gd name="T22" fmla="*/ 0 w 53"/>
                <a:gd name="T23" fmla="*/ 57 h 57"/>
                <a:gd name="T24" fmla="*/ 0 w 53"/>
                <a:gd name="T25" fmla="*/ 56 h 57"/>
                <a:gd name="T26" fmla="*/ 31 w 53"/>
                <a:gd name="T27" fmla="*/ 5 h 57"/>
                <a:gd name="T28" fmla="*/ 16 w 53"/>
                <a:gd name="T29" fmla="*/ 5 h 57"/>
                <a:gd name="T30" fmla="*/ 14 w 53"/>
                <a:gd name="T31" fmla="*/ 6 h 57"/>
                <a:gd name="T32" fmla="*/ 13 w 53"/>
                <a:gd name="T33" fmla="*/ 6 h 57"/>
                <a:gd name="T34" fmla="*/ 10 w 53"/>
                <a:gd name="T35" fmla="*/ 9 h 57"/>
                <a:gd name="T36" fmla="*/ 8 w 53"/>
                <a:gd name="T37" fmla="*/ 12 h 57"/>
                <a:gd name="T38" fmla="*/ 8 w 53"/>
                <a:gd name="T39" fmla="*/ 15 h 57"/>
                <a:gd name="T40" fmla="*/ 6 w 53"/>
                <a:gd name="T41" fmla="*/ 20 h 57"/>
                <a:gd name="T42" fmla="*/ 5 w 53"/>
                <a:gd name="T43" fmla="*/ 20 h 57"/>
                <a:gd name="T44" fmla="*/ 5 w 5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57">
                  <a:moveTo>
                    <a:pt x="5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22" y="53"/>
                  </a:lnTo>
                  <a:lnTo>
                    <a:pt x="34" y="53"/>
                  </a:lnTo>
                  <a:lnTo>
                    <a:pt x="40" y="51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8"/>
                  </a:lnTo>
                  <a:lnTo>
                    <a:pt x="53" y="38"/>
                  </a:lnTo>
                  <a:lnTo>
                    <a:pt x="52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1" y="5"/>
                  </a:lnTo>
                  <a:lnTo>
                    <a:pt x="16" y="5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28" name="Freeform 238"/>
            <p:cNvSpPr>
              <a:spLocks/>
            </p:cNvSpPr>
            <p:nvPr/>
          </p:nvSpPr>
          <p:spPr bwMode="auto">
            <a:xfrm>
              <a:off x="6934200" y="3711575"/>
              <a:ext cx="39688" cy="174625"/>
            </a:xfrm>
            <a:custGeom>
              <a:avLst/>
              <a:gdLst>
                <a:gd name="T0" fmla="*/ 0 w 25"/>
                <a:gd name="T1" fmla="*/ 0 h 110"/>
                <a:gd name="T2" fmla="*/ 25 w 25"/>
                <a:gd name="T3" fmla="*/ 0 h 110"/>
                <a:gd name="T4" fmla="*/ 25 w 25"/>
                <a:gd name="T5" fmla="*/ 1 h 110"/>
                <a:gd name="T6" fmla="*/ 21 w 25"/>
                <a:gd name="T7" fmla="*/ 1 h 110"/>
                <a:gd name="T8" fmla="*/ 18 w 25"/>
                <a:gd name="T9" fmla="*/ 3 h 110"/>
                <a:gd name="T10" fmla="*/ 16 w 25"/>
                <a:gd name="T11" fmla="*/ 3 h 110"/>
                <a:gd name="T12" fmla="*/ 15 w 25"/>
                <a:gd name="T13" fmla="*/ 4 h 110"/>
                <a:gd name="T14" fmla="*/ 15 w 25"/>
                <a:gd name="T15" fmla="*/ 9 h 110"/>
                <a:gd name="T16" fmla="*/ 13 w 25"/>
                <a:gd name="T17" fmla="*/ 13 h 110"/>
                <a:gd name="T18" fmla="*/ 13 w 25"/>
                <a:gd name="T19" fmla="*/ 103 h 110"/>
                <a:gd name="T20" fmla="*/ 18 w 25"/>
                <a:gd name="T21" fmla="*/ 107 h 110"/>
                <a:gd name="T22" fmla="*/ 25 w 25"/>
                <a:gd name="T23" fmla="*/ 107 h 110"/>
                <a:gd name="T24" fmla="*/ 25 w 25"/>
                <a:gd name="T25" fmla="*/ 110 h 110"/>
                <a:gd name="T26" fmla="*/ 0 w 25"/>
                <a:gd name="T27" fmla="*/ 110 h 110"/>
                <a:gd name="T28" fmla="*/ 0 w 25"/>
                <a:gd name="T2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10">
                  <a:moveTo>
                    <a:pt x="0" y="0"/>
                  </a:moveTo>
                  <a:lnTo>
                    <a:pt x="25" y="0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3" y="103"/>
                  </a:lnTo>
                  <a:lnTo>
                    <a:pt x="18" y="107"/>
                  </a:lnTo>
                  <a:lnTo>
                    <a:pt x="25" y="107"/>
                  </a:lnTo>
                  <a:lnTo>
                    <a:pt x="25" y="110"/>
                  </a:lnTo>
                  <a:lnTo>
                    <a:pt x="0" y="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29" name="Freeform 239"/>
            <p:cNvSpPr>
              <a:spLocks/>
            </p:cNvSpPr>
            <p:nvPr/>
          </p:nvSpPr>
          <p:spPr bwMode="auto">
            <a:xfrm>
              <a:off x="6989763" y="3751263"/>
              <a:ext cx="147638" cy="93662"/>
            </a:xfrm>
            <a:custGeom>
              <a:avLst/>
              <a:gdLst>
                <a:gd name="T0" fmla="*/ 42 w 93"/>
                <a:gd name="T1" fmla="*/ 0 h 59"/>
                <a:gd name="T2" fmla="*/ 54 w 93"/>
                <a:gd name="T3" fmla="*/ 11 h 59"/>
                <a:gd name="T4" fmla="*/ 63 w 93"/>
                <a:gd name="T5" fmla="*/ 3 h 59"/>
                <a:gd name="T6" fmla="*/ 69 w 93"/>
                <a:gd name="T7" fmla="*/ 2 h 59"/>
                <a:gd name="T8" fmla="*/ 77 w 93"/>
                <a:gd name="T9" fmla="*/ 0 h 59"/>
                <a:gd name="T10" fmla="*/ 81 w 93"/>
                <a:gd name="T11" fmla="*/ 3 h 59"/>
                <a:gd name="T12" fmla="*/ 86 w 93"/>
                <a:gd name="T13" fmla="*/ 8 h 59"/>
                <a:gd name="T14" fmla="*/ 87 w 93"/>
                <a:gd name="T15" fmla="*/ 13 h 59"/>
                <a:gd name="T16" fmla="*/ 89 w 93"/>
                <a:gd name="T17" fmla="*/ 53 h 59"/>
                <a:gd name="T18" fmla="*/ 93 w 93"/>
                <a:gd name="T19" fmla="*/ 56 h 59"/>
                <a:gd name="T20" fmla="*/ 66 w 93"/>
                <a:gd name="T21" fmla="*/ 59 h 59"/>
                <a:gd name="T22" fmla="*/ 68 w 93"/>
                <a:gd name="T23" fmla="*/ 56 h 59"/>
                <a:gd name="T24" fmla="*/ 69 w 93"/>
                <a:gd name="T25" fmla="*/ 53 h 59"/>
                <a:gd name="T26" fmla="*/ 71 w 93"/>
                <a:gd name="T27" fmla="*/ 13 h 59"/>
                <a:gd name="T28" fmla="*/ 60 w 93"/>
                <a:gd name="T29" fmla="*/ 10 h 59"/>
                <a:gd name="T30" fmla="*/ 55 w 93"/>
                <a:gd name="T31" fmla="*/ 17 h 59"/>
                <a:gd name="T32" fmla="*/ 58 w 93"/>
                <a:gd name="T33" fmla="*/ 56 h 59"/>
                <a:gd name="T34" fmla="*/ 60 w 93"/>
                <a:gd name="T35" fmla="*/ 59 h 59"/>
                <a:gd name="T36" fmla="*/ 33 w 93"/>
                <a:gd name="T37" fmla="*/ 56 h 59"/>
                <a:gd name="T38" fmla="*/ 34 w 93"/>
                <a:gd name="T39" fmla="*/ 55 h 59"/>
                <a:gd name="T40" fmla="*/ 36 w 93"/>
                <a:gd name="T41" fmla="*/ 53 h 59"/>
                <a:gd name="T42" fmla="*/ 37 w 93"/>
                <a:gd name="T43" fmla="*/ 13 h 59"/>
                <a:gd name="T44" fmla="*/ 28 w 93"/>
                <a:gd name="T45" fmla="*/ 10 h 59"/>
                <a:gd name="T46" fmla="*/ 22 w 93"/>
                <a:gd name="T47" fmla="*/ 17 h 59"/>
                <a:gd name="T48" fmla="*/ 25 w 93"/>
                <a:gd name="T49" fmla="*/ 56 h 59"/>
                <a:gd name="T50" fmla="*/ 27 w 93"/>
                <a:gd name="T51" fmla="*/ 59 h 59"/>
                <a:gd name="T52" fmla="*/ 0 w 93"/>
                <a:gd name="T53" fmla="*/ 56 h 59"/>
                <a:gd name="T54" fmla="*/ 3 w 93"/>
                <a:gd name="T55" fmla="*/ 55 h 59"/>
                <a:gd name="T56" fmla="*/ 4 w 93"/>
                <a:gd name="T57" fmla="*/ 52 h 59"/>
                <a:gd name="T58" fmla="*/ 3 w 93"/>
                <a:gd name="T59" fmla="*/ 8 h 59"/>
                <a:gd name="T60" fmla="*/ 1 w 93"/>
                <a:gd name="T61" fmla="*/ 5 h 59"/>
                <a:gd name="T62" fmla="*/ 0 w 93"/>
                <a:gd name="T63" fmla="*/ 2 h 59"/>
                <a:gd name="T64" fmla="*/ 22 w 93"/>
                <a:gd name="T65" fmla="*/ 10 h 59"/>
                <a:gd name="T66" fmla="*/ 34 w 93"/>
                <a:gd name="T67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59">
                  <a:moveTo>
                    <a:pt x="39" y="0"/>
                  </a:moveTo>
                  <a:lnTo>
                    <a:pt x="42" y="0"/>
                  </a:lnTo>
                  <a:lnTo>
                    <a:pt x="51" y="5"/>
                  </a:lnTo>
                  <a:lnTo>
                    <a:pt x="54" y="11"/>
                  </a:lnTo>
                  <a:lnTo>
                    <a:pt x="58" y="7"/>
                  </a:lnTo>
                  <a:lnTo>
                    <a:pt x="63" y="3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0" y="2"/>
                  </a:lnTo>
                  <a:lnTo>
                    <a:pt x="81" y="3"/>
                  </a:lnTo>
                  <a:lnTo>
                    <a:pt x="84" y="5"/>
                  </a:lnTo>
                  <a:lnTo>
                    <a:pt x="86" y="8"/>
                  </a:lnTo>
                  <a:lnTo>
                    <a:pt x="87" y="10"/>
                  </a:lnTo>
                  <a:lnTo>
                    <a:pt x="87" y="13"/>
                  </a:lnTo>
                  <a:lnTo>
                    <a:pt x="89" y="17"/>
                  </a:lnTo>
                  <a:lnTo>
                    <a:pt x="89" y="53"/>
                  </a:lnTo>
                  <a:lnTo>
                    <a:pt x="92" y="56"/>
                  </a:lnTo>
                  <a:lnTo>
                    <a:pt x="93" y="56"/>
                  </a:lnTo>
                  <a:lnTo>
                    <a:pt x="93" y="59"/>
                  </a:lnTo>
                  <a:lnTo>
                    <a:pt x="66" y="59"/>
                  </a:lnTo>
                  <a:lnTo>
                    <a:pt x="66" y="56"/>
                  </a:lnTo>
                  <a:lnTo>
                    <a:pt x="68" y="56"/>
                  </a:lnTo>
                  <a:lnTo>
                    <a:pt x="69" y="55"/>
                  </a:lnTo>
                  <a:lnTo>
                    <a:pt x="69" y="53"/>
                  </a:lnTo>
                  <a:lnTo>
                    <a:pt x="71" y="52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0" y="10"/>
                  </a:lnTo>
                  <a:lnTo>
                    <a:pt x="58" y="11"/>
                  </a:lnTo>
                  <a:lnTo>
                    <a:pt x="55" y="17"/>
                  </a:lnTo>
                  <a:lnTo>
                    <a:pt x="55" y="53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0" y="59"/>
                  </a:lnTo>
                  <a:lnTo>
                    <a:pt x="33" y="59"/>
                  </a:lnTo>
                  <a:lnTo>
                    <a:pt x="33" y="56"/>
                  </a:lnTo>
                  <a:lnTo>
                    <a:pt x="34" y="56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6" y="53"/>
                  </a:lnTo>
                  <a:lnTo>
                    <a:pt x="37" y="53"/>
                  </a:lnTo>
                  <a:lnTo>
                    <a:pt x="37" y="13"/>
                  </a:lnTo>
                  <a:lnTo>
                    <a:pt x="34" y="10"/>
                  </a:lnTo>
                  <a:lnTo>
                    <a:pt x="28" y="10"/>
                  </a:lnTo>
                  <a:lnTo>
                    <a:pt x="25" y="11"/>
                  </a:lnTo>
                  <a:lnTo>
                    <a:pt x="22" y="17"/>
                  </a:lnTo>
                  <a:lnTo>
                    <a:pt x="22" y="53"/>
                  </a:lnTo>
                  <a:lnTo>
                    <a:pt x="25" y="56"/>
                  </a:lnTo>
                  <a:lnTo>
                    <a:pt x="27" y="56"/>
                  </a:lnTo>
                  <a:lnTo>
                    <a:pt x="27" y="59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4" y="5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22" y="2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0" name="Freeform 240"/>
            <p:cNvSpPr>
              <a:spLocks/>
            </p:cNvSpPr>
            <p:nvPr/>
          </p:nvSpPr>
          <p:spPr bwMode="auto">
            <a:xfrm>
              <a:off x="7154863" y="3751263"/>
              <a:ext cx="150813" cy="93662"/>
            </a:xfrm>
            <a:custGeom>
              <a:avLst/>
              <a:gdLst>
                <a:gd name="T0" fmla="*/ 44 w 95"/>
                <a:gd name="T1" fmla="*/ 0 h 59"/>
                <a:gd name="T2" fmla="*/ 53 w 95"/>
                <a:gd name="T3" fmla="*/ 7 h 59"/>
                <a:gd name="T4" fmla="*/ 57 w 95"/>
                <a:gd name="T5" fmla="*/ 8 h 59"/>
                <a:gd name="T6" fmla="*/ 63 w 95"/>
                <a:gd name="T7" fmla="*/ 3 h 59"/>
                <a:gd name="T8" fmla="*/ 69 w 95"/>
                <a:gd name="T9" fmla="*/ 2 h 59"/>
                <a:gd name="T10" fmla="*/ 77 w 95"/>
                <a:gd name="T11" fmla="*/ 0 h 59"/>
                <a:gd name="T12" fmla="*/ 86 w 95"/>
                <a:gd name="T13" fmla="*/ 7 h 59"/>
                <a:gd name="T14" fmla="*/ 89 w 95"/>
                <a:gd name="T15" fmla="*/ 53 h 59"/>
                <a:gd name="T16" fmla="*/ 91 w 95"/>
                <a:gd name="T17" fmla="*/ 55 h 59"/>
                <a:gd name="T18" fmla="*/ 95 w 95"/>
                <a:gd name="T19" fmla="*/ 56 h 59"/>
                <a:gd name="T20" fmla="*/ 66 w 95"/>
                <a:gd name="T21" fmla="*/ 59 h 59"/>
                <a:gd name="T22" fmla="*/ 68 w 95"/>
                <a:gd name="T23" fmla="*/ 56 h 59"/>
                <a:gd name="T24" fmla="*/ 71 w 95"/>
                <a:gd name="T25" fmla="*/ 52 h 59"/>
                <a:gd name="T26" fmla="*/ 72 w 95"/>
                <a:gd name="T27" fmla="*/ 13 h 59"/>
                <a:gd name="T28" fmla="*/ 69 w 95"/>
                <a:gd name="T29" fmla="*/ 11 h 59"/>
                <a:gd name="T30" fmla="*/ 62 w 95"/>
                <a:gd name="T31" fmla="*/ 10 h 59"/>
                <a:gd name="T32" fmla="*/ 56 w 95"/>
                <a:gd name="T33" fmla="*/ 17 h 59"/>
                <a:gd name="T34" fmla="*/ 57 w 95"/>
                <a:gd name="T35" fmla="*/ 53 h 59"/>
                <a:gd name="T36" fmla="*/ 59 w 95"/>
                <a:gd name="T37" fmla="*/ 56 h 59"/>
                <a:gd name="T38" fmla="*/ 62 w 95"/>
                <a:gd name="T39" fmla="*/ 59 h 59"/>
                <a:gd name="T40" fmla="*/ 33 w 95"/>
                <a:gd name="T41" fmla="*/ 56 h 59"/>
                <a:gd name="T42" fmla="*/ 36 w 95"/>
                <a:gd name="T43" fmla="*/ 55 h 59"/>
                <a:gd name="T44" fmla="*/ 38 w 95"/>
                <a:gd name="T45" fmla="*/ 53 h 59"/>
                <a:gd name="T46" fmla="*/ 39 w 95"/>
                <a:gd name="T47" fmla="*/ 13 h 59"/>
                <a:gd name="T48" fmla="*/ 29 w 95"/>
                <a:gd name="T49" fmla="*/ 10 h 59"/>
                <a:gd name="T50" fmla="*/ 26 w 95"/>
                <a:gd name="T51" fmla="*/ 14 h 59"/>
                <a:gd name="T52" fmla="*/ 23 w 95"/>
                <a:gd name="T53" fmla="*/ 52 h 59"/>
                <a:gd name="T54" fmla="*/ 24 w 95"/>
                <a:gd name="T55" fmla="*/ 55 h 59"/>
                <a:gd name="T56" fmla="*/ 29 w 95"/>
                <a:gd name="T57" fmla="*/ 56 h 59"/>
                <a:gd name="T58" fmla="*/ 0 w 95"/>
                <a:gd name="T59" fmla="*/ 59 h 59"/>
                <a:gd name="T60" fmla="*/ 3 w 95"/>
                <a:gd name="T61" fmla="*/ 56 h 59"/>
                <a:gd name="T62" fmla="*/ 4 w 95"/>
                <a:gd name="T63" fmla="*/ 53 h 59"/>
                <a:gd name="T64" fmla="*/ 6 w 95"/>
                <a:gd name="T65" fmla="*/ 50 h 59"/>
                <a:gd name="T66" fmla="*/ 4 w 95"/>
                <a:gd name="T67" fmla="*/ 8 h 59"/>
                <a:gd name="T68" fmla="*/ 3 w 95"/>
                <a:gd name="T69" fmla="*/ 5 h 59"/>
                <a:gd name="T70" fmla="*/ 0 w 95"/>
                <a:gd name="T71" fmla="*/ 2 h 59"/>
                <a:gd name="T72" fmla="*/ 23 w 95"/>
                <a:gd name="T73" fmla="*/ 10 h 59"/>
                <a:gd name="T74" fmla="*/ 32 w 95"/>
                <a:gd name="T75" fmla="*/ 3 h 59"/>
                <a:gd name="T76" fmla="*/ 39 w 95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5" h="59">
                  <a:moveTo>
                    <a:pt x="39" y="0"/>
                  </a:moveTo>
                  <a:lnTo>
                    <a:pt x="44" y="0"/>
                  </a:lnTo>
                  <a:lnTo>
                    <a:pt x="50" y="3"/>
                  </a:lnTo>
                  <a:lnTo>
                    <a:pt x="53" y="7"/>
                  </a:lnTo>
                  <a:lnTo>
                    <a:pt x="54" y="11"/>
                  </a:lnTo>
                  <a:lnTo>
                    <a:pt x="57" y="8"/>
                  </a:lnTo>
                  <a:lnTo>
                    <a:pt x="62" y="5"/>
                  </a:lnTo>
                  <a:lnTo>
                    <a:pt x="63" y="3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3" y="3"/>
                  </a:lnTo>
                  <a:lnTo>
                    <a:pt x="86" y="7"/>
                  </a:lnTo>
                  <a:lnTo>
                    <a:pt x="89" y="13"/>
                  </a:lnTo>
                  <a:lnTo>
                    <a:pt x="89" y="53"/>
                  </a:lnTo>
                  <a:lnTo>
                    <a:pt x="91" y="53"/>
                  </a:lnTo>
                  <a:lnTo>
                    <a:pt x="91" y="55"/>
                  </a:lnTo>
                  <a:lnTo>
                    <a:pt x="92" y="56"/>
                  </a:lnTo>
                  <a:lnTo>
                    <a:pt x="95" y="56"/>
                  </a:lnTo>
                  <a:lnTo>
                    <a:pt x="95" y="59"/>
                  </a:lnTo>
                  <a:lnTo>
                    <a:pt x="66" y="59"/>
                  </a:lnTo>
                  <a:lnTo>
                    <a:pt x="66" y="56"/>
                  </a:lnTo>
                  <a:lnTo>
                    <a:pt x="68" y="56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0"/>
                  </a:lnTo>
                  <a:lnTo>
                    <a:pt x="72" y="13"/>
                  </a:lnTo>
                  <a:lnTo>
                    <a:pt x="71" y="11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62" y="10"/>
                  </a:lnTo>
                  <a:lnTo>
                    <a:pt x="59" y="13"/>
                  </a:lnTo>
                  <a:lnTo>
                    <a:pt x="56" y="17"/>
                  </a:lnTo>
                  <a:lnTo>
                    <a:pt x="56" y="52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59" y="56"/>
                  </a:lnTo>
                  <a:lnTo>
                    <a:pt x="62" y="56"/>
                  </a:lnTo>
                  <a:lnTo>
                    <a:pt x="62" y="59"/>
                  </a:lnTo>
                  <a:lnTo>
                    <a:pt x="33" y="59"/>
                  </a:lnTo>
                  <a:lnTo>
                    <a:pt x="33" y="56"/>
                  </a:lnTo>
                  <a:lnTo>
                    <a:pt x="36" y="56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39" y="13"/>
                  </a:lnTo>
                  <a:lnTo>
                    <a:pt x="36" y="10"/>
                  </a:lnTo>
                  <a:lnTo>
                    <a:pt x="29" y="10"/>
                  </a:lnTo>
                  <a:lnTo>
                    <a:pt x="27" y="11"/>
                  </a:lnTo>
                  <a:lnTo>
                    <a:pt x="26" y="14"/>
                  </a:lnTo>
                  <a:lnTo>
                    <a:pt x="23" y="17"/>
                  </a:lnTo>
                  <a:lnTo>
                    <a:pt x="23" y="52"/>
                  </a:lnTo>
                  <a:lnTo>
                    <a:pt x="24" y="53"/>
                  </a:lnTo>
                  <a:lnTo>
                    <a:pt x="24" y="55"/>
                  </a:lnTo>
                  <a:lnTo>
                    <a:pt x="26" y="56"/>
                  </a:lnTo>
                  <a:lnTo>
                    <a:pt x="29" y="56"/>
                  </a:lnTo>
                  <a:lnTo>
                    <a:pt x="29" y="59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4" y="7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23" y="2"/>
                  </a:lnTo>
                  <a:lnTo>
                    <a:pt x="23" y="10"/>
                  </a:lnTo>
                  <a:lnTo>
                    <a:pt x="26" y="7"/>
                  </a:lnTo>
                  <a:lnTo>
                    <a:pt x="32" y="3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1" name="Freeform 241"/>
            <p:cNvSpPr>
              <a:spLocks/>
            </p:cNvSpPr>
            <p:nvPr/>
          </p:nvSpPr>
          <p:spPr bwMode="auto">
            <a:xfrm>
              <a:off x="7318375" y="3711575"/>
              <a:ext cx="39688" cy="174625"/>
            </a:xfrm>
            <a:custGeom>
              <a:avLst/>
              <a:gdLst>
                <a:gd name="T0" fmla="*/ 0 w 25"/>
                <a:gd name="T1" fmla="*/ 0 h 110"/>
                <a:gd name="T2" fmla="*/ 25 w 25"/>
                <a:gd name="T3" fmla="*/ 0 h 110"/>
                <a:gd name="T4" fmla="*/ 25 w 25"/>
                <a:gd name="T5" fmla="*/ 110 h 110"/>
                <a:gd name="T6" fmla="*/ 0 w 25"/>
                <a:gd name="T7" fmla="*/ 110 h 110"/>
                <a:gd name="T8" fmla="*/ 0 w 25"/>
                <a:gd name="T9" fmla="*/ 107 h 110"/>
                <a:gd name="T10" fmla="*/ 7 w 25"/>
                <a:gd name="T11" fmla="*/ 107 h 110"/>
                <a:gd name="T12" fmla="*/ 9 w 25"/>
                <a:gd name="T13" fmla="*/ 106 h 110"/>
                <a:gd name="T14" fmla="*/ 10 w 25"/>
                <a:gd name="T15" fmla="*/ 106 h 110"/>
                <a:gd name="T16" fmla="*/ 10 w 25"/>
                <a:gd name="T17" fmla="*/ 103 h 110"/>
                <a:gd name="T18" fmla="*/ 12 w 25"/>
                <a:gd name="T19" fmla="*/ 101 h 110"/>
                <a:gd name="T20" fmla="*/ 12 w 25"/>
                <a:gd name="T21" fmla="*/ 6 h 110"/>
                <a:gd name="T22" fmla="*/ 9 w 25"/>
                <a:gd name="T23" fmla="*/ 3 h 110"/>
                <a:gd name="T24" fmla="*/ 6 w 25"/>
                <a:gd name="T25" fmla="*/ 3 h 110"/>
                <a:gd name="T26" fmla="*/ 3 w 25"/>
                <a:gd name="T27" fmla="*/ 1 h 110"/>
                <a:gd name="T28" fmla="*/ 0 w 25"/>
                <a:gd name="T29" fmla="*/ 1 h 110"/>
                <a:gd name="T30" fmla="*/ 0 w 25"/>
                <a:gd name="T3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10">
                  <a:moveTo>
                    <a:pt x="0" y="0"/>
                  </a:moveTo>
                  <a:lnTo>
                    <a:pt x="25" y="0"/>
                  </a:lnTo>
                  <a:lnTo>
                    <a:pt x="25" y="110"/>
                  </a:lnTo>
                  <a:lnTo>
                    <a:pt x="0" y="110"/>
                  </a:lnTo>
                  <a:lnTo>
                    <a:pt x="0" y="107"/>
                  </a:lnTo>
                  <a:lnTo>
                    <a:pt x="7" y="107"/>
                  </a:lnTo>
                  <a:lnTo>
                    <a:pt x="9" y="106"/>
                  </a:lnTo>
                  <a:lnTo>
                    <a:pt x="10" y="106"/>
                  </a:lnTo>
                  <a:lnTo>
                    <a:pt x="10" y="103"/>
                  </a:lnTo>
                  <a:lnTo>
                    <a:pt x="12" y="101"/>
                  </a:lnTo>
                  <a:lnTo>
                    <a:pt x="12" y="6"/>
                  </a:lnTo>
                  <a:lnTo>
                    <a:pt x="9" y="3"/>
                  </a:lnTo>
                  <a:lnTo>
                    <a:pt x="6" y="3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2" name="Freeform 242"/>
            <p:cNvSpPr>
              <a:spLocks/>
            </p:cNvSpPr>
            <p:nvPr/>
          </p:nvSpPr>
          <p:spPr bwMode="auto">
            <a:xfrm>
              <a:off x="4194175" y="3579813"/>
              <a:ext cx="134938" cy="93662"/>
            </a:xfrm>
            <a:custGeom>
              <a:avLst/>
              <a:gdLst>
                <a:gd name="T0" fmla="*/ 82 w 85"/>
                <a:gd name="T1" fmla="*/ 0 h 59"/>
                <a:gd name="T2" fmla="*/ 85 w 85"/>
                <a:gd name="T3" fmla="*/ 0 h 59"/>
                <a:gd name="T4" fmla="*/ 85 w 85"/>
                <a:gd name="T5" fmla="*/ 27 h 59"/>
                <a:gd name="T6" fmla="*/ 82 w 85"/>
                <a:gd name="T7" fmla="*/ 27 h 59"/>
                <a:gd name="T8" fmla="*/ 82 w 85"/>
                <a:gd name="T9" fmla="*/ 25 h 59"/>
                <a:gd name="T10" fmla="*/ 81 w 85"/>
                <a:gd name="T11" fmla="*/ 24 h 59"/>
                <a:gd name="T12" fmla="*/ 79 w 85"/>
                <a:gd name="T13" fmla="*/ 24 h 59"/>
                <a:gd name="T14" fmla="*/ 78 w 85"/>
                <a:gd name="T15" fmla="*/ 22 h 59"/>
                <a:gd name="T16" fmla="*/ 38 w 85"/>
                <a:gd name="T17" fmla="*/ 22 h 59"/>
                <a:gd name="T18" fmla="*/ 35 w 85"/>
                <a:gd name="T19" fmla="*/ 25 h 59"/>
                <a:gd name="T20" fmla="*/ 35 w 85"/>
                <a:gd name="T21" fmla="*/ 31 h 59"/>
                <a:gd name="T22" fmla="*/ 38 w 85"/>
                <a:gd name="T23" fmla="*/ 34 h 59"/>
                <a:gd name="T24" fmla="*/ 43 w 85"/>
                <a:gd name="T25" fmla="*/ 37 h 59"/>
                <a:gd name="T26" fmla="*/ 75 w 85"/>
                <a:gd name="T27" fmla="*/ 37 h 59"/>
                <a:gd name="T28" fmla="*/ 78 w 85"/>
                <a:gd name="T29" fmla="*/ 36 h 59"/>
                <a:gd name="T30" fmla="*/ 79 w 85"/>
                <a:gd name="T31" fmla="*/ 36 h 59"/>
                <a:gd name="T32" fmla="*/ 81 w 85"/>
                <a:gd name="T33" fmla="*/ 34 h 59"/>
                <a:gd name="T34" fmla="*/ 82 w 85"/>
                <a:gd name="T35" fmla="*/ 34 h 59"/>
                <a:gd name="T36" fmla="*/ 82 w 85"/>
                <a:gd name="T37" fmla="*/ 31 h 59"/>
                <a:gd name="T38" fmla="*/ 85 w 85"/>
                <a:gd name="T39" fmla="*/ 31 h 59"/>
                <a:gd name="T40" fmla="*/ 85 w 85"/>
                <a:gd name="T41" fmla="*/ 59 h 59"/>
                <a:gd name="T42" fmla="*/ 82 w 85"/>
                <a:gd name="T43" fmla="*/ 59 h 59"/>
                <a:gd name="T44" fmla="*/ 82 w 85"/>
                <a:gd name="T45" fmla="*/ 57 h 59"/>
                <a:gd name="T46" fmla="*/ 81 w 85"/>
                <a:gd name="T47" fmla="*/ 56 h 59"/>
                <a:gd name="T48" fmla="*/ 79 w 85"/>
                <a:gd name="T49" fmla="*/ 56 h 59"/>
                <a:gd name="T50" fmla="*/ 78 w 85"/>
                <a:gd name="T51" fmla="*/ 54 h 59"/>
                <a:gd name="T52" fmla="*/ 6 w 85"/>
                <a:gd name="T53" fmla="*/ 54 h 59"/>
                <a:gd name="T54" fmla="*/ 5 w 85"/>
                <a:gd name="T55" fmla="*/ 56 h 59"/>
                <a:gd name="T56" fmla="*/ 3 w 85"/>
                <a:gd name="T57" fmla="*/ 56 h 59"/>
                <a:gd name="T58" fmla="*/ 3 w 85"/>
                <a:gd name="T59" fmla="*/ 57 h 59"/>
                <a:gd name="T60" fmla="*/ 2 w 85"/>
                <a:gd name="T61" fmla="*/ 59 h 59"/>
                <a:gd name="T62" fmla="*/ 0 w 85"/>
                <a:gd name="T63" fmla="*/ 59 h 59"/>
                <a:gd name="T64" fmla="*/ 0 w 85"/>
                <a:gd name="T65" fmla="*/ 37 h 59"/>
                <a:gd name="T66" fmla="*/ 35 w 85"/>
                <a:gd name="T67" fmla="*/ 37 h 59"/>
                <a:gd name="T68" fmla="*/ 31 w 85"/>
                <a:gd name="T69" fmla="*/ 33 h 59"/>
                <a:gd name="T70" fmla="*/ 28 w 85"/>
                <a:gd name="T71" fmla="*/ 28 h 59"/>
                <a:gd name="T72" fmla="*/ 26 w 85"/>
                <a:gd name="T73" fmla="*/ 25 h 59"/>
                <a:gd name="T74" fmla="*/ 26 w 85"/>
                <a:gd name="T75" fmla="*/ 18 h 59"/>
                <a:gd name="T76" fmla="*/ 29 w 85"/>
                <a:gd name="T77" fmla="*/ 12 h 59"/>
                <a:gd name="T78" fmla="*/ 35 w 85"/>
                <a:gd name="T79" fmla="*/ 6 h 59"/>
                <a:gd name="T80" fmla="*/ 40 w 85"/>
                <a:gd name="T81" fmla="*/ 6 h 59"/>
                <a:gd name="T82" fmla="*/ 44 w 85"/>
                <a:gd name="T83" fmla="*/ 4 h 59"/>
                <a:gd name="T84" fmla="*/ 79 w 85"/>
                <a:gd name="T85" fmla="*/ 4 h 59"/>
                <a:gd name="T86" fmla="*/ 82 w 85"/>
                <a:gd name="T87" fmla="*/ 1 h 59"/>
                <a:gd name="T88" fmla="*/ 82 w 85"/>
                <a:gd name="T8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" h="59">
                  <a:moveTo>
                    <a:pt x="82" y="0"/>
                  </a:moveTo>
                  <a:lnTo>
                    <a:pt x="85" y="0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82" y="25"/>
                  </a:lnTo>
                  <a:lnTo>
                    <a:pt x="81" y="24"/>
                  </a:lnTo>
                  <a:lnTo>
                    <a:pt x="79" y="24"/>
                  </a:lnTo>
                  <a:lnTo>
                    <a:pt x="78" y="22"/>
                  </a:lnTo>
                  <a:lnTo>
                    <a:pt x="38" y="22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4"/>
                  </a:lnTo>
                  <a:lnTo>
                    <a:pt x="43" y="37"/>
                  </a:lnTo>
                  <a:lnTo>
                    <a:pt x="75" y="37"/>
                  </a:lnTo>
                  <a:lnTo>
                    <a:pt x="78" y="36"/>
                  </a:lnTo>
                  <a:lnTo>
                    <a:pt x="79" y="36"/>
                  </a:lnTo>
                  <a:lnTo>
                    <a:pt x="81" y="34"/>
                  </a:lnTo>
                  <a:lnTo>
                    <a:pt x="82" y="34"/>
                  </a:lnTo>
                  <a:lnTo>
                    <a:pt x="82" y="31"/>
                  </a:lnTo>
                  <a:lnTo>
                    <a:pt x="85" y="31"/>
                  </a:lnTo>
                  <a:lnTo>
                    <a:pt x="85" y="59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1" y="56"/>
                  </a:lnTo>
                  <a:lnTo>
                    <a:pt x="79" y="56"/>
                  </a:lnTo>
                  <a:lnTo>
                    <a:pt x="78" y="54"/>
                  </a:lnTo>
                  <a:lnTo>
                    <a:pt x="6" y="54"/>
                  </a:lnTo>
                  <a:lnTo>
                    <a:pt x="5" y="56"/>
                  </a:lnTo>
                  <a:lnTo>
                    <a:pt x="3" y="56"/>
                  </a:lnTo>
                  <a:lnTo>
                    <a:pt x="3" y="57"/>
                  </a:lnTo>
                  <a:lnTo>
                    <a:pt x="2" y="59"/>
                  </a:lnTo>
                  <a:lnTo>
                    <a:pt x="0" y="59"/>
                  </a:lnTo>
                  <a:lnTo>
                    <a:pt x="0" y="37"/>
                  </a:lnTo>
                  <a:lnTo>
                    <a:pt x="35" y="37"/>
                  </a:lnTo>
                  <a:lnTo>
                    <a:pt x="31" y="33"/>
                  </a:lnTo>
                  <a:lnTo>
                    <a:pt x="28" y="28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9" y="12"/>
                  </a:lnTo>
                  <a:lnTo>
                    <a:pt x="35" y="6"/>
                  </a:lnTo>
                  <a:lnTo>
                    <a:pt x="40" y="6"/>
                  </a:lnTo>
                  <a:lnTo>
                    <a:pt x="44" y="4"/>
                  </a:lnTo>
                  <a:lnTo>
                    <a:pt x="79" y="4"/>
                  </a:lnTo>
                  <a:lnTo>
                    <a:pt x="82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3" name="Freeform 243"/>
            <p:cNvSpPr>
              <a:spLocks noEditPoints="1"/>
            </p:cNvSpPr>
            <p:nvPr/>
          </p:nvSpPr>
          <p:spPr bwMode="auto">
            <a:xfrm>
              <a:off x="4235450" y="3476625"/>
              <a:ext cx="96838" cy="88900"/>
            </a:xfrm>
            <a:custGeom>
              <a:avLst/>
              <a:gdLst>
                <a:gd name="T0" fmla="*/ 20 w 61"/>
                <a:gd name="T1" fmla="*/ 16 h 56"/>
                <a:gd name="T2" fmla="*/ 15 w 61"/>
                <a:gd name="T3" fmla="*/ 18 h 56"/>
                <a:gd name="T4" fmla="*/ 11 w 61"/>
                <a:gd name="T5" fmla="*/ 18 h 56"/>
                <a:gd name="T6" fmla="*/ 8 w 61"/>
                <a:gd name="T7" fmla="*/ 19 h 56"/>
                <a:gd name="T8" fmla="*/ 6 w 61"/>
                <a:gd name="T9" fmla="*/ 22 h 56"/>
                <a:gd name="T10" fmla="*/ 5 w 61"/>
                <a:gd name="T11" fmla="*/ 24 h 56"/>
                <a:gd name="T12" fmla="*/ 5 w 61"/>
                <a:gd name="T13" fmla="*/ 30 h 56"/>
                <a:gd name="T14" fmla="*/ 6 w 61"/>
                <a:gd name="T15" fmla="*/ 31 h 56"/>
                <a:gd name="T16" fmla="*/ 8 w 61"/>
                <a:gd name="T17" fmla="*/ 34 h 56"/>
                <a:gd name="T18" fmla="*/ 9 w 61"/>
                <a:gd name="T19" fmla="*/ 36 h 56"/>
                <a:gd name="T20" fmla="*/ 17 w 61"/>
                <a:gd name="T21" fmla="*/ 36 h 56"/>
                <a:gd name="T22" fmla="*/ 20 w 61"/>
                <a:gd name="T23" fmla="*/ 37 h 56"/>
                <a:gd name="T24" fmla="*/ 44 w 61"/>
                <a:gd name="T25" fmla="*/ 37 h 56"/>
                <a:gd name="T26" fmla="*/ 47 w 61"/>
                <a:gd name="T27" fmla="*/ 36 h 56"/>
                <a:gd name="T28" fmla="*/ 52 w 61"/>
                <a:gd name="T29" fmla="*/ 36 h 56"/>
                <a:gd name="T30" fmla="*/ 53 w 61"/>
                <a:gd name="T31" fmla="*/ 34 h 56"/>
                <a:gd name="T32" fmla="*/ 55 w 61"/>
                <a:gd name="T33" fmla="*/ 31 h 56"/>
                <a:gd name="T34" fmla="*/ 56 w 61"/>
                <a:gd name="T35" fmla="*/ 30 h 56"/>
                <a:gd name="T36" fmla="*/ 56 w 61"/>
                <a:gd name="T37" fmla="*/ 24 h 56"/>
                <a:gd name="T38" fmla="*/ 52 w 61"/>
                <a:gd name="T39" fmla="*/ 19 h 56"/>
                <a:gd name="T40" fmla="*/ 49 w 61"/>
                <a:gd name="T41" fmla="*/ 18 h 56"/>
                <a:gd name="T42" fmla="*/ 45 w 61"/>
                <a:gd name="T43" fmla="*/ 18 h 56"/>
                <a:gd name="T44" fmla="*/ 39 w 61"/>
                <a:gd name="T45" fmla="*/ 16 h 56"/>
                <a:gd name="T46" fmla="*/ 20 w 61"/>
                <a:gd name="T47" fmla="*/ 16 h 56"/>
                <a:gd name="T48" fmla="*/ 24 w 61"/>
                <a:gd name="T49" fmla="*/ 0 h 56"/>
                <a:gd name="T50" fmla="*/ 39 w 61"/>
                <a:gd name="T51" fmla="*/ 0 h 56"/>
                <a:gd name="T52" fmla="*/ 52 w 61"/>
                <a:gd name="T53" fmla="*/ 6 h 56"/>
                <a:gd name="T54" fmla="*/ 56 w 61"/>
                <a:gd name="T55" fmla="*/ 10 h 56"/>
                <a:gd name="T56" fmla="*/ 58 w 61"/>
                <a:gd name="T57" fmla="*/ 15 h 56"/>
                <a:gd name="T58" fmla="*/ 61 w 61"/>
                <a:gd name="T59" fmla="*/ 21 h 56"/>
                <a:gd name="T60" fmla="*/ 61 w 61"/>
                <a:gd name="T61" fmla="*/ 33 h 56"/>
                <a:gd name="T62" fmla="*/ 58 w 61"/>
                <a:gd name="T63" fmla="*/ 39 h 56"/>
                <a:gd name="T64" fmla="*/ 56 w 61"/>
                <a:gd name="T65" fmla="*/ 45 h 56"/>
                <a:gd name="T66" fmla="*/ 52 w 61"/>
                <a:gd name="T67" fmla="*/ 48 h 56"/>
                <a:gd name="T68" fmla="*/ 45 w 61"/>
                <a:gd name="T69" fmla="*/ 52 h 56"/>
                <a:gd name="T70" fmla="*/ 39 w 61"/>
                <a:gd name="T71" fmla="*/ 54 h 56"/>
                <a:gd name="T72" fmla="*/ 32 w 61"/>
                <a:gd name="T73" fmla="*/ 56 h 56"/>
                <a:gd name="T74" fmla="*/ 26 w 61"/>
                <a:gd name="T75" fmla="*/ 56 h 56"/>
                <a:gd name="T76" fmla="*/ 20 w 61"/>
                <a:gd name="T77" fmla="*/ 52 h 56"/>
                <a:gd name="T78" fmla="*/ 14 w 61"/>
                <a:gd name="T79" fmla="*/ 51 h 56"/>
                <a:gd name="T80" fmla="*/ 9 w 61"/>
                <a:gd name="T81" fmla="*/ 46 h 56"/>
                <a:gd name="T82" fmla="*/ 5 w 61"/>
                <a:gd name="T83" fmla="*/ 43 h 56"/>
                <a:gd name="T84" fmla="*/ 2 w 61"/>
                <a:gd name="T85" fmla="*/ 34 h 56"/>
                <a:gd name="T86" fmla="*/ 0 w 61"/>
                <a:gd name="T87" fmla="*/ 27 h 56"/>
                <a:gd name="T88" fmla="*/ 2 w 61"/>
                <a:gd name="T89" fmla="*/ 22 h 56"/>
                <a:gd name="T90" fmla="*/ 2 w 61"/>
                <a:gd name="T91" fmla="*/ 18 h 56"/>
                <a:gd name="T92" fmla="*/ 5 w 61"/>
                <a:gd name="T93" fmla="*/ 13 h 56"/>
                <a:gd name="T94" fmla="*/ 6 w 61"/>
                <a:gd name="T95" fmla="*/ 10 h 56"/>
                <a:gd name="T96" fmla="*/ 12 w 61"/>
                <a:gd name="T97" fmla="*/ 4 h 56"/>
                <a:gd name="T98" fmla="*/ 15 w 61"/>
                <a:gd name="T99" fmla="*/ 3 h 56"/>
                <a:gd name="T100" fmla="*/ 24 w 61"/>
                <a:gd name="T10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1" h="56">
                  <a:moveTo>
                    <a:pt x="20" y="16"/>
                  </a:moveTo>
                  <a:lnTo>
                    <a:pt x="15" y="18"/>
                  </a:lnTo>
                  <a:lnTo>
                    <a:pt x="11" y="18"/>
                  </a:lnTo>
                  <a:lnTo>
                    <a:pt x="8" y="19"/>
                  </a:lnTo>
                  <a:lnTo>
                    <a:pt x="6" y="22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6" y="31"/>
                  </a:lnTo>
                  <a:lnTo>
                    <a:pt x="8" y="34"/>
                  </a:lnTo>
                  <a:lnTo>
                    <a:pt x="9" y="36"/>
                  </a:lnTo>
                  <a:lnTo>
                    <a:pt x="17" y="36"/>
                  </a:lnTo>
                  <a:lnTo>
                    <a:pt x="20" y="37"/>
                  </a:lnTo>
                  <a:lnTo>
                    <a:pt x="44" y="37"/>
                  </a:lnTo>
                  <a:lnTo>
                    <a:pt x="47" y="36"/>
                  </a:lnTo>
                  <a:lnTo>
                    <a:pt x="52" y="36"/>
                  </a:lnTo>
                  <a:lnTo>
                    <a:pt x="53" y="34"/>
                  </a:lnTo>
                  <a:lnTo>
                    <a:pt x="55" y="31"/>
                  </a:lnTo>
                  <a:lnTo>
                    <a:pt x="56" y="30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8"/>
                  </a:lnTo>
                  <a:lnTo>
                    <a:pt x="45" y="18"/>
                  </a:lnTo>
                  <a:lnTo>
                    <a:pt x="39" y="16"/>
                  </a:lnTo>
                  <a:lnTo>
                    <a:pt x="20" y="16"/>
                  </a:lnTo>
                  <a:close/>
                  <a:moveTo>
                    <a:pt x="24" y="0"/>
                  </a:moveTo>
                  <a:lnTo>
                    <a:pt x="39" y="0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58" y="15"/>
                  </a:lnTo>
                  <a:lnTo>
                    <a:pt x="61" y="21"/>
                  </a:lnTo>
                  <a:lnTo>
                    <a:pt x="61" y="33"/>
                  </a:lnTo>
                  <a:lnTo>
                    <a:pt x="58" y="39"/>
                  </a:lnTo>
                  <a:lnTo>
                    <a:pt x="56" y="45"/>
                  </a:lnTo>
                  <a:lnTo>
                    <a:pt x="52" y="48"/>
                  </a:lnTo>
                  <a:lnTo>
                    <a:pt x="45" y="52"/>
                  </a:lnTo>
                  <a:lnTo>
                    <a:pt x="39" y="54"/>
                  </a:lnTo>
                  <a:lnTo>
                    <a:pt x="32" y="56"/>
                  </a:lnTo>
                  <a:lnTo>
                    <a:pt x="26" y="56"/>
                  </a:lnTo>
                  <a:lnTo>
                    <a:pt x="20" y="52"/>
                  </a:lnTo>
                  <a:lnTo>
                    <a:pt x="14" y="51"/>
                  </a:lnTo>
                  <a:lnTo>
                    <a:pt x="9" y="46"/>
                  </a:lnTo>
                  <a:lnTo>
                    <a:pt x="5" y="43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12" y="4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4" name="Freeform 244"/>
            <p:cNvSpPr>
              <a:spLocks/>
            </p:cNvSpPr>
            <p:nvPr/>
          </p:nvSpPr>
          <p:spPr bwMode="auto">
            <a:xfrm>
              <a:off x="4235450" y="3379788"/>
              <a:ext cx="93663" cy="79375"/>
            </a:xfrm>
            <a:custGeom>
              <a:avLst/>
              <a:gdLst>
                <a:gd name="T0" fmla="*/ 9 w 59"/>
                <a:gd name="T1" fmla="*/ 0 h 50"/>
                <a:gd name="T2" fmla="*/ 15 w 59"/>
                <a:gd name="T3" fmla="*/ 3 h 50"/>
                <a:gd name="T4" fmla="*/ 17 w 59"/>
                <a:gd name="T5" fmla="*/ 5 h 50"/>
                <a:gd name="T6" fmla="*/ 17 w 59"/>
                <a:gd name="T7" fmla="*/ 6 h 50"/>
                <a:gd name="T8" fmla="*/ 18 w 59"/>
                <a:gd name="T9" fmla="*/ 9 h 50"/>
                <a:gd name="T10" fmla="*/ 17 w 59"/>
                <a:gd name="T11" fmla="*/ 12 h 50"/>
                <a:gd name="T12" fmla="*/ 12 w 59"/>
                <a:gd name="T13" fmla="*/ 17 h 50"/>
                <a:gd name="T14" fmla="*/ 12 w 59"/>
                <a:gd name="T15" fmla="*/ 20 h 50"/>
                <a:gd name="T16" fmla="*/ 17 w 59"/>
                <a:gd name="T17" fmla="*/ 24 h 50"/>
                <a:gd name="T18" fmla="*/ 20 w 59"/>
                <a:gd name="T19" fmla="*/ 24 h 50"/>
                <a:gd name="T20" fmla="*/ 23 w 59"/>
                <a:gd name="T21" fmla="*/ 26 h 50"/>
                <a:gd name="T22" fmla="*/ 27 w 59"/>
                <a:gd name="T23" fmla="*/ 27 h 50"/>
                <a:gd name="T24" fmla="*/ 55 w 59"/>
                <a:gd name="T25" fmla="*/ 27 h 50"/>
                <a:gd name="T26" fmla="*/ 55 w 59"/>
                <a:gd name="T27" fmla="*/ 26 h 50"/>
                <a:gd name="T28" fmla="*/ 56 w 59"/>
                <a:gd name="T29" fmla="*/ 24 h 50"/>
                <a:gd name="T30" fmla="*/ 56 w 59"/>
                <a:gd name="T31" fmla="*/ 21 h 50"/>
                <a:gd name="T32" fmla="*/ 59 w 59"/>
                <a:gd name="T33" fmla="*/ 21 h 50"/>
                <a:gd name="T34" fmla="*/ 59 w 59"/>
                <a:gd name="T35" fmla="*/ 50 h 50"/>
                <a:gd name="T36" fmla="*/ 56 w 59"/>
                <a:gd name="T37" fmla="*/ 50 h 50"/>
                <a:gd name="T38" fmla="*/ 56 w 59"/>
                <a:gd name="T39" fmla="*/ 45 h 50"/>
                <a:gd name="T40" fmla="*/ 53 w 59"/>
                <a:gd name="T41" fmla="*/ 45 h 50"/>
                <a:gd name="T42" fmla="*/ 50 w 59"/>
                <a:gd name="T43" fmla="*/ 44 h 50"/>
                <a:gd name="T44" fmla="*/ 8 w 59"/>
                <a:gd name="T45" fmla="*/ 44 h 50"/>
                <a:gd name="T46" fmla="*/ 5 w 59"/>
                <a:gd name="T47" fmla="*/ 47 h 50"/>
                <a:gd name="T48" fmla="*/ 5 w 59"/>
                <a:gd name="T49" fmla="*/ 50 h 50"/>
                <a:gd name="T50" fmla="*/ 2 w 59"/>
                <a:gd name="T51" fmla="*/ 50 h 50"/>
                <a:gd name="T52" fmla="*/ 2 w 59"/>
                <a:gd name="T53" fmla="*/ 27 h 50"/>
                <a:gd name="T54" fmla="*/ 15 w 59"/>
                <a:gd name="T55" fmla="*/ 27 h 50"/>
                <a:gd name="T56" fmla="*/ 9 w 59"/>
                <a:gd name="T57" fmla="*/ 24 h 50"/>
                <a:gd name="T58" fmla="*/ 6 w 59"/>
                <a:gd name="T59" fmla="*/ 20 h 50"/>
                <a:gd name="T60" fmla="*/ 3 w 59"/>
                <a:gd name="T61" fmla="*/ 17 h 50"/>
                <a:gd name="T62" fmla="*/ 2 w 59"/>
                <a:gd name="T63" fmla="*/ 12 h 50"/>
                <a:gd name="T64" fmla="*/ 0 w 59"/>
                <a:gd name="T65" fmla="*/ 9 h 50"/>
                <a:gd name="T66" fmla="*/ 0 w 59"/>
                <a:gd name="T67" fmla="*/ 6 h 50"/>
                <a:gd name="T68" fmla="*/ 5 w 59"/>
                <a:gd name="T69" fmla="*/ 2 h 50"/>
                <a:gd name="T70" fmla="*/ 6 w 59"/>
                <a:gd name="T71" fmla="*/ 2 h 50"/>
                <a:gd name="T72" fmla="*/ 9 w 59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" h="50">
                  <a:moveTo>
                    <a:pt x="9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3" y="26"/>
                  </a:lnTo>
                  <a:lnTo>
                    <a:pt x="27" y="27"/>
                  </a:lnTo>
                  <a:lnTo>
                    <a:pt x="55" y="27"/>
                  </a:lnTo>
                  <a:lnTo>
                    <a:pt x="55" y="26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9" y="21"/>
                  </a:lnTo>
                  <a:lnTo>
                    <a:pt x="59" y="50"/>
                  </a:lnTo>
                  <a:lnTo>
                    <a:pt x="56" y="50"/>
                  </a:lnTo>
                  <a:lnTo>
                    <a:pt x="56" y="45"/>
                  </a:lnTo>
                  <a:lnTo>
                    <a:pt x="53" y="45"/>
                  </a:lnTo>
                  <a:lnTo>
                    <a:pt x="50" y="44"/>
                  </a:lnTo>
                  <a:lnTo>
                    <a:pt x="8" y="44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2" y="50"/>
                  </a:lnTo>
                  <a:lnTo>
                    <a:pt x="2" y="27"/>
                  </a:lnTo>
                  <a:lnTo>
                    <a:pt x="15" y="27"/>
                  </a:lnTo>
                  <a:lnTo>
                    <a:pt x="9" y="24"/>
                  </a:lnTo>
                  <a:lnTo>
                    <a:pt x="6" y="20"/>
                  </a:lnTo>
                  <a:lnTo>
                    <a:pt x="3" y="17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5" y="2"/>
                  </a:lnTo>
                  <a:lnTo>
                    <a:pt x="6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5" name="Freeform 245"/>
            <p:cNvSpPr>
              <a:spLocks noEditPoints="1"/>
            </p:cNvSpPr>
            <p:nvPr/>
          </p:nvSpPr>
          <p:spPr bwMode="auto">
            <a:xfrm>
              <a:off x="4192588" y="3324225"/>
              <a:ext cx="136525" cy="46037"/>
            </a:xfrm>
            <a:custGeom>
              <a:avLst/>
              <a:gdLst>
                <a:gd name="T0" fmla="*/ 6 w 86"/>
                <a:gd name="T1" fmla="*/ 6 h 29"/>
                <a:gd name="T2" fmla="*/ 10 w 86"/>
                <a:gd name="T3" fmla="*/ 6 h 29"/>
                <a:gd name="T4" fmla="*/ 12 w 86"/>
                <a:gd name="T5" fmla="*/ 8 h 29"/>
                <a:gd name="T6" fmla="*/ 15 w 86"/>
                <a:gd name="T7" fmla="*/ 9 h 29"/>
                <a:gd name="T8" fmla="*/ 17 w 86"/>
                <a:gd name="T9" fmla="*/ 11 h 29"/>
                <a:gd name="T10" fmla="*/ 17 w 86"/>
                <a:gd name="T11" fmla="*/ 17 h 29"/>
                <a:gd name="T12" fmla="*/ 15 w 86"/>
                <a:gd name="T13" fmla="*/ 20 h 29"/>
                <a:gd name="T14" fmla="*/ 15 w 86"/>
                <a:gd name="T15" fmla="*/ 21 h 29"/>
                <a:gd name="T16" fmla="*/ 14 w 86"/>
                <a:gd name="T17" fmla="*/ 23 h 29"/>
                <a:gd name="T18" fmla="*/ 4 w 86"/>
                <a:gd name="T19" fmla="*/ 23 h 29"/>
                <a:gd name="T20" fmla="*/ 1 w 86"/>
                <a:gd name="T21" fmla="*/ 20 h 29"/>
                <a:gd name="T22" fmla="*/ 0 w 86"/>
                <a:gd name="T23" fmla="*/ 17 h 29"/>
                <a:gd name="T24" fmla="*/ 0 w 86"/>
                <a:gd name="T25" fmla="*/ 12 h 29"/>
                <a:gd name="T26" fmla="*/ 6 w 86"/>
                <a:gd name="T27" fmla="*/ 6 h 29"/>
                <a:gd name="T28" fmla="*/ 83 w 86"/>
                <a:gd name="T29" fmla="*/ 0 h 29"/>
                <a:gd name="T30" fmla="*/ 86 w 86"/>
                <a:gd name="T31" fmla="*/ 0 h 29"/>
                <a:gd name="T32" fmla="*/ 86 w 86"/>
                <a:gd name="T33" fmla="*/ 29 h 29"/>
                <a:gd name="T34" fmla="*/ 83 w 86"/>
                <a:gd name="T35" fmla="*/ 29 h 29"/>
                <a:gd name="T36" fmla="*/ 83 w 86"/>
                <a:gd name="T37" fmla="*/ 27 h 29"/>
                <a:gd name="T38" fmla="*/ 80 w 86"/>
                <a:gd name="T39" fmla="*/ 24 h 29"/>
                <a:gd name="T40" fmla="*/ 79 w 86"/>
                <a:gd name="T41" fmla="*/ 24 h 29"/>
                <a:gd name="T42" fmla="*/ 77 w 86"/>
                <a:gd name="T43" fmla="*/ 23 h 29"/>
                <a:gd name="T44" fmla="*/ 39 w 86"/>
                <a:gd name="T45" fmla="*/ 23 h 29"/>
                <a:gd name="T46" fmla="*/ 36 w 86"/>
                <a:gd name="T47" fmla="*/ 24 h 29"/>
                <a:gd name="T48" fmla="*/ 33 w 86"/>
                <a:gd name="T49" fmla="*/ 24 h 29"/>
                <a:gd name="T50" fmla="*/ 32 w 86"/>
                <a:gd name="T51" fmla="*/ 26 h 29"/>
                <a:gd name="T52" fmla="*/ 32 w 86"/>
                <a:gd name="T53" fmla="*/ 29 h 29"/>
                <a:gd name="T54" fmla="*/ 29 w 86"/>
                <a:gd name="T55" fmla="*/ 29 h 29"/>
                <a:gd name="T56" fmla="*/ 29 w 86"/>
                <a:gd name="T57" fmla="*/ 6 h 29"/>
                <a:gd name="T58" fmla="*/ 79 w 86"/>
                <a:gd name="T59" fmla="*/ 6 h 29"/>
                <a:gd name="T60" fmla="*/ 80 w 86"/>
                <a:gd name="T61" fmla="*/ 5 h 29"/>
                <a:gd name="T62" fmla="*/ 82 w 86"/>
                <a:gd name="T63" fmla="*/ 5 h 29"/>
                <a:gd name="T64" fmla="*/ 83 w 86"/>
                <a:gd name="T65" fmla="*/ 3 h 29"/>
                <a:gd name="T66" fmla="*/ 83 w 86"/>
                <a:gd name="T6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29">
                  <a:moveTo>
                    <a:pt x="6" y="6"/>
                  </a:moveTo>
                  <a:lnTo>
                    <a:pt x="10" y="6"/>
                  </a:lnTo>
                  <a:lnTo>
                    <a:pt x="12" y="8"/>
                  </a:lnTo>
                  <a:lnTo>
                    <a:pt x="15" y="9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4" y="23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6" y="6"/>
                  </a:lnTo>
                  <a:close/>
                  <a:moveTo>
                    <a:pt x="83" y="0"/>
                  </a:moveTo>
                  <a:lnTo>
                    <a:pt x="86" y="0"/>
                  </a:lnTo>
                  <a:lnTo>
                    <a:pt x="86" y="29"/>
                  </a:lnTo>
                  <a:lnTo>
                    <a:pt x="83" y="29"/>
                  </a:lnTo>
                  <a:lnTo>
                    <a:pt x="83" y="27"/>
                  </a:lnTo>
                  <a:lnTo>
                    <a:pt x="80" y="24"/>
                  </a:lnTo>
                  <a:lnTo>
                    <a:pt x="79" y="24"/>
                  </a:lnTo>
                  <a:lnTo>
                    <a:pt x="77" y="23"/>
                  </a:lnTo>
                  <a:lnTo>
                    <a:pt x="39" y="23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2" y="26"/>
                  </a:lnTo>
                  <a:lnTo>
                    <a:pt x="32" y="29"/>
                  </a:lnTo>
                  <a:lnTo>
                    <a:pt x="29" y="29"/>
                  </a:lnTo>
                  <a:lnTo>
                    <a:pt x="29" y="6"/>
                  </a:lnTo>
                  <a:lnTo>
                    <a:pt x="79" y="6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83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6" name="Freeform 246"/>
            <p:cNvSpPr>
              <a:spLocks/>
            </p:cNvSpPr>
            <p:nvPr/>
          </p:nvSpPr>
          <p:spPr bwMode="auto">
            <a:xfrm>
              <a:off x="4238625" y="3238500"/>
              <a:ext cx="90488" cy="84137"/>
            </a:xfrm>
            <a:custGeom>
              <a:avLst/>
              <a:gdLst>
                <a:gd name="T0" fmla="*/ 0 w 57"/>
                <a:gd name="T1" fmla="*/ 0 h 53"/>
                <a:gd name="T2" fmla="*/ 1 w 57"/>
                <a:gd name="T3" fmla="*/ 0 h 53"/>
                <a:gd name="T4" fmla="*/ 53 w 57"/>
                <a:gd name="T5" fmla="*/ 32 h 53"/>
                <a:gd name="T6" fmla="*/ 53 w 57"/>
                <a:gd name="T7" fmla="*/ 19 h 53"/>
                <a:gd name="T8" fmla="*/ 51 w 57"/>
                <a:gd name="T9" fmla="*/ 13 h 53"/>
                <a:gd name="T10" fmla="*/ 50 w 57"/>
                <a:gd name="T11" fmla="*/ 9 h 53"/>
                <a:gd name="T12" fmla="*/ 43 w 57"/>
                <a:gd name="T13" fmla="*/ 3 h 53"/>
                <a:gd name="T14" fmla="*/ 37 w 57"/>
                <a:gd name="T15" fmla="*/ 0 h 53"/>
                <a:gd name="T16" fmla="*/ 57 w 57"/>
                <a:gd name="T17" fmla="*/ 0 h 53"/>
                <a:gd name="T18" fmla="*/ 57 w 57"/>
                <a:gd name="T19" fmla="*/ 53 h 53"/>
                <a:gd name="T20" fmla="*/ 56 w 57"/>
                <a:gd name="T21" fmla="*/ 53 h 53"/>
                <a:gd name="T22" fmla="*/ 4 w 57"/>
                <a:gd name="T23" fmla="*/ 21 h 53"/>
                <a:gd name="T24" fmla="*/ 4 w 57"/>
                <a:gd name="T25" fmla="*/ 38 h 53"/>
                <a:gd name="T26" fmla="*/ 6 w 57"/>
                <a:gd name="T27" fmla="*/ 39 h 53"/>
                <a:gd name="T28" fmla="*/ 6 w 57"/>
                <a:gd name="T29" fmla="*/ 41 h 53"/>
                <a:gd name="T30" fmla="*/ 9 w 57"/>
                <a:gd name="T31" fmla="*/ 44 h 53"/>
                <a:gd name="T32" fmla="*/ 12 w 57"/>
                <a:gd name="T33" fmla="*/ 45 h 53"/>
                <a:gd name="T34" fmla="*/ 19 w 57"/>
                <a:gd name="T35" fmla="*/ 45 h 53"/>
                <a:gd name="T36" fmla="*/ 19 w 57"/>
                <a:gd name="T37" fmla="*/ 48 h 53"/>
                <a:gd name="T38" fmla="*/ 0 w 57"/>
                <a:gd name="T39" fmla="*/ 48 h 53"/>
                <a:gd name="T40" fmla="*/ 0 w 57"/>
                <a:gd name="T4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53">
                  <a:moveTo>
                    <a:pt x="0" y="0"/>
                  </a:moveTo>
                  <a:lnTo>
                    <a:pt x="1" y="0"/>
                  </a:lnTo>
                  <a:lnTo>
                    <a:pt x="53" y="32"/>
                  </a:lnTo>
                  <a:lnTo>
                    <a:pt x="53" y="19"/>
                  </a:lnTo>
                  <a:lnTo>
                    <a:pt x="51" y="13"/>
                  </a:lnTo>
                  <a:lnTo>
                    <a:pt x="50" y="9"/>
                  </a:lnTo>
                  <a:lnTo>
                    <a:pt x="43" y="3"/>
                  </a:lnTo>
                  <a:lnTo>
                    <a:pt x="37" y="0"/>
                  </a:lnTo>
                  <a:lnTo>
                    <a:pt x="57" y="0"/>
                  </a:lnTo>
                  <a:lnTo>
                    <a:pt x="57" y="53"/>
                  </a:lnTo>
                  <a:lnTo>
                    <a:pt x="56" y="53"/>
                  </a:lnTo>
                  <a:lnTo>
                    <a:pt x="4" y="21"/>
                  </a:lnTo>
                  <a:lnTo>
                    <a:pt x="4" y="38"/>
                  </a:lnTo>
                  <a:lnTo>
                    <a:pt x="6" y="39"/>
                  </a:lnTo>
                  <a:lnTo>
                    <a:pt x="6" y="41"/>
                  </a:lnTo>
                  <a:lnTo>
                    <a:pt x="9" y="44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7" name="Freeform 247"/>
            <p:cNvSpPr>
              <a:spLocks noEditPoints="1"/>
            </p:cNvSpPr>
            <p:nvPr/>
          </p:nvSpPr>
          <p:spPr bwMode="auto">
            <a:xfrm>
              <a:off x="4235450" y="3136900"/>
              <a:ext cx="96838" cy="88900"/>
            </a:xfrm>
            <a:custGeom>
              <a:avLst/>
              <a:gdLst>
                <a:gd name="T0" fmla="*/ 15 w 61"/>
                <a:gd name="T1" fmla="*/ 18 h 56"/>
                <a:gd name="T2" fmla="*/ 11 w 61"/>
                <a:gd name="T3" fmla="*/ 20 h 56"/>
                <a:gd name="T4" fmla="*/ 8 w 61"/>
                <a:gd name="T5" fmla="*/ 21 h 56"/>
                <a:gd name="T6" fmla="*/ 6 w 61"/>
                <a:gd name="T7" fmla="*/ 23 h 56"/>
                <a:gd name="T8" fmla="*/ 5 w 61"/>
                <a:gd name="T9" fmla="*/ 26 h 56"/>
                <a:gd name="T10" fmla="*/ 5 w 61"/>
                <a:gd name="T11" fmla="*/ 31 h 56"/>
                <a:gd name="T12" fmla="*/ 6 w 61"/>
                <a:gd name="T13" fmla="*/ 34 h 56"/>
                <a:gd name="T14" fmla="*/ 9 w 61"/>
                <a:gd name="T15" fmla="*/ 37 h 56"/>
                <a:gd name="T16" fmla="*/ 12 w 61"/>
                <a:gd name="T17" fmla="*/ 38 h 56"/>
                <a:gd name="T18" fmla="*/ 21 w 61"/>
                <a:gd name="T19" fmla="*/ 38 h 56"/>
                <a:gd name="T20" fmla="*/ 27 w 61"/>
                <a:gd name="T21" fmla="*/ 40 h 56"/>
                <a:gd name="T22" fmla="*/ 39 w 61"/>
                <a:gd name="T23" fmla="*/ 40 h 56"/>
                <a:gd name="T24" fmla="*/ 44 w 61"/>
                <a:gd name="T25" fmla="*/ 38 h 56"/>
                <a:gd name="T26" fmla="*/ 47 w 61"/>
                <a:gd name="T27" fmla="*/ 38 h 56"/>
                <a:gd name="T28" fmla="*/ 52 w 61"/>
                <a:gd name="T29" fmla="*/ 37 h 56"/>
                <a:gd name="T30" fmla="*/ 55 w 61"/>
                <a:gd name="T31" fmla="*/ 34 h 56"/>
                <a:gd name="T32" fmla="*/ 56 w 61"/>
                <a:gd name="T33" fmla="*/ 31 h 56"/>
                <a:gd name="T34" fmla="*/ 56 w 61"/>
                <a:gd name="T35" fmla="*/ 24 h 56"/>
                <a:gd name="T36" fmla="*/ 52 w 61"/>
                <a:gd name="T37" fmla="*/ 20 h 56"/>
                <a:gd name="T38" fmla="*/ 49 w 61"/>
                <a:gd name="T39" fmla="*/ 20 h 56"/>
                <a:gd name="T40" fmla="*/ 45 w 61"/>
                <a:gd name="T41" fmla="*/ 18 h 56"/>
                <a:gd name="T42" fmla="*/ 15 w 61"/>
                <a:gd name="T43" fmla="*/ 18 h 56"/>
                <a:gd name="T44" fmla="*/ 24 w 61"/>
                <a:gd name="T45" fmla="*/ 0 h 56"/>
                <a:gd name="T46" fmla="*/ 32 w 61"/>
                <a:gd name="T47" fmla="*/ 0 h 56"/>
                <a:gd name="T48" fmla="*/ 39 w 61"/>
                <a:gd name="T49" fmla="*/ 2 h 56"/>
                <a:gd name="T50" fmla="*/ 45 w 61"/>
                <a:gd name="T51" fmla="*/ 3 h 56"/>
                <a:gd name="T52" fmla="*/ 52 w 61"/>
                <a:gd name="T53" fmla="*/ 8 h 56"/>
                <a:gd name="T54" fmla="*/ 56 w 61"/>
                <a:gd name="T55" fmla="*/ 12 h 56"/>
                <a:gd name="T56" fmla="*/ 58 w 61"/>
                <a:gd name="T57" fmla="*/ 17 h 56"/>
                <a:gd name="T58" fmla="*/ 61 w 61"/>
                <a:gd name="T59" fmla="*/ 21 h 56"/>
                <a:gd name="T60" fmla="*/ 61 w 61"/>
                <a:gd name="T61" fmla="*/ 35 h 56"/>
                <a:gd name="T62" fmla="*/ 58 w 61"/>
                <a:gd name="T63" fmla="*/ 41 h 56"/>
                <a:gd name="T64" fmla="*/ 56 w 61"/>
                <a:gd name="T65" fmla="*/ 46 h 56"/>
                <a:gd name="T66" fmla="*/ 52 w 61"/>
                <a:gd name="T67" fmla="*/ 50 h 56"/>
                <a:gd name="T68" fmla="*/ 39 w 61"/>
                <a:gd name="T69" fmla="*/ 56 h 56"/>
                <a:gd name="T70" fmla="*/ 26 w 61"/>
                <a:gd name="T71" fmla="*/ 56 h 56"/>
                <a:gd name="T72" fmla="*/ 20 w 61"/>
                <a:gd name="T73" fmla="*/ 55 h 56"/>
                <a:gd name="T74" fmla="*/ 14 w 61"/>
                <a:gd name="T75" fmla="*/ 52 h 56"/>
                <a:gd name="T76" fmla="*/ 5 w 61"/>
                <a:gd name="T77" fmla="*/ 46 h 56"/>
                <a:gd name="T78" fmla="*/ 3 w 61"/>
                <a:gd name="T79" fmla="*/ 41 h 56"/>
                <a:gd name="T80" fmla="*/ 0 w 61"/>
                <a:gd name="T81" fmla="*/ 29 h 56"/>
                <a:gd name="T82" fmla="*/ 2 w 61"/>
                <a:gd name="T83" fmla="*/ 23 h 56"/>
                <a:gd name="T84" fmla="*/ 2 w 61"/>
                <a:gd name="T85" fmla="*/ 18 h 56"/>
                <a:gd name="T86" fmla="*/ 5 w 61"/>
                <a:gd name="T87" fmla="*/ 14 h 56"/>
                <a:gd name="T88" fmla="*/ 6 w 61"/>
                <a:gd name="T89" fmla="*/ 11 h 56"/>
                <a:gd name="T90" fmla="*/ 9 w 61"/>
                <a:gd name="T91" fmla="*/ 8 h 56"/>
                <a:gd name="T92" fmla="*/ 15 w 61"/>
                <a:gd name="T93" fmla="*/ 5 h 56"/>
                <a:gd name="T94" fmla="*/ 20 w 61"/>
                <a:gd name="T95" fmla="*/ 2 h 56"/>
                <a:gd name="T96" fmla="*/ 24 w 61"/>
                <a:gd name="T9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" h="56">
                  <a:moveTo>
                    <a:pt x="15" y="18"/>
                  </a:moveTo>
                  <a:lnTo>
                    <a:pt x="11" y="20"/>
                  </a:lnTo>
                  <a:lnTo>
                    <a:pt x="8" y="21"/>
                  </a:lnTo>
                  <a:lnTo>
                    <a:pt x="6" y="23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7" y="40"/>
                  </a:lnTo>
                  <a:lnTo>
                    <a:pt x="39" y="40"/>
                  </a:lnTo>
                  <a:lnTo>
                    <a:pt x="44" y="38"/>
                  </a:lnTo>
                  <a:lnTo>
                    <a:pt x="47" y="38"/>
                  </a:lnTo>
                  <a:lnTo>
                    <a:pt x="52" y="37"/>
                  </a:lnTo>
                  <a:lnTo>
                    <a:pt x="55" y="34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52" y="20"/>
                  </a:lnTo>
                  <a:lnTo>
                    <a:pt x="49" y="20"/>
                  </a:lnTo>
                  <a:lnTo>
                    <a:pt x="45" y="18"/>
                  </a:lnTo>
                  <a:lnTo>
                    <a:pt x="15" y="18"/>
                  </a:lnTo>
                  <a:close/>
                  <a:moveTo>
                    <a:pt x="24" y="0"/>
                  </a:moveTo>
                  <a:lnTo>
                    <a:pt x="32" y="0"/>
                  </a:lnTo>
                  <a:lnTo>
                    <a:pt x="39" y="2"/>
                  </a:lnTo>
                  <a:lnTo>
                    <a:pt x="45" y="3"/>
                  </a:lnTo>
                  <a:lnTo>
                    <a:pt x="52" y="8"/>
                  </a:lnTo>
                  <a:lnTo>
                    <a:pt x="56" y="12"/>
                  </a:lnTo>
                  <a:lnTo>
                    <a:pt x="58" y="17"/>
                  </a:lnTo>
                  <a:lnTo>
                    <a:pt x="61" y="21"/>
                  </a:lnTo>
                  <a:lnTo>
                    <a:pt x="61" y="35"/>
                  </a:lnTo>
                  <a:lnTo>
                    <a:pt x="58" y="41"/>
                  </a:lnTo>
                  <a:lnTo>
                    <a:pt x="56" y="46"/>
                  </a:lnTo>
                  <a:lnTo>
                    <a:pt x="52" y="50"/>
                  </a:lnTo>
                  <a:lnTo>
                    <a:pt x="39" y="56"/>
                  </a:lnTo>
                  <a:lnTo>
                    <a:pt x="26" y="56"/>
                  </a:lnTo>
                  <a:lnTo>
                    <a:pt x="20" y="55"/>
                  </a:lnTo>
                  <a:lnTo>
                    <a:pt x="14" y="52"/>
                  </a:lnTo>
                  <a:lnTo>
                    <a:pt x="5" y="46"/>
                  </a:lnTo>
                  <a:lnTo>
                    <a:pt x="3" y="41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2" y="18"/>
                  </a:lnTo>
                  <a:lnTo>
                    <a:pt x="5" y="14"/>
                  </a:lnTo>
                  <a:lnTo>
                    <a:pt x="6" y="11"/>
                  </a:lnTo>
                  <a:lnTo>
                    <a:pt x="9" y="8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8" name="Freeform 248"/>
            <p:cNvSpPr>
              <a:spLocks/>
            </p:cNvSpPr>
            <p:nvPr/>
          </p:nvSpPr>
          <p:spPr bwMode="auto">
            <a:xfrm>
              <a:off x="4235450" y="3027363"/>
              <a:ext cx="93663" cy="95250"/>
            </a:xfrm>
            <a:custGeom>
              <a:avLst/>
              <a:gdLst>
                <a:gd name="T0" fmla="*/ 56 w 59"/>
                <a:gd name="T1" fmla="*/ 0 h 60"/>
                <a:gd name="T2" fmla="*/ 59 w 59"/>
                <a:gd name="T3" fmla="*/ 0 h 60"/>
                <a:gd name="T4" fmla="*/ 59 w 59"/>
                <a:gd name="T5" fmla="*/ 28 h 60"/>
                <a:gd name="T6" fmla="*/ 56 w 59"/>
                <a:gd name="T7" fmla="*/ 28 h 60"/>
                <a:gd name="T8" fmla="*/ 56 w 59"/>
                <a:gd name="T9" fmla="*/ 25 h 60"/>
                <a:gd name="T10" fmla="*/ 55 w 59"/>
                <a:gd name="T11" fmla="*/ 25 h 60"/>
                <a:gd name="T12" fmla="*/ 53 w 59"/>
                <a:gd name="T13" fmla="*/ 24 h 60"/>
                <a:gd name="T14" fmla="*/ 52 w 59"/>
                <a:gd name="T15" fmla="*/ 24 h 60"/>
                <a:gd name="T16" fmla="*/ 50 w 59"/>
                <a:gd name="T17" fmla="*/ 22 h 60"/>
                <a:gd name="T18" fmla="*/ 12 w 59"/>
                <a:gd name="T19" fmla="*/ 22 h 60"/>
                <a:gd name="T20" fmla="*/ 11 w 59"/>
                <a:gd name="T21" fmla="*/ 24 h 60"/>
                <a:gd name="T22" fmla="*/ 11 w 59"/>
                <a:gd name="T23" fmla="*/ 25 h 60"/>
                <a:gd name="T24" fmla="*/ 9 w 59"/>
                <a:gd name="T25" fmla="*/ 25 h 60"/>
                <a:gd name="T26" fmla="*/ 9 w 59"/>
                <a:gd name="T27" fmla="*/ 30 h 60"/>
                <a:gd name="T28" fmla="*/ 11 w 59"/>
                <a:gd name="T29" fmla="*/ 33 h 60"/>
                <a:gd name="T30" fmla="*/ 14 w 59"/>
                <a:gd name="T31" fmla="*/ 36 h 60"/>
                <a:gd name="T32" fmla="*/ 18 w 59"/>
                <a:gd name="T33" fmla="*/ 38 h 60"/>
                <a:gd name="T34" fmla="*/ 52 w 59"/>
                <a:gd name="T35" fmla="*/ 38 h 60"/>
                <a:gd name="T36" fmla="*/ 53 w 59"/>
                <a:gd name="T37" fmla="*/ 36 h 60"/>
                <a:gd name="T38" fmla="*/ 55 w 59"/>
                <a:gd name="T39" fmla="*/ 36 h 60"/>
                <a:gd name="T40" fmla="*/ 56 w 59"/>
                <a:gd name="T41" fmla="*/ 34 h 60"/>
                <a:gd name="T42" fmla="*/ 56 w 59"/>
                <a:gd name="T43" fmla="*/ 33 h 60"/>
                <a:gd name="T44" fmla="*/ 59 w 59"/>
                <a:gd name="T45" fmla="*/ 33 h 60"/>
                <a:gd name="T46" fmla="*/ 59 w 59"/>
                <a:gd name="T47" fmla="*/ 60 h 60"/>
                <a:gd name="T48" fmla="*/ 56 w 59"/>
                <a:gd name="T49" fmla="*/ 60 h 60"/>
                <a:gd name="T50" fmla="*/ 56 w 59"/>
                <a:gd name="T51" fmla="*/ 59 h 60"/>
                <a:gd name="T52" fmla="*/ 53 w 59"/>
                <a:gd name="T53" fmla="*/ 56 h 60"/>
                <a:gd name="T54" fmla="*/ 8 w 59"/>
                <a:gd name="T55" fmla="*/ 56 h 60"/>
                <a:gd name="T56" fmla="*/ 5 w 59"/>
                <a:gd name="T57" fmla="*/ 59 h 60"/>
                <a:gd name="T58" fmla="*/ 5 w 59"/>
                <a:gd name="T59" fmla="*/ 60 h 60"/>
                <a:gd name="T60" fmla="*/ 2 w 59"/>
                <a:gd name="T61" fmla="*/ 60 h 60"/>
                <a:gd name="T62" fmla="*/ 2 w 59"/>
                <a:gd name="T63" fmla="*/ 38 h 60"/>
                <a:gd name="T64" fmla="*/ 9 w 59"/>
                <a:gd name="T65" fmla="*/ 38 h 60"/>
                <a:gd name="T66" fmla="*/ 6 w 59"/>
                <a:gd name="T67" fmla="*/ 33 h 60"/>
                <a:gd name="T68" fmla="*/ 3 w 59"/>
                <a:gd name="T69" fmla="*/ 30 h 60"/>
                <a:gd name="T70" fmla="*/ 2 w 59"/>
                <a:gd name="T71" fmla="*/ 27 h 60"/>
                <a:gd name="T72" fmla="*/ 2 w 59"/>
                <a:gd name="T73" fmla="*/ 24 h 60"/>
                <a:gd name="T74" fmla="*/ 0 w 59"/>
                <a:gd name="T75" fmla="*/ 21 h 60"/>
                <a:gd name="T76" fmla="*/ 0 w 59"/>
                <a:gd name="T77" fmla="*/ 16 h 60"/>
                <a:gd name="T78" fmla="*/ 2 w 59"/>
                <a:gd name="T79" fmla="*/ 13 h 60"/>
                <a:gd name="T80" fmla="*/ 6 w 59"/>
                <a:gd name="T81" fmla="*/ 9 h 60"/>
                <a:gd name="T82" fmla="*/ 9 w 59"/>
                <a:gd name="T83" fmla="*/ 7 h 60"/>
                <a:gd name="T84" fmla="*/ 11 w 59"/>
                <a:gd name="T85" fmla="*/ 7 h 60"/>
                <a:gd name="T86" fmla="*/ 14 w 59"/>
                <a:gd name="T87" fmla="*/ 6 h 60"/>
                <a:gd name="T88" fmla="*/ 53 w 59"/>
                <a:gd name="T89" fmla="*/ 6 h 60"/>
                <a:gd name="T90" fmla="*/ 53 w 59"/>
                <a:gd name="T91" fmla="*/ 4 h 60"/>
                <a:gd name="T92" fmla="*/ 55 w 59"/>
                <a:gd name="T93" fmla="*/ 4 h 60"/>
                <a:gd name="T94" fmla="*/ 56 w 59"/>
                <a:gd name="T95" fmla="*/ 3 h 60"/>
                <a:gd name="T96" fmla="*/ 56 w 59"/>
                <a:gd name="T9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60">
                  <a:moveTo>
                    <a:pt x="56" y="0"/>
                  </a:moveTo>
                  <a:lnTo>
                    <a:pt x="59" y="0"/>
                  </a:lnTo>
                  <a:lnTo>
                    <a:pt x="59" y="28"/>
                  </a:lnTo>
                  <a:lnTo>
                    <a:pt x="56" y="28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0" y="22"/>
                  </a:lnTo>
                  <a:lnTo>
                    <a:pt x="12" y="22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1" y="33"/>
                  </a:lnTo>
                  <a:lnTo>
                    <a:pt x="14" y="36"/>
                  </a:lnTo>
                  <a:lnTo>
                    <a:pt x="18" y="38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5" y="36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9" y="33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56" y="59"/>
                  </a:lnTo>
                  <a:lnTo>
                    <a:pt x="53" y="56"/>
                  </a:lnTo>
                  <a:lnTo>
                    <a:pt x="8" y="56"/>
                  </a:lnTo>
                  <a:lnTo>
                    <a:pt x="5" y="59"/>
                  </a:lnTo>
                  <a:lnTo>
                    <a:pt x="5" y="60"/>
                  </a:lnTo>
                  <a:lnTo>
                    <a:pt x="2" y="60"/>
                  </a:lnTo>
                  <a:lnTo>
                    <a:pt x="2" y="38"/>
                  </a:lnTo>
                  <a:lnTo>
                    <a:pt x="9" y="38"/>
                  </a:lnTo>
                  <a:lnTo>
                    <a:pt x="6" y="33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6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4" y="6"/>
                  </a:lnTo>
                  <a:lnTo>
                    <a:pt x="53" y="6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6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39" name="Freeform 249"/>
            <p:cNvSpPr>
              <a:spLocks/>
            </p:cNvSpPr>
            <p:nvPr/>
          </p:nvSpPr>
          <p:spPr bwMode="auto">
            <a:xfrm>
              <a:off x="4203700" y="2954338"/>
              <a:ext cx="128588" cy="60325"/>
            </a:xfrm>
            <a:custGeom>
              <a:avLst/>
              <a:gdLst>
                <a:gd name="T0" fmla="*/ 22 w 81"/>
                <a:gd name="T1" fmla="*/ 0 h 38"/>
                <a:gd name="T2" fmla="*/ 29 w 81"/>
                <a:gd name="T3" fmla="*/ 0 h 38"/>
                <a:gd name="T4" fmla="*/ 29 w 81"/>
                <a:gd name="T5" fmla="*/ 14 h 38"/>
                <a:gd name="T6" fmla="*/ 70 w 81"/>
                <a:gd name="T7" fmla="*/ 14 h 38"/>
                <a:gd name="T8" fmla="*/ 70 w 81"/>
                <a:gd name="T9" fmla="*/ 12 h 38"/>
                <a:gd name="T10" fmla="*/ 72 w 81"/>
                <a:gd name="T11" fmla="*/ 12 h 38"/>
                <a:gd name="T12" fmla="*/ 72 w 81"/>
                <a:gd name="T13" fmla="*/ 11 h 38"/>
                <a:gd name="T14" fmla="*/ 73 w 81"/>
                <a:gd name="T15" fmla="*/ 11 h 38"/>
                <a:gd name="T16" fmla="*/ 73 w 81"/>
                <a:gd name="T17" fmla="*/ 9 h 38"/>
                <a:gd name="T18" fmla="*/ 72 w 81"/>
                <a:gd name="T19" fmla="*/ 6 h 38"/>
                <a:gd name="T20" fmla="*/ 67 w 81"/>
                <a:gd name="T21" fmla="*/ 2 h 38"/>
                <a:gd name="T22" fmla="*/ 69 w 81"/>
                <a:gd name="T23" fmla="*/ 2 h 38"/>
                <a:gd name="T24" fmla="*/ 73 w 81"/>
                <a:gd name="T25" fmla="*/ 3 h 38"/>
                <a:gd name="T26" fmla="*/ 78 w 81"/>
                <a:gd name="T27" fmla="*/ 8 h 38"/>
                <a:gd name="T28" fmla="*/ 81 w 81"/>
                <a:gd name="T29" fmla="*/ 17 h 38"/>
                <a:gd name="T30" fmla="*/ 81 w 81"/>
                <a:gd name="T31" fmla="*/ 20 h 38"/>
                <a:gd name="T32" fmla="*/ 79 w 81"/>
                <a:gd name="T33" fmla="*/ 23 h 38"/>
                <a:gd name="T34" fmla="*/ 78 w 81"/>
                <a:gd name="T35" fmla="*/ 25 h 38"/>
                <a:gd name="T36" fmla="*/ 76 w 81"/>
                <a:gd name="T37" fmla="*/ 28 h 38"/>
                <a:gd name="T38" fmla="*/ 73 w 81"/>
                <a:gd name="T39" fmla="*/ 29 h 38"/>
                <a:gd name="T40" fmla="*/ 72 w 81"/>
                <a:gd name="T41" fmla="*/ 31 h 38"/>
                <a:gd name="T42" fmla="*/ 29 w 81"/>
                <a:gd name="T43" fmla="*/ 31 h 38"/>
                <a:gd name="T44" fmla="*/ 29 w 81"/>
                <a:gd name="T45" fmla="*/ 38 h 38"/>
                <a:gd name="T46" fmla="*/ 26 w 81"/>
                <a:gd name="T47" fmla="*/ 38 h 38"/>
                <a:gd name="T48" fmla="*/ 22 w 81"/>
                <a:gd name="T49" fmla="*/ 34 h 38"/>
                <a:gd name="T50" fmla="*/ 19 w 81"/>
                <a:gd name="T51" fmla="*/ 29 h 38"/>
                <a:gd name="T52" fmla="*/ 14 w 81"/>
                <a:gd name="T53" fmla="*/ 25 h 38"/>
                <a:gd name="T54" fmla="*/ 8 w 81"/>
                <a:gd name="T55" fmla="*/ 20 h 38"/>
                <a:gd name="T56" fmla="*/ 0 w 81"/>
                <a:gd name="T57" fmla="*/ 15 h 38"/>
                <a:gd name="T58" fmla="*/ 0 w 81"/>
                <a:gd name="T59" fmla="*/ 14 h 38"/>
                <a:gd name="T60" fmla="*/ 22 w 81"/>
                <a:gd name="T61" fmla="*/ 14 h 38"/>
                <a:gd name="T62" fmla="*/ 22 w 81"/>
                <a:gd name="T6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8">
                  <a:moveTo>
                    <a:pt x="22" y="0"/>
                  </a:moveTo>
                  <a:lnTo>
                    <a:pt x="29" y="0"/>
                  </a:lnTo>
                  <a:lnTo>
                    <a:pt x="29" y="14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2" y="6"/>
                  </a:lnTo>
                  <a:lnTo>
                    <a:pt x="67" y="2"/>
                  </a:lnTo>
                  <a:lnTo>
                    <a:pt x="69" y="2"/>
                  </a:lnTo>
                  <a:lnTo>
                    <a:pt x="73" y="3"/>
                  </a:lnTo>
                  <a:lnTo>
                    <a:pt x="78" y="8"/>
                  </a:lnTo>
                  <a:lnTo>
                    <a:pt x="81" y="17"/>
                  </a:lnTo>
                  <a:lnTo>
                    <a:pt x="81" y="20"/>
                  </a:lnTo>
                  <a:lnTo>
                    <a:pt x="79" y="23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29"/>
                  </a:lnTo>
                  <a:lnTo>
                    <a:pt x="72" y="31"/>
                  </a:lnTo>
                  <a:lnTo>
                    <a:pt x="29" y="31"/>
                  </a:lnTo>
                  <a:lnTo>
                    <a:pt x="29" y="38"/>
                  </a:lnTo>
                  <a:lnTo>
                    <a:pt x="26" y="38"/>
                  </a:lnTo>
                  <a:lnTo>
                    <a:pt x="22" y="34"/>
                  </a:lnTo>
                  <a:lnTo>
                    <a:pt x="19" y="29"/>
                  </a:lnTo>
                  <a:lnTo>
                    <a:pt x="14" y="25"/>
                  </a:lnTo>
                  <a:lnTo>
                    <a:pt x="8" y="20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0" name="Freeform 250"/>
            <p:cNvSpPr>
              <a:spLocks noEditPoints="1"/>
            </p:cNvSpPr>
            <p:nvPr/>
          </p:nvSpPr>
          <p:spPr bwMode="auto">
            <a:xfrm>
              <a:off x="4235450" y="2854325"/>
              <a:ext cx="96838" cy="90487"/>
            </a:xfrm>
            <a:custGeom>
              <a:avLst/>
              <a:gdLst>
                <a:gd name="T0" fmla="*/ 33 w 61"/>
                <a:gd name="T1" fmla="*/ 35 h 57"/>
                <a:gd name="T2" fmla="*/ 39 w 61"/>
                <a:gd name="T3" fmla="*/ 39 h 57"/>
                <a:gd name="T4" fmla="*/ 42 w 61"/>
                <a:gd name="T5" fmla="*/ 41 h 57"/>
                <a:gd name="T6" fmla="*/ 50 w 61"/>
                <a:gd name="T7" fmla="*/ 36 h 57"/>
                <a:gd name="T8" fmla="*/ 49 w 61"/>
                <a:gd name="T9" fmla="*/ 30 h 57"/>
                <a:gd name="T10" fmla="*/ 27 w 61"/>
                <a:gd name="T11" fmla="*/ 26 h 57"/>
                <a:gd name="T12" fmla="*/ 56 w 61"/>
                <a:gd name="T13" fmla="*/ 4 h 57"/>
                <a:gd name="T14" fmla="*/ 59 w 61"/>
                <a:gd name="T15" fmla="*/ 9 h 57"/>
                <a:gd name="T16" fmla="*/ 61 w 61"/>
                <a:gd name="T17" fmla="*/ 18 h 57"/>
                <a:gd name="T18" fmla="*/ 56 w 61"/>
                <a:gd name="T19" fmla="*/ 24 h 57"/>
                <a:gd name="T20" fmla="*/ 52 w 61"/>
                <a:gd name="T21" fmla="*/ 26 h 57"/>
                <a:gd name="T22" fmla="*/ 58 w 61"/>
                <a:gd name="T23" fmla="*/ 36 h 57"/>
                <a:gd name="T24" fmla="*/ 61 w 61"/>
                <a:gd name="T25" fmla="*/ 50 h 57"/>
                <a:gd name="T26" fmla="*/ 58 w 61"/>
                <a:gd name="T27" fmla="*/ 54 h 57"/>
                <a:gd name="T28" fmla="*/ 44 w 61"/>
                <a:gd name="T29" fmla="*/ 57 h 57"/>
                <a:gd name="T30" fmla="*/ 36 w 61"/>
                <a:gd name="T31" fmla="*/ 53 h 57"/>
                <a:gd name="T32" fmla="*/ 23 w 61"/>
                <a:gd name="T33" fmla="*/ 26 h 57"/>
                <a:gd name="T34" fmla="*/ 9 w 61"/>
                <a:gd name="T35" fmla="*/ 27 h 57"/>
                <a:gd name="T36" fmla="*/ 8 w 61"/>
                <a:gd name="T37" fmla="*/ 29 h 57"/>
                <a:gd name="T38" fmla="*/ 5 w 61"/>
                <a:gd name="T39" fmla="*/ 39 h 57"/>
                <a:gd name="T40" fmla="*/ 8 w 61"/>
                <a:gd name="T41" fmla="*/ 42 h 57"/>
                <a:gd name="T42" fmla="*/ 11 w 61"/>
                <a:gd name="T43" fmla="*/ 42 h 57"/>
                <a:gd name="T44" fmla="*/ 15 w 61"/>
                <a:gd name="T45" fmla="*/ 39 h 57"/>
                <a:gd name="T46" fmla="*/ 21 w 61"/>
                <a:gd name="T47" fmla="*/ 42 h 57"/>
                <a:gd name="T48" fmla="*/ 24 w 61"/>
                <a:gd name="T49" fmla="*/ 51 h 57"/>
                <a:gd name="T50" fmla="*/ 12 w 61"/>
                <a:gd name="T51" fmla="*/ 56 h 57"/>
                <a:gd name="T52" fmla="*/ 3 w 61"/>
                <a:gd name="T53" fmla="*/ 44 h 57"/>
                <a:gd name="T54" fmla="*/ 2 w 61"/>
                <a:gd name="T55" fmla="*/ 35 h 57"/>
                <a:gd name="T56" fmla="*/ 2 w 61"/>
                <a:gd name="T57" fmla="*/ 24 h 57"/>
                <a:gd name="T58" fmla="*/ 5 w 61"/>
                <a:gd name="T59" fmla="*/ 15 h 57"/>
                <a:gd name="T60" fmla="*/ 9 w 61"/>
                <a:gd name="T61" fmla="*/ 10 h 57"/>
                <a:gd name="T62" fmla="*/ 14 w 61"/>
                <a:gd name="T63" fmla="*/ 9 h 57"/>
                <a:gd name="T64" fmla="*/ 52 w 61"/>
                <a:gd name="T65" fmla="*/ 7 h 57"/>
                <a:gd name="T66" fmla="*/ 53 w 61"/>
                <a:gd name="T67" fmla="*/ 6 h 57"/>
                <a:gd name="T68" fmla="*/ 50 w 61"/>
                <a:gd name="T6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" h="57">
                  <a:moveTo>
                    <a:pt x="27" y="26"/>
                  </a:moveTo>
                  <a:lnTo>
                    <a:pt x="33" y="35"/>
                  </a:lnTo>
                  <a:lnTo>
                    <a:pt x="36" y="38"/>
                  </a:lnTo>
                  <a:lnTo>
                    <a:pt x="39" y="39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9" y="38"/>
                  </a:lnTo>
                  <a:lnTo>
                    <a:pt x="50" y="36"/>
                  </a:lnTo>
                  <a:lnTo>
                    <a:pt x="50" y="33"/>
                  </a:lnTo>
                  <a:lnTo>
                    <a:pt x="49" y="30"/>
                  </a:lnTo>
                  <a:lnTo>
                    <a:pt x="47" y="26"/>
                  </a:lnTo>
                  <a:lnTo>
                    <a:pt x="27" y="26"/>
                  </a:lnTo>
                  <a:close/>
                  <a:moveTo>
                    <a:pt x="52" y="0"/>
                  </a:moveTo>
                  <a:lnTo>
                    <a:pt x="56" y="4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61" y="12"/>
                  </a:lnTo>
                  <a:lnTo>
                    <a:pt x="61" y="18"/>
                  </a:lnTo>
                  <a:lnTo>
                    <a:pt x="58" y="21"/>
                  </a:lnTo>
                  <a:lnTo>
                    <a:pt x="56" y="24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6" y="32"/>
                  </a:lnTo>
                  <a:lnTo>
                    <a:pt x="58" y="36"/>
                  </a:lnTo>
                  <a:lnTo>
                    <a:pt x="61" y="41"/>
                  </a:lnTo>
                  <a:lnTo>
                    <a:pt x="61" y="50"/>
                  </a:lnTo>
                  <a:lnTo>
                    <a:pt x="59" y="51"/>
                  </a:lnTo>
                  <a:lnTo>
                    <a:pt x="58" y="54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41" y="56"/>
                  </a:lnTo>
                  <a:lnTo>
                    <a:pt x="36" y="53"/>
                  </a:lnTo>
                  <a:lnTo>
                    <a:pt x="30" y="42"/>
                  </a:lnTo>
                  <a:lnTo>
                    <a:pt x="23" y="26"/>
                  </a:lnTo>
                  <a:lnTo>
                    <a:pt x="11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5" y="32"/>
                  </a:lnTo>
                  <a:lnTo>
                    <a:pt x="5" y="39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9" y="44"/>
                  </a:lnTo>
                  <a:lnTo>
                    <a:pt x="11" y="42"/>
                  </a:lnTo>
                  <a:lnTo>
                    <a:pt x="12" y="42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1" y="42"/>
                  </a:lnTo>
                  <a:lnTo>
                    <a:pt x="24" y="45"/>
                  </a:lnTo>
                  <a:lnTo>
                    <a:pt x="24" y="51"/>
                  </a:lnTo>
                  <a:lnTo>
                    <a:pt x="20" y="56"/>
                  </a:lnTo>
                  <a:lnTo>
                    <a:pt x="12" y="56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2" y="39"/>
                  </a:lnTo>
                  <a:lnTo>
                    <a:pt x="2" y="35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4" y="9"/>
                  </a:lnTo>
                  <a:lnTo>
                    <a:pt x="52" y="9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3" y="6"/>
                  </a:lnTo>
                  <a:lnTo>
                    <a:pt x="52" y="4"/>
                  </a:lnTo>
                  <a:lnTo>
                    <a:pt x="50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1" name="Freeform 251"/>
            <p:cNvSpPr>
              <a:spLocks/>
            </p:cNvSpPr>
            <p:nvPr/>
          </p:nvSpPr>
          <p:spPr bwMode="auto">
            <a:xfrm>
              <a:off x="4194175" y="2798763"/>
              <a:ext cx="134938" cy="42862"/>
            </a:xfrm>
            <a:custGeom>
              <a:avLst/>
              <a:gdLst>
                <a:gd name="T0" fmla="*/ 82 w 85"/>
                <a:gd name="T1" fmla="*/ 0 h 27"/>
                <a:gd name="T2" fmla="*/ 85 w 85"/>
                <a:gd name="T3" fmla="*/ 0 h 27"/>
                <a:gd name="T4" fmla="*/ 85 w 85"/>
                <a:gd name="T5" fmla="*/ 27 h 27"/>
                <a:gd name="T6" fmla="*/ 82 w 85"/>
                <a:gd name="T7" fmla="*/ 27 h 27"/>
                <a:gd name="T8" fmla="*/ 82 w 85"/>
                <a:gd name="T9" fmla="*/ 26 h 27"/>
                <a:gd name="T10" fmla="*/ 79 w 85"/>
                <a:gd name="T11" fmla="*/ 23 h 27"/>
                <a:gd name="T12" fmla="*/ 5 w 85"/>
                <a:gd name="T13" fmla="*/ 23 h 27"/>
                <a:gd name="T14" fmla="*/ 3 w 85"/>
                <a:gd name="T15" fmla="*/ 24 h 27"/>
                <a:gd name="T16" fmla="*/ 3 w 85"/>
                <a:gd name="T17" fmla="*/ 26 h 27"/>
                <a:gd name="T18" fmla="*/ 2 w 85"/>
                <a:gd name="T19" fmla="*/ 27 h 27"/>
                <a:gd name="T20" fmla="*/ 0 w 85"/>
                <a:gd name="T21" fmla="*/ 27 h 27"/>
                <a:gd name="T22" fmla="*/ 0 w 85"/>
                <a:gd name="T23" fmla="*/ 5 h 27"/>
                <a:gd name="T24" fmla="*/ 78 w 85"/>
                <a:gd name="T25" fmla="*/ 5 h 27"/>
                <a:gd name="T26" fmla="*/ 79 w 85"/>
                <a:gd name="T27" fmla="*/ 3 h 27"/>
                <a:gd name="T28" fmla="*/ 81 w 85"/>
                <a:gd name="T29" fmla="*/ 3 h 27"/>
                <a:gd name="T30" fmla="*/ 82 w 85"/>
                <a:gd name="T31" fmla="*/ 2 h 27"/>
                <a:gd name="T32" fmla="*/ 82 w 85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27">
                  <a:moveTo>
                    <a:pt x="82" y="0"/>
                  </a:moveTo>
                  <a:lnTo>
                    <a:pt x="85" y="0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82" y="26"/>
                  </a:lnTo>
                  <a:lnTo>
                    <a:pt x="79" y="23"/>
                  </a:lnTo>
                  <a:lnTo>
                    <a:pt x="5" y="23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5"/>
                  </a:lnTo>
                  <a:lnTo>
                    <a:pt x="78" y="5"/>
                  </a:lnTo>
                  <a:lnTo>
                    <a:pt x="79" y="3"/>
                  </a:lnTo>
                  <a:lnTo>
                    <a:pt x="81" y="3"/>
                  </a:lnTo>
                  <a:lnTo>
                    <a:pt x="82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2" name="Freeform 252"/>
            <p:cNvSpPr>
              <a:spLocks/>
            </p:cNvSpPr>
            <p:nvPr/>
          </p:nvSpPr>
          <p:spPr bwMode="auto">
            <a:xfrm>
              <a:off x="4192588" y="2659063"/>
              <a:ext cx="136525" cy="74612"/>
            </a:xfrm>
            <a:custGeom>
              <a:avLst/>
              <a:gdLst>
                <a:gd name="T0" fmla="*/ 7 w 86"/>
                <a:gd name="T1" fmla="*/ 0 h 47"/>
                <a:gd name="T2" fmla="*/ 10 w 86"/>
                <a:gd name="T3" fmla="*/ 0 h 47"/>
                <a:gd name="T4" fmla="*/ 14 w 86"/>
                <a:gd name="T5" fmla="*/ 2 h 47"/>
                <a:gd name="T6" fmla="*/ 15 w 86"/>
                <a:gd name="T7" fmla="*/ 2 h 47"/>
                <a:gd name="T8" fmla="*/ 17 w 86"/>
                <a:gd name="T9" fmla="*/ 5 h 47"/>
                <a:gd name="T10" fmla="*/ 17 w 86"/>
                <a:gd name="T11" fmla="*/ 12 h 47"/>
                <a:gd name="T12" fmla="*/ 14 w 86"/>
                <a:gd name="T13" fmla="*/ 15 h 47"/>
                <a:gd name="T14" fmla="*/ 4 w 86"/>
                <a:gd name="T15" fmla="*/ 15 h 47"/>
                <a:gd name="T16" fmla="*/ 4 w 86"/>
                <a:gd name="T17" fmla="*/ 17 h 47"/>
                <a:gd name="T18" fmla="*/ 3 w 86"/>
                <a:gd name="T19" fmla="*/ 18 h 47"/>
                <a:gd name="T20" fmla="*/ 3 w 86"/>
                <a:gd name="T21" fmla="*/ 20 h 47"/>
                <a:gd name="T22" fmla="*/ 4 w 86"/>
                <a:gd name="T23" fmla="*/ 20 h 47"/>
                <a:gd name="T24" fmla="*/ 4 w 86"/>
                <a:gd name="T25" fmla="*/ 21 h 47"/>
                <a:gd name="T26" fmla="*/ 7 w 86"/>
                <a:gd name="T27" fmla="*/ 23 h 47"/>
                <a:gd name="T28" fmla="*/ 29 w 86"/>
                <a:gd name="T29" fmla="*/ 23 h 47"/>
                <a:gd name="T30" fmla="*/ 29 w 86"/>
                <a:gd name="T31" fmla="*/ 14 h 47"/>
                <a:gd name="T32" fmla="*/ 36 w 86"/>
                <a:gd name="T33" fmla="*/ 14 h 47"/>
                <a:gd name="T34" fmla="*/ 36 w 86"/>
                <a:gd name="T35" fmla="*/ 23 h 47"/>
                <a:gd name="T36" fmla="*/ 76 w 86"/>
                <a:gd name="T37" fmla="*/ 23 h 47"/>
                <a:gd name="T38" fmla="*/ 79 w 86"/>
                <a:gd name="T39" fmla="*/ 21 h 47"/>
                <a:gd name="T40" fmla="*/ 80 w 86"/>
                <a:gd name="T41" fmla="*/ 21 h 47"/>
                <a:gd name="T42" fmla="*/ 83 w 86"/>
                <a:gd name="T43" fmla="*/ 18 h 47"/>
                <a:gd name="T44" fmla="*/ 83 w 86"/>
                <a:gd name="T45" fmla="*/ 14 h 47"/>
                <a:gd name="T46" fmla="*/ 86 w 86"/>
                <a:gd name="T47" fmla="*/ 14 h 47"/>
                <a:gd name="T48" fmla="*/ 86 w 86"/>
                <a:gd name="T49" fmla="*/ 47 h 47"/>
                <a:gd name="T50" fmla="*/ 83 w 86"/>
                <a:gd name="T51" fmla="*/ 47 h 47"/>
                <a:gd name="T52" fmla="*/ 83 w 86"/>
                <a:gd name="T53" fmla="*/ 44 h 47"/>
                <a:gd name="T54" fmla="*/ 82 w 86"/>
                <a:gd name="T55" fmla="*/ 43 h 47"/>
                <a:gd name="T56" fmla="*/ 82 w 86"/>
                <a:gd name="T57" fmla="*/ 41 h 47"/>
                <a:gd name="T58" fmla="*/ 80 w 86"/>
                <a:gd name="T59" fmla="*/ 41 h 47"/>
                <a:gd name="T60" fmla="*/ 80 w 86"/>
                <a:gd name="T61" fmla="*/ 40 h 47"/>
                <a:gd name="T62" fmla="*/ 36 w 86"/>
                <a:gd name="T63" fmla="*/ 40 h 47"/>
                <a:gd name="T64" fmla="*/ 36 w 86"/>
                <a:gd name="T65" fmla="*/ 47 h 47"/>
                <a:gd name="T66" fmla="*/ 29 w 86"/>
                <a:gd name="T67" fmla="*/ 47 h 47"/>
                <a:gd name="T68" fmla="*/ 29 w 86"/>
                <a:gd name="T69" fmla="*/ 40 h 47"/>
                <a:gd name="T70" fmla="*/ 21 w 86"/>
                <a:gd name="T71" fmla="*/ 40 h 47"/>
                <a:gd name="T72" fmla="*/ 15 w 86"/>
                <a:gd name="T73" fmla="*/ 38 h 47"/>
                <a:gd name="T74" fmla="*/ 10 w 86"/>
                <a:gd name="T75" fmla="*/ 37 h 47"/>
                <a:gd name="T76" fmla="*/ 6 w 86"/>
                <a:gd name="T77" fmla="*/ 34 h 47"/>
                <a:gd name="T78" fmla="*/ 3 w 86"/>
                <a:gd name="T79" fmla="*/ 29 h 47"/>
                <a:gd name="T80" fmla="*/ 0 w 86"/>
                <a:gd name="T81" fmla="*/ 23 h 47"/>
                <a:gd name="T82" fmla="*/ 0 w 86"/>
                <a:gd name="T83" fmla="*/ 11 h 47"/>
                <a:gd name="T84" fmla="*/ 1 w 86"/>
                <a:gd name="T85" fmla="*/ 6 h 47"/>
                <a:gd name="T86" fmla="*/ 3 w 86"/>
                <a:gd name="T87" fmla="*/ 3 h 47"/>
                <a:gd name="T88" fmla="*/ 4 w 86"/>
                <a:gd name="T89" fmla="*/ 2 h 47"/>
                <a:gd name="T90" fmla="*/ 7 w 86"/>
                <a:gd name="T9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6" h="47">
                  <a:moveTo>
                    <a:pt x="7" y="0"/>
                  </a:moveTo>
                  <a:lnTo>
                    <a:pt x="10" y="0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4" y="15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29" y="23"/>
                  </a:lnTo>
                  <a:lnTo>
                    <a:pt x="29" y="14"/>
                  </a:lnTo>
                  <a:lnTo>
                    <a:pt x="36" y="14"/>
                  </a:lnTo>
                  <a:lnTo>
                    <a:pt x="36" y="23"/>
                  </a:lnTo>
                  <a:lnTo>
                    <a:pt x="76" y="23"/>
                  </a:lnTo>
                  <a:lnTo>
                    <a:pt x="79" y="21"/>
                  </a:lnTo>
                  <a:lnTo>
                    <a:pt x="80" y="21"/>
                  </a:lnTo>
                  <a:lnTo>
                    <a:pt x="83" y="18"/>
                  </a:lnTo>
                  <a:lnTo>
                    <a:pt x="83" y="14"/>
                  </a:lnTo>
                  <a:lnTo>
                    <a:pt x="86" y="14"/>
                  </a:lnTo>
                  <a:lnTo>
                    <a:pt x="86" y="47"/>
                  </a:lnTo>
                  <a:lnTo>
                    <a:pt x="83" y="47"/>
                  </a:lnTo>
                  <a:lnTo>
                    <a:pt x="83" y="44"/>
                  </a:lnTo>
                  <a:lnTo>
                    <a:pt x="82" y="43"/>
                  </a:lnTo>
                  <a:lnTo>
                    <a:pt x="82" y="41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36" y="40"/>
                  </a:lnTo>
                  <a:lnTo>
                    <a:pt x="36" y="47"/>
                  </a:lnTo>
                  <a:lnTo>
                    <a:pt x="29" y="47"/>
                  </a:lnTo>
                  <a:lnTo>
                    <a:pt x="29" y="40"/>
                  </a:lnTo>
                  <a:lnTo>
                    <a:pt x="21" y="40"/>
                  </a:lnTo>
                  <a:lnTo>
                    <a:pt x="15" y="38"/>
                  </a:lnTo>
                  <a:lnTo>
                    <a:pt x="10" y="37"/>
                  </a:lnTo>
                  <a:lnTo>
                    <a:pt x="6" y="34"/>
                  </a:lnTo>
                  <a:lnTo>
                    <a:pt x="3" y="29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3" name="Freeform 253"/>
            <p:cNvSpPr>
              <a:spLocks noEditPoints="1"/>
            </p:cNvSpPr>
            <p:nvPr/>
          </p:nvSpPr>
          <p:spPr bwMode="auto">
            <a:xfrm>
              <a:off x="4192588" y="2620963"/>
              <a:ext cx="136525" cy="42862"/>
            </a:xfrm>
            <a:custGeom>
              <a:avLst/>
              <a:gdLst>
                <a:gd name="T0" fmla="*/ 9 w 86"/>
                <a:gd name="T1" fmla="*/ 5 h 27"/>
                <a:gd name="T2" fmla="*/ 10 w 86"/>
                <a:gd name="T3" fmla="*/ 5 h 27"/>
                <a:gd name="T4" fmla="*/ 12 w 86"/>
                <a:gd name="T5" fmla="*/ 6 h 27"/>
                <a:gd name="T6" fmla="*/ 15 w 86"/>
                <a:gd name="T7" fmla="*/ 8 h 27"/>
                <a:gd name="T8" fmla="*/ 17 w 86"/>
                <a:gd name="T9" fmla="*/ 11 h 27"/>
                <a:gd name="T10" fmla="*/ 17 w 86"/>
                <a:gd name="T11" fmla="*/ 15 h 27"/>
                <a:gd name="T12" fmla="*/ 15 w 86"/>
                <a:gd name="T13" fmla="*/ 18 h 27"/>
                <a:gd name="T14" fmla="*/ 15 w 86"/>
                <a:gd name="T15" fmla="*/ 20 h 27"/>
                <a:gd name="T16" fmla="*/ 14 w 86"/>
                <a:gd name="T17" fmla="*/ 21 h 27"/>
                <a:gd name="T18" fmla="*/ 10 w 86"/>
                <a:gd name="T19" fmla="*/ 23 h 27"/>
                <a:gd name="T20" fmla="*/ 9 w 86"/>
                <a:gd name="T21" fmla="*/ 23 h 27"/>
                <a:gd name="T22" fmla="*/ 4 w 86"/>
                <a:gd name="T23" fmla="*/ 21 h 27"/>
                <a:gd name="T24" fmla="*/ 0 w 86"/>
                <a:gd name="T25" fmla="*/ 17 h 27"/>
                <a:gd name="T26" fmla="*/ 0 w 86"/>
                <a:gd name="T27" fmla="*/ 12 h 27"/>
                <a:gd name="T28" fmla="*/ 1 w 86"/>
                <a:gd name="T29" fmla="*/ 9 h 27"/>
                <a:gd name="T30" fmla="*/ 4 w 86"/>
                <a:gd name="T31" fmla="*/ 6 h 27"/>
                <a:gd name="T32" fmla="*/ 6 w 86"/>
                <a:gd name="T33" fmla="*/ 6 h 27"/>
                <a:gd name="T34" fmla="*/ 9 w 86"/>
                <a:gd name="T35" fmla="*/ 5 h 27"/>
                <a:gd name="T36" fmla="*/ 83 w 86"/>
                <a:gd name="T37" fmla="*/ 0 h 27"/>
                <a:gd name="T38" fmla="*/ 86 w 86"/>
                <a:gd name="T39" fmla="*/ 0 h 27"/>
                <a:gd name="T40" fmla="*/ 86 w 86"/>
                <a:gd name="T41" fmla="*/ 27 h 27"/>
                <a:gd name="T42" fmla="*/ 83 w 86"/>
                <a:gd name="T43" fmla="*/ 27 h 27"/>
                <a:gd name="T44" fmla="*/ 83 w 86"/>
                <a:gd name="T45" fmla="*/ 26 h 27"/>
                <a:gd name="T46" fmla="*/ 82 w 86"/>
                <a:gd name="T47" fmla="*/ 24 h 27"/>
                <a:gd name="T48" fmla="*/ 80 w 86"/>
                <a:gd name="T49" fmla="*/ 24 h 27"/>
                <a:gd name="T50" fmla="*/ 79 w 86"/>
                <a:gd name="T51" fmla="*/ 23 h 27"/>
                <a:gd name="T52" fmla="*/ 36 w 86"/>
                <a:gd name="T53" fmla="*/ 23 h 27"/>
                <a:gd name="T54" fmla="*/ 35 w 86"/>
                <a:gd name="T55" fmla="*/ 24 h 27"/>
                <a:gd name="T56" fmla="*/ 33 w 86"/>
                <a:gd name="T57" fmla="*/ 24 h 27"/>
                <a:gd name="T58" fmla="*/ 32 w 86"/>
                <a:gd name="T59" fmla="*/ 26 h 27"/>
                <a:gd name="T60" fmla="*/ 32 w 86"/>
                <a:gd name="T61" fmla="*/ 27 h 27"/>
                <a:gd name="T62" fmla="*/ 29 w 86"/>
                <a:gd name="T63" fmla="*/ 27 h 27"/>
                <a:gd name="T64" fmla="*/ 29 w 86"/>
                <a:gd name="T65" fmla="*/ 5 h 27"/>
                <a:gd name="T66" fmla="*/ 79 w 86"/>
                <a:gd name="T67" fmla="*/ 5 h 27"/>
                <a:gd name="T68" fmla="*/ 80 w 86"/>
                <a:gd name="T69" fmla="*/ 3 h 27"/>
                <a:gd name="T70" fmla="*/ 82 w 86"/>
                <a:gd name="T71" fmla="*/ 3 h 27"/>
                <a:gd name="T72" fmla="*/ 83 w 86"/>
                <a:gd name="T73" fmla="*/ 2 h 27"/>
                <a:gd name="T74" fmla="*/ 83 w 86"/>
                <a:gd name="T7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27">
                  <a:moveTo>
                    <a:pt x="9" y="5"/>
                  </a:moveTo>
                  <a:lnTo>
                    <a:pt x="10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5"/>
                  </a:lnTo>
                  <a:close/>
                  <a:moveTo>
                    <a:pt x="83" y="0"/>
                  </a:moveTo>
                  <a:lnTo>
                    <a:pt x="86" y="0"/>
                  </a:lnTo>
                  <a:lnTo>
                    <a:pt x="86" y="27"/>
                  </a:lnTo>
                  <a:lnTo>
                    <a:pt x="83" y="27"/>
                  </a:lnTo>
                  <a:lnTo>
                    <a:pt x="83" y="26"/>
                  </a:lnTo>
                  <a:lnTo>
                    <a:pt x="82" y="24"/>
                  </a:lnTo>
                  <a:lnTo>
                    <a:pt x="80" y="24"/>
                  </a:lnTo>
                  <a:lnTo>
                    <a:pt x="79" y="23"/>
                  </a:lnTo>
                  <a:lnTo>
                    <a:pt x="36" y="23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32" y="26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5"/>
                  </a:lnTo>
                  <a:lnTo>
                    <a:pt x="79" y="5"/>
                  </a:lnTo>
                  <a:lnTo>
                    <a:pt x="80" y="3"/>
                  </a:lnTo>
                  <a:lnTo>
                    <a:pt x="82" y="3"/>
                  </a:lnTo>
                  <a:lnTo>
                    <a:pt x="83" y="2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4" name="Freeform 254"/>
            <p:cNvSpPr>
              <a:spLocks noEditPoints="1"/>
            </p:cNvSpPr>
            <p:nvPr/>
          </p:nvSpPr>
          <p:spPr bwMode="auto">
            <a:xfrm>
              <a:off x="4235450" y="2530475"/>
              <a:ext cx="96838" cy="79375"/>
            </a:xfrm>
            <a:custGeom>
              <a:avLst/>
              <a:gdLst>
                <a:gd name="T0" fmla="*/ 11 w 61"/>
                <a:gd name="T1" fmla="*/ 16 h 50"/>
                <a:gd name="T2" fmla="*/ 8 w 61"/>
                <a:gd name="T3" fmla="*/ 18 h 50"/>
                <a:gd name="T4" fmla="*/ 6 w 61"/>
                <a:gd name="T5" fmla="*/ 19 h 50"/>
                <a:gd name="T6" fmla="*/ 5 w 61"/>
                <a:gd name="T7" fmla="*/ 22 h 50"/>
                <a:gd name="T8" fmla="*/ 5 w 61"/>
                <a:gd name="T9" fmla="*/ 25 h 50"/>
                <a:gd name="T10" fmla="*/ 8 w 61"/>
                <a:gd name="T11" fmla="*/ 28 h 50"/>
                <a:gd name="T12" fmla="*/ 12 w 61"/>
                <a:gd name="T13" fmla="*/ 31 h 50"/>
                <a:gd name="T14" fmla="*/ 17 w 61"/>
                <a:gd name="T15" fmla="*/ 33 h 50"/>
                <a:gd name="T16" fmla="*/ 24 w 61"/>
                <a:gd name="T17" fmla="*/ 33 h 50"/>
                <a:gd name="T18" fmla="*/ 24 w 61"/>
                <a:gd name="T19" fmla="*/ 16 h 50"/>
                <a:gd name="T20" fmla="*/ 11 w 61"/>
                <a:gd name="T21" fmla="*/ 16 h 50"/>
                <a:gd name="T22" fmla="*/ 21 w 61"/>
                <a:gd name="T23" fmla="*/ 0 h 50"/>
                <a:gd name="T24" fmla="*/ 29 w 61"/>
                <a:gd name="T25" fmla="*/ 0 h 50"/>
                <a:gd name="T26" fmla="*/ 29 w 61"/>
                <a:gd name="T27" fmla="*/ 33 h 50"/>
                <a:gd name="T28" fmla="*/ 35 w 61"/>
                <a:gd name="T29" fmla="*/ 31 h 50"/>
                <a:gd name="T30" fmla="*/ 39 w 61"/>
                <a:gd name="T31" fmla="*/ 30 h 50"/>
                <a:gd name="T32" fmla="*/ 44 w 61"/>
                <a:gd name="T33" fmla="*/ 27 h 50"/>
                <a:gd name="T34" fmla="*/ 47 w 61"/>
                <a:gd name="T35" fmla="*/ 24 h 50"/>
                <a:gd name="T36" fmla="*/ 50 w 61"/>
                <a:gd name="T37" fmla="*/ 19 h 50"/>
                <a:gd name="T38" fmla="*/ 50 w 61"/>
                <a:gd name="T39" fmla="*/ 16 h 50"/>
                <a:gd name="T40" fmla="*/ 49 w 61"/>
                <a:gd name="T41" fmla="*/ 12 h 50"/>
                <a:gd name="T42" fmla="*/ 45 w 61"/>
                <a:gd name="T43" fmla="*/ 6 h 50"/>
                <a:gd name="T44" fmla="*/ 44 w 61"/>
                <a:gd name="T45" fmla="*/ 4 h 50"/>
                <a:gd name="T46" fmla="*/ 41 w 61"/>
                <a:gd name="T47" fmla="*/ 3 h 50"/>
                <a:gd name="T48" fmla="*/ 42 w 61"/>
                <a:gd name="T49" fmla="*/ 0 h 50"/>
                <a:gd name="T50" fmla="*/ 49 w 61"/>
                <a:gd name="T51" fmla="*/ 3 h 50"/>
                <a:gd name="T52" fmla="*/ 53 w 61"/>
                <a:gd name="T53" fmla="*/ 6 h 50"/>
                <a:gd name="T54" fmla="*/ 59 w 61"/>
                <a:gd name="T55" fmla="*/ 15 h 50"/>
                <a:gd name="T56" fmla="*/ 61 w 61"/>
                <a:gd name="T57" fmla="*/ 19 h 50"/>
                <a:gd name="T58" fmla="*/ 61 w 61"/>
                <a:gd name="T59" fmla="*/ 31 h 50"/>
                <a:gd name="T60" fmla="*/ 58 w 61"/>
                <a:gd name="T61" fmla="*/ 36 h 50"/>
                <a:gd name="T62" fmla="*/ 56 w 61"/>
                <a:gd name="T63" fmla="*/ 40 h 50"/>
                <a:gd name="T64" fmla="*/ 52 w 61"/>
                <a:gd name="T65" fmla="*/ 45 h 50"/>
                <a:gd name="T66" fmla="*/ 45 w 61"/>
                <a:gd name="T67" fmla="*/ 48 h 50"/>
                <a:gd name="T68" fmla="*/ 39 w 61"/>
                <a:gd name="T69" fmla="*/ 50 h 50"/>
                <a:gd name="T70" fmla="*/ 24 w 61"/>
                <a:gd name="T71" fmla="*/ 50 h 50"/>
                <a:gd name="T72" fmla="*/ 18 w 61"/>
                <a:gd name="T73" fmla="*/ 48 h 50"/>
                <a:gd name="T74" fmla="*/ 9 w 61"/>
                <a:gd name="T75" fmla="*/ 42 h 50"/>
                <a:gd name="T76" fmla="*/ 5 w 61"/>
                <a:gd name="T77" fmla="*/ 37 h 50"/>
                <a:gd name="T78" fmla="*/ 2 w 61"/>
                <a:gd name="T79" fmla="*/ 28 h 50"/>
                <a:gd name="T80" fmla="*/ 0 w 61"/>
                <a:gd name="T81" fmla="*/ 22 h 50"/>
                <a:gd name="T82" fmla="*/ 2 w 61"/>
                <a:gd name="T83" fmla="*/ 16 h 50"/>
                <a:gd name="T84" fmla="*/ 3 w 61"/>
                <a:gd name="T85" fmla="*/ 12 h 50"/>
                <a:gd name="T86" fmla="*/ 8 w 61"/>
                <a:gd name="T87" fmla="*/ 6 h 50"/>
                <a:gd name="T88" fmla="*/ 12 w 61"/>
                <a:gd name="T89" fmla="*/ 3 h 50"/>
                <a:gd name="T90" fmla="*/ 21 w 61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1" h="50">
                  <a:moveTo>
                    <a:pt x="11" y="16"/>
                  </a:moveTo>
                  <a:lnTo>
                    <a:pt x="8" y="18"/>
                  </a:lnTo>
                  <a:lnTo>
                    <a:pt x="6" y="19"/>
                  </a:lnTo>
                  <a:lnTo>
                    <a:pt x="5" y="22"/>
                  </a:lnTo>
                  <a:lnTo>
                    <a:pt x="5" y="25"/>
                  </a:lnTo>
                  <a:lnTo>
                    <a:pt x="8" y="28"/>
                  </a:lnTo>
                  <a:lnTo>
                    <a:pt x="12" y="31"/>
                  </a:lnTo>
                  <a:lnTo>
                    <a:pt x="17" y="33"/>
                  </a:lnTo>
                  <a:lnTo>
                    <a:pt x="24" y="33"/>
                  </a:lnTo>
                  <a:lnTo>
                    <a:pt x="24" y="16"/>
                  </a:lnTo>
                  <a:lnTo>
                    <a:pt x="11" y="16"/>
                  </a:lnTo>
                  <a:close/>
                  <a:moveTo>
                    <a:pt x="21" y="0"/>
                  </a:moveTo>
                  <a:lnTo>
                    <a:pt x="29" y="0"/>
                  </a:lnTo>
                  <a:lnTo>
                    <a:pt x="29" y="33"/>
                  </a:lnTo>
                  <a:lnTo>
                    <a:pt x="35" y="31"/>
                  </a:lnTo>
                  <a:lnTo>
                    <a:pt x="39" y="30"/>
                  </a:lnTo>
                  <a:lnTo>
                    <a:pt x="44" y="27"/>
                  </a:lnTo>
                  <a:lnTo>
                    <a:pt x="47" y="24"/>
                  </a:lnTo>
                  <a:lnTo>
                    <a:pt x="50" y="19"/>
                  </a:lnTo>
                  <a:lnTo>
                    <a:pt x="50" y="16"/>
                  </a:lnTo>
                  <a:lnTo>
                    <a:pt x="49" y="12"/>
                  </a:lnTo>
                  <a:lnTo>
                    <a:pt x="45" y="6"/>
                  </a:lnTo>
                  <a:lnTo>
                    <a:pt x="44" y="4"/>
                  </a:lnTo>
                  <a:lnTo>
                    <a:pt x="41" y="3"/>
                  </a:lnTo>
                  <a:lnTo>
                    <a:pt x="42" y="0"/>
                  </a:lnTo>
                  <a:lnTo>
                    <a:pt x="49" y="3"/>
                  </a:lnTo>
                  <a:lnTo>
                    <a:pt x="53" y="6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1" y="31"/>
                  </a:lnTo>
                  <a:lnTo>
                    <a:pt x="58" y="36"/>
                  </a:lnTo>
                  <a:lnTo>
                    <a:pt x="56" y="40"/>
                  </a:lnTo>
                  <a:lnTo>
                    <a:pt x="52" y="45"/>
                  </a:lnTo>
                  <a:lnTo>
                    <a:pt x="45" y="48"/>
                  </a:lnTo>
                  <a:lnTo>
                    <a:pt x="39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9" y="42"/>
                  </a:lnTo>
                  <a:lnTo>
                    <a:pt x="5" y="37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3" y="12"/>
                  </a:lnTo>
                  <a:lnTo>
                    <a:pt x="8" y="6"/>
                  </a:lnTo>
                  <a:lnTo>
                    <a:pt x="12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5" name="Freeform 255"/>
            <p:cNvSpPr>
              <a:spLocks/>
            </p:cNvSpPr>
            <p:nvPr/>
          </p:nvSpPr>
          <p:spPr bwMode="auto">
            <a:xfrm>
              <a:off x="4194175" y="2471738"/>
              <a:ext cx="134938" cy="46037"/>
            </a:xfrm>
            <a:custGeom>
              <a:avLst/>
              <a:gdLst>
                <a:gd name="T0" fmla="*/ 82 w 85"/>
                <a:gd name="T1" fmla="*/ 0 h 29"/>
                <a:gd name="T2" fmla="*/ 85 w 85"/>
                <a:gd name="T3" fmla="*/ 0 h 29"/>
                <a:gd name="T4" fmla="*/ 85 w 85"/>
                <a:gd name="T5" fmla="*/ 29 h 29"/>
                <a:gd name="T6" fmla="*/ 82 w 85"/>
                <a:gd name="T7" fmla="*/ 29 h 29"/>
                <a:gd name="T8" fmla="*/ 82 w 85"/>
                <a:gd name="T9" fmla="*/ 28 h 29"/>
                <a:gd name="T10" fmla="*/ 78 w 85"/>
                <a:gd name="T11" fmla="*/ 23 h 29"/>
                <a:gd name="T12" fmla="*/ 6 w 85"/>
                <a:gd name="T13" fmla="*/ 23 h 29"/>
                <a:gd name="T14" fmla="*/ 5 w 85"/>
                <a:gd name="T15" fmla="*/ 25 h 29"/>
                <a:gd name="T16" fmla="*/ 3 w 85"/>
                <a:gd name="T17" fmla="*/ 25 h 29"/>
                <a:gd name="T18" fmla="*/ 3 w 85"/>
                <a:gd name="T19" fmla="*/ 26 h 29"/>
                <a:gd name="T20" fmla="*/ 2 w 85"/>
                <a:gd name="T21" fmla="*/ 29 h 29"/>
                <a:gd name="T22" fmla="*/ 0 w 85"/>
                <a:gd name="T23" fmla="*/ 29 h 29"/>
                <a:gd name="T24" fmla="*/ 0 w 85"/>
                <a:gd name="T25" fmla="*/ 6 h 29"/>
                <a:gd name="T26" fmla="*/ 78 w 85"/>
                <a:gd name="T27" fmla="*/ 6 h 29"/>
                <a:gd name="T28" fmla="*/ 79 w 85"/>
                <a:gd name="T29" fmla="*/ 5 h 29"/>
                <a:gd name="T30" fmla="*/ 81 w 85"/>
                <a:gd name="T31" fmla="*/ 5 h 29"/>
                <a:gd name="T32" fmla="*/ 82 w 85"/>
                <a:gd name="T33" fmla="*/ 3 h 29"/>
                <a:gd name="T34" fmla="*/ 82 w 85"/>
                <a:gd name="T3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29">
                  <a:moveTo>
                    <a:pt x="82" y="0"/>
                  </a:moveTo>
                  <a:lnTo>
                    <a:pt x="85" y="0"/>
                  </a:lnTo>
                  <a:lnTo>
                    <a:pt x="85" y="29"/>
                  </a:lnTo>
                  <a:lnTo>
                    <a:pt x="82" y="29"/>
                  </a:lnTo>
                  <a:lnTo>
                    <a:pt x="82" y="28"/>
                  </a:lnTo>
                  <a:lnTo>
                    <a:pt x="78" y="23"/>
                  </a:lnTo>
                  <a:lnTo>
                    <a:pt x="6" y="23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1" y="5"/>
                  </a:lnTo>
                  <a:lnTo>
                    <a:pt x="82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6" name="Freeform 256"/>
            <p:cNvSpPr>
              <a:spLocks noEditPoints="1"/>
            </p:cNvSpPr>
            <p:nvPr/>
          </p:nvSpPr>
          <p:spPr bwMode="auto">
            <a:xfrm>
              <a:off x="4194175" y="2363788"/>
              <a:ext cx="138113" cy="98425"/>
            </a:xfrm>
            <a:custGeom>
              <a:avLst/>
              <a:gdLst>
                <a:gd name="T0" fmla="*/ 43 w 87"/>
                <a:gd name="T1" fmla="*/ 23 h 62"/>
                <a:gd name="T2" fmla="*/ 37 w 87"/>
                <a:gd name="T3" fmla="*/ 26 h 62"/>
                <a:gd name="T4" fmla="*/ 31 w 87"/>
                <a:gd name="T5" fmla="*/ 32 h 62"/>
                <a:gd name="T6" fmla="*/ 31 w 87"/>
                <a:gd name="T7" fmla="*/ 38 h 62"/>
                <a:gd name="T8" fmla="*/ 32 w 87"/>
                <a:gd name="T9" fmla="*/ 40 h 62"/>
                <a:gd name="T10" fmla="*/ 35 w 87"/>
                <a:gd name="T11" fmla="*/ 41 h 62"/>
                <a:gd name="T12" fmla="*/ 38 w 87"/>
                <a:gd name="T13" fmla="*/ 44 h 62"/>
                <a:gd name="T14" fmla="*/ 70 w 87"/>
                <a:gd name="T15" fmla="*/ 44 h 62"/>
                <a:gd name="T16" fmla="*/ 75 w 87"/>
                <a:gd name="T17" fmla="*/ 43 h 62"/>
                <a:gd name="T18" fmla="*/ 79 w 87"/>
                <a:gd name="T19" fmla="*/ 38 h 62"/>
                <a:gd name="T20" fmla="*/ 79 w 87"/>
                <a:gd name="T21" fmla="*/ 31 h 62"/>
                <a:gd name="T22" fmla="*/ 71 w 87"/>
                <a:gd name="T23" fmla="*/ 23 h 62"/>
                <a:gd name="T24" fmla="*/ 43 w 87"/>
                <a:gd name="T25" fmla="*/ 23 h 62"/>
                <a:gd name="T26" fmla="*/ 79 w 87"/>
                <a:gd name="T27" fmla="*/ 0 h 62"/>
                <a:gd name="T28" fmla="*/ 82 w 87"/>
                <a:gd name="T29" fmla="*/ 0 h 62"/>
                <a:gd name="T30" fmla="*/ 87 w 87"/>
                <a:gd name="T31" fmla="*/ 23 h 62"/>
                <a:gd name="T32" fmla="*/ 78 w 87"/>
                <a:gd name="T33" fmla="*/ 23 h 62"/>
                <a:gd name="T34" fmla="*/ 82 w 87"/>
                <a:gd name="T35" fmla="*/ 28 h 62"/>
                <a:gd name="T36" fmla="*/ 85 w 87"/>
                <a:gd name="T37" fmla="*/ 32 h 62"/>
                <a:gd name="T38" fmla="*/ 87 w 87"/>
                <a:gd name="T39" fmla="*/ 35 h 62"/>
                <a:gd name="T40" fmla="*/ 87 w 87"/>
                <a:gd name="T41" fmla="*/ 44 h 62"/>
                <a:gd name="T42" fmla="*/ 84 w 87"/>
                <a:gd name="T43" fmla="*/ 49 h 62"/>
                <a:gd name="T44" fmla="*/ 82 w 87"/>
                <a:gd name="T45" fmla="*/ 53 h 62"/>
                <a:gd name="T46" fmla="*/ 78 w 87"/>
                <a:gd name="T47" fmla="*/ 56 h 62"/>
                <a:gd name="T48" fmla="*/ 65 w 87"/>
                <a:gd name="T49" fmla="*/ 62 h 62"/>
                <a:gd name="T50" fmla="*/ 58 w 87"/>
                <a:gd name="T51" fmla="*/ 62 h 62"/>
                <a:gd name="T52" fmla="*/ 49 w 87"/>
                <a:gd name="T53" fmla="*/ 61 h 62"/>
                <a:gd name="T54" fmla="*/ 41 w 87"/>
                <a:gd name="T55" fmla="*/ 59 h 62"/>
                <a:gd name="T56" fmla="*/ 37 w 87"/>
                <a:gd name="T57" fmla="*/ 56 h 62"/>
                <a:gd name="T58" fmla="*/ 31 w 87"/>
                <a:gd name="T59" fmla="*/ 50 h 62"/>
                <a:gd name="T60" fmla="*/ 28 w 87"/>
                <a:gd name="T61" fmla="*/ 44 h 62"/>
                <a:gd name="T62" fmla="*/ 26 w 87"/>
                <a:gd name="T63" fmla="*/ 38 h 62"/>
                <a:gd name="T64" fmla="*/ 26 w 87"/>
                <a:gd name="T65" fmla="*/ 34 h 62"/>
                <a:gd name="T66" fmla="*/ 28 w 87"/>
                <a:gd name="T67" fmla="*/ 31 h 62"/>
                <a:gd name="T68" fmla="*/ 35 w 87"/>
                <a:gd name="T69" fmla="*/ 23 h 62"/>
                <a:gd name="T70" fmla="*/ 5 w 87"/>
                <a:gd name="T71" fmla="*/ 23 h 62"/>
                <a:gd name="T72" fmla="*/ 5 w 87"/>
                <a:gd name="T73" fmla="*/ 24 h 62"/>
                <a:gd name="T74" fmla="*/ 3 w 87"/>
                <a:gd name="T75" fmla="*/ 24 h 62"/>
                <a:gd name="T76" fmla="*/ 3 w 87"/>
                <a:gd name="T77" fmla="*/ 29 h 62"/>
                <a:gd name="T78" fmla="*/ 2 w 87"/>
                <a:gd name="T79" fmla="*/ 32 h 62"/>
                <a:gd name="T80" fmla="*/ 0 w 87"/>
                <a:gd name="T81" fmla="*/ 32 h 62"/>
                <a:gd name="T82" fmla="*/ 0 w 87"/>
                <a:gd name="T83" fmla="*/ 6 h 62"/>
                <a:gd name="T84" fmla="*/ 78 w 87"/>
                <a:gd name="T85" fmla="*/ 6 h 62"/>
                <a:gd name="T86" fmla="*/ 78 w 87"/>
                <a:gd name="T87" fmla="*/ 5 h 62"/>
                <a:gd name="T88" fmla="*/ 79 w 87"/>
                <a:gd name="T89" fmla="*/ 5 h 62"/>
                <a:gd name="T90" fmla="*/ 79 w 87"/>
                <a:gd name="T9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" h="62">
                  <a:moveTo>
                    <a:pt x="43" y="23"/>
                  </a:moveTo>
                  <a:lnTo>
                    <a:pt x="37" y="26"/>
                  </a:lnTo>
                  <a:lnTo>
                    <a:pt x="31" y="32"/>
                  </a:lnTo>
                  <a:lnTo>
                    <a:pt x="31" y="38"/>
                  </a:lnTo>
                  <a:lnTo>
                    <a:pt x="32" y="40"/>
                  </a:lnTo>
                  <a:lnTo>
                    <a:pt x="35" y="41"/>
                  </a:lnTo>
                  <a:lnTo>
                    <a:pt x="38" y="44"/>
                  </a:lnTo>
                  <a:lnTo>
                    <a:pt x="70" y="44"/>
                  </a:lnTo>
                  <a:lnTo>
                    <a:pt x="75" y="43"/>
                  </a:lnTo>
                  <a:lnTo>
                    <a:pt x="79" y="38"/>
                  </a:lnTo>
                  <a:lnTo>
                    <a:pt x="79" y="31"/>
                  </a:lnTo>
                  <a:lnTo>
                    <a:pt x="71" y="23"/>
                  </a:lnTo>
                  <a:lnTo>
                    <a:pt x="43" y="23"/>
                  </a:lnTo>
                  <a:close/>
                  <a:moveTo>
                    <a:pt x="79" y="0"/>
                  </a:moveTo>
                  <a:lnTo>
                    <a:pt x="82" y="0"/>
                  </a:lnTo>
                  <a:lnTo>
                    <a:pt x="87" y="23"/>
                  </a:lnTo>
                  <a:lnTo>
                    <a:pt x="78" y="23"/>
                  </a:lnTo>
                  <a:lnTo>
                    <a:pt x="82" y="28"/>
                  </a:lnTo>
                  <a:lnTo>
                    <a:pt x="85" y="32"/>
                  </a:lnTo>
                  <a:lnTo>
                    <a:pt x="87" y="35"/>
                  </a:lnTo>
                  <a:lnTo>
                    <a:pt x="87" y="44"/>
                  </a:lnTo>
                  <a:lnTo>
                    <a:pt x="84" y="49"/>
                  </a:lnTo>
                  <a:lnTo>
                    <a:pt x="82" y="53"/>
                  </a:lnTo>
                  <a:lnTo>
                    <a:pt x="78" y="56"/>
                  </a:lnTo>
                  <a:lnTo>
                    <a:pt x="65" y="62"/>
                  </a:lnTo>
                  <a:lnTo>
                    <a:pt x="58" y="62"/>
                  </a:lnTo>
                  <a:lnTo>
                    <a:pt x="49" y="61"/>
                  </a:lnTo>
                  <a:lnTo>
                    <a:pt x="41" y="59"/>
                  </a:lnTo>
                  <a:lnTo>
                    <a:pt x="37" y="56"/>
                  </a:lnTo>
                  <a:lnTo>
                    <a:pt x="31" y="50"/>
                  </a:lnTo>
                  <a:lnTo>
                    <a:pt x="28" y="44"/>
                  </a:lnTo>
                  <a:lnTo>
                    <a:pt x="26" y="38"/>
                  </a:lnTo>
                  <a:lnTo>
                    <a:pt x="26" y="34"/>
                  </a:lnTo>
                  <a:lnTo>
                    <a:pt x="28" y="31"/>
                  </a:lnTo>
                  <a:lnTo>
                    <a:pt x="3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3" y="29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6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7" name="Freeform 257"/>
            <p:cNvSpPr>
              <a:spLocks noEditPoints="1"/>
            </p:cNvSpPr>
            <p:nvPr/>
          </p:nvSpPr>
          <p:spPr bwMode="auto">
            <a:xfrm>
              <a:off x="4192588" y="2254250"/>
              <a:ext cx="136525" cy="42862"/>
            </a:xfrm>
            <a:custGeom>
              <a:avLst/>
              <a:gdLst>
                <a:gd name="T0" fmla="*/ 9 w 86"/>
                <a:gd name="T1" fmla="*/ 4 h 27"/>
                <a:gd name="T2" fmla="*/ 10 w 86"/>
                <a:gd name="T3" fmla="*/ 6 h 27"/>
                <a:gd name="T4" fmla="*/ 12 w 86"/>
                <a:gd name="T5" fmla="*/ 6 h 27"/>
                <a:gd name="T6" fmla="*/ 15 w 86"/>
                <a:gd name="T7" fmla="*/ 7 h 27"/>
                <a:gd name="T8" fmla="*/ 17 w 86"/>
                <a:gd name="T9" fmla="*/ 10 h 27"/>
                <a:gd name="T10" fmla="*/ 17 w 86"/>
                <a:gd name="T11" fmla="*/ 16 h 27"/>
                <a:gd name="T12" fmla="*/ 15 w 86"/>
                <a:gd name="T13" fmla="*/ 18 h 27"/>
                <a:gd name="T14" fmla="*/ 15 w 86"/>
                <a:gd name="T15" fmla="*/ 19 h 27"/>
                <a:gd name="T16" fmla="*/ 14 w 86"/>
                <a:gd name="T17" fmla="*/ 21 h 27"/>
                <a:gd name="T18" fmla="*/ 10 w 86"/>
                <a:gd name="T19" fmla="*/ 22 h 27"/>
                <a:gd name="T20" fmla="*/ 9 w 86"/>
                <a:gd name="T21" fmla="*/ 22 h 27"/>
                <a:gd name="T22" fmla="*/ 4 w 86"/>
                <a:gd name="T23" fmla="*/ 21 h 27"/>
                <a:gd name="T24" fmla="*/ 0 w 86"/>
                <a:gd name="T25" fmla="*/ 16 h 27"/>
                <a:gd name="T26" fmla="*/ 0 w 86"/>
                <a:gd name="T27" fmla="*/ 12 h 27"/>
                <a:gd name="T28" fmla="*/ 1 w 86"/>
                <a:gd name="T29" fmla="*/ 9 h 27"/>
                <a:gd name="T30" fmla="*/ 4 w 86"/>
                <a:gd name="T31" fmla="*/ 6 h 27"/>
                <a:gd name="T32" fmla="*/ 6 w 86"/>
                <a:gd name="T33" fmla="*/ 6 h 27"/>
                <a:gd name="T34" fmla="*/ 9 w 86"/>
                <a:gd name="T35" fmla="*/ 4 h 27"/>
                <a:gd name="T36" fmla="*/ 83 w 86"/>
                <a:gd name="T37" fmla="*/ 0 h 27"/>
                <a:gd name="T38" fmla="*/ 86 w 86"/>
                <a:gd name="T39" fmla="*/ 0 h 27"/>
                <a:gd name="T40" fmla="*/ 86 w 86"/>
                <a:gd name="T41" fmla="*/ 27 h 27"/>
                <a:gd name="T42" fmla="*/ 83 w 86"/>
                <a:gd name="T43" fmla="*/ 27 h 27"/>
                <a:gd name="T44" fmla="*/ 83 w 86"/>
                <a:gd name="T45" fmla="*/ 25 h 27"/>
                <a:gd name="T46" fmla="*/ 82 w 86"/>
                <a:gd name="T47" fmla="*/ 24 h 27"/>
                <a:gd name="T48" fmla="*/ 80 w 86"/>
                <a:gd name="T49" fmla="*/ 24 h 27"/>
                <a:gd name="T50" fmla="*/ 79 w 86"/>
                <a:gd name="T51" fmla="*/ 22 h 27"/>
                <a:gd name="T52" fmla="*/ 36 w 86"/>
                <a:gd name="T53" fmla="*/ 22 h 27"/>
                <a:gd name="T54" fmla="*/ 35 w 86"/>
                <a:gd name="T55" fmla="*/ 24 h 27"/>
                <a:gd name="T56" fmla="*/ 33 w 86"/>
                <a:gd name="T57" fmla="*/ 24 h 27"/>
                <a:gd name="T58" fmla="*/ 32 w 86"/>
                <a:gd name="T59" fmla="*/ 25 h 27"/>
                <a:gd name="T60" fmla="*/ 32 w 86"/>
                <a:gd name="T61" fmla="*/ 27 h 27"/>
                <a:gd name="T62" fmla="*/ 29 w 86"/>
                <a:gd name="T63" fmla="*/ 27 h 27"/>
                <a:gd name="T64" fmla="*/ 29 w 86"/>
                <a:gd name="T65" fmla="*/ 4 h 27"/>
                <a:gd name="T66" fmla="*/ 80 w 86"/>
                <a:gd name="T67" fmla="*/ 4 h 27"/>
                <a:gd name="T68" fmla="*/ 83 w 86"/>
                <a:gd name="T69" fmla="*/ 1 h 27"/>
                <a:gd name="T70" fmla="*/ 83 w 86"/>
                <a:gd name="T7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27">
                  <a:moveTo>
                    <a:pt x="9" y="4"/>
                  </a:moveTo>
                  <a:lnTo>
                    <a:pt x="10" y="6"/>
                  </a:lnTo>
                  <a:lnTo>
                    <a:pt x="12" y="6"/>
                  </a:lnTo>
                  <a:lnTo>
                    <a:pt x="15" y="7"/>
                  </a:lnTo>
                  <a:lnTo>
                    <a:pt x="17" y="10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1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4"/>
                  </a:lnTo>
                  <a:close/>
                  <a:moveTo>
                    <a:pt x="83" y="0"/>
                  </a:moveTo>
                  <a:lnTo>
                    <a:pt x="86" y="0"/>
                  </a:lnTo>
                  <a:lnTo>
                    <a:pt x="86" y="27"/>
                  </a:lnTo>
                  <a:lnTo>
                    <a:pt x="83" y="27"/>
                  </a:lnTo>
                  <a:lnTo>
                    <a:pt x="83" y="25"/>
                  </a:lnTo>
                  <a:lnTo>
                    <a:pt x="82" y="24"/>
                  </a:lnTo>
                  <a:lnTo>
                    <a:pt x="80" y="24"/>
                  </a:lnTo>
                  <a:lnTo>
                    <a:pt x="79" y="22"/>
                  </a:lnTo>
                  <a:lnTo>
                    <a:pt x="36" y="22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32" y="25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4"/>
                  </a:lnTo>
                  <a:lnTo>
                    <a:pt x="80" y="4"/>
                  </a:lnTo>
                  <a:lnTo>
                    <a:pt x="83" y="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8" name="Freeform 258"/>
            <p:cNvSpPr>
              <a:spLocks/>
            </p:cNvSpPr>
            <p:nvPr/>
          </p:nvSpPr>
          <p:spPr bwMode="auto">
            <a:xfrm>
              <a:off x="4235450" y="2146300"/>
              <a:ext cx="93663" cy="95250"/>
            </a:xfrm>
            <a:custGeom>
              <a:avLst/>
              <a:gdLst>
                <a:gd name="T0" fmla="*/ 56 w 59"/>
                <a:gd name="T1" fmla="*/ 0 h 60"/>
                <a:gd name="T2" fmla="*/ 59 w 59"/>
                <a:gd name="T3" fmla="*/ 0 h 60"/>
                <a:gd name="T4" fmla="*/ 59 w 59"/>
                <a:gd name="T5" fmla="*/ 27 h 60"/>
                <a:gd name="T6" fmla="*/ 56 w 59"/>
                <a:gd name="T7" fmla="*/ 27 h 60"/>
                <a:gd name="T8" fmla="*/ 56 w 59"/>
                <a:gd name="T9" fmla="*/ 25 h 60"/>
                <a:gd name="T10" fmla="*/ 55 w 59"/>
                <a:gd name="T11" fmla="*/ 24 h 60"/>
                <a:gd name="T12" fmla="*/ 53 w 59"/>
                <a:gd name="T13" fmla="*/ 24 h 60"/>
                <a:gd name="T14" fmla="*/ 52 w 59"/>
                <a:gd name="T15" fmla="*/ 22 h 60"/>
                <a:gd name="T16" fmla="*/ 12 w 59"/>
                <a:gd name="T17" fmla="*/ 22 h 60"/>
                <a:gd name="T18" fmla="*/ 9 w 59"/>
                <a:gd name="T19" fmla="*/ 25 h 60"/>
                <a:gd name="T20" fmla="*/ 9 w 59"/>
                <a:gd name="T21" fmla="*/ 30 h 60"/>
                <a:gd name="T22" fmla="*/ 11 w 59"/>
                <a:gd name="T23" fmla="*/ 33 h 60"/>
                <a:gd name="T24" fmla="*/ 14 w 59"/>
                <a:gd name="T25" fmla="*/ 34 h 60"/>
                <a:gd name="T26" fmla="*/ 18 w 59"/>
                <a:gd name="T27" fmla="*/ 37 h 60"/>
                <a:gd name="T28" fmla="*/ 49 w 59"/>
                <a:gd name="T29" fmla="*/ 37 h 60"/>
                <a:gd name="T30" fmla="*/ 52 w 59"/>
                <a:gd name="T31" fmla="*/ 36 h 60"/>
                <a:gd name="T32" fmla="*/ 55 w 59"/>
                <a:gd name="T33" fmla="*/ 36 h 60"/>
                <a:gd name="T34" fmla="*/ 56 w 59"/>
                <a:gd name="T35" fmla="*/ 34 h 60"/>
                <a:gd name="T36" fmla="*/ 56 w 59"/>
                <a:gd name="T37" fmla="*/ 31 h 60"/>
                <a:gd name="T38" fmla="*/ 59 w 59"/>
                <a:gd name="T39" fmla="*/ 31 h 60"/>
                <a:gd name="T40" fmla="*/ 59 w 59"/>
                <a:gd name="T41" fmla="*/ 60 h 60"/>
                <a:gd name="T42" fmla="*/ 56 w 59"/>
                <a:gd name="T43" fmla="*/ 60 h 60"/>
                <a:gd name="T44" fmla="*/ 56 w 59"/>
                <a:gd name="T45" fmla="*/ 57 h 60"/>
                <a:gd name="T46" fmla="*/ 55 w 59"/>
                <a:gd name="T47" fmla="*/ 56 h 60"/>
                <a:gd name="T48" fmla="*/ 53 w 59"/>
                <a:gd name="T49" fmla="*/ 56 h 60"/>
                <a:gd name="T50" fmla="*/ 52 w 59"/>
                <a:gd name="T51" fmla="*/ 54 h 60"/>
                <a:gd name="T52" fmla="*/ 8 w 59"/>
                <a:gd name="T53" fmla="*/ 54 h 60"/>
                <a:gd name="T54" fmla="*/ 8 w 59"/>
                <a:gd name="T55" fmla="*/ 56 h 60"/>
                <a:gd name="T56" fmla="*/ 6 w 59"/>
                <a:gd name="T57" fmla="*/ 56 h 60"/>
                <a:gd name="T58" fmla="*/ 5 w 59"/>
                <a:gd name="T59" fmla="*/ 57 h 60"/>
                <a:gd name="T60" fmla="*/ 5 w 59"/>
                <a:gd name="T61" fmla="*/ 60 h 60"/>
                <a:gd name="T62" fmla="*/ 2 w 59"/>
                <a:gd name="T63" fmla="*/ 60 h 60"/>
                <a:gd name="T64" fmla="*/ 2 w 59"/>
                <a:gd name="T65" fmla="*/ 37 h 60"/>
                <a:gd name="T66" fmla="*/ 9 w 59"/>
                <a:gd name="T67" fmla="*/ 37 h 60"/>
                <a:gd name="T68" fmla="*/ 3 w 59"/>
                <a:gd name="T69" fmla="*/ 28 h 60"/>
                <a:gd name="T70" fmla="*/ 2 w 59"/>
                <a:gd name="T71" fmla="*/ 25 h 60"/>
                <a:gd name="T72" fmla="*/ 2 w 59"/>
                <a:gd name="T73" fmla="*/ 24 h 60"/>
                <a:gd name="T74" fmla="*/ 0 w 59"/>
                <a:gd name="T75" fmla="*/ 19 h 60"/>
                <a:gd name="T76" fmla="*/ 3 w 59"/>
                <a:gd name="T77" fmla="*/ 10 h 60"/>
                <a:gd name="T78" fmla="*/ 8 w 59"/>
                <a:gd name="T79" fmla="*/ 7 h 60"/>
                <a:gd name="T80" fmla="*/ 11 w 59"/>
                <a:gd name="T81" fmla="*/ 6 h 60"/>
                <a:gd name="T82" fmla="*/ 49 w 59"/>
                <a:gd name="T83" fmla="*/ 6 h 60"/>
                <a:gd name="T84" fmla="*/ 52 w 59"/>
                <a:gd name="T85" fmla="*/ 4 h 60"/>
                <a:gd name="T86" fmla="*/ 53 w 59"/>
                <a:gd name="T87" fmla="*/ 4 h 60"/>
                <a:gd name="T88" fmla="*/ 55 w 59"/>
                <a:gd name="T89" fmla="*/ 3 h 60"/>
                <a:gd name="T90" fmla="*/ 56 w 59"/>
                <a:gd name="T91" fmla="*/ 3 h 60"/>
                <a:gd name="T92" fmla="*/ 56 w 59"/>
                <a:gd name="T9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9" h="60">
                  <a:moveTo>
                    <a:pt x="56" y="0"/>
                  </a:moveTo>
                  <a:lnTo>
                    <a:pt x="59" y="0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6" y="25"/>
                  </a:lnTo>
                  <a:lnTo>
                    <a:pt x="55" y="24"/>
                  </a:lnTo>
                  <a:lnTo>
                    <a:pt x="53" y="24"/>
                  </a:lnTo>
                  <a:lnTo>
                    <a:pt x="52" y="22"/>
                  </a:lnTo>
                  <a:lnTo>
                    <a:pt x="12" y="22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1" y="33"/>
                  </a:lnTo>
                  <a:lnTo>
                    <a:pt x="14" y="34"/>
                  </a:lnTo>
                  <a:lnTo>
                    <a:pt x="18" y="37"/>
                  </a:lnTo>
                  <a:lnTo>
                    <a:pt x="49" y="37"/>
                  </a:lnTo>
                  <a:lnTo>
                    <a:pt x="52" y="36"/>
                  </a:lnTo>
                  <a:lnTo>
                    <a:pt x="55" y="36"/>
                  </a:lnTo>
                  <a:lnTo>
                    <a:pt x="56" y="34"/>
                  </a:lnTo>
                  <a:lnTo>
                    <a:pt x="56" y="31"/>
                  </a:lnTo>
                  <a:lnTo>
                    <a:pt x="59" y="31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56" y="57"/>
                  </a:lnTo>
                  <a:lnTo>
                    <a:pt x="55" y="56"/>
                  </a:lnTo>
                  <a:lnTo>
                    <a:pt x="53" y="56"/>
                  </a:lnTo>
                  <a:lnTo>
                    <a:pt x="52" y="54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2" y="60"/>
                  </a:lnTo>
                  <a:lnTo>
                    <a:pt x="2" y="37"/>
                  </a:lnTo>
                  <a:lnTo>
                    <a:pt x="9" y="37"/>
                  </a:lnTo>
                  <a:lnTo>
                    <a:pt x="3" y="28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8" y="7"/>
                  </a:lnTo>
                  <a:lnTo>
                    <a:pt x="11" y="6"/>
                  </a:lnTo>
                  <a:lnTo>
                    <a:pt x="49" y="6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49" name="Freeform 259"/>
            <p:cNvSpPr>
              <a:spLocks/>
            </p:cNvSpPr>
            <p:nvPr/>
          </p:nvSpPr>
          <p:spPr bwMode="auto">
            <a:xfrm>
              <a:off x="4203700" y="2071688"/>
              <a:ext cx="128588" cy="61912"/>
            </a:xfrm>
            <a:custGeom>
              <a:avLst/>
              <a:gdLst>
                <a:gd name="T0" fmla="*/ 22 w 81"/>
                <a:gd name="T1" fmla="*/ 0 h 39"/>
                <a:gd name="T2" fmla="*/ 29 w 81"/>
                <a:gd name="T3" fmla="*/ 0 h 39"/>
                <a:gd name="T4" fmla="*/ 29 w 81"/>
                <a:gd name="T5" fmla="*/ 13 h 39"/>
                <a:gd name="T6" fmla="*/ 70 w 81"/>
                <a:gd name="T7" fmla="*/ 13 h 39"/>
                <a:gd name="T8" fmla="*/ 73 w 81"/>
                <a:gd name="T9" fmla="*/ 10 h 39"/>
                <a:gd name="T10" fmla="*/ 73 w 81"/>
                <a:gd name="T11" fmla="*/ 9 h 39"/>
                <a:gd name="T12" fmla="*/ 67 w 81"/>
                <a:gd name="T13" fmla="*/ 3 h 39"/>
                <a:gd name="T14" fmla="*/ 69 w 81"/>
                <a:gd name="T15" fmla="*/ 1 h 39"/>
                <a:gd name="T16" fmla="*/ 78 w 81"/>
                <a:gd name="T17" fmla="*/ 7 h 39"/>
                <a:gd name="T18" fmla="*/ 79 w 81"/>
                <a:gd name="T19" fmla="*/ 12 h 39"/>
                <a:gd name="T20" fmla="*/ 81 w 81"/>
                <a:gd name="T21" fmla="*/ 18 h 39"/>
                <a:gd name="T22" fmla="*/ 81 w 81"/>
                <a:gd name="T23" fmla="*/ 21 h 39"/>
                <a:gd name="T24" fmla="*/ 79 w 81"/>
                <a:gd name="T25" fmla="*/ 22 h 39"/>
                <a:gd name="T26" fmla="*/ 78 w 81"/>
                <a:gd name="T27" fmla="*/ 25 h 39"/>
                <a:gd name="T28" fmla="*/ 73 w 81"/>
                <a:gd name="T29" fmla="*/ 30 h 39"/>
                <a:gd name="T30" fmla="*/ 29 w 81"/>
                <a:gd name="T31" fmla="*/ 30 h 39"/>
                <a:gd name="T32" fmla="*/ 29 w 81"/>
                <a:gd name="T33" fmla="*/ 39 h 39"/>
                <a:gd name="T34" fmla="*/ 26 w 81"/>
                <a:gd name="T35" fmla="*/ 39 h 39"/>
                <a:gd name="T36" fmla="*/ 22 w 81"/>
                <a:gd name="T37" fmla="*/ 35 h 39"/>
                <a:gd name="T38" fmla="*/ 19 w 81"/>
                <a:gd name="T39" fmla="*/ 30 h 39"/>
                <a:gd name="T40" fmla="*/ 14 w 81"/>
                <a:gd name="T41" fmla="*/ 25 h 39"/>
                <a:gd name="T42" fmla="*/ 8 w 81"/>
                <a:gd name="T43" fmla="*/ 21 h 39"/>
                <a:gd name="T44" fmla="*/ 0 w 81"/>
                <a:gd name="T45" fmla="*/ 16 h 39"/>
                <a:gd name="T46" fmla="*/ 0 w 81"/>
                <a:gd name="T47" fmla="*/ 13 h 39"/>
                <a:gd name="T48" fmla="*/ 22 w 81"/>
                <a:gd name="T49" fmla="*/ 13 h 39"/>
                <a:gd name="T50" fmla="*/ 22 w 81"/>
                <a:gd name="T5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39">
                  <a:moveTo>
                    <a:pt x="22" y="0"/>
                  </a:moveTo>
                  <a:lnTo>
                    <a:pt x="29" y="0"/>
                  </a:lnTo>
                  <a:lnTo>
                    <a:pt x="29" y="13"/>
                  </a:lnTo>
                  <a:lnTo>
                    <a:pt x="70" y="13"/>
                  </a:lnTo>
                  <a:lnTo>
                    <a:pt x="73" y="10"/>
                  </a:lnTo>
                  <a:lnTo>
                    <a:pt x="73" y="9"/>
                  </a:lnTo>
                  <a:lnTo>
                    <a:pt x="67" y="3"/>
                  </a:lnTo>
                  <a:lnTo>
                    <a:pt x="69" y="1"/>
                  </a:lnTo>
                  <a:lnTo>
                    <a:pt x="78" y="7"/>
                  </a:lnTo>
                  <a:lnTo>
                    <a:pt x="79" y="12"/>
                  </a:lnTo>
                  <a:lnTo>
                    <a:pt x="81" y="18"/>
                  </a:lnTo>
                  <a:lnTo>
                    <a:pt x="81" y="21"/>
                  </a:lnTo>
                  <a:lnTo>
                    <a:pt x="79" y="22"/>
                  </a:lnTo>
                  <a:lnTo>
                    <a:pt x="78" y="25"/>
                  </a:lnTo>
                  <a:lnTo>
                    <a:pt x="73" y="30"/>
                  </a:lnTo>
                  <a:lnTo>
                    <a:pt x="29" y="30"/>
                  </a:lnTo>
                  <a:lnTo>
                    <a:pt x="29" y="39"/>
                  </a:lnTo>
                  <a:lnTo>
                    <a:pt x="26" y="39"/>
                  </a:lnTo>
                  <a:lnTo>
                    <a:pt x="22" y="35"/>
                  </a:lnTo>
                  <a:lnTo>
                    <a:pt x="19" y="30"/>
                  </a:lnTo>
                  <a:lnTo>
                    <a:pt x="14" y="25"/>
                  </a:lnTo>
                  <a:lnTo>
                    <a:pt x="8" y="21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0" name="Freeform 260"/>
            <p:cNvSpPr>
              <a:spLocks noEditPoints="1"/>
            </p:cNvSpPr>
            <p:nvPr/>
          </p:nvSpPr>
          <p:spPr bwMode="auto">
            <a:xfrm>
              <a:off x="4235450" y="1982788"/>
              <a:ext cx="96838" cy="80962"/>
            </a:xfrm>
            <a:custGeom>
              <a:avLst/>
              <a:gdLst>
                <a:gd name="T0" fmla="*/ 14 w 61"/>
                <a:gd name="T1" fmla="*/ 16 h 51"/>
                <a:gd name="T2" fmla="*/ 11 w 61"/>
                <a:gd name="T3" fmla="*/ 18 h 51"/>
                <a:gd name="T4" fmla="*/ 9 w 61"/>
                <a:gd name="T5" fmla="*/ 18 h 51"/>
                <a:gd name="T6" fmla="*/ 5 w 61"/>
                <a:gd name="T7" fmla="*/ 22 h 51"/>
                <a:gd name="T8" fmla="*/ 5 w 61"/>
                <a:gd name="T9" fmla="*/ 27 h 51"/>
                <a:gd name="T10" fmla="*/ 8 w 61"/>
                <a:gd name="T11" fmla="*/ 30 h 51"/>
                <a:gd name="T12" fmla="*/ 17 w 61"/>
                <a:gd name="T13" fmla="*/ 33 h 51"/>
                <a:gd name="T14" fmla="*/ 24 w 61"/>
                <a:gd name="T15" fmla="*/ 33 h 51"/>
                <a:gd name="T16" fmla="*/ 24 w 61"/>
                <a:gd name="T17" fmla="*/ 16 h 51"/>
                <a:gd name="T18" fmla="*/ 14 w 61"/>
                <a:gd name="T19" fmla="*/ 16 h 51"/>
                <a:gd name="T20" fmla="*/ 29 w 61"/>
                <a:gd name="T21" fmla="*/ 0 h 51"/>
                <a:gd name="T22" fmla="*/ 29 w 61"/>
                <a:gd name="T23" fmla="*/ 33 h 51"/>
                <a:gd name="T24" fmla="*/ 35 w 61"/>
                <a:gd name="T25" fmla="*/ 33 h 51"/>
                <a:gd name="T26" fmla="*/ 44 w 61"/>
                <a:gd name="T27" fmla="*/ 27 h 51"/>
                <a:gd name="T28" fmla="*/ 47 w 61"/>
                <a:gd name="T29" fmla="*/ 24 h 51"/>
                <a:gd name="T30" fmla="*/ 50 w 61"/>
                <a:gd name="T31" fmla="*/ 19 h 51"/>
                <a:gd name="T32" fmla="*/ 50 w 61"/>
                <a:gd name="T33" fmla="*/ 16 h 51"/>
                <a:gd name="T34" fmla="*/ 49 w 61"/>
                <a:gd name="T35" fmla="*/ 12 h 51"/>
                <a:gd name="T36" fmla="*/ 47 w 61"/>
                <a:gd name="T37" fmla="*/ 9 h 51"/>
                <a:gd name="T38" fmla="*/ 45 w 61"/>
                <a:gd name="T39" fmla="*/ 7 h 51"/>
                <a:gd name="T40" fmla="*/ 44 w 61"/>
                <a:gd name="T41" fmla="*/ 4 h 51"/>
                <a:gd name="T42" fmla="*/ 41 w 61"/>
                <a:gd name="T43" fmla="*/ 3 h 51"/>
                <a:gd name="T44" fmla="*/ 42 w 61"/>
                <a:gd name="T45" fmla="*/ 0 h 51"/>
                <a:gd name="T46" fmla="*/ 49 w 61"/>
                <a:gd name="T47" fmla="*/ 3 h 51"/>
                <a:gd name="T48" fmla="*/ 56 w 61"/>
                <a:gd name="T49" fmla="*/ 10 h 51"/>
                <a:gd name="T50" fmla="*/ 59 w 61"/>
                <a:gd name="T51" fmla="*/ 15 h 51"/>
                <a:gd name="T52" fmla="*/ 61 w 61"/>
                <a:gd name="T53" fmla="*/ 21 h 51"/>
                <a:gd name="T54" fmla="*/ 61 w 61"/>
                <a:gd name="T55" fmla="*/ 32 h 51"/>
                <a:gd name="T56" fmla="*/ 58 w 61"/>
                <a:gd name="T57" fmla="*/ 36 h 51"/>
                <a:gd name="T58" fmla="*/ 56 w 61"/>
                <a:gd name="T59" fmla="*/ 41 h 51"/>
                <a:gd name="T60" fmla="*/ 52 w 61"/>
                <a:gd name="T61" fmla="*/ 45 h 51"/>
                <a:gd name="T62" fmla="*/ 45 w 61"/>
                <a:gd name="T63" fmla="*/ 48 h 51"/>
                <a:gd name="T64" fmla="*/ 39 w 61"/>
                <a:gd name="T65" fmla="*/ 50 h 51"/>
                <a:gd name="T66" fmla="*/ 32 w 61"/>
                <a:gd name="T67" fmla="*/ 51 h 51"/>
                <a:gd name="T68" fmla="*/ 24 w 61"/>
                <a:gd name="T69" fmla="*/ 51 h 51"/>
                <a:gd name="T70" fmla="*/ 18 w 61"/>
                <a:gd name="T71" fmla="*/ 48 h 51"/>
                <a:gd name="T72" fmla="*/ 14 w 61"/>
                <a:gd name="T73" fmla="*/ 47 h 51"/>
                <a:gd name="T74" fmla="*/ 5 w 61"/>
                <a:gd name="T75" fmla="*/ 38 h 51"/>
                <a:gd name="T76" fmla="*/ 2 w 61"/>
                <a:gd name="T77" fmla="*/ 29 h 51"/>
                <a:gd name="T78" fmla="*/ 0 w 61"/>
                <a:gd name="T79" fmla="*/ 22 h 51"/>
                <a:gd name="T80" fmla="*/ 2 w 61"/>
                <a:gd name="T81" fmla="*/ 18 h 51"/>
                <a:gd name="T82" fmla="*/ 3 w 61"/>
                <a:gd name="T83" fmla="*/ 12 h 51"/>
                <a:gd name="T84" fmla="*/ 8 w 61"/>
                <a:gd name="T85" fmla="*/ 7 h 51"/>
                <a:gd name="T86" fmla="*/ 12 w 61"/>
                <a:gd name="T87" fmla="*/ 4 h 51"/>
                <a:gd name="T88" fmla="*/ 21 w 61"/>
                <a:gd name="T89" fmla="*/ 1 h 51"/>
                <a:gd name="T90" fmla="*/ 29 w 61"/>
                <a:gd name="T9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1" h="51">
                  <a:moveTo>
                    <a:pt x="14" y="16"/>
                  </a:moveTo>
                  <a:lnTo>
                    <a:pt x="11" y="18"/>
                  </a:lnTo>
                  <a:lnTo>
                    <a:pt x="9" y="18"/>
                  </a:lnTo>
                  <a:lnTo>
                    <a:pt x="5" y="22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7" y="33"/>
                  </a:lnTo>
                  <a:lnTo>
                    <a:pt x="24" y="33"/>
                  </a:lnTo>
                  <a:lnTo>
                    <a:pt x="24" y="16"/>
                  </a:lnTo>
                  <a:lnTo>
                    <a:pt x="14" y="16"/>
                  </a:lnTo>
                  <a:close/>
                  <a:moveTo>
                    <a:pt x="29" y="0"/>
                  </a:moveTo>
                  <a:lnTo>
                    <a:pt x="29" y="33"/>
                  </a:lnTo>
                  <a:lnTo>
                    <a:pt x="35" y="33"/>
                  </a:lnTo>
                  <a:lnTo>
                    <a:pt x="44" y="27"/>
                  </a:lnTo>
                  <a:lnTo>
                    <a:pt x="47" y="24"/>
                  </a:lnTo>
                  <a:lnTo>
                    <a:pt x="50" y="19"/>
                  </a:lnTo>
                  <a:lnTo>
                    <a:pt x="50" y="16"/>
                  </a:lnTo>
                  <a:lnTo>
                    <a:pt x="49" y="12"/>
                  </a:lnTo>
                  <a:lnTo>
                    <a:pt x="47" y="9"/>
                  </a:lnTo>
                  <a:lnTo>
                    <a:pt x="45" y="7"/>
                  </a:lnTo>
                  <a:lnTo>
                    <a:pt x="44" y="4"/>
                  </a:lnTo>
                  <a:lnTo>
                    <a:pt x="41" y="3"/>
                  </a:lnTo>
                  <a:lnTo>
                    <a:pt x="42" y="0"/>
                  </a:lnTo>
                  <a:lnTo>
                    <a:pt x="49" y="3"/>
                  </a:lnTo>
                  <a:lnTo>
                    <a:pt x="56" y="10"/>
                  </a:lnTo>
                  <a:lnTo>
                    <a:pt x="59" y="15"/>
                  </a:lnTo>
                  <a:lnTo>
                    <a:pt x="61" y="21"/>
                  </a:lnTo>
                  <a:lnTo>
                    <a:pt x="61" y="32"/>
                  </a:lnTo>
                  <a:lnTo>
                    <a:pt x="58" y="36"/>
                  </a:lnTo>
                  <a:lnTo>
                    <a:pt x="56" y="41"/>
                  </a:lnTo>
                  <a:lnTo>
                    <a:pt x="52" y="45"/>
                  </a:lnTo>
                  <a:lnTo>
                    <a:pt x="45" y="48"/>
                  </a:lnTo>
                  <a:lnTo>
                    <a:pt x="39" y="50"/>
                  </a:lnTo>
                  <a:lnTo>
                    <a:pt x="32" y="51"/>
                  </a:lnTo>
                  <a:lnTo>
                    <a:pt x="24" y="51"/>
                  </a:lnTo>
                  <a:lnTo>
                    <a:pt x="18" y="48"/>
                  </a:lnTo>
                  <a:lnTo>
                    <a:pt x="14" y="47"/>
                  </a:lnTo>
                  <a:lnTo>
                    <a:pt x="5" y="38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2" y="4"/>
                  </a:lnTo>
                  <a:lnTo>
                    <a:pt x="21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1" name="Freeform 261"/>
            <p:cNvSpPr>
              <a:spLocks noEditPoints="1"/>
            </p:cNvSpPr>
            <p:nvPr/>
          </p:nvSpPr>
          <p:spPr bwMode="auto">
            <a:xfrm>
              <a:off x="4235450" y="1884363"/>
              <a:ext cx="136525" cy="88900"/>
            </a:xfrm>
            <a:custGeom>
              <a:avLst/>
              <a:gdLst>
                <a:gd name="T0" fmla="*/ 11 w 86"/>
                <a:gd name="T1" fmla="*/ 24 h 56"/>
                <a:gd name="T2" fmla="*/ 5 w 86"/>
                <a:gd name="T3" fmla="*/ 29 h 56"/>
                <a:gd name="T4" fmla="*/ 6 w 86"/>
                <a:gd name="T5" fmla="*/ 35 h 56"/>
                <a:gd name="T6" fmla="*/ 11 w 86"/>
                <a:gd name="T7" fmla="*/ 38 h 56"/>
                <a:gd name="T8" fmla="*/ 21 w 86"/>
                <a:gd name="T9" fmla="*/ 39 h 56"/>
                <a:gd name="T10" fmla="*/ 32 w 86"/>
                <a:gd name="T11" fmla="*/ 38 h 56"/>
                <a:gd name="T12" fmla="*/ 38 w 86"/>
                <a:gd name="T13" fmla="*/ 33 h 56"/>
                <a:gd name="T14" fmla="*/ 35 w 86"/>
                <a:gd name="T15" fmla="*/ 25 h 56"/>
                <a:gd name="T16" fmla="*/ 27 w 86"/>
                <a:gd name="T17" fmla="*/ 22 h 56"/>
                <a:gd name="T18" fmla="*/ 71 w 86"/>
                <a:gd name="T19" fmla="*/ 10 h 56"/>
                <a:gd name="T20" fmla="*/ 70 w 86"/>
                <a:gd name="T21" fmla="*/ 13 h 56"/>
                <a:gd name="T22" fmla="*/ 67 w 86"/>
                <a:gd name="T23" fmla="*/ 36 h 56"/>
                <a:gd name="T24" fmla="*/ 68 w 86"/>
                <a:gd name="T25" fmla="*/ 41 h 56"/>
                <a:gd name="T26" fmla="*/ 71 w 86"/>
                <a:gd name="T27" fmla="*/ 45 h 56"/>
                <a:gd name="T28" fmla="*/ 79 w 86"/>
                <a:gd name="T29" fmla="*/ 44 h 56"/>
                <a:gd name="T30" fmla="*/ 83 w 86"/>
                <a:gd name="T31" fmla="*/ 33 h 56"/>
                <a:gd name="T32" fmla="*/ 82 w 86"/>
                <a:gd name="T33" fmla="*/ 21 h 56"/>
                <a:gd name="T34" fmla="*/ 79 w 86"/>
                <a:gd name="T35" fmla="*/ 13 h 56"/>
                <a:gd name="T36" fmla="*/ 71 w 86"/>
                <a:gd name="T37" fmla="*/ 10 h 56"/>
                <a:gd name="T38" fmla="*/ 9 w 86"/>
                <a:gd name="T39" fmla="*/ 0 h 56"/>
                <a:gd name="T40" fmla="*/ 12 w 86"/>
                <a:gd name="T41" fmla="*/ 9 h 56"/>
                <a:gd name="T42" fmla="*/ 24 w 86"/>
                <a:gd name="T43" fmla="*/ 6 h 56"/>
                <a:gd name="T44" fmla="*/ 32 w 86"/>
                <a:gd name="T45" fmla="*/ 9 h 56"/>
                <a:gd name="T46" fmla="*/ 39 w 86"/>
                <a:gd name="T47" fmla="*/ 18 h 56"/>
                <a:gd name="T48" fmla="*/ 41 w 86"/>
                <a:gd name="T49" fmla="*/ 25 h 56"/>
                <a:gd name="T50" fmla="*/ 42 w 86"/>
                <a:gd name="T51" fmla="*/ 41 h 56"/>
                <a:gd name="T52" fmla="*/ 49 w 86"/>
                <a:gd name="T53" fmla="*/ 42 h 56"/>
                <a:gd name="T54" fmla="*/ 52 w 86"/>
                <a:gd name="T55" fmla="*/ 39 h 56"/>
                <a:gd name="T56" fmla="*/ 53 w 86"/>
                <a:gd name="T57" fmla="*/ 13 h 56"/>
                <a:gd name="T58" fmla="*/ 55 w 86"/>
                <a:gd name="T59" fmla="*/ 6 h 56"/>
                <a:gd name="T60" fmla="*/ 64 w 86"/>
                <a:gd name="T61" fmla="*/ 0 h 56"/>
                <a:gd name="T62" fmla="*/ 77 w 86"/>
                <a:gd name="T63" fmla="*/ 3 h 56"/>
                <a:gd name="T64" fmla="*/ 85 w 86"/>
                <a:gd name="T65" fmla="*/ 12 h 56"/>
                <a:gd name="T66" fmla="*/ 86 w 86"/>
                <a:gd name="T67" fmla="*/ 44 h 56"/>
                <a:gd name="T68" fmla="*/ 83 w 86"/>
                <a:gd name="T69" fmla="*/ 51 h 56"/>
                <a:gd name="T70" fmla="*/ 77 w 86"/>
                <a:gd name="T71" fmla="*/ 56 h 56"/>
                <a:gd name="T72" fmla="*/ 70 w 86"/>
                <a:gd name="T73" fmla="*/ 53 h 56"/>
                <a:gd name="T74" fmla="*/ 65 w 86"/>
                <a:gd name="T75" fmla="*/ 45 h 56"/>
                <a:gd name="T76" fmla="*/ 59 w 86"/>
                <a:gd name="T77" fmla="*/ 54 h 56"/>
                <a:gd name="T78" fmla="*/ 52 w 86"/>
                <a:gd name="T79" fmla="*/ 53 h 56"/>
                <a:gd name="T80" fmla="*/ 44 w 86"/>
                <a:gd name="T81" fmla="*/ 48 h 56"/>
                <a:gd name="T82" fmla="*/ 41 w 86"/>
                <a:gd name="T83" fmla="*/ 39 h 56"/>
                <a:gd name="T84" fmla="*/ 29 w 86"/>
                <a:gd name="T85" fmla="*/ 54 h 56"/>
                <a:gd name="T86" fmla="*/ 17 w 86"/>
                <a:gd name="T87" fmla="*/ 56 h 56"/>
                <a:gd name="T88" fmla="*/ 11 w 86"/>
                <a:gd name="T89" fmla="*/ 51 h 56"/>
                <a:gd name="T90" fmla="*/ 3 w 86"/>
                <a:gd name="T91" fmla="*/ 45 h 56"/>
                <a:gd name="T92" fmla="*/ 0 w 86"/>
                <a:gd name="T93" fmla="*/ 32 h 56"/>
                <a:gd name="T94" fmla="*/ 2 w 86"/>
                <a:gd name="T95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" h="56">
                  <a:moveTo>
                    <a:pt x="15" y="22"/>
                  </a:moveTo>
                  <a:lnTo>
                    <a:pt x="11" y="24"/>
                  </a:lnTo>
                  <a:lnTo>
                    <a:pt x="8" y="25"/>
                  </a:lnTo>
                  <a:lnTo>
                    <a:pt x="5" y="29"/>
                  </a:lnTo>
                  <a:lnTo>
                    <a:pt x="5" y="33"/>
                  </a:lnTo>
                  <a:lnTo>
                    <a:pt x="6" y="35"/>
                  </a:lnTo>
                  <a:lnTo>
                    <a:pt x="9" y="36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21" y="39"/>
                  </a:lnTo>
                  <a:lnTo>
                    <a:pt x="27" y="38"/>
                  </a:lnTo>
                  <a:lnTo>
                    <a:pt x="32" y="38"/>
                  </a:lnTo>
                  <a:lnTo>
                    <a:pt x="35" y="36"/>
                  </a:lnTo>
                  <a:lnTo>
                    <a:pt x="38" y="33"/>
                  </a:lnTo>
                  <a:lnTo>
                    <a:pt x="38" y="29"/>
                  </a:lnTo>
                  <a:lnTo>
                    <a:pt x="35" y="25"/>
                  </a:lnTo>
                  <a:lnTo>
                    <a:pt x="32" y="24"/>
                  </a:lnTo>
                  <a:lnTo>
                    <a:pt x="27" y="22"/>
                  </a:lnTo>
                  <a:lnTo>
                    <a:pt x="15" y="22"/>
                  </a:lnTo>
                  <a:close/>
                  <a:moveTo>
                    <a:pt x="71" y="10"/>
                  </a:moveTo>
                  <a:lnTo>
                    <a:pt x="71" y="12"/>
                  </a:lnTo>
                  <a:lnTo>
                    <a:pt x="70" y="13"/>
                  </a:lnTo>
                  <a:lnTo>
                    <a:pt x="67" y="19"/>
                  </a:lnTo>
                  <a:lnTo>
                    <a:pt x="67" y="36"/>
                  </a:lnTo>
                  <a:lnTo>
                    <a:pt x="68" y="39"/>
                  </a:lnTo>
                  <a:lnTo>
                    <a:pt x="68" y="41"/>
                  </a:lnTo>
                  <a:lnTo>
                    <a:pt x="70" y="44"/>
                  </a:lnTo>
                  <a:lnTo>
                    <a:pt x="71" y="45"/>
                  </a:lnTo>
                  <a:lnTo>
                    <a:pt x="76" y="45"/>
                  </a:lnTo>
                  <a:lnTo>
                    <a:pt x="79" y="44"/>
                  </a:lnTo>
                  <a:lnTo>
                    <a:pt x="82" y="38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82" y="21"/>
                  </a:lnTo>
                  <a:lnTo>
                    <a:pt x="80" y="16"/>
                  </a:lnTo>
                  <a:lnTo>
                    <a:pt x="79" y="13"/>
                  </a:lnTo>
                  <a:lnTo>
                    <a:pt x="76" y="10"/>
                  </a:lnTo>
                  <a:lnTo>
                    <a:pt x="71" y="10"/>
                  </a:lnTo>
                  <a:close/>
                  <a:moveTo>
                    <a:pt x="2" y="0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24" y="6"/>
                  </a:lnTo>
                  <a:lnTo>
                    <a:pt x="29" y="7"/>
                  </a:lnTo>
                  <a:lnTo>
                    <a:pt x="32" y="9"/>
                  </a:lnTo>
                  <a:lnTo>
                    <a:pt x="38" y="15"/>
                  </a:lnTo>
                  <a:lnTo>
                    <a:pt x="39" y="18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27"/>
                  </a:lnTo>
                  <a:lnTo>
                    <a:pt x="42" y="41"/>
                  </a:lnTo>
                  <a:lnTo>
                    <a:pt x="44" y="42"/>
                  </a:lnTo>
                  <a:lnTo>
                    <a:pt x="49" y="42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3" y="38"/>
                  </a:lnTo>
                  <a:lnTo>
                    <a:pt x="53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8" y="3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3"/>
                  </a:lnTo>
                  <a:lnTo>
                    <a:pt x="83" y="9"/>
                  </a:lnTo>
                  <a:lnTo>
                    <a:pt x="85" y="12"/>
                  </a:lnTo>
                  <a:lnTo>
                    <a:pt x="86" y="18"/>
                  </a:lnTo>
                  <a:lnTo>
                    <a:pt x="86" y="44"/>
                  </a:lnTo>
                  <a:lnTo>
                    <a:pt x="85" y="48"/>
                  </a:lnTo>
                  <a:lnTo>
                    <a:pt x="83" y="51"/>
                  </a:lnTo>
                  <a:lnTo>
                    <a:pt x="80" y="53"/>
                  </a:lnTo>
                  <a:lnTo>
                    <a:pt x="77" y="56"/>
                  </a:lnTo>
                  <a:lnTo>
                    <a:pt x="73" y="56"/>
                  </a:lnTo>
                  <a:lnTo>
                    <a:pt x="70" y="53"/>
                  </a:lnTo>
                  <a:lnTo>
                    <a:pt x="68" y="50"/>
                  </a:lnTo>
                  <a:lnTo>
                    <a:pt x="65" y="45"/>
                  </a:lnTo>
                  <a:lnTo>
                    <a:pt x="64" y="50"/>
                  </a:lnTo>
                  <a:lnTo>
                    <a:pt x="59" y="54"/>
                  </a:lnTo>
                  <a:lnTo>
                    <a:pt x="55" y="54"/>
                  </a:lnTo>
                  <a:lnTo>
                    <a:pt x="52" y="53"/>
                  </a:lnTo>
                  <a:lnTo>
                    <a:pt x="47" y="50"/>
                  </a:lnTo>
                  <a:lnTo>
                    <a:pt x="44" y="48"/>
                  </a:lnTo>
                  <a:lnTo>
                    <a:pt x="42" y="45"/>
                  </a:lnTo>
                  <a:lnTo>
                    <a:pt x="41" y="39"/>
                  </a:lnTo>
                  <a:lnTo>
                    <a:pt x="38" y="45"/>
                  </a:lnTo>
                  <a:lnTo>
                    <a:pt x="29" y="54"/>
                  </a:lnTo>
                  <a:lnTo>
                    <a:pt x="26" y="56"/>
                  </a:lnTo>
                  <a:lnTo>
                    <a:pt x="17" y="56"/>
                  </a:lnTo>
                  <a:lnTo>
                    <a:pt x="14" y="54"/>
                  </a:lnTo>
                  <a:lnTo>
                    <a:pt x="11" y="51"/>
                  </a:lnTo>
                  <a:lnTo>
                    <a:pt x="8" y="50"/>
                  </a:lnTo>
                  <a:lnTo>
                    <a:pt x="3" y="45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2" name="Freeform 262"/>
            <p:cNvSpPr>
              <a:spLocks/>
            </p:cNvSpPr>
            <p:nvPr/>
          </p:nvSpPr>
          <p:spPr bwMode="auto">
            <a:xfrm>
              <a:off x="4235450" y="1787525"/>
              <a:ext cx="93663" cy="79375"/>
            </a:xfrm>
            <a:custGeom>
              <a:avLst/>
              <a:gdLst>
                <a:gd name="T0" fmla="*/ 9 w 59"/>
                <a:gd name="T1" fmla="*/ 0 h 50"/>
                <a:gd name="T2" fmla="*/ 15 w 59"/>
                <a:gd name="T3" fmla="*/ 3 h 50"/>
                <a:gd name="T4" fmla="*/ 17 w 59"/>
                <a:gd name="T5" fmla="*/ 5 h 50"/>
                <a:gd name="T6" fmla="*/ 17 w 59"/>
                <a:gd name="T7" fmla="*/ 6 h 50"/>
                <a:gd name="T8" fmla="*/ 18 w 59"/>
                <a:gd name="T9" fmla="*/ 9 h 50"/>
                <a:gd name="T10" fmla="*/ 17 w 59"/>
                <a:gd name="T11" fmla="*/ 12 h 50"/>
                <a:gd name="T12" fmla="*/ 12 w 59"/>
                <a:gd name="T13" fmla="*/ 17 h 50"/>
                <a:gd name="T14" fmla="*/ 12 w 59"/>
                <a:gd name="T15" fmla="*/ 20 h 50"/>
                <a:gd name="T16" fmla="*/ 14 w 59"/>
                <a:gd name="T17" fmla="*/ 23 h 50"/>
                <a:gd name="T18" fmla="*/ 15 w 59"/>
                <a:gd name="T19" fmla="*/ 24 h 50"/>
                <a:gd name="T20" fmla="*/ 20 w 59"/>
                <a:gd name="T21" fmla="*/ 24 h 50"/>
                <a:gd name="T22" fmla="*/ 23 w 59"/>
                <a:gd name="T23" fmla="*/ 26 h 50"/>
                <a:gd name="T24" fmla="*/ 27 w 59"/>
                <a:gd name="T25" fmla="*/ 28 h 50"/>
                <a:gd name="T26" fmla="*/ 55 w 59"/>
                <a:gd name="T27" fmla="*/ 28 h 50"/>
                <a:gd name="T28" fmla="*/ 55 w 59"/>
                <a:gd name="T29" fmla="*/ 26 h 50"/>
                <a:gd name="T30" fmla="*/ 56 w 59"/>
                <a:gd name="T31" fmla="*/ 24 h 50"/>
                <a:gd name="T32" fmla="*/ 56 w 59"/>
                <a:gd name="T33" fmla="*/ 23 h 50"/>
                <a:gd name="T34" fmla="*/ 59 w 59"/>
                <a:gd name="T35" fmla="*/ 23 h 50"/>
                <a:gd name="T36" fmla="*/ 59 w 59"/>
                <a:gd name="T37" fmla="*/ 50 h 50"/>
                <a:gd name="T38" fmla="*/ 56 w 59"/>
                <a:gd name="T39" fmla="*/ 50 h 50"/>
                <a:gd name="T40" fmla="*/ 56 w 59"/>
                <a:gd name="T41" fmla="*/ 47 h 50"/>
                <a:gd name="T42" fmla="*/ 55 w 59"/>
                <a:gd name="T43" fmla="*/ 46 h 50"/>
                <a:gd name="T44" fmla="*/ 53 w 59"/>
                <a:gd name="T45" fmla="*/ 46 h 50"/>
                <a:gd name="T46" fmla="*/ 50 w 59"/>
                <a:gd name="T47" fmla="*/ 44 h 50"/>
                <a:gd name="T48" fmla="*/ 9 w 59"/>
                <a:gd name="T49" fmla="*/ 44 h 50"/>
                <a:gd name="T50" fmla="*/ 8 w 59"/>
                <a:gd name="T51" fmla="*/ 46 h 50"/>
                <a:gd name="T52" fmla="*/ 6 w 59"/>
                <a:gd name="T53" fmla="*/ 46 h 50"/>
                <a:gd name="T54" fmla="*/ 5 w 59"/>
                <a:gd name="T55" fmla="*/ 47 h 50"/>
                <a:gd name="T56" fmla="*/ 5 w 59"/>
                <a:gd name="T57" fmla="*/ 50 h 50"/>
                <a:gd name="T58" fmla="*/ 2 w 59"/>
                <a:gd name="T59" fmla="*/ 50 h 50"/>
                <a:gd name="T60" fmla="*/ 2 w 59"/>
                <a:gd name="T61" fmla="*/ 28 h 50"/>
                <a:gd name="T62" fmla="*/ 15 w 59"/>
                <a:gd name="T63" fmla="*/ 28 h 50"/>
                <a:gd name="T64" fmla="*/ 9 w 59"/>
                <a:gd name="T65" fmla="*/ 24 h 50"/>
                <a:gd name="T66" fmla="*/ 6 w 59"/>
                <a:gd name="T67" fmla="*/ 20 h 50"/>
                <a:gd name="T68" fmla="*/ 3 w 59"/>
                <a:gd name="T69" fmla="*/ 17 h 50"/>
                <a:gd name="T70" fmla="*/ 2 w 59"/>
                <a:gd name="T71" fmla="*/ 12 h 50"/>
                <a:gd name="T72" fmla="*/ 0 w 59"/>
                <a:gd name="T73" fmla="*/ 9 h 50"/>
                <a:gd name="T74" fmla="*/ 0 w 59"/>
                <a:gd name="T75" fmla="*/ 6 h 50"/>
                <a:gd name="T76" fmla="*/ 5 w 59"/>
                <a:gd name="T77" fmla="*/ 2 h 50"/>
                <a:gd name="T78" fmla="*/ 6 w 59"/>
                <a:gd name="T79" fmla="*/ 2 h 50"/>
                <a:gd name="T80" fmla="*/ 9 w 59"/>
                <a:gd name="T8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50">
                  <a:moveTo>
                    <a:pt x="9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4" y="23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3" y="26"/>
                  </a:lnTo>
                  <a:lnTo>
                    <a:pt x="27" y="28"/>
                  </a:lnTo>
                  <a:lnTo>
                    <a:pt x="55" y="28"/>
                  </a:lnTo>
                  <a:lnTo>
                    <a:pt x="55" y="26"/>
                  </a:lnTo>
                  <a:lnTo>
                    <a:pt x="56" y="24"/>
                  </a:lnTo>
                  <a:lnTo>
                    <a:pt x="56" y="23"/>
                  </a:lnTo>
                  <a:lnTo>
                    <a:pt x="59" y="23"/>
                  </a:lnTo>
                  <a:lnTo>
                    <a:pt x="59" y="50"/>
                  </a:lnTo>
                  <a:lnTo>
                    <a:pt x="56" y="50"/>
                  </a:lnTo>
                  <a:lnTo>
                    <a:pt x="56" y="47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0" y="44"/>
                  </a:lnTo>
                  <a:lnTo>
                    <a:pt x="9" y="44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2" y="50"/>
                  </a:lnTo>
                  <a:lnTo>
                    <a:pt x="2" y="28"/>
                  </a:lnTo>
                  <a:lnTo>
                    <a:pt x="15" y="28"/>
                  </a:lnTo>
                  <a:lnTo>
                    <a:pt x="9" y="24"/>
                  </a:lnTo>
                  <a:lnTo>
                    <a:pt x="6" y="20"/>
                  </a:lnTo>
                  <a:lnTo>
                    <a:pt x="3" y="17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5" y="2"/>
                  </a:lnTo>
                  <a:lnTo>
                    <a:pt x="6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3" name="Freeform 263"/>
            <p:cNvSpPr>
              <a:spLocks noEditPoints="1"/>
            </p:cNvSpPr>
            <p:nvPr/>
          </p:nvSpPr>
          <p:spPr bwMode="auto">
            <a:xfrm>
              <a:off x="4235450" y="1689100"/>
              <a:ext cx="96838" cy="92075"/>
            </a:xfrm>
            <a:custGeom>
              <a:avLst/>
              <a:gdLst>
                <a:gd name="T0" fmla="*/ 33 w 61"/>
                <a:gd name="T1" fmla="*/ 35 h 58"/>
                <a:gd name="T2" fmla="*/ 39 w 61"/>
                <a:gd name="T3" fmla="*/ 40 h 58"/>
                <a:gd name="T4" fmla="*/ 42 w 61"/>
                <a:gd name="T5" fmla="*/ 41 h 58"/>
                <a:gd name="T6" fmla="*/ 50 w 61"/>
                <a:gd name="T7" fmla="*/ 35 h 58"/>
                <a:gd name="T8" fmla="*/ 49 w 61"/>
                <a:gd name="T9" fmla="*/ 29 h 58"/>
                <a:gd name="T10" fmla="*/ 27 w 61"/>
                <a:gd name="T11" fmla="*/ 26 h 58"/>
                <a:gd name="T12" fmla="*/ 56 w 61"/>
                <a:gd name="T13" fmla="*/ 5 h 58"/>
                <a:gd name="T14" fmla="*/ 59 w 61"/>
                <a:gd name="T15" fmla="*/ 9 h 58"/>
                <a:gd name="T16" fmla="*/ 61 w 61"/>
                <a:gd name="T17" fmla="*/ 18 h 58"/>
                <a:gd name="T18" fmla="*/ 56 w 61"/>
                <a:gd name="T19" fmla="*/ 24 h 58"/>
                <a:gd name="T20" fmla="*/ 52 w 61"/>
                <a:gd name="T21" fmla="*/ 26 h 58"/>
                <a:gd name="T22" fmla="*/ 58 w 61"/>
                <a:gd name="T23" fmla="*/ 37 h 58"/>
                <a:gd name="T24" fmla="*/ 61 w 61"/>
                <a:gd name="T25" fmla="*/ 49 h 58"/>
                <a:gd name="T26" fmla="*/ 55 w 61"/>
                <a:gd name="T27" fmla="*/ 56 h 58"/>
                <a:gd name="T28" fmla="*/ 44 w 61"/>
                <a:gd name="T29" fmla="*/ 58 h 58"/>
                <a:gd name="T30" fmla="*/ 36 w 61"/>
                <a:gd name="T31" fmla="*/ 52 h 58"/>
                <a:gd name="T32" fmla="*/ 23 w 61"/>
                <a:gd name="T33" fmla="*/ 26 h 58"/>
                <a:gd name="T34" fmla="*/ 9 w 61"/>
                <a:gd name="T35" fmla="*/ 28 h 58"/>
                <a:gd name="T36" fmla="*/ 8 w 61"/>
                <a:gd name="T37" fmla="*/ 29 h 58"/>
                <a:gd name="T38" fmla="*/ 5 w 61"/>
                <a:gd name="T39" fmla="*/ 31 h 58"/>
                <a:gd name="T40" fmla="*/ 8 w 61"/>
                <a:gd name="T41" fmla="*/ 43 h 58"/>
                <a:gd name="T42" fmla="*/ 14 w 61"/>
                <a:gd name="T43" fmla="*/ 40 h 58"/>
                <a:gd name="T44" fmla="*/ 21 w 61"/>
                <a:gd name="T45" fmla="*/ 41 h 58"/>
                <a:gd name="T46" fmla="*/ 24 w 61"/>
                <a:gd name="T47" fmla="*/ 50 h 58"/>
                <a:gd name="T48" fmla="*/ 17 w 61"/>
                <a:gd name="T49" fmla="*/ 56 h 58"/>
                <a:gd name="T50" fmla="*/ 9 w 61"/>
                <a:gd name="T51" fmla="*/ 52 h 58"/>
                <a:gd name="T52" fmla="*/ 5 w 61"/>
                <a:gd name="T53" fmla="*/ 47 h 58"/>
                <a:gd name="T54" fmla="*/ 2 w 61"/>
                <a:gd name="T55" fmla="*/ 34 h 58"/>
                <a:gd name="T56" fmla="*/ 2 w 61"/>
                <a:gd name="T57" fmla="*/ 23 h 58"/>
                <a:gd name="T58" fmla="*/ 5 w 61"/>
                <a:gd name="T59" fmla="*/ 15 h 58"/>
                <a:gd name="T60" fmla="*/ 9 w 61"/>
                <a:gd name="T61" fmla="*/ 11 h 58"/>
                <a:gd name="T62" fmla="*/ 14 w 61"/>
                <a:gd name="T63" fmla="*/ 9 h 58"/>
                <a:gd name="T64" fmla="*/ 53 w 61"/>
                <a:gd name="T65" fmla="*/ 8 h 58"/>
                <a:gd name="T66" fmla="*/ 52 w 61"/>
                <a:gd name="T67" fmla="*/ 3 h 58"/>
                <a:gd name="T68" fmla="*/ 52 w 61"/>
                <a:gd name="T6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" h="58">
                  <a:moveTo>
                    <a:pt x="27" y="26"/>
                  </a:moveTo>
                  <a:lnTo>
                    <a:pt x="33" y="35"/>
                  </a:lnTo>
                  <a:lnTo>
                    <a:pt x="36" y="38"/>
                  </a:lnTo>
                  <a:lnTo>
                    <a:pt x="39" y="40"/>
                  </a:lnTo>
                  <a:lnTo>
                    <a:pt x="41" y="40"/>
                  </a:lnTo>
                  <a:lnTo>
                    <a:pt x="42" y="41"/>
                  </a:lnTo>
                  <a:lnTo>
                    <a:pt x="49" y="38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49" y="29"/>
                  </a:lnTo>
                  <a:lnTo>
                    <a:pt x="47" y="26"/>
                  </a:lnTo>
                  <a:lnTo>
                    <a:pt x="27" y="26"/>
                  </a:lnTo>
                  <a:close/>
                  <a:moveTo>
                    <a:pt x="52" y="0"/>
                  </a:moveTo>
                  <a:lnTo>
                    <a:pt x="56" y="5"/>
                  </a:lnTo>
                  <a:lnTo>
                    <a:pt x="58" y="8"/>
                  </a:lnTo>
                  <a:lnTo>
                    <a:pt x="59" y="9"/>
                  </a:lnTo>
                  <a:lnTo>
                    <a:pt x="61" y="12"/>
                  </a:lnTo>
                  <a:lnTo>
                    <a:pt x="61" y="18"/>
                  </a:lnTo>
                  <a:lnTo>
                    <a:pt x="58" y="21"/>
                  </a:lnTo>
                  <a:lnTo>
                    <a:pt x="56" y="24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6" y="32"/>
                  </a:lnTo>
                  <a:lnTo>
                    <a:pt x="58" y="37"/>
                  </a:lnTo>
                  <a:lnTo>
                    <a:pt x="61" y="41"/>
                  </a:lnTo>
                  <a:lnTo>
                    <a:pt x="61" y="49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2" y="58"/>
                  </a:lnTo>
                  <a:lnTo>
                    <a:pt x="44" y="58"/>
                  </a:lnTo>
                  <a:lnTo>
                    <a:pt x="41" y="56"/>
                  </a:lnTo>
                  <a:lnTo>
                    <a:pt x="36" y="52"/>
                  </a:lnTo>
                  <a:lnTo>
                    <a:pt x="33" y="47"/>
                  </a:lnTo>
                  <a:lnTo>
                    <a:pt x="23" y="26"/>
                  </a:lnTo>
                  <a:lnTo>
                    <a:pt x="11" y="26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5" y="31"/>
                  </a:lnTo>
                  <a:lnTo>
                    <a:pt x="5" y="40"/>
                  </a:lnTo>
                  <a:lnTo>
                    <a:pt x="8" y="43"/>
                  </a:lnTo>
                  <a:lnTo>
                    <a:pt x="11" y="43"/>
                  </a:lnTo>
                  <a:lnTo>
                    <a:pt x="14" y="40"/>
                  </a:lnTo>
                  <a:lnTo>
                    <a:pt x="21" y="40"/>
                  </a:lnTo>
                  <a:lnTo>
                    <a:pt x="21" y="41"/>
                  </a:lnTo>
                  <a:lnTo>
                    <a:pt x="24" y="44"/>
                  </a:lnTo>
                  <a:lnTo>
                    <a:pt x="24" y="50"/>
                  </a:lnTo>
                  <a:lnTo>
                    <a:pt x="18" y="56"/>
                  </a:lnTo>
                  <a:lnTo>
                    <a:pt x="17" y="56"/>
                  </a:lnTo>
                  <a:lnTo>
                    <a:pt x="12" y="55"/>
                  </a:lnTo>
                  <a:lnTo>
                    <a:pt x="9" y="52"/>
                  </a:lnTo>
                  <a:lnTo>
                    <a:pt x="6" y="50"/>
                  </a:lnTo>
                  <a:lnTo>
                    <a:pt x="5" y="47"/>
                  </a:lnTo>
                  <a:lnTo>
                    <a:pt x="2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7" y="8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2" y="3"/>
                  </a:lnTo>
                  <a:lnTo>
                    <a:pt x="50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4" name="Freeform 264"/>
            <p:cNvSpPr>
              <a:spLocks/>
            </p:cNvSpPr>
            <p:nvPr/>
          </p:nvSpPr>
          <p:spPr bwMode="auto">
            <a:xfrm>
              <a:off x="4194175" y="1631950"/>
              <a:ext cx="134938" cy="46037"/>
            </a:xfrm>
            <a:custGeom>
              <a:avLst/>
              <a:gdLst>
                <a:gd name="T0" fmla="*/ 82 w 85"/>
                <a:gd name="T1" fmla="*/ 0 h 29"/>
                <a:gd name="T2" fmla="*/ 85 w 85"/>
                <a:gd name="T3" fmla="*/ 0 h 29"/>
                <a:gd name="T4" fmla="*/ 85 w 85"/>
                <a:gd name="T5" fmla="*/ 29 h 29"/>
                <a:gd name="T6" fmla="*/ 82 w 85"/>
                <a:gd name="T7" fmla="*/ 29 h 29"/>
                <a:gd name="T8" fmla="*/ 82 w 85"/>
                <a:gd name="T9" fmla="*/ 27 h 29"/>
                <a:gd name="T10" fmla="*/ 79 w 85"/>
                <a:gd name="T11" fmla="*/ 24 h 29"/>
                <a:gd name="T12" fmla="*/ 78 w 85"/>
                <a:gd name="T13" fmla="*/ 24 h 29"/>
                <a:gd name="T14" fmla="*/ 76 w 85"/>
                <a:gd name="T15" fmla="*/ 23 h 29"/>
                <a:gd name="T16" fmla="*/ 9 w 85"/>
                <a:gd name="T17" fmla="*/ 23 h 29"/>
                <a:gd name="T18" fmla="*/ 6 w 85"/>
                <a:gd name="T19" fmla="*/ 24 h 29"/>
                <a:gd name="T20" fmla="*/ 3 w 85"/>
                <a:gd name="T21" fmla="*/ 24 h 29"/>
                <a:gd name="T22" fmla="*/ 3 w 85"/>
                <a:gd name="T23" fmla="*/ 26 h 29"/>
                <a:gd name="T24" fmla="*/ 2 w 85"/>
                <a:gd name="T25" fmla="*/ 29 h 29"/>
                <a:gd name="T26" fmla="*/ 0 w 85"/>
                <a:gd name="T27" fmla="*/ 29 h 29"/>
                <a:gd name="T28" fmla="*/ 0 w 85"/>
                <a:gd name="T29" fmla="*/ 6 h 29"/>
                <a:gd name="T30" fmla="*/ 78 w 85"/>
                <a:gd name="T31" fmla="*/ 6 h 29"/>
                <a:gd name="T32" fmla="*/ 79 w 85"/>
                <a:gd name="T33" fmla="*/ 5 h 29"/>
                <a:gd name="T34" fmla="*/ 81 w 85"/>
                <a:gd name="T35" fmla="*/ 5 h 29"/>
                <a:gd name="T36" fmla="*/ 82 w 85"/>
                <a:gd name="T37" fmla="*/ 3 h 29"/>
                <a:gd name="T38" fmla="*/ 82 w 85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29">
                  <a:moveTo>
                    <a:pt x="82" y="0"/>
                  </a:moveTo>
                  <a:lnTo>
                    <a:pt x="85" y="0"/>
                  </a:lnTo>
                  <a:lnTo>
                    <a:pt x="85" y="29"/>
                  </a:lnTo>
                  <a:lnTo>
                    <a:pt x="82" y="29"/>
                  </a:lnTo>
                  <a:lnTo>
                    <a:pt x="82" y="27"/>
                  </a:lnTo>
                  <a:lnTo>
                    <a:pt x="79" y="24"/>
                  </a:lnTo>
                  <a:lnTo>
                    <a:pt x="78" y="24"/>
                  </a:lnTo>
                  <a:lnTo>
                    <a:pt x="76" y="23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1" y="5"/>
                  </a:lnTo>
                  <a:lnTo>
                    <a:pt x="82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5" name="Freeform 265"/>
            <p:cNvSpPr>
              <a:spLocks/>
            </p:cNvSpPr>
            <p:nvPr/>
          </p:nvSpPr>
          <p:spPr bwMode="auto">
            <a:xfrm>
              <a:off x="4194175" y="1514475"/>
              <a:ext cx="176213" cy="42862"/>
            </a:xfrm>
            <a:custGeom>
              <a:avLst/>
              <a:gdLst>
                <a:gd name="T0" fmla="*/ 0 w 111"/>
                <a:gd name="T1" fmla="*/ 0 h 27"/>
                <a:gd name="T2" fmla="*/ 2 w 111"/>
                <a:gd name="T3" fmla="*/ 0 h 27"/>
                <a:gd name="T4" fmla="*/ 2 w 111"/>
                <a:gd name="T5" fmla="*/ 6 h 27"/>
                <a:gd name="T6" fmla="*/ 3 w 111"/>
                <a:gd name="T7" fmla="*/ 7 h 27"/>
                <a:gd name="T8" fmla="*/ 3 w 111"/>
                <a:gd name="T9" fmla="*/ 9 h 27"/>
                <a:gd name="T10" fmla="*/ 5 w 111"/>
                <a:gd name="T11" fmla="*/ 10 h 27"/>
                <a:gd name="T12" fmla="*/ 6 w 111"/>
                <a:gd name="T13" fmla="*/ 10 h 27"/>
                <a:gd name="T14" fmla="*/ 8 w 111"/>
                <a:gd name="T15" fmla="*/ 12 h 27"/>
                <a:gd name="T16" fmla="*/ 105 w 111"/>
                <a:gd name="T17" fmla="*/ 12 h 27"/>
                <a:gd name="T18" fmla="*/ 106 w 111"/>
                <a:gd name="T19" fmla="*/ 9 h 27"/>
                <a:gd name="T20" fmla="*/ 108 w 111"/>
                <a:gd name="T21" fmla="*/ 7 h 27"/>
                <a:gd name="T22" fmla="*/ 108 w 111"/>
                <a:gd name="T23" fmla="*/ 0 h 27"/>
                <a:gd name="T24" fmla="*/ 111 w 111"/>
                <a:gd name="T25" fmla="*/ 0 h 27"/>
                <a:gd name="T26" fmla="*/ 111 w 111"/>
                <a:gd name="T27" fmla="*/ 27 h 27"/>
                <a:gd name="T28" fmla="*/ 0 w 111"/>
                <a:gd name="T29" fmla="*/ 27 h 27"/>
                <a:gd name="T30" fmla="*/ 0 w 111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27">
                  <a:moveTo>
                    <a:pt x="0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05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1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6" name="Freeform 266"/>
            <p:cNvSpPr>
              <a:spLocks/>
            </p:cNvSpPr>
            <p:nvPr/>
          </p:nvSpPr>
          <p:spPr bwMode="auto">
            <a:xfrm>
              <a:off x="4194175" y="1384300"/>
              <a:ext cx="134938" cy="120650"/>
            </a:xfrm>
            <a:custGeom>
              <a:avLst/>
              <a:gdLst>
                <a:gd name="T0" fmla="*/ 0 w 85"/>
                <a:gd name="T1" fmla="*/ 0 h 76"/>
                <a:gd name="T2" fmla="*/ 25 w 85"/>
                <a:gd name="T3" fmla="*/ 0 h 76"/>
                <a:gd name="T4" fmla="*/ 25 w 85"/>
                <a:gd name="T5" fmla="*/ 2 h 76"/>
                <a:gd name="T6" fmla="*/ 19 w 85"/>
                <a:gd name="T7" fmla="*/ 3 h 76"/>
                <a:gd name="T8" fmla="*/ 9 w 85"/>
                <a:gd name="T9" fmla="*/ 8 h 76"/>
                <a:gd name="T10" fmla="*/ 8 w 85"/>
                <a:gd name="T11" fmla="*/ 11 h 76"/>
                <a:gd name="T12" fmla="*/ 6 w 85"/>
                <a:gd name="T13" fmla="*/ 12 h 76"/>
                <a:gd name="T14" fmla="*/ 5 w 85"/>
                <a:gd name="T15" fmla="*/ 15 h 76"/>
                <a:gd name="T16" fmla="*/ 5 w 85"/>
                <a:gd name="T17" fmla="*/ 27 h 76"/>
                <a:gd name="T18" fmla="*/ 76 w 85"/>
                <a:gd name="T19" fmla="*/ 27 h 76"/>
                <a:gd name="T20" fmla="*/ 79 w 85"/>
                <a:gd name="T21" fmla="*/ 26 h 76"/>
                <a:gd name="T22" fmla="*/ 81 w 85"/>
                <a:gd name="T23" fmla="*/ 26 h 76"/>
                <a:gd name="T24" fmla="*/ 81 w 85"/>
                <a:gd name="T25" fmla="*/ 24 h 76"/>
                <a:gd name="T26" fmla="*/ 82 w 85"/>
                <a:gd name="T27" fmla="*/ 23 h 76"/>
                <a:gd name="T28" fmla="*/ 82 w 85"/>
                <a:gd name="T29" fmla="*/ 15 h 76"/>
                <a:gd name="T30" fmla="*/ 85 w 85"/>
                <a:gd name="T31" fmla="*/ 15 h 76"/>
                <a:gd name="T32" fmla="*/ 85 w 85"/>
                <a:gd name="T33" fmla="*/ 59 h 76"/>
                <a:gd name="T34" fmla="*/ 82 w 85"/>
                <a:gd name="T35" fmla="*/ 59 h 76"/>
                <a:gd name="T36" fmla="*/ 82 w 85"/>
                <a:gd name="T37" fmla="*/ 53 h 76"/>
                <a:gd name="T38" fmla="*/ 81 w 85"/>
                <a:gd name="T39" fmla="*/ 50 h 76"/>
                <a:gd name="T40" fmla="*/ 81 w 85"/>
                <a:gd name="T41" fmla="*/ 49 h 76"/>
                <a:gd name="T42" fmla="*/ 79 w 85"/>
                <a:gd name="T43" fmla="*/ 49 h 76"/>
                <a:gd name="T44" fmla="*/ 76 w 85"/>
                <a:gd name="T45" fmla="*/ 47 h 76"/>
                <a:gd name="T46" fmla="*/ 5 w 85"/>
                <a:gd name="T47" fmla="*/ 47 h 76"/>
                <a:gd name="T48" fmla="*/ 5 w 85"/>
                <a:gd name="T49" fmla="*/ 59 h 76"/>
                <a:gd name="T50" fmla="*/ 6 w 85"/>
                <a:gd name="T51" fmla="*/ 64 h 76"/>
                <a:gd name="T52" fmla="*/ 9 w 85"/>
                <a:gd name="T53" fmla="*/ 67 h 76"/>
                <a:gd name="T54" fmla="*/ 13 w 85"/>
                <a:gd name="T55" fmla="*/ 68 h 76"/>
                <a:gd name="T56" fmla="*/ 16 w 85"/>
                <a:gd name="T57" fmla="*/ 71 h 76"/>
                <a:gd name="T58" fmla="*/ 19 w 85"/>
                <a:gd name="T59" fmla="*/ 71 h 76"/>
                <a:gd name="T60" fmla="*/ 25 w 85"/>
                <a:gd name="T61" fmla="*/ 73 h 76"/>
                <a:gd name="T62" fmla="*/ 25 w 85"/>
                <a:gd name="T63" fmla="*/ 76 h 76"/>
                <a:gd name="T64" fmla="*/ 0 w 85"/>
                <a:gd name="T65" fmla="*/ 76 h 76"/>
                <a:gd name="T66" fmla="*/ 0 w 85"/>
                <a:gd name="T6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76">
                  <a:moveTo>
                    <a:pt x="0" y="0"/>
                  </a:moveTo>
                  <a:lnTo>
                    <a:pt x="25" y="0"/>
                  </a:lnTo>
                  <a:lnTo>
                    <a:pt x="25" y="2"/>
                  </a:lnTo>
                  <a:lnTo>
                    <a:pt x="19" y="3"/>
                  </a:lnTo>
                  <a:lnTo>
                    <a:pt x="9" y="8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5"/>
                  </a:lnTo>
                  <a:lnTo>
                    <a:pt x="5" y="27"/>
                  </a:lnTo>
                  <a:lnTo>
                    <a:pt x="76" y="27"/>
                  </a:lnTo>
                  <a:lnTo>
                    <a:pt x="79" y="26"/>
                  </a:lnTo>
                  <a:lnTo>
                    <a:pt x="81" y="26"/>
                  </a:lnTo>
                  <a:lnTo>
                    <a:pt x="81" y="24"/>
                  </a:lnTo>
                  <a:lnTo>
                    <a:pt x="82" y="23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59"/>
                  </a:lnTo>
                  <a:lnTo>
                    <a:pt x="82" y="59"/>
                  </a:lnTo>
                  <a:lnTo>
                    <a:pt x="82" y="53"/>
                  </a:lnTo>
                  <a:lnTo>
                    <a:pt x="81" y="50"/>
                  </a:lnTo>
                  <a:lnTo>
                    <a:pt x="81" y="49"/>
                  </a:lnTo>
                  <a:lnTo>
                    <a:pt x="79" y="49"/>
                  </a:lnTo>
                  <a:lnTo>
                    <a:pt x="76" y="47"/>
                  </a:lnTo>
                  <a:lnTo>
                    <a:pt x="5" y="47"/>
                  </a:lnTo>
                  <a:lnTo>
                    <a:pt x="5" y="59"/>
                  </a:lnTo>
                  <a:lnTo>
                    <a:pt x="6" y="64"/>
                  </a:lnTo>
                  <a:lnTo>
                    <a:pt x="9" y="67"/>
                  </a:lnTo>
                  <a:lnTo>
                    <a:pt x="13" y="68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25" y="73"/>
                  </a:lnTo>
                  <a:lnTo>
                    <a:pt x="25" y="76"/>
                  </a:lnTo>
                  <a:lnTo>
                    <a:pt x="0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7" name="Freeform 267"/>
            <p:cNvSpPr>
              <a:spLocks/>
            </p:cNvSpPr>
            <p:nvPr/>
          </p:nvSpPr>
          <p:spPr bwMode="auto">
            <a:xfrm>
              <a:off x="4235450" y="1216025"/>
              <a:ext cx="93663" cy="152400"/>
            </a:xfrm>
            <a:custGeom>
              <a:avLst/>
              <a:gdLst>
                <a:gd name="T0" fmla="*/ 59 w 59"/>
                <a:gd name="T1" fmla="*/ 0 h 96"/>
                <a:gd name="T2" fmla="*/ 56 w 59"/>
                <a:gd name="T3" fmla="*/ 29 h 96"/>
                <a:gd name="T4" fmla="*/ 52 w 59"/>
                <a:gd name="T5" fmla="*/ 23 h 96"/>
                <a:gd name="T6" fmla="*/ 9 w 59"/>
                <a:gd name="T7" fmla="*/ 26 h 96"/>
                <a:gd name="T8" fmla="*/ 12 w 59"/>
                <a:gd name="T9" fmla="*/ 37 h 96"/>
                <a:gd name="T10" fmla="*/ 49 w 59"/>
                <a:gd name="T11" fmla="*/ 40 h 96"/>
                <a:gd name="T12" fmla="*/ 55 w 59"/>
                <a:gd name="T13" fmla="*/ 38 h 96"/>
                <a:gd name="T14" fmla="*/ 56 w 59"/>
                <a:gd name="T15" fmla="*/ 34 h 96"/>
                <a:gd name="T16" fmla="*/ 59 w 59"/>
                <a:gd name="T17" fmla="*/ 62 h 96"/>
                <a:gd name="T18" fmla="*/ 56 w 59"/>
                <a:gd name="T19" fmla="*/ 59 h 96"/>
                <a:gd name="T20" fmla="*/ 55 w 59"/>
                <a:gd name="T21" fmla="*/ 58 h 96"/>
                <a:gd name="T22" fmla="*/ 53 w 59"/>
                <a:gd name="T23" fmla="*/ 56 h 96"/>
                <a:gd name="T24" fmla="*/ 9 w 59"/>
                <a:gd name="T25" fmla="*/ 59 h 96"/>
                <a:gd name="T26" fmla="*/ 11 w 59"/>
                <a:gd name="T27" fmla="*/ 68 h 96"/>
                <a:gd name="T28" fmla="*/ 17 w 59"/>
                <a:gd name="T29" fmla="*/ 73 h 96"/>
                <a:gd name="T30" fmla="*/ 52 w 59"/>
                <a:gd name="T31" fmla="*/ 71 h 96"/>
                <a:gd name="T32" fmla="*/ 56 w 59"/>
                <a:gd name="T33" fmla="*/ 70 h 96"/>
                <a:gd name="T34" fmla="*/ 59 w 59"/>
                <a:gd name="T35" fmla="*/ 67 h 96"/>
                <a:gd name="T36" fmla="*/ 56 w 59"/>
                <a:gd name="T37" fmla="*/ 96 h 96"/>
                <a:gd name="T38" fmla="*/ 55 w 59"/>
                <a:gd name="T39" fmla="*/ 91 h 96"/>
                <a:gd name="T40" fmla="*/ 52 w 59"/>
                <a:gd name="T41" fmla="*/ 90 h 96"/>
                <a:gd name="T42" fmla="*/ 8 w 59"/>
                <a:gd name="T43" fmla="*/ 91 h 96"/>
                <a:gd name="T44" fmla="*/ 5 w 59"/>
                <a:gd name="T45" fmla="*/ 93 h 96"/>
                <a:gd name="T46" fmla="*/ 2 w 59"/>
                <a:gd name="T47" fmla="*/ 96 h 96"/>
                <a:gd name="T48" fmla="*/ 9 w 59"/>
                <a:gd name="T49" fmla="*/ 73 h 96"/>
                <a:gd name="T50" fmla="*/ 3 w 59"/>
                <a:gd name="T51" fmla="*/ 64 h 96"/>
                <a:gd name="T52" fmla="*/ 3 w 59"/>
                <a:gd name="T53" fmla="*/ 46 h 96"/>
                <a:gd name="T54" fmla="*/ 11 w 59"/>
                <a:gd name="T55" fmla="*/ 41 h 96"/>
                <a:gd name="T56" fmla="*/ 5 w 59"/>
                <a:gd name="T57" fmla="*/ 34 h 96"/>
                <a:gd name="T58" fmla="*/ 2 w 59"/>
                <a:gd name="T59" fmla="*/ 25 h 96"/>
                <a:gd name="T60" fmla="*/ 0 w 59"/>
                <a:gd name="T61" fmla="*/ 18 h 96"/>
                <a:gd name="T62" fmla="*/ 5 w 59"/>
                <a:gd name="T63" fmla="*/ 11 h 96"/>
                <a:gd name="T64" fmla="*/ 9 w 59"/>
                <a:gd name="T65" fmla="*/ 8 h 96"/>
                <a:gd name="T66" fmla="*/ 52 w 59"/>
                <a:gd name="T67" fmla="*/ 6 h 96"/>
                <a:gd name="T68" fmla="*/ 55 w 59"/>
                <a:gd name="T69" fmla="*/ 5 h 96"/>
                <a:gd name="T70" fmla="*/ 56 w 59"/>
                <a:gd name="T7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" h="96">
                  <a:moveTo>
                    <a:pt x="56" y="0"/>
                  </a:moveTo>
                  <a:lnTo>
                    <a:pt x="59" y="0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2" y="23"/>
                  </a:lnTo>
                  <a:lnTo>
                    <a:pt x="12" y="23"/>
                  </a:lnTo>
                  <a:lnTo>
                    <a:pt x="9" y="26"/>
                  </a:lnTo>
                  <a:lnTo>
                    <a:pt x="9" y="34"/>
                  </a:lnTo>
                  <a:lnTo>
                    <a:pt x="12" y="37"/>
                  </a:lnTo>
                  <a:lnTo>
                    <a:pt x="17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55" y="38"/>
                  </a:lnTo>
                  <a:lnTo>
                    <a:pt x="56" y="37"/>
                  </a:lnTo>
                  <a:lnTo>
                    <a:pt x="56" y="34"/>
                  </a:lnTo>
                  <a:lnTo>
                    <a:pt x="59" y="34"/>
                  </a:lnTo>
                  <a:lnTo>
                    <a:pt x="59" y="62"/>
                  </a:lnTo>
                  <a:lnTo>
                    <a:pt x="56" y="62"/>
                  </a:lnTo>
                  <a:lnTo>
                    <a:pt x="56" y="59"/>
                  </a:lnTo>
                  <a:lnTo>
                    <a:pt x="55" y="59"/>
                  </a:lnTo>
                  <a:lnTo>
                    <a:pt x="55" y="58"/>
                  </a:lnTo>
                  <a:lnTo>
                    <a:pt x="53" y="58"/>
                  </a:lnTo>
                  <a:lnTo>
                    <a:pt x="53" y="56"/>
                  </a:lnTo>
                  <a:lnTo>
                    <a:pt x="12" y="56"/>
                  </a:lnTo>
                  <a:lnTo>
                    <a:pt x="9" y="59"/>
                  </a:lnTo>
                  <a:lnTo>
                    <a:pt x="9" y="65"/>
                  </a:lnTo>
                  <a:lnTo>
                    <a:pt x="11" y="68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49" y="73"/>
                  </a:lnTo>
                  <a:lnTo>
                    <a:pt x="52" y="71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59" y="67"/>
                  </a:lnTo>
                  <a:lnTo>
                    <a:pt x="59" y="96"/>
                  </a:lnTo>
                  <a:lnTo>
                    <a:pt x="56" y="96"/>
                  </a:lnTo>
                  <a:lnTo>
                    <a:pt x="56" y="93"/>
                  </a:lnTo>
                  <a:lnTo>
                    <a:pt x="55" y="91"/>
                  </a:lnTo>
                  <a:lnTo>
                    <a:pt x="53" y="91"/>
                  </a:lnTo>
                  <a:lnTo>
                    <a:pt x="52" y="90"/>
                  </a:lnTo>
                  <a:lnTo>
                    <a:pt x="9" y="90"/>
                  </a:lnTo>
                  <a:lnTo>
                    <a:pt x="8" y="91"/>
                  </a:lnTo>
                  <a:lnTo>
                    <a:pt x="6" y="91"/>
                  </a:lnTo>
                  <a:lnTo>
                    <a:pt x="5" y="93"/>
                  </a:lnTo>
                  <a:lnTo>
                    <a:pt x="5" y="96"/>
                  </a:lnTo>
                  <a:lnTo>
                    <a:pt x="2" y="96"/>
                  </a:lnTo>
                  <a:lnTo>
                    <a:pt x="2" y="73"/>
                  </a:lnTo>
                  <a:lnTo>
                    <a:pt x="9" y="73"/>
                  </a:lnTo>
                  <a:lnTo>
                    <a:pt x="6" y="70"/>
                  </a:lnTo>
                  <a:lnTo>
                    <a:pt x="3" y="64"/>
                  </a:lnTo>
                  <a:lnTo>
                    <a:pt x="0" y="55"/>
                  </a:lnTo>
                  <a:lnTo>
                    <a:pt x="3" y="46"/>
                  </a:lnTo>
                  <a:lnTo>
                    <a:pt x="5" y="44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8" y="9"/>
                  </a:lnTo>
                  <a:lnTo>
                    <a:pt x="9" y="8"/>
                  </a:lnTo>
                  <a:lnTo>
                    <a:pt x="12" y="6"/>
                  </a:lnTo>
                  <a:lnTo>
                    <a:pt x="52" y="6"/>
                  </a:lnTo>
                  <a:lnTo>
                    <a:pt x="53" y="5"/>
                  </a:lnTo>
                  <a:lnTo>
                    <a:pt x="55" y="5"/>
                  </a:lnTo>
                  <a:lnTo>
                    <a:pt x="56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8" name="Freeform 268"/>
            <p:cNvSpPr>
              <a:spLocks/>
            </p:cNvSpPr>
            <p:nvPr/>
          </p:nvSpPr>
          <p:spPr bwMode="auto">
            <a:xfrm>
              <a:off x="4235450" y="1050925"/>
              <a:ext cx="93663" cy="149225"/>
            </a:xfrm>
            <a:custGeom>
              <a:avLst/>
              <a:gdLst>
                <a:gd name="T0" fmla="*/ 59 w 59"/>
                <a:gd name="T1" fmla="*/ 0 h 94"/>
                <a:gd name="T2" fmla="*/ 56 w 59"/>
                <a:gd name="T3" fmla="*/ 27 h 94"/>
                <a:gd name="T4" fmla="*/ 55 w 59"/>
                <a:gd name="T5" fmla="*/ 24 h 94"/>
                <a:gd name="T6" fmla="*/ 52 w 59"/>
                <a:gd name="T7" fmla="*/ 23 h 94"/>
                <a:gd name="T8" fmla="*/ 11 w 59"/>
                <a:gd name="T9" fmla="*/ 24 h 94"/>
                <a:gd name="T10" fmla="*/ 9 w 59"/>
                <a:gd name="T11" fmla="*/ 33 h 94"/>
                <a:gd name="T12" fmla="*/ 17 w 59"/>
                <a:gd name="T13" fmla="*/ 38 h 94"/>
                <a:gd name="T14" fmla="*/ 53 w 59"/>
                <a:gd name="T15" fmla="*/ 36 h 94"/>
                <a:gd name="T16" fmla="*/ 56 w 59"/>
                <a:gd name="T17" fmla="*/ 35 h 94"/>
                <a:gd name="T18" fmla="*/ 59 w 59"/>
                <a:gd name="T19" fmla="*/ 33 h 94"/>
                <a:gd name="T20" fmla="*/ 56 w 59"/>
                <a:gd name="T21" fmla="*/ 60 h 94"/>
                <a:gd name="T22" fmla="*/ 53 w 59"/>
                <a:gd name="T23" fmla="*/ 56 h 94"/>
                <a:gd name="T24" fmla="*/ 11 w 59"/>
                <a:gd name="T25" fmla="*/ 57 h 94"/>
                <a:gd name="T26" fmla="*/ 9 w 59"/>
                <a:gd name="T27" fmla="*/ 65 h 94"/>
                <a:gd name="T28" fmla="*/ 17 w 59"/>
                <a:gd name="T29" fmla="*/ 71 h 94"/>
                <a:gd name="T30" fmla="*/ 53 w 59"/>
                <a:gd name="T31" fmla="*/ 70 h 94"/>
                <a:gd name="T32" fmla="*/ 56 w 59"/>
                <a:gd name="T33" fmla="*/ 68 h 94"/>
                <a:gd name="T34" fmla="*/ 59 w 59"/>
                <a:gd name="T35" fmla="*/ 67 h 94"/>
                <a:gd name="T36" fmla="*/ 56 w 59"/>
                <a:gd name="T37" fmla="*/ 94 h 94"/>
                <a:gd name="T38" fmla="*/ 55 w 59"/>
                <a:gd name="T39" fmla="*/ 91 h 94"/>
                <a:gd name="T40" fmla="*/ 52 w 59"/>
                <a:gd name="T41" fmla="*/ 89 h 94"/>
                <a:gd name="T42" fmla="*/ 8 w 59"/>
                <a:gd name="T43" fmla="*/ 91 h 94"/>
                <a:gd name="T44" fmla="*/ 5 w 59"/>
                <a:gd name="T45" fmla="*/ 92 h 94"/>
                <a:gd name="T46" fmla="*/ 2 w 59"/>
                <a:gd name="T47" fmla="*/ 94 h 94"/>
                <a:gd name="T48" fmla="*/ 9 w 59"/>
                <a:gd name="T49" fmla="*/ 71 h 94"/>
                <a:gd name="T50" fmla="*/ 3 w 59"/>
                <a:gd name="T51" fmla="*/ 62 h 94"/>
                <a:gd name="T52" fmla="*/ 0 w 59"/>
                <a:gd name="T53" fmla="*/ 54 h 94"/>
                <a:gd name="T54" fmla="*/ 2 w 59"/>
                <a:gd name="T55" fmla="*/ 47 h 94"/>
                <a:gd name="T56" fmla="*/ 5 w 59"/>
                <a:gd name="T57" fmla="*/ 42 h 94"/>
                <a:gd name="T58" fmla="*/ 6 w 59"/>
                <a:gd name="T59" fmla="*/ 35 h 94"/>
                <a:gd name="T60" fmla="*/ 2 w 59"/>
                <a:gd name="T61" fmla="*/ 27 h 94"/>
                <a:gd name="T62" fmla="*/ 0 w 59"/>
                <a:gd name="T63" fmla="*/ 21 h 94"/>
                <a:gd name="T64" fmla="*/ 2 w 59"/>
                <a:gd name="T65" fmla="*/ 14 h 94"/>
                <a:gd name="T66" fmla="*/ 5 w 59"/>
                <a:gd name="T67" fmla="*/ 9 h 94"/>
                <a:gd name="T68" fmla="*/ 9 w 59"/>
                <a:gd name="T69" fmla="*/ 6 h 94"/>
                <a:gd name="T70" fmla="*/ 17 w 59"/>
                <a:gd name="T71" fmla="*/ 5 h 94"/>
                <a:gd name="T72" fmla="*/ 53 w 59"/>
                <a:gd name="T73" fmla="*/ 3 h 94"/>
                <a:gd name="T74" fmla="*/ 56 w 59"/>
                <a:gd name="T75" fmla="*/ 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" h="94">
                  <a:moveTo>
                    <a:pt x="56" y="0"/>
                  </a:moveTo>
                  <a:lnTo>
                    <a:pt x="59" y="0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6" y="26"/>
                  </a:lnTo>
                  <a:lnTo>
                    <a:pt x="55" y="24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3"/>
                  </a:lnTo>
                  <a:lnTo>
                    <a:pt x="11" y="35"/>
                  </a:lnTo>
                  <a:lnTo>
                    <a:pt x="17" y="38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5" y="36"/>
                  </a:lnTo>
                  <a:lnTo>
                    <a:pt x="56" y="35"/>
                  </a:lnTo>
                  <a:lnTo>
                    <a:pt x="56" y="33"/>
                  </a:lnTo>
                  <a:lnTo>
                    <a:pt x="59" y="33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56" y="59"/>
                  </a:lnTo>
                  <a:lnTo>
                    <a:pt x="53" y="56"/>
                  </a:lnTo>
                  <a:lnTo>
                    <a:pt x="11" y="56"/>
                  </a:lnTo>
                  <a:lnTo>
                    <a:pt x="11" y="57"/>
                  </a:lnTo>
                  <a:lnTo>
                    <a:pt x="9" y="57"/>
                  </a:lnTo>
                  <a:lnTo>
                    <a:pt x="9" y="65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52" y="71"/>
                  </a:lnTo>
                  <a:lnTo>
                    <a:pt x="53" y="70"/>
                  </a:lnTo>
                  <a:lnTo>
                    <a:pt x="55" y="70"/>
                  </a:lnTo>
                  <a:lnTo>
                    <a:pt x="56" y="68"/>
                  </a:lnTo>
                  <a:lnTo>
                    <a:pt x="56" y="67"/>
                  </a:lnTo>
                  <a:lnTo>
                    <a:pt x="59" y="67"/>
                  </a:lnTo>
                  <a:lnTo>
                    <a:pt x="59" y="94"/>
                  </a:lnTo>
                  <a:lnTo>
                    <a:pt x="56" y="94"/>
                  </a:lnTo>
                  <a:lnTo>
                    <a:pt x="56" y="92"/>
                  </a:lnTo>
                  <a:lnTo>
                    <a:pt x="55" y="91"/>
                  </a:lnTo>
                  <a:lnTo>
                    <a:pt x="53" y="91"/>
                  </a:lnTo>
                  <a:lnTo>
                    <a:pt x="52" y="89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6" y="91"/>
                  </a:lnTo>
                  <a:lnTo>
                    <a:pt x="5" y="92"/>
                  </a:lnTo>
                  <a:lnTo>
                    <a:pt x="5" y="94"/>
                  </a:lnTo>
                  <a:lnTo>
                    <a:pt x="2" y="94"/>
                  </a:lnTo>
                  <a:lnTo>
                    <a:pt x="2" y="71"/>
                  </a:lnTo>
                  <a:lnTo>
                    <a:pt x="9" y="71"/>
                  </a:lnTo>
                  <a:lnTo>
                    <a:pt x="6" y="68"/>
                  </a:lnTo>
                  <a:lnTo>
                    <a:pt x="3" y="62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2" y="47"/>
                  </a:lnTo>
                  <a:lnTo>
                    <a:pt x="3" y="45"/>
                  </a:lnTo>
                  <a:lnTo>
                    <a:pt x="5" y="42"/>
                  </a:lnTo>
                  <a:lnTo>
                    <a:pt x="11" y="39"/>
                  </a:lnTo>
                  <a:lnTo>
                    <a:pt x="6" y="35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2" y="14"/>
                  </a:lnTo>
                  <a:lnTo>
                    <a:pt x="3" y="12"/>
                  </a:lnTo>
                  <a:lnTo>
                    <a:pt x="5" y="9"/>
                  </a:lnTo>
                  <a:lnTo>
                    <a:pt x="8" y="8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7" y="5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56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0459" name="Freeform 269"/>
            <p:cNvSpPr>
              <a:spLocks/>
            </p:cNvSpPr>
            <p:nvPr/>
          </p:nvSpPr>
          <p:spPr bwMode="auto">
            <a:xfrm>
              <a:off x="4194175" y="995363"/>
              <a:ext cx="176213" cy="42862"/>
            </a:xfrm>
            <a:custGeom>
              <a:avLst/>
              <a:gdLst>
                <a:gd name="T0" fmla="*/ 0 w 111"/>
                <a:gd name="T1" fmla="*/ 0 h 27"/>
                <a:gd name="T2" fmla="*/ 111 w 111"/>
                <a:gd name="T3" fmla="*/ 0 h 27"/>
                <a:gd name="T4" fmla="*/ 111 w 111"/>
                <a:gd name="T5" fmla="*/ 27 h 27"/>
                <a:gd name="T6" fmla="*/ 108 w 111"/>
                <a:gd name="T7" fmla="*/ 27 h 27"/>
                <a:gd name="T8" fmla="*/ 108 w 111"/>
                <a:gd name="T9" fmla="*/ 20 h 27"/>
                <a:gd name="T10" fmla="*/ 106 w 111"/>
                <a:gd name="T11" fmla="*/ 17 h 27"/>
                <a:gd name="T12" fmla="*/ 105 w 111"/>
                <a:gd name="T13" fmla="*/ 17 h 27"/>
                <a:gd name="T14" fmla="*/ 103 w 111"/>
                <a:gd name="T15" fmla="*/ 15 h 27"/>
                <a:gd name="T16" fmla="*/ 5 w 111"/>
                <a:gd name="T17" fmla="*/ 15 h 27"/>
                <a:gd name="T18" fmla="*/ 5 w 111"/>
                <a:gd name="T19" fmla="*/ 17 h 27"/>
                <a:gd name="T20" fmla="*/ 3 w 111"/>
                <a:gd name="T21" fmla="*/ 17 h 27"/>
                <a:gd name="T22" fmla="*/ 3 w 111"/>
                <a:gd name="T23" fmla="*/ 21 h 27"/>
                <a:gd name="T24" fmla="*/ 2 w 111"/>
                <a:gd name="T25" fmla="*/ 24 h 27"/>
                <a:gd name="T26" fmla="*/ 2 w 111"/>
                <a:gd name="T27" fmla="*/ 27 h 27"/>
                <a:gd name="T28" fmla="*/ 0 w 111"/>
                <a:gd name="T29" fmla="*/ 27 h 27"/>
                <a:gd name="T30" fmla="*/ 0 w 111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27">
                  <a:moveTo>
                    <a:pt x="0" y="0"/>
                  </a:moveTo>
                  <a:lnTo>
                    <a:pt x="111" y="0"/>
                  </a:lnTo>
                  <a:lnTo>
                    <a:pt x="111" y="27"/>
                  </a:lnTo>
                  <a:lnTo>
                    <a:pt x="108" y="27"/>
                  </a:lnTo>
                  <a:lnTo>
                    <a:pt x="108" y="20"/>
                  </a:lnTo>
                  <a:lnTo>
                    <a:pt x="106" y="17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95" name="Text Box 3"/>
          <p:cNvSpPr txBox="1">
            <a:spLocks noChangeArrowheads="1"/>
          </p:cNvSpPr>
          <p:nvPr/>
        </p:nvSpPr>
        <p:spPr bwMode="auto">
          <a:xfrm>
            <a:off x="1519385" y="-15190"/>
            <a:ext cx="4060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Limits of 2D-Multipole Expansion</a:t>
            </a:r>
          </a:p>
          <a:p>
            <a:pPr eaLnBrk="1" hangingPunct="1"/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Radius of Convergence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0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092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5656" y="0"/>
            <a:ext cx="4884663" cy="692696"/>
          </a:xfrm>
          <a:noFill/>
          <a:ln/>
        </p:spPr>
        <p:txBody>
          <a:bodyPr/>
          <a:lstStyle/>
          <a:p>
            <a:r>
              <a:rPr lang="de-DE" altLang="de-DE" sz="2000" b="0" dirty="0">
                <a:solidFill>
                  <a:schemeClr val="bg1"/>
                </a:solidFill>
              </a:rPr>
              <a:t>A) Magnet Block </a:t>
            </a:r>
            <a:r>
              <a:rPr lang="de-DE" altLang="de-DE" sz="2000" b="0" dirty="0" err="1">
                <a:solidFill>
                  <a:schemeClr val="bg1"/>
                </a:solidFill>
              </a:rPr>
              <a:t>Characterization</a:t>
            </a:r>
            <a:endParaRPr lang="en-US" altLang="de-DE" sz="2000" b="0" dirty="0">
              <a:solidFill>
                <a:schemeClr val="bg1"/>
              </a:solidFill>
            </a:endParaRPr>
          </a:p>
        </p:txBody>
      </p:sp>
      <p:sp>
        <p:nvSpPr>
          <p:cNvPr id="836611" name="Text Box 3"/>
          <p:cNvSpPr txBox="1">
            <a:spLocks noChangeArrowheads="1"/>
          </p:cNvSpPr>
          <p:nvPr/>
        </p:nvSpPr>
        <p:spPr bwMode="auto">
          <a:xfrm>
            <a:off x="755575" y="836712"/>
            <a:ext cx="3813865" cy="51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dirty="0" err="1" smtClean="0">
                <a:solidFill>
                  <a:srgbClr val="0000FF"/>
                </a:solidFill>
              </a:rPr>
              <a:t>characterization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FF"/>
                </a:solidFill>
              </a:rPr>
              <a:t>of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FF"/>
                </a:solidFill>
              </a:rPr>
              <a:t>dipole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FF"/>
                </a:solidFill>
              </a:rPr>
              <a:t>errors</a:t>
            </a:r>
            <a:endParaRPr lang="de-DE" altLang="de-DE" sz="1800" dirty="0" smtClean="0">
              <a:solidFill>
                <a:srgbClr val="0000FF"/>
              </a:solidFill>
            </a:endParaRPr>
          </a:p>
          <a:p>
            <a:pPr>
              <a:spcAft>
                <a:spcPts val="1200"/>
              </a:spcAft>
            </a:pPr>
            <a:r>
              <a:rPr lang="de-DE" altLang="de-DE" dirty="0" smtClean="0"/>
              <a:t>(</a:t>
            </a:r>
            <a:r>
              <a:rPr lang="de-DE" altLang="de-DE" dirty="0" err="1" smtClean="0"/>
              <a:t>important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larger </a:t>
            </a:r>
            <a:r>
              <a:rPr lang="de-DE" altLang="de-DE" dirty="0" err="1" smtClean="0"/>
              <a:t>gaps</a:t>
            </a:r>
            <a:r>
              <a:rPr lang="de-DE" altLang="de-DE" dirty="0" smtClean="0"/>
              <a:t>)</a:t>
            </a:r>
            <a:endParaRPr lang="de-DE" altLang="de-DE" dirty="0"/>
          </a:p>
          <a:p>
            <a:r>
              <a:rPr lang="de-DE" altLang="de-DE" sz="1800" dirty="0" err="1" smtClean="0"/>
              <a:t>reproducibility</a:t>
            </a:r>
            <a:r>
              <a:rPr lang="de-DE" altLang="de-DE" sz="1800" dirty="0" smtClean="0"/>
              <a:t>:</a:t>
            </a:r>
          </a:p>
          <a:p>
            <a:endParaRPr lang="de-DE" altLang="de-DE" dirty="0"/>
          </a:p>
          <a:p>
            <a:endParaRPr lang="de-DE" altLang="de-DE" sz="1800" dirty="0" smtClean="0"/>
          </a:p>
          <a:p>
            <a:endParaRPr lang="de-DE" altLang="de-DE" sz="1800" dirty="0" smtClean="0"/>
          </a:p>
          <a:p>
            <a:endParaRPr lang="de-DE" altLang="de-DE" sz="1800" dirty="0" smtClean="0"/>
          </a:p>
          <a:p>
            <a:endParaRPr lang="de-DE" altLang="de-DE" sz="1800" dirty="0" smtClean="0"/>
          </a:p>
          <a:p>
            <a:endParaRPr lang="de-DE" altLang="de-DE" sz="1800" dirty="0" smtClean="0"/>
          </a:p>
          <a:p>
            <a:endParaRPr lang="de-DE" altLang="de-DE" sz="1800" dirty="0"/>
          </a:p>
          <a:p>
            <a:r>
              <a:rPr lang="de-DE" altLang="de-DE" sz="1800" dirty="0" err="1" smtClean="0">
                <a:solidFill>
                  <a:srgbClr val="0000FF"/>
                </a:solidFill>
              </a:rPr>
              <a:t>characterization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of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FF"/>
                </a:solidFill>
              </a:rPr>
              <a:t>inhomogeneities</a:t>
            </a:r>
            <a:endParaRPr lang="de-DE" altLang="de-DE" sz="1800" dirty="0" smtClean="0">
              <a:solidFill>
                <a:srgbClr val="0000FF"/>
              </a:solidFill>
            </a:endParaRPr>
          </a:p>
          <a:p>
            <a:pPr>
              <a:spcAft>
                <a:spcPts val="1200"/>
              </a:spcAft>
            </a:pPr>
            <a:r>
              <a:rPr lang="de-DE" altLang="de-DE" dirty="0" smtClean="0"/>
              <a:t>(</a:t>
            </a:r>
            <a:r>
              <a:rPr lang="de-DE" altLang="de-DE" dirty="0" err="1" smtClean="0"/>
              <a:t>important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small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gaps</a:t>
            </a:r>
            <a:r>
              <a:rPr lang="de-DE" altLang="de-DE" dirty="0" smtClean="0"/>
              <a:t>)</a:t>
            </a:r>
            <a:endParaRPr lang="de-DE" altLang="de-DE" sz="1800" dirty="0"/>
          </a:p>
          <a:p>
            <a:pPr>
              <a:spcAft>
                <a:spcPts val="600"/>
              </a:spcAft>
            </a:pPr>
            <a:r>
              <a:rPr lang="de-DE" altLang="de-DE" sz="1800" dirty="0" err="1" smtClean="0"/>
              <a:t>reproducibility</a:t>
            </a:r>
            <a:r>
              <a:rPr lang="de-DE" altLang="de-DE" sz="1800" dirty="0"/>
              <a:t>: </a:t>
            </a:r>
          </a:p>
          <a:p>
            <a:r>
              <a:rPr lang="de-DE" altLang="de-DE" sz="1800" dirty="0"/>
              <a:t>A-magnets:	 2.0 x 10</a:t>
            </a:r>
            <a:r>
              <a:rPr lang="de-DE" altLang="de-DE" sz="1800" baseline="30000" dirty="0"/>
              <a:t>-4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Tmm</a:t>
            </a:r>
            <a:endParaRPr lang="de-DE" altLang="de-DE" sz="1800" dirty="0"/>
          </a:p>
          <a:p>
            <a:r>
              <a:rPr lang="de-DE" altLang="de-DE" sz="1800" dirty="0"/>
              <a:t>		 3.0 x 10</a:t>
            </a:r>
            <a:r>
              <a:rPr lang="de-DE" altLang="de-DE" sz="1800" baseline="30000" dirty="0"/>
              <a:t>-4</a:t>
            </a:r>
            <a:r>
              <a:rPr lang="de-DE" altLang="de-DE" sz="1800" dirty="0"/>
              <a:t> rel.</a:t>
            </a:r>
          </a:p>
          <a:p>
            <a:r>
              <a:rPr lang="de-DE" altLang="de-DE" sz="1800" dirty="0"/>
              <a:t>B-magnets:	 1.5 x 10</a:t>
            </a:r>
            <a:r>
              <a:rPr lang="de-DE" altLang="de-DE" sz="1800" baseline="30000" dirty="0"/>
              <a:t>-3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Tmm</a:t>
            </a:r>
            <a:endParaRPr lang="de-DE" altLang="de-DE" sz="1800" dirty="0"/>
          </a:p>
          <a:p>
            <a:r>
              <a:rPr lang="de-DE" altLang="de-DE" sz="1800" dirty="0"/>
              <a:t>		 2.1 x 10</a:t>
            </a:r>
            <a:r>
              <a:rPr lang="de-DE" altLang="de-DE" sz="1800" baseline="30000" dirty="0"/>
              <a:t>-4</a:t>
            </a:r>
            <a:r>
              <a:rPr lang="de-DE" altLang="de-DE" sz="1800" dirty="0"/>
              <a:t> rel</a:t>
            </a:r>
            <a:r>
              <a:rPr lang="de-DE" altLang="de-DE" sz="1800" dirty="0" smtClean="0"/>
              <a:t>.</a:t>
            </a:r>
            <a:endParaRPr lang="de-DE" altLang="de-DE" sz="1800" dirty="0"/>
          </a:p>
        </p:txBody>
      </p:sp>
      <p:pic>
        <p:nvPicPr>
          <p:cNvPr id="836614" name="Picture 6" descr="IMG_23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38493"/>
            <a:ext cx="3743325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724128" y="6258798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Stretched</a:t>
            </a:r>
            <a:r>
              <a:rPr lang="de-DE" sz="1600" dirty="0" smtClean="0"/>
              <a:t> </a:t>
            </a:r>
            <a:r>
              <a:rPr lang="de-DE" sz="1600" dirty="0" err="1" smtClean="0"/>
              <a:t>wire</a:t>
            </a:r>
            <a:r>
              <a:rPr lang="de-DE" sz="1600" dirty="0" smtClean="0"/>
              <a:t> </a:t>
            </a:r>
            <a:r>
              <a:rPr lang="de-DE" sz="1600" dirty="0" err="1" smtClean="0"/>
              <a:t>system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5113168" y="3306470"/>
            <a:ext cx="327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Automated</a:t>
            </a:r>
            <a:r>
              <a:rPr lang="de-DE" sz="1600" dirty="0" smtClean="0"/>
              <a:t> Helmholtz </a:t>
            </a:r>
            <a:r>
              <a:rPr lang="de-DE" sz="1600" dirty="0" err="1" smtClean="0"/>
              <a:t>coil</a:t>
            </a:r>
            <a:r>
              <a:rPr lang="de-DE" sz="1600" dirty="0" smtClean="0"/>
              <a:t>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25602" name="Picture 2" descr="V:\BILDER\MESSLABOR\Helmholtzspule\HH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77" y="917313"/>
            <a:ext cx="2982014" cy="23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1962150"/>
            <a:ext cx="30956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03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122" name="Picture 2" descr="FEL2006-PREDIC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490788"/>
            <a:ext cx="3030537" cy="3030537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3123" name="Picture 3" descr="VORHERSAGE_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346325"/>
            <a:ext cx="4319587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682800" y="0"/>
            <a:ext cx="3897312" cy="692696"/>
          </a:xfrm>
          <a:noFill/>
          <a:ln/>
        </p:spPr>
        <p:txBody>
          <a:bodyPr/>
          <a:lstStyle/>
          <a:p>
            <a:r>
              <a:rPr lang="de-DE" altLang="de-DE" sz="2000" b="0" dirty="0">
                <a:solidFill>
                  <a:schemeClr val="bg1"/>
                </a:solidFill>
              </a:rPr>
              <a:t>B) Magnet </a:t>
            </a:r>
            <a:r>
              <a:rPr lang="de-DE" altLang="de-DE" sz="2000" b="0" dirty="0" err="1">
                <a:solidFill>
                  <a:schemeClr val="bg1"/>
                </a:solidFill>
              </a:rPr>
              <a:t>Sorting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sp>
        <p:nvSpPr>
          <p:cNvPr id="773125" name="Text Box 5"/>
          <p:cNvSpPr txBox="1">
            <a:spLocks noChangeArrowheads="1"/>
          </p:cNvSpPr>
          <p:nvPr/>
        </p:nvSpPr>
        <p:spPr bwMode="auto">
          <a:xfrm>
            <a:off x="755650" y="1052513"/>
            <a:ext cx="7219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800" dirty="0" err="1">
                <a:latin typeface="Arial" charset="0"/>
              </a:rPr>
              <a:t>excellent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agreement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between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predicted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and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measured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fields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integrals</a:t>
            </a:r>
            <a:endParaRPr lang="de-DE" altLang="de-DE" sz="1800" dirty="0">
              <a:latin typeface="Arial" charset="0"/>
            </a:endParaRPr>
          </a:p>
          <a:p>
            <a:r>
              <a:rPr lang="de-DE" altLang="de-DE" sz="1800" dirty="0" err="1">
                <a:latin typeface="Arial" charset="0"/>
              </a:rPr>
              <a:t>for</a:t>
            </a:r>
            <a:r>
              <a:rPr lang="de-DE" altLang="de-DE" sz="1800" dirty="0">
                <a:latin typeface="Arial" charset="0"/>
              </a:rPr>
              <a:t> BESSY undulators UE52, UE49, </a:t>
            </a:r>
            <a:r>
              <a:rPr lang="de-DE" altLang="de-DE" sz="1800" dirty="0" smtClean="0">
                <a:latin typeface="Arial" charset="0"/>
              </a:rPr>
              <a:t>UE112…</a:t>
            </a:r>
            <a:endParaRPr lang="de-DE" altLang="de-DE" sz="1800" dirty="0">
              <a:latin typeface="Arial" charset="0"/>
            </a:endParaRPr>
          </a:p>
          <a:p>
            <a:r>
              <a:rPr lang="de-DE" altLang="de-DE" sz="1800" dirty="0">
                <a:latin typeface="Arial" charset="0"/>
              </a:rPr>
              <a:t>              </a:t>
            </a:r>
            <a:r>
              <a:rPr lang="de-DE" altLang="de-DE" sz="1800" dirty="0" err="1">
                <a:latin typeface="Arial" charset="0"/>
              </a:rPr>
              <a:t>efficient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sorting</a:t>
            </a:r>
            <a:r>
              <a:rPr lang="de-DE" altLang="de-DE" sz="1800" dirty="0">
                <a:latin typeface="Arial" charset="0"/>
              </a:rPr>
              <a:t> </a:t>
            </a:r>
            <a:r>
              <a:rPr lang="de-DE" altLang="de-DE" sz="1800" dirty="0" err="1">
                <a:latin typeface="Arial" charset="0"/>
              </a:rPr>
              <a:t>procedure</a:t>
            </a:r>
            <a:endParaRPr lang="en-US" altLang="de-DE" sz="1800" dirty="0">
              <a:latin typeface="Arial" charset="0"/>
            </a:endParaRPr>
          </a:p>
        </p:txBody>
      </p:sp>
      <p:sp>
        <p:nvSpPr>
          <p:cNvPr id="773127" name="Text Box 7"/>
          <p:cNvSpPr txBox="1">
            <a:spLocks noChangeArrowheads="1"/>
          </p:cNvSpPr>
          <p:nvPr/>
        </p:nvSpPr>
        <p:spPr bwMode="auto">
          <a:xfrm>
            <a:off x="755650" y="34036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1600"/>
          </a:p>
        </p:txBody>
      </p:sp>
      <p:sp>
        <p:nvSpPr>
          <p:cNvPr id="773128" name="Text Box 8"/>
          <p:cNvSpPr txBox="1">
            <a:spLocks noChangeArrowheads="1"/>
          </p:cNvSpPr>
          <p:nvPr/>
        </p:nvSpPr>
        <p:spPr bwMode="auto">
          <a:xfrm>
            <a:off x="808038" y="48387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1600"/>
          </a:p>
        </p:txBody>
      </p:sp>
      <p:sp>
        <p:nvSpPr>
          <p:cNvPr id="773129" name="Rectangle 9"/>
          <p:cNvSpPr>
            <a:spLocks noChangeArrowheads="1"/>
          </p:cNvSpPr>
          <p:nvPr/>
        </p:nvSpPr>
        <p:spPr bwMode="auto">
          <a:xfrm>
            <a:off x="7343775" y="3138488"/>
            <a:ext cx="158432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>
                <a:solidFill>
                  <a:srgbClr val="0000FF"/>
                </a:solidFill>
              </a:rPr>
              <a:t>blue: prediction </a:t>
            </a:r>
          </a:p>
          <a:p>
            <a:r>
              <a:rPr lang="de-DE" altLang="de-DE" sz="1400">
                <a:solidFill>
                  <a:srgbClr val="0000FF"/>
                </a:solidFill>
              </a:rPr>
              <a:t>from single block measurements</a:t>
            </a:r>
          </a:p>
          <a:p>
            <a:r>
              <a:rPr lang="de-DE" altLang="de-DE" sz="1400">
                <a:solidFill>
                  <a:srgbClr val="FF0107"/>
                </a:solidFill>
              </a:rPr>
              <a:t>red: hall probe measurements</a:t>
            </a:r>
            <a:r>
              <a:rPr lang="de-DE" altLang="de-DE" sz="1400"/>
              <a:t> </a:t>
            </a:r>
            <a:endParaRPr lang="en-US" altLang="de-DE" sz="1400"/>
          </a:p>
        </p:txBody>
      </p:sp>
      <p:sp>
        <p:nvSpPr>
          <p:cNvPr id="773130" name="Text Box 10"/>
          <p:cNvSpPr txBox="1">
            <a:spLocks noChangeArrowheads="1"/>
          </p:cNvSpPr>
          <p:nvPr/>
        </p:nvSpPr>
        <p:spPr bwMode="auto">
          <a:xfrm>
            <a:off x="971550" y="2200275"/>
            <a:ext cx="5832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dirty="0">
                <a:solidFill>
                  <a:srgbClr val="0000FF"/>
                </a:solidFill>
              </a:rPr>
              <a:t>		     </a:t>
            </a:r>
            <a:r>
              <a:rPr lang="de-DE" altLang="de-DE" sz="1600" dirty="0" err="1">
                <a:solidFill>
                  <a:srgbClr val="0000FF"/>
                </a:solidFill>
              </a:rPr>
              <a:t>field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integrals</a:t>
            </a:r>
            <a:endParaRPr lang="de-DE" altLang="de-DE" sz="1600" dirty="0">
              <a:solidFill>
                <a:srgbClr val="0000FF"/>
              </a:solidFill>
            </a:endParaRPr>
          </a:p>
          <a:p>
            <a:r>
              <a:rPr lang="de-DE" altLang="de-DE" sz="1600" dirty="0"/>
              <a:t>longitudinal </a:t>
            </a:r>
            <a:r>
              <a:rPr lang="de-DE" altLang="de-DE" sz="1600" dirty="0" err="1"/>
              <a:t>distribution</a:t>
            </a:r>
            <a:r>
              <a:rPr lang="de-DE" altLang="de-DE" sz="1600" dirty="0"/>
              <a:t>                       </a:t>
            </a:r>
            <a:r>
              <a:rPr lang="de-DE" altLang="de-DE" sz="1600" dirty="0" err="1"/>
              <a:t>transverse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distribution</a:t>
            </a:r>
            <a:endParaRPr lang="en-US" altLang="de-DE" sz="1600" dirty="0"/>
          </a:p>
        </p:txBody>
      </p:sp>
      <p:sp>
        <p:nvSpPr>
          <p:cNvPr id="773132" name="Text Box 12"/>
          <p:cNvSpPr txBox="1">
            <a:spLocks noChangeArrowheads="1"/>
          </p:cNvSpPr>
          <p:nvPr/>
        </p:nvSpPr>
        <p:spPr bwMode="auto">
          <a:xfrm>
            <a:off x="5940425" y="2922588"/>
            <a:ext cx="709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>
                <a:latin typeface="Franklin Gothic Medium" pitchFamily="34" charset="0"/>
              </a:rPr>
              <a:t>UE52</a:t>
            </a:r>
            <a:endParaRPr lang="en-US" altLang="de-DE" sz="1800">
              <a:latin typeface="Franklin Gothic Medium" pitchFamily="34" charset="0"/>
            </a:endParaRPr>
          </a:p>
        </p:txBody>
      </p:sp>
      <p:sp>
        <p:nvSpPr>
          <p:cNvPr id="773133" name="AutoShape 13"/>
          <p:cNvSpPr>
            <a:spLocks noChangeArrowheads="1"/>
          </p:cNvSpPr>
          <p:nvPr/>
        </p:nvSpPr>
        <p:spPr bwMode="auto">
          <a:xfrm>
            <a:off x="1042988" y="1700213"/>
            <a:ext cx="503237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2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538" name="Group 2"/>
          <p:cNvGrpSpPr>
            <a:grpSpLocks/>
          </p:cNvGrpSpPr>
          <p:nvPr/>
        </p:nvGrpSpPr>
        <p:grpSpPr bwMode="auto">
          <a:xfrm>
            <a:off x="684213" y="4437063"/>
            <a:ext cx="1514475" cy="1225550"/>
            <a:chOff x="399" y="2977"/>
            <a:chExt cx="954" cy="772"/>
          </a:xfrm>
        </p:grpSpPr>
        <p:sp>
          <p:nvSpPr>
            <p:cNvPr id="833539" name="AutoShape 3"/>
            <p:cNvSpPr>
              <a:spLocks noChangeArrowheads="1"/>
            </p:cNvSpPr>
            <p:nvPr/>
          </p:nvSpPr>
          <p:spPr bwMode="auto">
            <a:xfrm>
              <a:off x="786" y="3085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40" name="AutoShape 4"/>
            <p:cNvSpPr>
              <a:spLocks noChangeArrowheads="1"/>
            </p:cNvSpPr>
            <p:nvPr/>
          </p:nvSpPr>
          <p:spPr bwMode="auto">
            <a:xfrm rot="16200000">
              <a:off x="881" y="3120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41" name="AutoShape 5"/>
            <p:cNvSpPr>
              <a:spLocks noChangeArrowheads="1"/>
            </p:cNvSpPr>
            <p:nvPr/>
          </p:nvSpPr>
          <p:spPr bwMode="auto">
            <a:xfrm>
              <a:off x="968" y="3085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42" name="AutoShape 6"/>
            <p:cNvSpPr>
              <a:spLocks noChangeArrowheads="1"/>
            </p:cNvSpPr>
            <p:nvPr/>
          </p:nvSpPr>
          <p:spPr bwMode="auto">
            <a:xfrm rot="16200000">
              <a:off x="1063" y="3120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543" name="Group 7"/>
            <p:cNvGrpSpPr>
              <a:grpSpLocks/>
            </p:cNvGrpSpPr>
            <p:nvPr/>
          </p:nvGrpSpPr>
          <p:grpSpPr bwMode="auto">
            <a:xfrm>
              <a:off x="596" y="2979"/>
              <a:ext cx="363" cy="589"/>
              <a:chOff x="612" y="3249"/>
              <a:chExt cx="363" cy="589"/>
            </a:xfrm>
          </p:grpSpPr>
          <p:sp>
            <p:nvSpPr>
              <p:cNvPr id="833544" name="AutoShape 8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45" name="AutoShape 9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46" name="AutoShape 10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47" name="AutoShape 11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33548" name="AutoShape 12"/>
            <p:cNvSpPr>
              <a:spLocks noChangeArrowheads="1"/>
            </p:cNvSpPr>
            <p:nvPr/>
          </p:nvSpPr>
          <p:spPr bwMode="auto">
            <a:xfrm>
              <a:off x="1149" y="3085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549" name="Group 13"/>
            <p:cNvGrpSpPr>
              <a:grpSpLocks/>
            </p:cNvGrpSpPr>
            <p:nvPr/>
          </p:nvGrpSpPr>
          <p:grpSpPr bwMode="auto">
            <a:xfrm>
              <a:off x="793" y="2977"/>
              <a:ext cx="363" cy="589"/>
              <a:chOff x="703" y="3339"/>
              <a:chExt cx="363" cy="589"/>
            </a:xfrm>
          </p:grpSpPr>
          <p:sp>
            <p:nvSpPr>
              <p:cNvPr id="833550" name="AutoShape 14"/>
              <p:cNvSpPr>
                <a:spLocks noChangeArrowheads="1"/>
              </p:cNvSpPr>
              <p:nvPr/>
            </p:nvSpPr>
            <p:spPr bwMode="auto">
              <a:xfrm>
                <a:off x="703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51" name="AutoShape 15"/>
              <p:cNvSpPr>
                <a:spLocks noChangeArrowheads="1"/>
              </p:cNvSpPr>
              <p:nvPr/>
            </p:nvSpPr>
            <p:spPr bwMode="auto">
              <a:xfrm>
                <a:off x="794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52" name="AutoShape 16"/>
              <p:cNvSpPr>
                <a:spLocks noChangeArrowheads="1"/>
              </p:cNvSpPr>
              <p:nvPr/>
            </p:nvSpPr>
            <p:spPr bwMode="auto">
              <a:xfrm>
                <a:off x="712" y="362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53" name="AutoShape 17"/>
              <p:cNvSpPr>
                <a:spLocks noChangeArrowheads="1"/>
              </p:cNvSpPr>
              <p:nvPr/>
            </p:nvSpPr>
            <p:spPr bwMode="auto">
              <a:xfrm rot="16200000">
                <a:off x="803" y="366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33554" name="Group 18"/>
            <p:cNvGrpSpPr>
              <a:grpSpLocks/>
            </p:cNvGrpSpPr>
            <p:nvPr/>
          </p:nvGrpSpPr>
          <p:grpSpPr bwMode="auto">
            <a:xfrm>
              <a:off x="990" y="2977"/>
              <a:ext cx="363" cy="589"/>
              <a:chOff x="612" y="3249"/>
              <a:chExt cx="363" cy="589"/>
            </a:xfrm>
          </p:grpSpPr>
          <p:sp>
            <p:nvSpPr>
              <p:cNvPr id="833555" name="AutoShape 19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56" name="AutoShape 20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57" name="AutoShape 21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58" name="AutoShape 22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33559" name="AutoShape 23"/>
            <p:cNvSpPr>
              <a:spLocks noChangeArrowheads="1"/>
            </p:cNvSpPr>
            <p:nvPr/>
          </p:nvSpPr>
          <p:spPr bwMode="auto">
            <a:xfrm>
              <a:off x="589" y="3266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60" name="AutoShape 24"/>
            <p:cNvSpPr>
              <a:spLocks noChangeArrowheads="1"/>
            </p:cNvSpPr>
            <p:nvPr/>
          </p:nvSpPr>
          <p:spPr bwMode="auto">
            <a:xfrm rot="16200000">
              <a:off x="684" y="3301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61" name="AutoShape 25"/>
            <p:cNvSpPr>
              <a:spLocks noChangeArrowheads="1"/>
            </p:cNvSpPr>
            <p:nvPr/>
          </p:nvSpPr>
          <p:spPr bwMode="auto">
            <a:xfrm>
              <a:off x="771" y="3266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62" name="AutoShape 26"/>
            <p:cNvSpPr>
              <a:spLocks noChangeArrowheads="1"/>
            </p:cNvSpPr>
            <p:nvPr/>
          </p:nvSpPr>
          <p:spPr bwMode="auto">
            <a:xfrm rot="16200000">
              <a:off x="866" y="3301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563" name="Group 27"/>
            <p:cNvGrpSpPr>
              <a:grpSpLocks/>
            </p:cNvGrpSpPr>
            <p:nvPr/>
          </p:nvGrpSpPr>
          <p:grpSpPr bwMode="auto">
            <a:xfrm>
              <a:off x="399" y="3160"/>
              <a:ext cx="363" cy="589"/>
              <a:chOff x="612" y="3249"/>
              <a:chExt cx="363" cy="589"/>
            </a:xfrm>
          </p:grpSpPr>
          <p:sp>
            <p:nvSpPr>
              <p:cNvPr id="833564" name="AutoShape 28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65" name="AutoShape 29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66" name="AutoShape 30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67" name="AutoShape 31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33568" name="AutoShape 32"/>
            <p:cNvSpPr>
              <a:spLocks noChangeArrowheads="1"/>
            </p:cNvSpPr>
            <p:nvPr/>
          </p:nvSpPr>
          <p:spPr bwMode="auto">
            <a:xfrm>
              <a:off x="952" y="3266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69" name="AutoShape 33"/>
            <p:cNvSpPr>
              <a:spLocks noChangeArrowheads="1"/>
            </p:cNvSpPr>
            <p:nvPr/>
          </p:nvSpPr>
          <p:spPr bwMode="auto">
            <a:xfrm rot="16200000">
              <a:off x="1047" y="3301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570" name="Group 34"/>
            <p:cNvGrpSpPr>
              <a:grpSpLocks/>
            </p:cNvGrpSpPr>
            <p:nvPr/>
          </p:nvGrpSpPr>
          <p:grpSpPr bwMode="auto">
            <a:xfrm>
              <a:off x="596" y="3112"/>
              <a:ext cx="363" cy="589"/>
              <a:chOff x="703" y="3339"/>
              <a:chExt cx="363" cy="589"/>
            </a:xfrm>
          </p:grpSpPr>
          <p:sp>
            <p:nvSpPr>
              <p:cNvPr id="833571" name="AutoShape 35"/>
              <p:cNvSpPr>
                <a:spLocks noChangeArrowheads="1"/>
              </p:cNvSpPr>
              <p:nvPr/>
            </p:nvSpPr>
            <p:spPr bwMode="auto">
              <a:xfrm>
                <a:off x="703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72" name="AutoShape 36"/>
              <p:cNvSpPr>
                <a:spLocks noChangeArrowheads="1"/>
              </p:cNvSpPr>
              <p:nvPr/>
            </p:nvSpPr>
            <p:spPr bwMode="auto">
              <a:xfrm>
                <a:off x="794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73" name="AutoShape 37"/>
              <p:cNvSpPr>
                <a:spLocks noChangeArrowheads="1"/>
              </p:cNvSpPr>
              <p:nvPr/>
            </p:nvSpPr>
            <p:spPr bwMode="auto">
              <a:xfrm>
                <a:off x="712" y="362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74" name="AutoShape 38"/>
              <p:cNvSpPr>
                <a:spLocks noChangeArrowheads="1"/>
              </p:cNvSpPr>
              <p:nvPr/>
            </p:nvSpPr>
            <p:spPr bwMode="auto">
              <a:xfrm rot="16200000">
                <a:off x="803" y="366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33575" name="Group 39"/>
            <p:cNvGrpSpPr>
              <a:grpSpLocks/>
            </p:cNvGrpSpPr>
            <p:nvPr/>
          </p:nvGrpSpPr>
          <p:grpSpPr bwMode="auto">
            <a:xfrm>
              <a:off x="793" y="3158"/>
              <a:ext cx="363" cy="589"/>
              <a:chOff x="612" y="3249"/>
              <a:chExt cx="363" cy="589"/>
            </a:xfrm>
          </p:grpSpPr>
          <p:sp>
            <p:nvSpPr>
              <p:cNvPr id="833576" name="AutoShape 40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77" name="AutoShape 41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78" name="AutoShape 42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79" name="AutoShape 43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</p:grpSp>
      <p:sp>
        <p:nvSpPr>
          <p:cNvPr id="833580" name="Text Box 44"/>
          <p:cNvSpPr txBox="1">
            <a:spLocks noChangeArrowheads="1"/>
          </p:cNvSpPr>
          <p:nvPr/>
        </p:nvSpPr>
        <p:spPr bwMode="auto">
          <a:xfrm>
            <a:off x="179388" y="692150"/>
            <a:ext cx="843280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>
                <a:solidFill>
                  <a:srgbClr val="0000FF"/>
                </a:solidFill>
              </a:rPr>
              <a:t>                  </a:t>
            </a:r>
            <a:r>
              <a:rPr lang="de-DE" altLang="de-DE" sz="1800">
                <a:solidFill>
                  <a:srgbClr val="0000FF"/>
                </a:solidFill>
              </a:rPr>
              <a:t>trajectory straightening and phase shimming</a:t>
            </a:r>
            <a:r>
              <a:rPr lang="de-DE" altLang="de-DE" sz="1800"/>
              <a:t> </a:t>
            </a:r>
          </a:p>
          <a:p>
            <a:endParaRPr lang="de-DE" altLang="de-DE" sz="1800"/>
          </a:p>
          <a:p>
            <a:r>
              <a:rPr lang="de-DE" altLang="de-DE" sz="1800"/>
              <a:t>method: virtual shimming (VS): horizontal and vertical block movement</a:t>
            </a:r>
          </a:p>
          <a:p>
            <a:r>
              <a:rPr lang="de-DE" altLang="de-DE" sz="1800"/>
              <a:t>              VS introduces additional phase dependent field integrals</a:t>
            </a:r>
            <a:endParaRPr lang="en-US" altLang="de-DE" sz="1800"/>
          </a:p>
        </p:txBody>
      </p:sp>
      <p:sp>
        <p:nvSpPr>
          <p:cNvPr id="833581" name="Rectangle 45"/>
          <p:cNvSpPr>
            <a:spLocks noChangeArrowheads="1"/>
          </p:cNvSpPr>
          <p:nvPr/>
        </p:nvSpPr>
        <p:spPr bwMode="auto">
          <a:xfrm>
            <a:off x="1648620" y="0"/>
            <a:ext cx="3487738" cy="67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0"/>
          <a:lstStyle>
            <a:lvl1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1pPr>
            <a:lvl2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2pPr>
            <a:lvl3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3pPr>
            <a:lvl4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4pPr>
            <a:lvl5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5pPr>
            <a:lvl6pPr marL="4572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6pPr>
            <a:lvl7pPr marL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7pPr>
            <a:lvl8pPr marL="13716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8pPr>
            <a:lvl9pPr marL="18288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r>
              <a:rPr lang="de-DE" altLang="de-DE" sz="2000" b="0" dirty="0">
                <a:solidFill>
                  <a:schemeClr val="bg1"/>
                </a:solidFill>
              </a:rPr>
              <a:t>C) Virtual </a:t>
            </a:r>
            <a:r>
              <a:rPr lang="de-DE" altLang="de-DE" sz="2000" b="0" dirty="0" err="1">
                <a:solidFill>
                  <a:schemeClr val="bg1"/>
                </a:solidFill>
              </a:rPr>
              <a:t>Shimming</a:t>
            </a:r>
            <a:endParaRPr lang="en-US" altLang="de-DE" sz="2000" b="0" dirty="0">
              <a:solidFill>
                <a:schemeClr val="bg1"/>
              </a:solidFill>
            </a:endParaRPr>
          </a:p>
        </p:txBody>
      </p:sp>
      <p:pic>
        <p:nvPicPr>
          <p:cNvPr id="833582" name="Picture 46" descr="VIRTUAL-SHI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5"/>
          <a:stretch>
            <a:fillRect/>
          </a:stretch>
        </p:blipFill>
        <p:spPr bwMode="auto">
          <a:xfrm>
            <a:off x="250825" y="1916113"/>
            <a:ext cx="4826000" cy="20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3583" name="Text Box 47"/>
          <p:cNvSpPr txBox="1">
            <a:spLocks noChangeArrowheads="1"/>
          </p:cNvSpPr>
          <p:nvPr/>
        </p:nvSpPr>
        <p:spPr bwMode="auto">
          <a:xfrm>
            <a:off x="323850" y="3789363"/>
            <a:ext cx="4465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field integrals as produced by virtual shimming</a:t>
            </a:r>
            <a:endParaRPr lang="en-US" altLang="de-DE" sz="1600"/>
          </a:p>
        </p:txBody>
      </p:sp>
      <p:sp>
        <p:nvSpPr>
          <p:cNvPr id="833584" name="Text Box 48"/>
          <p:cNvSpPr txBox="1">
            <a:spLocks noChangeArrowheads="1"/>
          </p:cNvSpPr>
          <p:nvPr/>
        </p:nvSpPr>
        <p:spPr bwMode="auto">
          <a:xfrm>
            <a:off x="5508625" y="5445125"/>
            <a:ext cx="3167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dirty="0" err="1" smtClean="0">
                <a:solidFill>
                  <a:srgbClr val="FF00FF"/>
                </a:solidFill>
              </a:rPr>
              <a:t>Unintended</a:t>
            </a:r>
            <a:r>
              <a:rPr lang="de-DE" altLang="de-DE" sz="1600" dirty="0" smtClean="0">
                <a:solidFill>
                  <a:srgbClr val="FF00FF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FF"/>
                </a:solidFill>
              </a:rPr>
              <a:t>side</a:t>
            </a:r>
            <a:r>
              <a:rPr lang="de-DE" altLang="de-DE" sz="1600" dirty="0" smtClean="0">
                <a:solidFill>
                  <a:srgbClr val="FF00FF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FF"/>
                </a:solidFill>
              </a:rPr>
              <a:t>effect</a:t>
            </a:r>
            <a:r>
              <a:rPr lang="de-DE" altLang="de-DE" sz="1600" dirty="0" smtClean="0">
                <a:solidFill>
                  <a:srgbClr val="FF00FF"/>
                </a:solidFill>
              </a:rPr>
              <a:t>:</a:t>
            </a:r>
          </a:p>
          <a:p>
            <a:r>
              <a:rPr lang="de-DE" altLang="de-DE" sz="1600" dirty="0" err="1" smtClean="0"/>
              <a:t>phase</a:t>
            </a:r>
            <a:r>
              <a:rPr lang="de-DE" altLang="de-DE" sz="1600" dirty="0" smtClean="0"/>
              <a:t> </a:t>
            </a:r>
            <a:r>
              <a:rPr lang="de-DE" altLang="de-DE" sz="1600" dirty="0" err="1"/>
              <a:t>dependent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field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integrals</a:t>
            </a:r>
            <a:r>
              <a:rPr lang="de-DE" altLang="de-DE" sz="1600" dirty="0"/>
              <a:t> </a:t>
            </a:r>
          </a:p>
          <a:p>
            <a:r>
              <a:rPr lang="de-DE" altLang="de-DE" sz="1600" dirty="0" err="1"/>
              <a:t>as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produced</a:t>
            </a:r>
            <a:r>
              <a:rPr lang="de-DE" altLang="de-DE" sz="1600" dirty="0"/>
              <a:t> </a:t>
            </a:r>
            <a:r>
              <a:rPr lang="de-DE" altLang="de-DE" sz="1600" dirty="0" err="1"/>
              <a:t>by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virtual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shimming</a:t>
            </a:r>
            <a:endParaRPr lang="en-US" altLang="de-DE" sz="1600" dirty="0"/>
          </a:p>
        </p:txBody>
      </p:sp>
      <p:pic>
        <p:nvPicPr>
          <p:cNvPr id="833585" name="Picture 49" descr="SDF_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628775"/>
            <a:ext cx="3852862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3586" name="Group 50"/>
          <p:cNvGrpSpPr>
            <a:grpSpLocks/>
          </p:cNvGrpSpPr>
          <p:nvPr/>
        </p:nvGrpSpPr>
        <p:grpSpPr bwMode="auto">
          <a:xfrm>
            <a:off x="2843213" y="4437063"/>
            <a:ext cx="1514475" cy="1274762"/>
            <a:chOff x="1822" y="2976"/>
            <a:chExt cx="954" cy="803"/>
          </a:xfrm>
        </p:grpSpPr>
        <p:sp>
          <p:nvSpPr>
            <p:cNvPr id="833587" name="AutoShape 51"/>
            <p:cNvSpPr>
              <a:spLocks noChangeArrowheads="1"/>
            </p:cNvSpPr>
            <p:nvPr/>
          </p:nvSpPr>
          <p:spPr bwMode="auto">
            <a:xfrm>
              <a:off x="2209" y="3084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88" name="AutoShape 52"/>
            <p:cNvSpPr>
              <a:spLocks noChangeArrowheads="1"/>
            </p:cNvSpPr>
            <p:nvPr/>
          </p:nvSpPr>
          <p:spPr bwMode="auto">
            <a:xfrm rot="16200000">
              <a:off x="2304" y="3119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89" name="AutoShape 53"/>
            <p:cNvSpPr>
              <a:spLocks noChangeArrowheads="1"/>
            </p:cNvSpPr>
            <p:nvPr/>
          </p:nvSpPr>
          <p:spPr bwMode="auto">
            <a:xfrm>
              <a:off x="2391" y="3084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90" name="AutoShape 54"/>
            <p:cNvSpPr>
              <a:spLocks noChangeArrowheads="1"/>
            </p:cNvSpPr>
            <p:nvPr/>
          </p:nvSpPr>
          <p:spPr bwMode="auto">
            <a:xfrm rot="16200000">
              <a:off x="2486" y="3119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591" name="Group 55"/>
            <p:cNvGrpSpPr>
              <a:grpSpLocks/>
            </p:cNvGrpSpPr>
            <p:nvPr/>
          </p:nvGrpSpPr>
          <p:grpSpPr bwMode="auto">
            <a:xfrm>
              <a:off x="2019" y="2978"/>
              <a:ext cx="363" cy="589"/>
              <a:chOff x="612" y="3249"/>
              <a:chExt cx="363" cy="589"/>
            </a:xfrm>
          </p:grpSpPr>
          <p:sp>
            <p:nvSpPr>
              <p:cNvPr id="833592" name="AutoShape 56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93" name="AutoShape 57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594" name="AutoShape 58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595" name="AutoShape 59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33596" name="AutoShape 60"/>
            <p:cNvSpPr>
              <a:spLocks noChangeArrowheads="1"/>
            </p:cNvSpPr>
            <p:nvPr/>
          </p:nvSpPr>
          <p:spPr bwMode="auto">
            <a:xfrm>
              <a:off x="2572" y="3084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597" name="AutoShape 61"/>
            <p:cNvSpPr>
              <a:spLocks noChangeArrowheads="1"/>
            </p:cNvSpPr>
            <p:nvPr/>
          </p:nvSpPr>
          <p:spPr bwMode="auto">
            <a:xfrm rot="16200000">
              <a:off x="2667" y="3119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598" name="Group 62"/>
            <p:cNvGrpSpPr>
              <a:grpSpLocks/>
            </p:cNvGrpSpPr>
            <p:nvPr/>
          </p:nvGrpSpPr>
          <p:grpSpPr bwMode="auto">
            <a:xfrm>
              <a:off x="2216" y="2976"/>
              <a:ext cx="363" cy="589"/>
              <a:chOff x="703" y="3339"/>
              <a:chExt cx="363" cy="589"/>
            </a:xfrm>
          </p:grpSpPr>
          <p:sp>
            <p:nvSpPr>
              <p:cNvPr id="833599" name="AutoShape 63"/>
              <p:cNvSpPr>
                <a:spLocks noChangeArrowheads="1"/>
              </p:cNvSpPr>
              <p:nvPr/>
            </p:nvSpPr>
            <p:spPr bwMode="auto">
              <a:xfrm>
                <a:off x="703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00" name="AutoShape 64"/>
              <p:cNvSpPr>
                <a:spLocks noChangeArrowheads="1"/>
              </p:cNvSpPr>
              <p:nvPr/>
            </p:nvSpPr>
            <p:spPr bwMode="auto">
              <a:xfrm>
                <a:off x="794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01" name="AutoShape 65"/>
              <p:cNvSpPr>
                <a:spLocks noChangeArrowheads="1"/>
              </p:cNvSpPr>
              <p:nvPr/>
            </p:nvSpPr>
            <p:spPr bwMode="auto">
              <a:xfrm>
                <a:off x="712" y="362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602" name="AutoShape 66"/>
              <p:cNvSpPr>
                <a:spLocks noChangeArrowheads="1"/>
              </p:cNvSpPr>
              <p:nvPr/>
            </p:nvSpPr>
            <p:spPr bwMode="auto">
              <a:xfrm rot="16200000">
                <a:off x="803" y="366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33603" name="Group 67"/>
            <p:cNvGrpSpPr>
              <a:grpSpLocks/>
            </p:cNvGrpSpPr>
            <p:nvPr/>
          </p:nvGrpSpPr>
          <p:grpSpPr bwMode="auto">
            <a:xfrm>
              <a:off x="2413" y="2976"/>
              <a:ext cx="363" cy="589"/>
              <a:chOff x="612" y="3249"/>
              <a:chExt cx="363" cy="589"/>
            </a:xfrm>
          </p:grpSpPr>
          <p:sp>
            <p:nvSpPr>
              <p:cNvPr id="833604" name="AutoShape 68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05" name="AutoShape 69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06" name="AutoShape 70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607" name="AutoShape 71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33608" name="AutoShape 72"/>
            <p:cNvSpPr>
              <a:spLocks noChangeArrowheads="1"/>
            </p:cNvSpPr>
            <p:nvPr/>
          </p:nvSpPr>
          <p:spPr bwMode="auto">
            <a:xfrm>
              <a:off x="2012" y="3265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609" name="AutoShape 73"/>
            <p:cNvSpPr>
              <a:spLocks noChangeArrowheads="1"/>
            </p:cNvSpPr>
            <p:nvPr/>
          </p:nvSpPr>
          <p:spPr bwMode="auto">
            <a:xfrm rot="16200000">
              <a:off x="2107" y="3300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610" name="AutoShape 74"/>
            <p:cNvSpPr>
              <a:spLocks noChangeArrowheads="1"/>
            </p:cNvSpPr>
            <p:nvPr/>
          </p:nvSpPr>
          <p:spPr bwMode="auto">
            <a:xfrm>
              <a:off x="2194" y="3265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611" name="AutoShape 75"/>
            <p:cNvSpPr>
              <a:spLocks noChangeArrowheads="1"/>
            </p:cNvSpPr>
            <p:nvPr/>
          </p:nvSpPr>
          <p:spPr bwMode="auto">
            <a:xfrm rot="16200000">
              <a:off x="2289" y="3300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612" name="Group 76"/>
            <p:cNvGrpSpPr>
              <a:grpSpLocks/>
            </p:cNvGrpSpPr>
            <p:nvPr/>
          </p:nvGrpSpPr>
          <p:grpSpPr bwMode="auto">
            <a:xfrm>
              <a:off x="1822" y="3159"/>
              <a:ext cx="363" cy="589"/>
              <a:chOff x="612" y="3249"/>
              <a:chExt cx="363" cy="589"/>
            </a:xfrm>
          </p:grpSpPr>
          <p:sp>
            <p:nvSpPr>
              <p:cNvPr id="833613" name="AutoShape 77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14" name="AutoShape 78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15" name="AutoShape 79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616" name="AutoShape 80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33617" name="AutoShape 81"/>
            <p:cNvSpPr>
              <a:spLocks noChangeArrowheads="1"/>
            </p:cNvSpPr>
            <p:nvPr/>
          </p:nvSpPr>
          <p:spPr bwMode="auto">
            <a:xfrm>
              <a:off x="2375" y="3265"/>
              <a:ext cx="74" cy="181"/>
            </a:xfrm>
            <a:prstGeom prst="upArrow">
              <a:avLst>
                <a:gd name="adj1" fmla="val 50000"/>
                <a:gd name="adj2" fmla="val 611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833618" name="AutoShape 82"/>
            <p:cNvSpPr>
              <a:spLocks noChangeArrowheads="1"/>
            </p:cNvSpPr>
            <p:nvPr/>
          </p:nvSpPr>
          <p:spPr bwMode="auto">
            <a:xfrm rot="16200000">
              <a:off x="2470" y="3300"/>
              <a:ext cx="74" cy="99"/>
            </a:xfrm>
            <a:prstGeom prst="upArrow">
              <a:avLst>
                <a:gd name="adj1" fmla="val 50000"/>
                <a:gd name="adj2" fmla="val 334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grpSp>
          <p:nvGrpSpPr>
            <p:cNvPr id="833619" name="Group 83"/>
            <p:cNvGrpSpPr>
              <a:grpSpLocks/>
            </p:cNvGrpSpPr>
            <p:nvPr/>
          </p:nvGrpSpPr>
          <p:grpSpPr bwMode="auto">
            <a:xfrm>
              <a:off x="1987" y="3190"/>
              <a:ext cx="363" cy="589"/>
              <a:chOff x="703" y="3339"/>
              <a:chExt cx="363" cy="589"/>
            </a:xfrm>
          </p:grpSpPr>
          <p:sp>
            <p:nvSpPr>
              <p:cNvPr id="833620" name="AutoShape 84"/>
              <p:cNvSpPr>
                <a:spLocks noChangeArrowheads="1"/>
              </p:cNvSpPr>
              <p:nvPr/>
            </p:nvSpPr>
            <p:spPr bwMode="auto">
              <a:xfrm>
                <a:off x="703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21" name="AutoShape 85"/>
              <p:cNvSpPr>
                <a:spLocks noChangeArrowheads="1"/>
              </p:cNvSpPr>
              <p:nvPr/>
            </p:nvSpPr>
            <p:spPr bwMode="auto">
              <a:xfrm>
                <a:off x="794" y="333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22" name="AutoShape 86"/>
              <p:cNvSpPr>
                <a:spLocks noChangeArrowheads="1"/>
              </p:cNvSpPr>
              <p:nvPr/>
            </p:nvSpPr>
            <p:spPr bwMode="auto">
              <a:xfrm>
                <a:off x="712" y="362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623" name="AutoShape 87"/>
              <p:cNvSpPr>
                <a:spLocks noChangeArrowheads="1"/>
              </p:cNvSpPr>
              <p:nvPr/>
            </p:nvSpPr>
            <p:spPr bwMode="auto">
              <a:xfrm rot="16200000">
                <a:off x="803" y="366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33624" name="Group 88"/>
            <p:cNvGrpSpPr>
              <a:grpSpLocks/>
            </p:cNvGrpSpPr>
            <p:nvPr/>
          </p:nvGrpSpPr>
          <p:grpSpPr bwMode="auto">
            <a:xfrm>
              <a:off x="2216" y="3157"/>
              <a:ext cx="363" cy="589"/>
              <a:chOff x="612" y="3249"/>
              <a:chExt cx="363" cy="589"/>
            </a:xfrm>
          </p:grpSpPr>
          <p:sp>
            <p:nvSpPr>
              <p:cNvPr id="833625" name="AutoShape 89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26" name="AutoShape 90"/>
              <p:cNvSpPr>
                <a:spLocks noChangeArrowheads="1"/>
              </p:cNvSpPr>
              <p:nvPr/>
            </p:nvSpPr>
            <p:spPr bwMode="auto">
              <a:xfrm>
                <a:off x="703" y="3249"/>
                <a:ext cx="272" cy="589"/>
              </a:xfrm>
              <a:prstGeom prst="cube">
                <a:avLst>
                  <a:gd name="adj" fmla="val 613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3627" name="AutoShape 91"/>
              <p:cNvSpPr>
                <a:spLocks noChangeArrowheads="1"/>
              </p:cNvSpPr>
              <p:nvPr/>
            </p:nvSpPr>
            <p:spPr bwMode="auto">
              <a:xfrm rot="10800000">
                <a:off x="621" y="3536"/>
                <a:ext cx="74" cy="181"/>
              </a:xfrm>
              <a:prstGeom prst="upArrow">
                <a:avLst>
                  <a:gd name="adj1" fmla="val 50000"/>
                  <a:gd name="adj2" fmla="val 6114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833628" name="AutoShape 92"/>
              <p:cNvSpPr>
                <a:spLocks noChangeArrowheads="1"/>
              </p:cNvSpPr>
              <p:nvPr/>
            </p:nvSpPr>
            <p:spPr bwMode="auto">
              <a:xfrm rot="5400000">
                <a:off x="712" y="3577"/>
                <a:ext cx="74" cy="88"/>
              </a:xfrm>
              <a:prstGeom prst="upArrow">
                <a:avLst>
                  <a:gd name="adj1" fmla="val 50000"/>
                  <a:gd name="adj2" fmla="val 2973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</p:grpSp>
      <p:sp>
        <p:nvSpPr>
          <p:cNvPr id="833629" name="Text Box 93"/>
          <p:cNvSpPr txBox="1">
            <a:spLocks noChangeArrowheads="1"/>
          </p:cNvSpPr>
          <p:nvPr/>
        </p:nvSpPr>
        <p:spPr bwMode="auto">
          <a:xfrm>
            <a:off x="323850" y="5734050"/>
            <a:ext cx="417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solidFill>
                  <a:srgbClr val="0000FF"/>
                </a:solidFill>
              </a:rPr>
              <a:t>vertical movement (dy)</a:t>
            </a:r>
            <a:r>
              <a:rPr lang="de-DE" altLang="de-DE" sz="1400"/>
              <a:t>    </a:t>
            </a:r>
            <a:r>
              <a:rPr lang="de-DE" altLang="de-DE" sz="1400">
                <a:solidFill>
                  <a:srgbClr val="FF0000"/>
                </a:solidFill>
              </a:rPr>
              <a:t>horizontal movement (dz)</a:t>
            </a:r>
            <a:endParaRPr lang="en-US" altLang="de-DE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755650" y="5037138"/>
            <a:ext cx="2859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shim response of Fe-shims</a:t>
            </a:r>
          </a:p>
          <a:p>
            <a:r>
              <a:rPr lang="de-DE" altLang="de-DE" sz="1600"/>
              <a:t>on APPLE undulator magnets</a:t>
            </a:r>
            <a:endParaRPr lang="en-US" altLang="de-DE" sz="1600"/>
          </a:p>
        </p:txBody>
      </p:sp>
      <p:sp>
        <p:nvSpPr>
          <p:cNvPr id="834563" name="Rectangle 3"/>
          <p:cNvSpPr>
            <a:spLocks noChangeArrowheads="1"/>
          </p:cNvSpPr>
          <p:nvPr/>
        </p:nvSpPr>
        <p:spPr bwMode="auto">
          <a:xfrm>
            <a:off x="1542257" y="-1"/>
            <a:ext cx="389384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0"/>
          <a:lstStyle>
            <a:lvl1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1pPr>
            <a:lvl2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2pPr>
            <a:lvl3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3pPr>
            <a:lvl4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4pPr>
            <a:lvl5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5pPr>
            <a:lvl6pPr marL="4572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6pPr>
            <a:lvl7pPr marL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7pPr>
            <a:lvl8pPr marL="13716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8pPr>
            <a:lvl9pPr marL="18288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r>
              <a:rPr lang="de-DE" altLang="de-DE" sz="2000" b="0" dirty="0">
                <a:solidFill>
                  <a:schemeClr val="bg1"/>
                </a:solidFill>
              </a:rPr>
              <a:t>D) </a:t>
            </a:r>
            <a:r>
              <a:rPr lang="de-DE" altLang="de-DE" sz="2000" b="0" dirty="0" err="1">
                <a:solidFill>
                  <a:schemeClr val="bg1"/>
                </a:solidFill>
              </a:rPr>
              <a:t>Application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of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Fe</a:t>
            </a:r>
            <a:r>
              <a:rPr lang="de-DE" altLang="de-DE" sz="2000" b="0" dirty="0">
                <a:solidFill>
                  <a:schemeClr val="bg1"/>
                </a:solidFill>
              </a:rPr>
              <a:t>-Shims</a:t>
            </a:r>
            <a:endParaRPr lang="en-US" altLang="de-DE" sz="2000" b="0" dirty="0">
              <a:solidFill>
                <a:schemeClr val="bg1"/>
              </a:solidFill>
            </a:endParaRPr>
          </a:p>
        </p:txBody>
      </p:sp>
      <p:pic>
        <p:nvPicPr>
          <p:cNvPr id="834564" name="Picture 4" descr="FE-SHIMS-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3959225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4565" name="Text Box 5"/>
          <p:cNvSpPr txBox="1">
            <a:spLocks noChangeArrowheads="1"/>
          </p:cNvSpPr>
          <p:nvPr/>
        </p:nvSpPr>
        <p:spPr bwMode="auto">
          <a:xfrm>
            <a:off x="1619250" y="836613"/>
            <a:ext cx="5883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0000FF"/>
                </a:solidFill>
              </a:rPr>
              <a:t>    shimming of phase dependent field integrals</a:t>
            </a:r>
          </a:p>
          <a:p>
            <a:r>
              <a:rPr lang="de-DE" altLang="de-DE"/>
              <a:t>method: Fe-shims with phase dependent response</a:t>
            </a:r>
            <a:endParaRPr lang="en-US" altLang="de-DE"/>
          </a:p>
        </p:txBody>
      </p:sp>
      <p:sp>
        <p:nvSpPr>
          <p:cNvPr id="834566" name="Text Box 6"/>
          <p:cNvSpPr txBox="1">
            <a:spLocks noChangeArrowheads="1"/>
          </p:cNvSpPr>
          <p:nvPr/>
        </p:nvSpPr>
        <p:spPr bwMode="auto">
          <a:xfrm>
            <a:off x="4859338" y="5037138"/>
            <a:ext cx="27289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field integrals before (top)</a:t>
            </a:r>
          </a:p>
          <a:p>
            <a:r>
              <a:rPr lang="de-DE" altLang="de-DE" sz="1600"/>
              <a:t>and after (bottom) shimming</a:t>
            </a:r>
          </a:p>
        </p:txBody>
      </p:sp>
      <p:sp>
        <p:nvSpPr>
          <p:cNvPr id="834567" name="Text Box 7"/>
          <p:cNvSpPr txBox="1">
            <a:spLocks noChangeArrowheads="1"/>
          </p:cNvSpPr>
          <p:nvPr/>
        </p:nvSpPr>
        <p:spPr bwMode="auto">
          <a:xfrm>
            <a:off x="4930775" y="5661025"/>
            <a:ext cx="30607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i="1"/>
              <a:t>J. Bahrdt et al, Nucl. Instr. and Meth,</a:t>
            </a:r>
          </a:p>
          <a:p>
            <a:r>
              <a:rPr lang="de-DE" altLang="de-DE" sz="1400" i="1"/>
              <a:t>in Phys. Res. A 516 (2004) 575-585</a:t>
            </a:r>
            <a:endParaRPr lang="en-US" altLang="de-DE" sz="1400"/>
          </a:p>
        </p:txBody>
      </p:sp>
      <p:pic>
        <p:nvPicPr>
          <p:cNvPr id="834568" name="Picture 8" descr="FIGURE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/>
          <a:stretch>
            <a:fillRect/>
          </a:stretch>
        </p:blipFill>
        <p:spPr bwMode="auto">
          <a:xfrm>
            <a:off x="4356100" y="1373188"/>
            <a:ext cx="3960813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4569" name="Text Box 9"/>
          <p:cNvSpPr txBox="1">
            <a:spLocks noChangeArrowheads="1"/>
          </p:cNvSpPr>
          <p:nvPr/>
        </p:nvSpPr>
        <p:spPr bwMode="auto">
          <a:xfrm>
            <a:off x="8101013" y="2392363"/>
            <a:ext cx="90646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phases,</a:t>
            </a:r>
          </a:p>
          <a:p>
            <a:r>
              <a:rPr lang="de-DE" altLang="de-DE" sz="1600"/>
              <a:t>dashed:</a:t>
            </a:r>
          </a:p>
          <a:p>
            <a:r>
              <a:rPr lang="en-US" altLang="de-DE" sz="1600"/>
              <a:t>   ±</a:t>
            </a:r>
            <a:r>
              <a:rPr lang="el-GR" altLang="de-DE" sz="1600"/>
              <a:t>λ</a:t>
            </a:r>
            <a:r>
              <a:rPr lang="de-DE" altLang="de-DE" sz="1600"/>
              <a:t>/4</a:t>
            </a:r>
            <a:endParaRPr lang="el-GR" altLang="de-DE" sz="1600"/>
          </a:p>
          <a:p>
            <a:r>
              <a:rPr lang="de-DE" altLang="de-DE" sz="1600"/>
              <a:t>solid:</a:t>
            </a:r>
          </a:p>
          <a:p>
            <a:r>
              <a:rPr lang="en-US" altLang="de-DE" sz="1600">
                <a:cs typeface="Arial" charset="0"/>
              </a:rPr>
              <a:t>   ±</a:t>
            </a:r>
            <a:r>
              <a:rPr lang="el-GR" altLang="de-DE" sz="1600">
                <a:cs typeface="Arial" charset="0"/>
              </a:rPr>
              <a:t>λ</a:t>
            </a:r>
            <a:r>
              <a:rPr lang="de-DE" altLang="de-DE" sz="1600">
                <a:cs typeface="Arial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36949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14047-053F-4F66-8F57-5FC507EB6532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7" name="Rectangle 124"/>
          <p:cNvSpPr txBox="1">
            <a:spLocks noChangeArrowheads="1"/>
          </p:cNvSpPr>
          <p:nvPr/>
        </p:nvSpPr>
        <p:spPr bwMode="auto">
          <a:xfrm>
            <a:off x="1274415" y="71413"/>
            <a:ext cx="590356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>
                <a:latin typeface="Arial" charset="0"/>
                <a:cs typeface="Arial" charset="0"/>
              </a:rPr>
              <a:t>EMIL UE48</a:t>
            </a:r>
            <a:r>
              <a:rPr lang="de-DE" sz="2000" b="0" dirty="0">
                <a:latin typeface="Arial" charset="0"/>
                <a:cs typeface="Arial" charset="0"/>
              </a:rPr>
              <a:t> </a:t>
            </a:r>
            <a:r>
              <a:rPr lang="de-DE" sz="2000" b="0" dirty="0" smtClean="0">
                <a:latin typeface="Arial" charset="0"/>
                <a:cs typeface="Arial" charset="0"/>
              </a:rPr>
              <a:t>APPLE II </a:t>
            </a:r>
          </a:p>
          <a:p>
            <a:r>
              <a:rPr lang="de-DE" sz="2000" b="0" dirty="0" smtClean="0">
                <a:latin typeface="Arial" charset="0"/>
                <a:cs typeface="Arial" charset="0"/>
              </a:rPr>
              <a:t>Phase </a:t>
            </a:r>
            <a:r>
              <a:rPr lang="de-DE" sz="2000" b="0" dirty="0" err="1" smtClean="0">
                <a:latin typeface="Arial" charset="0"/>
                <a:cs typeface="Arial" charset="0"/>
              </a:rPr>
              <a:t>Dependent</a:t>
            </a:r>
            <a:r>
              <a:rPr lang="de-DE" sz="2000" b="0" dirty="0" smtClean="0">
                <a:latin typeface="Arial" charset="0"/>
                <a:cs typeface="Arial" charset="0"/>
              </a:rPr>
              <a:t> Field Integrals After </a:t>
            </a:r>
            <a:r>
              <a:rPr lang="de-DE" sz="2000" b="0" dirty="0" err="1" smtClean="0">
                <a:latin typeface="Arial" charset="0"/>
                <a:cs typeface="Arial" charset="0"/>
              </a:rPr>
              <a:t>Shimming</a:t>
            </a:r>
            <a:endParaRPr lang="en-US" sz="2000" b="0" dirty="0" smtClean="0">
              <a:latin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85917" y="827420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Small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integral </a:t>
            </a:r>
            <a:r>
              <a:rPr lang="de-DE" dirty="0" err="1" smtClean="0"/>
              <a:t>changes</a:t>
            </a: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856760" y="5229200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</a:t>
            </a:r>
            <a:r>
              <a:rPr lang="de-DE" sz="1600" dirty="0" err="1" smtClean="0"/>
              <a:t>lotted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differences</a:t>
            </a:r>
            <a:endParaRPr lang="de-DE" sz="1600" dirty="0" smtClean="0"/>
          </a:p>
          <a:p>
            <a:r>
              <a:rPr lang="de-DE" sz="1600" dirty="0" err="1"/>
              <a:t>w</a:t>
            </a:r>
            <a:r>
              <a:rPr lang="de-DE" sz="1600" dirty="0" err="1" smtClean="0"/>
              <a:t>ith</a:t>
            </a:r>
            <a:r>
              <a:rPr lang="de-DE" sz="1600" dirty="0" smtClean="0"/>
              <a:t> </a:t>
            </a:r>
            <a:r>
              <a:rPr lang="de-DE" sz="1600" dirty="0" err="1" smtClean="0"/>
              <a:t>respect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zero</a:t>
            </a:r>
            <a:r>
              <a:rPr lang="de-DE" sz="1600" dirty="0" smtClean="0"/>
              <a:t> </a:t>
            </a:r>
            <a:r>
              <a:rPr lang="de-DE" sz="1600" dirty="0" err="1" smtClean="0"/>
              <a:t>phase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5856760" y="1844824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phase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dependent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terms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originate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from</a:t>
            </a:r>
            <a:r>
              <a:rPr lang="de-DE" dirty="0" smtClean="0">
                <a:solidFill>
                  <a:srgbClr val="0000FF"/>
                </a:solidFill>
              </a:rPr>
              <a:t> non-</a:t>
            </a:r>
            <a:r>
              <a:rPr lang="de-DE" dirty="0" err="1" smtClean="0">
                <a:solidFill>
                  <a:srgbClr val="0000FF"/>
                </a:solidFill>
              </a:rPr>
              <a:t>unity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permeanbility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28674" name="Picture 2" descr="d:\Profile\fyz\Desktop\Manual-ID-Shimming\sdf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4213"/>
            <a:ext cx="5533232" cy="54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884903" y="1220582"/>
            <a:ext cx="4608511" cy="2784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898680" y="1356040"/>
            <a:ext cx="4542264" cy="2528433"/>
            <a:chOff x="827584" y="3789040"/>
            <a:chExt cx="4542264" cy="252843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789040"/>
              <a:ext cx="4542264" cy="234470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1554774" y="6009696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Downstream </a:t>
              </a:r>
              <a:r>
                <a:rPr lang="de-DE" sz="1400" dirty="0" err="1" smtClean="0"/>
                <a:t>endpole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unshimmed</a:t>
              </a:r>
              <a:endParaRPr lang="de-DE" sz="1400" dirty="0"/>
            </a:p>
          </p:txBody>
        </p:sp>
      </p:grp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14047-053F-4F66-8F57-5FC507EB6532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10" name="Rectangle 124"/>
          <p:cNvSpPr txBox="1">
            <a:spLocks noChangeArrowheads="1"/>
          </p:cNvSpPr>
          <p:nvPr/>
        </p:nvSpPr>
        <p:spPr bwMode="auto">
          <a:xfrm>
            <a:off x="1274415" y="45833"/>
            <a:ext cx="5457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>
                <a:latin typeface="Arial" charset="0"/>
                <a:cs typeface="Arial" charset="0"/>
              </a:rPr>
              <a:t>E) </a:t>
            </a:r>
            <a:r>
              <a:rPr lang="de-DE" sz="2000" b="0" dirty="0" err="1" smtClean="0">
                <a:latin typeface="Arial" charset="0"/>
                <a:cs typeface="Arial" charset="0"/>
              </a:rPr>
              <a:t>Shimming</a:t>
            </a:r>
            <a:r>
              <a:rPr lang="de-DE" sz="2000" b="0" dirty="0" smtClean="0">
                <a:latin typeface="Arial" charset="0"/>
                <a:cs typeface="Arial" charset="0"/>
              </a:rPr>
              <a:t> </a:t>
            </a:r>
            <a:r>
              <a:rPr lang="de-DE" sz="2000" b="0" dirty="0" err="1" smtClean="0">
                <a:latin typeface="Arial" charset="0"/>
                <a:cs typeface="Arial" charset="0"/>
              </a:rPr>
              <a:t>With</a:t>
            </a:r>
            <a:r>
              <a:rPr lang="de-DE" sz="2000" b="0" dirty="0" smtClean="0">
                <a:latin typeface="Arial" charset="0"/>
                <a:cs typeface="Arial" charset="0"/>
              </a:rPr>
              <a:t> Magic Fingers</a:t>
            </a:r>
          </a:p>
        </p:txBody>
      </p:sp>
      <p:grpSp>
        <p:nvGrpSpPr>
          <p:cNvPr id="50" name="Gruppieren 49"/>
          <p:cNvGrpSpPr/>
          <p:nvPr/>
        </p:nvGrpSpPr>
        <p:grpSpPr>
          <a:xfrm>
            <a:off x="908923" y="1299208"/>
            <a:ext cx="4521777" cy="2585265"/>
            <a:chOff x="7870428" y="2159624"/>
            <a:chExt cx="4521777" cy="2585265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428" y="2159624"/>
              <a:ext cx="4521777" cy="2404386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8587376" y="4437112"/>
              <a:ext cx="33828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Downstream </a:t>
              </a:r>
              <a:r>
                <a:rPr lang="de-DE" sz="1400" dirty="0" err="1" smtClean="0"/>
                <a:t>endpole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shimmed</a:t>
              </a:r>
              <a:endParaRPr lang="de-DE" sz="1400" dirty="0"/>
            </a:p>
          </p:txBody>
        </p:sp>
      </p:grpSp>
      <p:sp>
        <p:nvSpPr>
          <p:cNvPr id="24" name="Foliennummernplatzhalter 5"/>
          <p:cNvSpPr txBox="1">
            <a:spLocks/>
          </p:cNvSpPr>
          <p:nvPr/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48214047-053F-4F66-8F57-5FC507EB6532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27" name="Grafik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14" y="1963321"/>
            <a:ext cx="2714281" cy="1479510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808090" y="4092759"/>
            <a:ext cx="7416465" cy="2508728"/>
            <a:chOff x="808090" y="4092759"/>
            <a:chExt cx="7416465" cy="2508728"/>
          </a:xfrm>
        </p:grpSpPr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090" y="4221088"/>
              <a:ext cx="4593300" cy="2380399"/>
            </a:xfrm>
            <a:prstGeom prst="rect">
              <a:avLst/>
            </a:prstGeom>
          </p:spPr>
        </p:pic>
        <p:grpSp>
          <p:nvGrpSpPr>
            <p:cNvPr id="39" name="Gruppieren 38"/>
            <p:cNvGrpSpPr/>
            <p:nvPr/>
          </p:nvGrpSpPr>
          <p:grpSpPr>
            <a:xfrm>
              <a:off x="1231572" y="4092759"/>
              <a:ext cx="6992983" cy="1658500"/>
              <a:chOff x="1231572" y="4092759"/>
              <a:chExt cx="6927273" cy="1658500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5327230" y="4797152"/>
                <a:ext cx="283161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FF0000"/>
                    </a:solidFill>
                  </a:rPr>
                  <a:t>Red</a:t>
                </a:r>
                <a:r>
                  <a:rPr lang="de-DE" sz="1400" dirty="0" smtClean="0">
                    <a:solidFill>
                      <a:srgbClr val="FF0000"/>
                    </a:solidFill>
                  </a:rPr>
                  <a:t>:</a:t>
                </a:r>
                <a:r>
                  <a:rPr lang="de-DE" sz="1400" dirty="0" smtClean="0"/>
                  <a:t>    </a:t>
                </a:r>
                <a:r>
                  <a:rPr lang="de-DE" sz="1400" dirty="0" err="1" smtClean="0"/>
                  <a:t>difference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of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data</a:t>
                </a:r>
                <a:r>
                  <a:rPr lang="de-DE" sz="1400" dirty="0" smtClean="0"/>
                  <a:t> </a:t>
                </a:r>
              </a:p>
              <a:p>
                <a:r>
                  <a:rPr lang="de-DE" sz="1400" dirty="0"/>
                  <a:t> </a:t>
                </a:r>
                <a:r>
                  <a:rPr lang="de-DE" sz="1400" dirty="0" smtClean="0"/>
                  <a:t>           after </a:t>
                </a:r>
                <a:r>
                  <a:rPr lang="de-DE" sz="1400" dirty="0" err="1" smtClean="0"/>
                  <a:t>and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before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shimming</a:t>
                </a:r>
                <a:endParaRPr lang="de-DE" sz="1400" dirty="0" smtClean="0"/>
              </a:p>
              <a:p>
                <a:r>
                  <a:rPr lang="de-DE" sz="1400" dirty="0" smtClean="0"/>
                  <a:t>Black:  </a:t>
                </a:r>
                <a:r>
                  <a:rPr lang="de-DE" sz="1400" dirty="0" err="1" smtClean="0"/>
                  <a:t>predict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of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shim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magnet</a:t>
                </a:r>
                <a:r>
                  <a:rPr lang="de-DE" sz="1400" dirty="0" smtClean="0"/>
                  <a:t> </a:t>
                </a:r>
              </a:p>
              <a:p>
                <a:r>
                  <a:rPr lang="de-DE" sz="1400" dirty="0"/>
                  <a:t> </a:t>
                </a:r>
                <a:r>
                  <a:rPr lang="de-DE" sz="1400" dirty="0" smtClean="0"/>
                  <a:t>           </a:t>
                </a:r>
                <a:r>
                  <a:rPr lang="de-DE" sz="1400" dirty="0" err="1" smtClean="0"/>
                  <a:t>array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effect</a:t>
                </a:r>
                <a:endParaRPr lang="de-DE" sz="1400" dirty="0" smtClean="0"/>
              </a:p>
            </p:txBody>
          </p:sp>
          <p:grpSp>
            <p:nvGrpSpPr>
              <p:cNvPr id="32" name="Gruppieren 31"/>
              <p:cNvGrpSpPr/>
              <p:nvPr/>
            </p:nvGrpSpPr>
            <p:grpSpPr>
              <a:xfrm>
                <a:off x="1231572" y="4092759"/>
                <a:ext cx="4169818" cy="310678"/>
                <a:chOff x="-3442760" y="231389"/>
                <a:chExt cx="4668123" cy="338555"/>
              </a:xfrm>
            </p:grpSpPr>
            <p:sp>
              <p:nvSpPr>
                <p:cNvPr id="29" name="Textfeld 28"/>
                <p:cNvSpPr txBox="1"/>
                <p:nvPr/>
              </p:nvSpPr>
              <p:spPr>
                <a:xfrm>
                  <a:off x="-3442760" y="231390"/>
                  <a:ext cx="209865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 err="1" smtClean="0"/>
                    <a:t>vertical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field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integrals</a:t>
                  </a:r>
                  <a:endParaRPr lang="de-DE" sz="1400" dirty="0"/>
                </a:p>
              </p:txBody>
            </p:sp>
            <p:sp>
              <p:nvSpPr>
                <p:cNvPr id="30" name="Textfeld 29"/>
                <p:cNvSpPr txBox="1"/>
                <p:nvPr/>
              </p:nvSpPr>
              <p:spPr>
                <a:xfrm>
                  <a:off x="-1112136" y="231389"/>
                  <a:ext cx="23374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 smtClean="0"/>
                    <a:t>horizontal </a:t>
                  </a:r>
                  <a:r>
                    <a:rPr lang="de-DE" sz="1400" dirty="0" err="1" smtClean="0"/>
                    <a:t>field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integrals</a:t>
                  </a:r>
                  <a:endParaRPr lang="de-DE" sz="1400" dirty="0"/>
                </a:p>
              </p:txBody>
            </p:sp>
          </p:grpSp>
        </p:grpSp>
      </p:grpSp>
      <p:grpSp>
        <p:nvGrpSpPr>
          <p:cNvPr id="43" name="Gruppieren 42"/>
          <p:cNvGrpSpPr/>
          <p:nvPr/>
        </p:nvGrpSpPr>
        <p:grpSpPr>
          <a:xfrm>
            <a:off x="1231572" y="1220582"/>
            <a:ext cx="4322345" cy="2369969"/>
            <a:chOff x="1231572" y="1005703"/>
            <a:chExt cx="4322345" cy="2369969"/>
          </a:xfrm>
        </p:grpSpPr>
        <p:sp>
          <p:nvSpPr>
            <p:cNvPr id="11" name="Ellipse 10"/>
            <p:cNvSpPr/>
            <p:nvPr/>
          </p:nvSpPr>
          <p:spPr>
            <a:xfrm>
              <a:off x="3809600" y="1159590"/>
              <a:ext cx="504056" cy="22160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1582521" y="1159591"/>
              <a:ext cx="504056" cy="22160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1231572" y="1005703"/>
              <a:ext cx="1957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vertical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field</a:t>
              </a:r>
              <a:r>
                <a:rPr lang="de-DE" sz="1400" dirty="0" smtClean="0"/>
                <a:t> HP-scans</a:t>
              </a:r>
              <a:endParaRPr lang="de-DE" sz="1400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347864" y="1008727"/>
              <a:ext cx="2206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horizontal </a:t>
              </a:r>
              <a:r>
                <a:rPr lang="de-DE" sz="1400" dirty="0" err="1" smtClean="0"/>
                <a:t>field</a:t>
              </a:r>
              <a:r>
                <a:rPr lang="de-DE" sz="1400" dirty="0" smtClean="0"/>
                <a:t> HP-scans</a:t>
              </a:r>
              <a:endParaRPr lang="de-DE" sz="14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6514186" y="1581586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Magic </a:t>
            </a:r>
            <a:r>
              <a:rPr lang="de-DE" sz="1600" dirty="0" err="1" smtClean="0"/>
              <a:t>finger</a:t>
            </a:r>
            <a:endParaRPr lang="de-DE" sz="1600" dirty="0"/>
          </a:p>
        </p:txBody>
      </p:sp>
      <p:sp>
        <p:nvSpPr>
          <p:cNvPr id="2" name="Textfeld 1"/>
          <p:cNvSpPr txBox="1"/>
          <p:nvPr/>
        </p:nvSpPr>
        <p:spPr>
          <a:xfrm>
            <a:off x="2107492" y="834684"/>
            <a:ext cx="234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EMIL UE48 APPLE II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5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14047-053F-4F66-8F57-5FC507EB6532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" name="Rectangle 124"/>
          <p:cNvSpPr txBox="1">
            <a:spLocks noChangeArrowheads="1"/>
          </p:cNvSpPr>
          <p:nvPr/>
        </p:nvSpPr>
        <p:spPr bwMode="auto">
          <a:xfrm>
            <a:off x="1259632" y="71413"/>
            <a:ext cx="577931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>
                <a:latin typeface="Arial" charset="0"/>
                <a:cs typeface="Arial" charset="0"/>
              </a:rPr>
              <a:t>EMIL UE48 </a:t>
            </a:r>
            <a:r>
              <a:rPr lang="de-DE" sz="2000" b="0" dirty="0" err="1" smtClean="0">
                <a:latin typeface="Arial" charset="0"/>
                <a:cs typeface="Arial" charset="0"/>
              </a:rPr>
              <a:t>Static</a:t>
            </a:r>
            <a:r>
              <a:rPr lang="de-DE" sz="2000" b="0" dirty="0" smtClean="0">
                <a:latin typeface="Arial" charset="0"/>
                <a:cs typeface="Arial" charset="0"/>
              </a:rPr>
              <a:t> Field Integrals After </a:t>
            </a:r>
            <a:r>
              <a:rPr lang="de-DE" sz="2000" b="0" dirty="0" err="1" smtClean="0">
                <a:latin typeface="Arial" charset="0"/>
                <a:cs typeface="Arial" charset="0"/>
              </a:rPr>
              <a:t>Shimming</a:t>
            </a:r>
            <a:endParaRPr lang="en-US" sz="2000" b="0" dirty="0" smtClean="0">
              <a:latin typeface="Arial" charset="0"/>
              <a:cs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5" y="1031234"/>
            <a:ext cx="5487489" cy="290182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15616" y="82742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Small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integrals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a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0" y="3773755"/>
            <a:ext cx="5460284" cy="289560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868144" y="2852936"/>
            <a:ext cx="23711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0000"/>
                </a:solidFill>
              </a:rPr>
              <a:t>Red</a:t>
            </a:r>
            <a:r>
              <a:rPr lang="de-DE" sz="16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de-DE" sz="1600" dirty="0" err="1" smtClean="0"/>
              <a:t>vertical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integhrals</a:t>
            </a:r>
            <a:endParaRPr lang="de-DE" sz="1600" dirty="0" smtClean="0"/>
          </a:p>
          <a:p>
            <a:r>
              <a:rPr lang="de-DE" sz="1600" dirty="0" smtClean="0"/>
              <a:t>Regular multipoles</a:t>
            </a:r>
          </a:p>
          <a:p>
            <a:endParaRPr lang="de-DE" sz="1600" dirty="0"/>
          </a:p>
          <a:p>
            <a:r>
              <a:rPr lang="de-DE" sz="1600" dirty="0" smtClean="0">
                <a:solidFill>
                  <a:srgbClr val="0070C0"/>
                </a:solidFill>
              </a:rPr>
              <a:t>Blue:</a:t>
            </a:r>
          </a:p>
          <a:p>
            <a:r>
              <a:rPr lang="de-DE" sz="1600" dirty="0" smtClean="0"/>
              <a:t>Horizontal </a:t>
            </a:r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integrals</a:t>
            </a:r>
            <a:endParaRPr lang="de-DE" sz="1600" dirty="0" smtClean="0"/>
          </a:p>
          <a:p>
            <a:r>
              <a:rPr lang="de-DE" sz="1600" dirty="0" err="1" smtClean="0"/>
              <a:t>Skew</a:t>
            </a:r>
            <a:r>
              <a:rPr lang="de-DE" sz="1600" dirty="0" smtClean="0"/>
              <a:t> multipoles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1523243" y="1628800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Gap 15mm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1523243" y="4365104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Gap 20mm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098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439454" y="43880"/>
            <a:ext cx="5652826" cy="5768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sz="2000" b="0" dirty="0" smtClean="0"/>
              <a:t>F) </a:t>
            </a:r>
            <a:r>
              <a:rPr lang="de-DE" sz="2000" b="0" dirty="0" err="1" smtClean="0">
                <a:solidFill>
                  <a:schemeClr val="bg1"/>
                </a:solidFill>
              </a:rPr>
              <a:t>Active</a:t>
            </a:r>
            <a:r>
              <a:rPr lang="de-DE" sz="2000" b="0" dirty="0" smtClean="0">
                <a:solidFill>
                  <a:schemeClr val="bg1"/>
                </a:solidFill>
              </a:rPr>
              <a:t> </a:t>
            </a:r>
            <a:r>
              <a:rPr lang="de-DE" sz="2000" b="0" dirty="0" err="1">
                <a:solidFill>
                  <a:schemeClr val="bg1"/>
                </a:solidFill>
              </a:rPr>
              <a:t>Shimming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err="1" smtClean="0">
                <a:solidFill>
                  <a:schemeClr val="bg1"/>
                </a:solidFill>
              </a:rPr>
              <a:t>of</a:t>
            </a:r>
            <a:r>
              <a:rPr lang="de-DE" sz="2000" b="0" dirty="0" smtClean="0">
                <a:solidFill>
                  <a:schemeClr val="bg1"/>
                </a:solidFill>
              </a:rPr>
              <a:t> UE112 </a:t>
            </a:r>
            <a:r>
              <a:rPr lang="de-DE" sz="2000" b="0" dirty="0" err="1" smtClean="0">
                <a:solidFill>
                  <a:schemeClr val="bg1"/>
                </a:solidFill>
              </a:rPr>
              <a:t>with</a:t>
            </a:r>
            <a:r>
              <a:rPr lang="de-DE" sz="2000" b="0" dirty="0" smtClean="0">
                <a:solidFill>
                  <a:schemeClr val="bg1"/>
                </a:solidFill>
              </a:rPr>
              <a:t> </a:t>
            </a:r>
            <a:r>
              <a:rPr lang="de-DE" sz="2000" b="0" dirty="0">
                <a:solidFill>
                  <a:schemeClr val="bg1"/>
                </a:solidFill>
              </a:rPr>
              <a:t>Flat </a:t>
            </a:r>
            <a:r>
              <a:rPr lang="de-DE" sz="2000" b="0" dirty="0" err="1">
                <a:solidFill>
                  <a:schemeClr val="bg1"/>
                </a:solidFill>
              </a:rPr>
              <a:t>Wires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746499" name="Picture 3" descr="WEPC097F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3313112" cy="248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6500" name="Picture 4" descr="WEPC097F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908050"/>
            <a:ext cx="3889375" cy="250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6501" name="Picture 5" descr="WEPC097F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3313"/>
            <a:ext cx="3302000" cy="127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6502" name="Picture 6" descr="WEPC097F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4038600" cy="2016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6503" name="Text Box 7"/>
          <p:cNvSpPr txBox="1">
            <a:spLocks noChangeArrowheads="1"/>
          </p:cNvSpPr>
          <p:nvPr/>
        </p:nvSpPr>
        <p:spPr bwMode="auto">
          <a:xfrm>
            <a:off x="4932363" y="5095875"/>
            <a:ext cx="3260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>
                <a:latin typeface="Arial" charset="0"/>
              </a:rPr>
              <a:t>Current settings for gaps of 20mm</a:t>
            </a:r>
          </a:p>
          <a:p>
            <a:r>
              <a:rPr lang="de-DE" sz="1600">
                <a:latin typeface="Arial" charset="0"/>
              </a:rPr>
              <a:t>24mm, 30mm and 40mm</a:t>
            </a:r>
            <a:endParaRPr lang="de-DE" sz="1400" i="1">
              <a:latin typeface="Arial" charset="0"/>
            </a:endParaRPr>
          </a:p>
        </p:txBody>
      </p:sp>
      <p:sp>
        <p:nvSpPr>
          <p:cNvPr id="746504" name="Text Box 8"/>
          <p:cNvSpPr txBox="1">
            <a:spLocks noChangeArrowheads="1"/>
          </p:cNvSpPr>
          <p:nvPr/>
        </p:nvSpPr>
        <p:spPr bwMode="auto">
          <a:xfrm>
            <a:off x="827088" y="5095875"/>
            <a:ext cx="31686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>
                <a:latin typeface="Arial" charset="0"/>
              </a:rPr>
              <a:t>2 x 14 wires, 14 power supplies</a:t>
            </a:r>
          </a:p>
          <a:p>
            <a:r>
              <a:rPr lang="de-DE" sz="1600">
                <a:latin typeface="Arial" charset="0"/>
              </a:rPr>
              <a:t>maximum currents: 16A</a:t>
            </a:r>
          </a:p>
          <a:p>
            <a:r>
              <a:rPr lang="de-DE" sz="1600">
                <a:latin typeface="Arial" charset="0"/>
              </a:rPr>
              <a:t>wire diameter: 3 x 0.3mm**2</a:t>
            </a:r>
          </a:p>
          <a:p>
            <a:r>
              <a:rPr lang="de-DE" sz="1600">
                <a:latin typeface="Arial" charset="0"/>
              </a:rPr>
              <a:t>wire separation: 4mm </a:t>
            </a:r>
            <a:endParaRPr 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714" y="72455"/>
            <a:ext cx="5328518" cy="54823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0" dirty="0">
                <a:solidFill>
                  <a:schemeClr val="bg1"/>
                </a:solidFill>
              </a:rPr>
              <a:t>UE112: </a:t>
            </a:r>
            <a:r>
              <a:rPr lang="de-DE" altLang="de-DE" sz="2000" b="0" dirty="0" err="1">
                <a:solidFill>
                  <a:schemeClr val="bg1"/>
                </a:solidFill>
              </a:rPr>
              <a:t>Recovery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of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Injection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Efficciency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pic>
        <p:nvPicPr>
          <p:cNvPr id="765955" name="Picture 3" descr="WEPC097F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522288"/>
            <a:ext cx="6408737" cy="3843337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5956" name="Text Box 4"/>
          <p:cNvSpPr txBox="1">
            <a:spLocks noChangeArrowheads="1"/>
          </p:cNvSpPr>
          <p:nvPr/>
        </p:nvSpPr>
        <p:spPr bwMode="auto">
          <a:xfrm>
            <a:off x="1547813" y="4437063"/>
            <a:ext cx="6369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dirty="0" err="1"/>
              <a:t>Active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shimming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UE112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essential </a:t>
            </a:r>
            <a:r>
              <a:rPr lang="de-DE" altLang="de-DE" sz="1800" dirty="0" err="1"/>
              <a:t>for</a:t>
            </a:r>
            <a:r>
              <a:rPr lang="de-DE" altLang="de-DE" sz="1800" dirty="0"/>
              <a:t> a top-</a:t>
            </a:r>
            <a:r>
              <a:rPr lang="de-DE" altLang="de-DE" sz="1800" dirty="0" err="1"/>
              <a:t>up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mode</a:t>
            </a:r>
            <a:r>
              <a:rPr lang="de-DE" altLang="de-DE" sz="1800" dirty="0"/>
              <a:t>.</a:t>
            </a:r>
          </a:p>
          <a:p>
            <a:pPr>
              <a:buFontTx/>
              <a:buChar char="-"/>
            </a:pPr>
            <a:r>
              <a:rPr lang="de-DE" altLang="de-DE" sz="1800" dirty="0"/>
              <a:t> </a:t>
            </a:r>
            <a:r>
              <a:rPr lang="de-DE" altLang="de-DE" sz="1800" dirty="0" err="1"/>
              <a:t>inclined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mode</a:t>
            </a:r>
            <a:r>
              <a:rPr lang="de-DE" altLang="de-DE" sz="1800" dirty="0"/>
              <a:t>: </a:t>
            </a:r>
            <a:r>
              <a:rPr lang="de-DE" altLang="de-DE" sz="1800" dirty="0" err="1"/>
              <a:t>no</a:t>
            </a:r>
            <a:r>
              <a:rPr lang="de-DE" altLang="de-DE" sz="1800" dirty="0"/>
              <a:t> alternative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compensation</a:t>
            </a:r>
            <a:endParaRPr lang="de-DE" altLang="de-DE" sz="1800" dirty="0"/>
          </a:p>
          <a:p>
            <a:pPr>
              <a:buFontTx/>
              <a:buChar char="-"/>
            </a:pPr>
            <a:r>
              <a:rPr lang="en-US" altLang="de-DE" sz="1800" dirty="0"/>
              <a:t> elliptical mode: improvement of passive shimming results</a:t>
            </a:r>
          </a:p>
        </p:txBody>
      </p:sp>
      <p:sp>
        <p:nvSpPr>
          <p:cNvPr id="765957" name="Text Box 5"/>
          <p:cNvSpPr txBox="1">
            <a:spLocks noChangeArrowheads="1"/>
          </p:cNvSpPr>
          <p:nvPr/>
        </p:nvSpPr>
        <p:spPr bwMode="auto">
          <a:xfrm>
            <a:off x="1649413" y="5517232"/>
            <a:ext cx="5378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err="1" smtClean="0">
                <a:solidFill>
                  <a:srgbClr val="FF0000"/>
                </a:solidFill>
              </a:rPr>
              <a:t>Wires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</a:rPr>
              <a:t>compensate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</a:rPr>
              <a:t>dynamic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</a:rPr>
              <a:t>field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</a:rPr>
              <a:t>integrals</a:t>
            </a:r>
            <a:r>
              <a:rPr lang="de-DE" altLang="de-DE" dirty="0" smtClean="0">
                <a:solidFill>
                  <a:srgbClr val="FF0000"/>
                </a:solidFill>
              </a:rPr>
              <a:t> in plane </a:t>
            </a:r>
          </a:p>
          <a:p>
            <a:r>
              <a:rPr lang="de-DE" altLang="de-DE" dirty="0" smtClean="0">
                <a:solidFill>
                  <a:srgbClr val="FF0000"/>
                </a:solidFill>
              </a:rPr>
              <a:t>(</a:t>
            </a:r>
            <a:r>
              <a:rPr lang="de-DE" altLang="de-DE" dirty="0" err="1" smtClean="0">
                <a:solidFill>
                  <a:srgbClr val="FF0000"/>
                </a:solidFill>
              </a:rPr>
              <a:t>enhancing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</a:rPr>
              <a:t>their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</a:rPr>
              <a:t>efefcts</a:t>
            </a:r>
            <a:r>
              <a:rPr lang="de-DE" altLang="de-DE" dirty="0" smtClean="0">
                <a:solidFill>
                  <a:srgbClr val="FF0000"/>
                </a:solidFill>
              </a:rPr>
              <a:t> off-plane)</a:t>
            </a:r>
            <a:endParaRPr lang="de-DE" alt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2842092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 smtClean="0"/>
              <a:t>Spectral</a:t>
            </a:r>
            <a:r>
              <a:rPr lang="de-DE" sz="4400" dirty="0" smtClean="0"/>
              <a:t> </a:t>
            </a:r>
            <a:r>
              <a:rPr lang="de-DE" sz="4400" dirty="0" err="1" smtClean="0"/>
              <a:t>properties</a:t>
            </a:r>
            <a:r>
              <a:rPr lang="de-DE" sz="4400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IDs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2659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99592" y="2564904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 smtClean="0"/>
              <a:t>Local</a:t>
            </a:r>
            <a:r>
              <a:rPr lang="de-DE" sz="4400" dirty="0" smtClean="0"/>
              <a:t> </a:t>
            </a:r>
            <a:r>
              <a:rPr lang="de-DE" sz="4400" dirty="0" err="1" smtClean="0"/>
              <a:t>Lattice</a:t>
            </a:r>
            <a:r>
              <a:rPr lang="de-DE" sz="4400" dirty="0" smtClean="0"/>
              <a:t> </a:t>
            </a:r>
            <a:r>
              <a:rPr lang="de-DE" sz="4400" dirty="0" err="1" smtClean="0"/>
              <a:t>Modifications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8688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3" name="Rectangle 124"/>
          <p:cNvSpPr txBox="1">
            <a:spLocks noChangeArrowheads="1"/>
          </p:cNvSpPr>
          <p:nvPr/>
        </p:nvSpPr>
        <p:spPr bwMode="auto">
          <a:xfrm>
            <a:off x="1043608" y="71413"/>
            <a:ext cx="606434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>
                <a:latin typeface="Arial" charset="0"/>
                <a:cs typeface="Arial" charset="0"/>
              </a:rPr>
              <a:t>Short </a:t>
            </a:r>
            <a:r>
              <a:rPr lang="de-DE" sz="2000" b="0" dirty="0" err="1" smtClean="0">
                <a:latin typeface="Arial" charset="0"/>
                <a:cs typeface="Arial" charset="0"/>
              </a:rPr>
              <a:t>Period</a:t>
            </a:r>
            <a:r>
              <a:rPr lang="de-DE" sz="2000" b="0" dirty="0" smtClean="0">
                <a:latin typeface="Arial" charset="0"/>
                <a:cs typeface="Arial" charset="0"/>
              </a:rPr>
              <a:t> Small Gap Devices @ Storage Rings </a:t>
            </a:r>
            <a:endParaRPr lang="en-US" sz="2000" b="0" dirty="0" smtClean="0">
              <a:latin typeface="Arial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00632" y="1052736"/>
            <a:ext cx="67249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Mini-beta </a:t>
            </a:r>
            <a:r>
              <a:rPr lang="de-DE" dirty="0" err="1" smtClean="0"/>
              <a:t>section</a:t>
            </a:r>
            <a:r>
              <a:rPr lang="de-DE" dirty="0" smtClean="0"/>
              <a:t> at NSLS: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period</a:t>
            </a:r>
            <a:r>
              <a:rPr lang="de-DE" dirty="0" smtClean="0"/>
              <a:t> mini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Modification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ring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SPEAR3</a:t>
            </a:r>
          </a:p>
          <a:p>
            <a:r>
              <a:rPr lang="de-DE" dirty="0"/>
              <a:t>	</a:t>
            </a:r>
            <a:r>
              <a:rPr lang="de-DE" dirty="0" smtClean="0"/>
              <a:t>DIAMOND</a:t>
            </a:r>
          </a:p>
          <a:p>
            <a:r>
              <a:rPr lang="de-DE" dirty="0"/>
              <a:t>	</a:t>
            </a:r>
            <a:r>
              <a:rPr lang="de-DE" dirty="0" smtClean="0"/>
              <a:t>SOLEIL</a:t>
            </a:r>
          </a:p>
          <a:p>
            <a:r>
              <a:rPr lang="de-DE" dirty="0"/>
              <a:t>	</a:t>
            </a:r>
            <a:r>
              <a:rPr lang="de-DE" dirty="0" smtClean="0"/>
              <a:t>BESSY II</a:t>
            </a:r>
          </a:p>
          <a:p>
            <a:endParaRPr lang="de-DE" dirty="0"/>
          </a:p>
          <a:p>
            <a:r>
              <a:rPr lang="de-DE" dirty="0" err="1" smtClean="0"/>
              <a:t>Sophisticated</a:t>
            </a:r>
            <a:r>
              <a:rPr lang="de-DE" dirty="0" smtClean="0"/>
              <a:t> </a:t>
            </a:r>
            <a:r>
              <a:rPr lang="de-DE" dirty="0" err="1" smtClean="0"/>
              <a:t>arrangements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double undulators in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straight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err="1" smtClean="0"/>
              <a:t>independent</a:t>
            </a:r>
            <a:r>
              <a:rPr lang="de-DE" dirty="0" smtClean="0"/>
              <a:t> </a:t>
            </a:r>
            <a:r>
              <a:rPr lang="de-DE" dirty="0" err="1" smtClean="0"/>
              <a:t>users</a:t>
            </a:r>
            <a:r>
              <a:rPr lang="de-DE" dirty="0" smtClean="0"/>
              <a:t> @ ESRF, DIAMOND, BESSY II</a:t>
            </a:r>
          </a:p>
          <a:p>
            <a:r>
              <a:rPr lang="de-DE" dirty="0"/>
              <a:t>	</a:t>
            </a:r>
            <a:r>
              <a:rPr lang="de-DE" dirty="0" err="1" smtClean="0"/>
              <a:t>Femto</a:t>
            </a:r>
            <a:r>
              <a:rPr lang="de-DE" dirty="0" smtClean="0"/>
              <a:t> </a:t>
            </a:r>
            <a:r>
              <a:rPr lang="de-DE" dirty="0" err="1" smtClean="0"/>
              <a:t>Slicing</a:t>
            </a:r>
            <a:r>
              <a:rPr lang="de-DE" dirty="0" smtClean="0"/>
              <a:t> @ BESSY II, SOLEIL, SLS / PSI, ALS</a:t>
            </a:r>
          </a:p>
          <a:p>
            <a:r>
              <a:rPr lang="de-DE" dirty="0"/>
              <a:t>	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switchng</a:t>
            </a:r>
            <a:r>
              <a:rPr lang="de-DE" dirty="0" smtClean="0"/>
              <a:t> @ BESSY II, SLS / PSI</a:t>
            </a:r>
          </a:p>
        </p:txBody>
      </p:sp>
    </p:spTree>
    <p:extLst>
      <p:ext uri="{BB962C8B-B14F-4D97-AF65-F5344CB8AC3E}">
        <p14:creationId xmlns:p14="http://schemas.microsoft.com/office/powerpoint/2010/main" val="28533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sp>
        <p:nvSpPr>
          <p:cNvPr id="3" name="Rectangle 124"/>
          <p:cNvSpPr txBox="1">
            <a:spLocks noChangeArrowheads="1"/>
          </p:cNvSpPr>
          <p:nvPr/>
        </p:nvSpPr>
        <p:spPr bwMode="auto">
          <a:xfrm>
            <a:off x="1304528" y="71413"/>
            <a:ext cx="5457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err="1" smtClean="0">
                <a:latin typeface="Arial" charset="0"/>
                <a:cs typeface="Arial" charset="0"/>
              </a:rPr>
              <a:t>Local</a:t>
            </a:r>
            <a:r>
              <a:rPr lang="de-DE" sz="2000" b="0" dirty="0" smtClean="0">
                <a:latin typeface="Arial" charset="0"/>
                <a:cs typeface="Arial" charset="0"/>
              </a:rPr>
              <a:t> </a:t>
            </a:r>
            <a:r>
              <a:rPr lang="de-DE" sz="2000" b="0" dirty="0" err="1" smtClean="0">
                <a:latin typeface="Arial" charset="0"/>
                <a:cs typeface="Arial" charset="0"/>
              </a:rPr>
              <a:t>Lattice</a:t>
            </a:r>
            <a:r>
              <a:rPr lang="de-DE" sz="2000" b="0" dirty="0" smtClean="0">
                <a:latin typeface="Arial" charset="0"/>
                <a:cs typeface="Arial" charset="0"/>
              </a:rPr>
              <a:t> </a:t>
            </a:r>
            <a:r>
              <a:rPr lang="de-DE" sz="2000" b="0" dirty="0" err="1" smtClean="0">
                <a:latin typeface="Arial" charset="0"/>
                <a:cs typeface="Arial" charset="0"/>
              </a:rPr>
              <a:t>Modification</a:t>
            </a:r>
            <a:r>
              <a:rPr lang="de-DE" sz="2000" b="0" dirty="0" smtClean="0">
                <a:latin typeface="Arial" charset="0"/>
                <a:cs typeface="Arial" charset="0"/>
              </a:rPr>
              <a:t> </a:t>
            </a:r>
            <a:r>
              <a:rPr lang="de-DE" sz="2000" b="0" dirty="0" err="1" smtClean="0">
                <a:latin typeface="Arial" charset="0"/>
                <a:cs typeface="Arial" charset="0"/>
              </a:rPr>
              <a:t>for</a:t>
            </a:r>
            <a:r>
              <a:rPr lang="de-DE" sz="2000" b="0" dirty="0" smtClean="0">
                <a:latin typeface="Arial" charset="0"/>
                <a:cs typeface="Arial" charset="0"/>
              </a:rPr>
              <a:t> EMIL @ HZB </a:t>
            </a:r>
            <a:endParaRPr lang="en-US" sz="2000" b="0" dirty="0" smtClean="0">
              <a:latin typeface="Arial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504761" y="81673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CPMU17 </a:t>
            </a:r>
            <a:r>
              <a:rPr lang="de-DE" dirty="0" err="1" smtClean="0"/>
              <a:t>requires</a:t>
            </a:r>
            <a:r>
              <a:rPr lang="de-DE" dirty="0" smtClean="0"/>
              <a:t> a </a:t>
            </a:r>
            <a:r>
              <a:rPr lang="de-DE" dirty="0" err="1" smtClean="0"/>
              <a:t>physical</a:t>
            </a:r>
            <a:r>
              <a:rPr lang="de-DE" dirty="0" smtClean="0"/>
              <a:t> </a:t>
            </a:r>
            <a:r>
              <a:rPr lang="de-DE" dirty="0" err="1" smtClean="0"/>
              <a:t>aperture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5mm</a:t>
            </a:r>
          </a:p>
          <a:p>
            <a:r>
              <a:rPr lang="de-DE" dirty="0" err="1" smtClean="0"/>
              <a:t>Lattice</a:t>
            </a:r>
            <a:r>
              <a:rPr lang="de-DE" dirty="0" smtClean="0"/>
              <a:t> </a:t>
            </a:r>
            <a:r>
              <a:rPr lang="de-DE" dirty="0" err="1" smtClean="0"/>
              <a:t>modification</a:t>
            </a:r>
            <a:r>
              <a:rPr lang="de-DE" dirty="0" smtClean="0"/>
              <a:t> </a:t>
            </a:r>
            <a:r>
              <a:rPr lang="de-DE" dirty="0" err="1" smtClean="0"/>
              <a:t>verified</a:t>
            </a:r>
            <a:r>
              <a:rPr lang="de-DE" dirty="0" smtClean="0"/>
              <a:t> in April 2016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28" y="1463063"/>
            <a:ext cx="3384376" cy="225625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88023" y="1628800"/>
            <a:ext cx="36052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Asymmetric</a:t>
            </a:r>
            <a:r>
              <a:rPr lang="de-DE" dirty="0" smtClean="0"/>
              <a:t> </a:t>
            </a:r>
            <a:r>
              <a:rPr lang="de-DE" dirty="0" err="1" smtClean="0"/>
              <a:t>betatron-function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</a:p>
          <a:p>
            <a:r>
              <a:rPr lang="de-DE" dirty="0" err="1"/>
              <a:t>f</a:t>
            </a:r>
            <a:r>
              <a:rPr lang="de-DE" dirty="0" err="1" smtClean="0"/>
              <a:t>itted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LOCO 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Data </a:t>
            </a:r>
            <a:r>
              <a:rPr lang="de-DE" dirty="0" err="1" smtClean="0"/>
              <a:t>correspond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dirty="0" smtClean="0"/>
          </a:p>
          <a:p>
            <a:r>
              <a:rPr lang="de-DE" sz="1200" dirty="0">
                <a:hlinkClick r:id="rId3"/>
              </a:rPr>
              <a:t>http://</a:t>
            </a:r>
            <a:r>
              <a:rPr lang="de-DE" sz="1200" dirty="0" smtClean="0">
                <a:hlinkClick r:id="rId3"/>
              </a:rPr>
              <a:t>accelconf.web.cern.ch/AccelConf/IPAC2012/</a:t>
            </a:r>
            <a:endParaRPr lang="de-DE" sz="1200" dirty="0" smtClean="0"/>
          </a:p>
          <a:p>
            <a:r>
              <a:rPr lang="de-DE" sz="1200" u="sng" dirty="0" err="1" smtClean="0">
                <a:solidFill>
                  <a:srgbClr val="0000FF"/>
                </a:solidFill>
              </a:rPr>
              <a:t>papers</a:t>
            </a:r>
            <a:r>
              <a:rPr lang="de-DE" sz="1200" u="sng" dirty="0" smtClean="0">
                <a:solidFill>
                  <a:srgbClr val="0000FF"/>
                </a:solidFill>
              </a:rPr>
              <a:t>/tuppp007.pdf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7032"/>
            <a:ext cx="4968552" cy="24065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30320" y="3742623"/>
            <a:ext cx="3134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aperture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4.54mm</a:t>
            </a:r>
          </a:p>
          <a:p>
            <a:r>
              <a:rPr lang="de-DE" dirty="0" err="1"/>
              <a:t>a</a:t>
            </a:r>
            <a:r>
              <a:rPr lang="de-DE" dirty="0" err="1" smtClean="0"/>
              <a:t>s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4 </a:t>
            </a:r>
            <a:r>
              <a:rPr lang="de-DE" dirty="0" err="1" smtClean="0"/>
              <a:t>scrapers</a:t>
            </a:r>
            <a:endParaRPr lang="de-DE" dirty="0" smtClean="0"/>
          </a:p>
          <a:p>
            <a:r>
              <a:rPr lang="de-DE" dirty="0" smtClean="0"/>
              <a:t>in </a:t>
            </a:r>
            <a:r>
              <a:rPr lang="de-DE" dirty="0" err="1" smtClean="0"/>
              <a:t>replacement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CPMU17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r>
              <a:rPr lang="de-DE" dirty="0" smtClean="0"/>
              <a:t> </a:t>
            </a:r>
          </a:p>
          <a:p>
            <a:r>
              <a:rPr lang="de-DE" dirty="0" smtClean="0"/>
              <a:t>at </a:t>
            </a:r>
            <a:r>
              <a:rPr lang="de-DE" dirty="0" err="1" smtClean="0"/>
              <a:t>smallest</a:t>
            </a:r>
            <a:r>
              <a:rPr lang="de-DE" dirty="0" smtClean="0"/>
              <a:t>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5.5mm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margin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1115616" y="6264131"/>
            <a:ext cx="5643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IPAC2016:  </a:t>
            </a:r>
            <a:r>
              <a:rPr lang="de-DE" sz="1400" dirty="0">
                <a:hlinkClick r:id="rId5"/>
              </a:rPr>
              <a:t>http://</a:t>
            </a:r>
            <a:r>
              <a:rPr lang="de-DE" sz="1400" dirty="0" smtClean="0">
                <a:hlinkClick r:id="rId5"/>
              </a:rPr>
              <a:t>www.ipac16.org/proceedings/papers/thpow039.pdf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11" name="Pfeil nach rechts 10"/>
          <p:cNvSpPr/>
          <p:nvPr/>
        </p:nvSpPr>
        <p:spPr>
          <a:xfrm rot="5400000">
            <a:off x="6782945" y="4734681"/>
            <a:ext cx="324036" cy="3712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 rot="5400000">
            <a:off x="5747733" y="2322114"/>
            <a:ext cx="324036" cy="3712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4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3DF60-867E-456E-A4BC-6335A750AF2C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691680" y="2636912"/>
            <a:ext cx="6075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Undulator Technologies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4115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3DF60-867E-456E-A4BC-6335A750AF2C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43608" y="148570"/>
            <a:ext cx="55938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Room Temperature Electromagnetic Undulators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644008" y="1052736"/>
                <a:ext cx="4392488" cy="2486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e-DE" dirty="0" smtClean="0"/>
                  <a:t>Scaling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smtClean="0">
                    <a:solidFill>
                      <a:srgbClr val="1405D1"/>
                    </a:solidFill>
                  </a:rPr>
                  <a:t>2D-Electromagnetic Undulators</a:t>
                </a:r>
                <a:endParaRPr lang="de-DE" dirty="0" smtClean="0"/>
              </a:p>
              <a:p>
                <a:pPr>
                  <a:spcAft>
                    <a:spcPts val="600"/>
                  </a:spcAft>
                </a:pPr>
                <a:r>
                  <a:rPr lang="de-DE" dirty="0" err="1"/>
                  <a:t>i</a:t>
                </a:r>
                <a:r>
                  <a:rPr lang="de-DE" dirty="0" err="1" smtClean="0"/>
                  <a:t>s</a:t>
                </a:r>
                <a:r>
                  <a:rPr lang="de-DE" dirty="0" smtClean="0"/>
                  <a:t> different: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dirty="0" err="1" smtClean="0"/>
                  <a:t>Similar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 smtClean="0"/>
                  <a:t> - </a:t>
                </a:r>
                <a:r>
                  <a:rPr lang="de-DE" dirty="0" err="1" smtClean="0"/>
                  <a:t>scaling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PMUs</a:t>
                </a:r>
                <a:endParaRPr lang="de-DE" dirty="0"/>
              </a:p>
              <a:p>
                <a:pPr>
                  <a:spcAft>
                    <a:spcPts val="600"/>
                  </a:spcAft>
                </a:pPr>
                <a:r>
                  <a:rPr lang="de-DE" dirty="0" err="1" smtClean="0"/>
                  <a:t>requires</a:t>
                </a:r>
                <a:r>
                  <a:rPr lang="de-DE" dirty="0" smtClean="0"/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</a:rPr>
                      <m:t>c</m:t>
                    </m:r>
                    <m:r>
                      <a:rPr lang="de-DE" b="0" i="1" smtClean="0">
                        <a:latin typeface="Cambria Math"/>
                      </a:rPr>
                      <m:t>𝑢𝑟𝑟𝑒𝑛𝑡</m:t>
                    </m:r>
                    <m:r>
                      <a:rPr lang="de-DE" b="0" i="1" smtClean="0">
                        <a:latin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</a:rPr>
                      <m:t>𝑑𝑒𝑛𝑠𝑖𝑡𝑦</m:t>
                    </m:r>
                    <m:r>
                      <a:rPr lang="de-DE" b="0" i="1" smtClean="0">
                        <a:latin typeface="Cambria Math"/>
                      </a:rPr>
                      <m:t> ∝ 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𝑙𝑒𝑛𝑔𝑡h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dirty="0" smtClean="0"/>
              </a:p>
              <a:p>
                <a:pPr>
                  <a:spcAft>
                    <a:spcPts val="600"/>
                  </a:spcAft>
                </a:pPr>
                <a:r>
                  <a:rPr lang="de-DE" dirty="0" err="1" smtClean="0">
                    <a:solidFill>
                      <a:srgbClr val="FF0000"/>
                    </a:solidFill>
                  </a:rPr>
                  <a:t>Technically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limited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by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cooling</a:t>
                </a:r>
                <a:endParaRPr lang="de-DE" dirty="0" smtClean="0">
                  <a:solidFill>
                    <a:srgbClr val="FF0000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de-DE" dirty="0" smtClean="0"/>
                  <a:t>max.: 5A/mm**2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direct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water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cooling</a:t>
                </a:r>
                <a:endParaRPr lang="de-DE" dirty="0" smtClean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052736"/>
                <a:ext cx="4392488" cy="2486322"/>
              </a:xfrm>
              <a:prstGeom prst="rect">
                <a:avLst/>
              </a:prstGeom>
              <a:blipFill rotWithShape="1">
                <a:blip r:embed="rId2"/>
                <a:stretch>
                  <a:fillRect l="-1250" t="-1225" r="-139" b="-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1"/>
          <p:cNvGrpSpPr/>
          <p:nvPr/>
        </p:nvGrpSpPr>
        <p:grpSpPr>
          <a:xfrm>
            <a:off x="4644008" y="3501008"/>
            <a:ext cx="3672408" cy="2952328"/>
            <a:chOff x="4614875" y="3645024"/>
            <a:chExt cx="3672408" cy="2952328"/>
          </a:xfrm>
        </p:grpSpPr>
        <p:sp>
          <p:nvSpPr>
            <p:cNvPr id="9" name="Pfeil nach links 8"/>
            <p:cNvSpPr/>
            <p:nvPr/>
          </p:nvSpPr>
          <p:spPr>
            <a:xfrm rot="16200000">
              <a:off x="6363775" y="5083865"/>
              <a:ext cx="701769" cy="24231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875" y="3645024"/>
              <a:ext cx="3672408" cy="295232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04718" y="1013727"/>
                <a:ext cx="4583306" cy="3152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smtClean="0"/>
                  <a:t>Scaling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smtClean="0">
                    <a:solidFill>
                      <a:srgbClr val="1405D1"/>
                    </a:solidFill>
                  </a:rPr>
                  <a:t>Permanent Magnet Undulators</a:t>
                </a:r>
                <a:endParaRPr lang="de-DE" dirty="0" smtClean="0"/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smtClean="0"/>
                  <a:t>2D </a:t>
                </a:r>
                <a:r>
                  <a:rPr lang="de-DE" dirty="0" err="1" smtClean="0"/>
                  <a:t>periodic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structures</a:t>
                </a:r>
                <a:r>
                  <a:rPr lang="de-DE" dirty="0" smtClean="0"/>
                  <a:t>, e.g. </a:t>
                </a:r>
                <a:r>
                  <a:rPr lang="de-DE" dirty="0" err="1"/>
                  <a:t>p</a:t>
                </a:r>
                <a:r>
                  <a:rPr lang="de-DE" dirty="0" err="1" smtClean="0"/>
                  <a:t>lanar</a:t>
                </a:r>
                <a:r>
                  <a:rPr lang="de-DE" dirty="0" smtClean="0"/>
                  <a:t> PMUs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/>
                  <a:t>w</a:t>
                </a:r>
                <a:r>
                  <a:rPr lang="de-DE" dirty="0" err="1" smtClean="0"/>
                  <a:t>ith</a:t>
                </a:r>
                <a:r>
                  <a:rPr lang="de-DE" dirty="0" smtClean="0"/>
                  <a:t> linear </a:t>
                </a:r>
                <a:r>
                  <a:rPr lang="de-DE" dirty="0" err="1" smtClean="0"/>
                  <a:t>superposition</a:t>
                </a:r>
                <a:r>
                  <a:rPr lang="de-DE" dirty="0" smtClean="0"/>
                  <a:t> (Halbach I) 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de-DE" dirty="0" smtClean="0"/>
                  <a:t> </a:t>
                </a:r>
                <a:r>
                  <a:rPr lang="de-DE" sz="2400" i="1" dirty="0" smtClean="0">
                    <a:latin typeface="Cambria Math"/>
                  </a:rPr>
                  <a:t>            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</a:rPr>
                      <m:t>𝐵</m:t>
                    </m:r>
                    <m:r>
                      <a:rPr lang="de-DE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de-DE" sz="2000" i="1">
                            <a:latin typeface="Cambria Math"/>
                          </a:rPr>
                          <m:t>−</m:t>
                        </m:r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∙∆</m:t>
                        </m:r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𝑔</m:t>
                        </m:r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de-DE" sz="20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de-DE" sz="20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de-DE" sz="2000" dirty="0" smtClean="0"/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de-DE" dirty="0" err="1"/>
                  <a:t>w</a:t>
                </a:r>
                <a:r>
                  <a:rPr lang="de-DE" dirty="0" err="1" smtClean="0"/>
                  <a:t>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crosstalk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between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girders</a:t>
                </a:r>
                <a:r>
                  <a:rPr lang="de-DE" dirty="0" smtClean="0"/>
                  <a:t> (Halbach II)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de-DE" sz="2000" dirty="0"/>
                  <a:t> </a:t>
                </a:r>
                <a:r>
                  <a:rPr lang="de-DE" sz="2000" dirty="0" smtClean="0"/>
                  <a:t>           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</a:rPr>
                      <m:t>𝐵</m:t>
                    </m:r>
                    <m:r>
                      <a:rPr lang="de-DE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de-DE" sz="20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latin typeface="Cambria Math"/>
                              </a:rPr>
                              <m:t>−</m:t>
                            </m:r>
                            <m:r>
                              <a:rPr lang="de-DE" sz="2000" i="1">
                                <a:latin typeface="Cambria Math"/>
                              </a:rPr>
                              <m:t>𝑎</m:t>
                            </m:r>
                            <m:d>
                              <m:dPr>
                                <m:ctrlPr>
                                  <a:rPr lang="de-DE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000" i="1"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r>
                                      <a:rPr lang="de-DE" sz="2000" i="1">
                                        <a:latin typeface="Cambria Math"/>
                                        <a:ea typeface="Cambria Math"/>
                                      </a:rPr>
                                      <m:t>𝑔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sz="20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i="1">
                                            <a:latin typeface="Cambria Math"/>
                                            <a:ea typeface="Cambria Math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r>
                              <a:rPr lang="de-DE" sz="20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de-DE" sz="20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2000" i="1">
                                    <a:latin typeface="Cambria Math"/>
                                    <a:ea typeface="Cambria Math"/>
                                  </a:rPr>
                                  <m:t>𝑏</m:t>
                                </m:r>
                                <m:d>
                                  <m:dPr>
                                    <m:ctrlPr>
                                      <a:rPr lang="de-DE" sz="20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sz="20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2000" i="1">
                                            <a:latin typeface="Cambria Math"/>
                                            <a:ea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de-DE" sz="2000" i="1">
                                            <a:latin typeface="Cambria Math"/>
                                            <a:ea typeface="Cambria Math"/>
                                          </a:rPr>
                                          <m:t>𝑔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de-DE" sz="2000" i="1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de-DE" sz="20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de-DE" sz="2000" dirty="0" smtClean="0"/>
              </a:p>
              <a:p>
                <a:r>
                  <a:rPr lang="de-DE" dirty="0" err="1" smtClean="0"/>
                  <a:t>Peculiarity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PMUs: </a:t>
                </a:r>
                <a:r>
                  <a:rPr lang="de-DE" dirty="0" err="1" smtClean="0"/>
                  <a:t>surface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currents</a:t>
                </a:r>
                <a:r>
                  <a:rPr lang="de-DE" dirty="0" smtClean="0"/>
                  <a:t> </a:t>
                </a:r>
              </a:p>
              <a:p>
                <a:r>
                  <a:rPr lang="de-DE" dirty="0" err="1" smtClean="0"/>
                  <a:t>typically</a:t>
                </a:r>
                <a:r>
                  <a:rPr lang="de-DE" dirty="0" smtClean="0"/>
                  <a:t> 12kA/cm</a:t>
                </a:r>
              </a:p>
              <a:p>
                <a:r>
                  <a:rPr lang="de-DE" dirty="0" err="1" smtClean="0"/>
                  <a:t>independent</a:t>
                </a:r>
                <a:r>
                  <a:rPr lang="de-DE" dirty="0" smtClean="0"/>
                  <a:t> upon </a:t>
                </a:r>
                <a:r>
                  <a:rPr lang="de-DE" dirty="0" err="1" smtClean="0"/>
                  <a:t>scaling</a:t>
                </a:r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18" y="1013727"/>
                <a:ext cx="4583306" cy="3152273"/>
              </a:xfrm>
              <a:prstGeom prst="rect">
                <a:avLst/>
              </a:prstGeom>
              <a:blipFill rotWithShape="1">
                <a:blip r:embed="rId4"/>
                <a:stretch>
                  <a:fillRect l="-1198" t="-967" b="-23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feil nach rechts 4"/>
          <p:cNvSpPr/>
          <p:nvPr/>
        </p:nvSpPr>
        <p:spPr>
          <a:xfrm>
            <a:off x="625656" y="1955304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67544" y="4584030"/>
                <a:ext cx="418576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e-DE" dirty="0" smtClean="0"/>
                  <a:t>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=65</m:t>
                    </m:r>
                    <m:r>
                      <a:rPr lang="de-DE" i="1">
                        <a:latin typeface="Cambria Math"/>
                      </a:rPr>
                      <m:t>𝑚𝑚</m:t>
                    </m:r>
                    <m:r>
                      <a:rPr lang="de-DE" i="1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/>
                  <a:t>at</a:t>
                </a:r>
                <a:r>
                  <a:rPr lang="de-DE" dirty="0"/>
                  <a:t> 15mm </a:t>
                </a:r>
                <a:r>
                  <a:rPr lang="de-DE" dirty="0" err="1"/>
                  <a:t>gap</a:t>
                </a:r>
                <a:r>
                  <a:rPr lang="de-DE" dirty="0"/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dirty="0"/>
                  <a:t>K-parameter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smtClean="0"/>
                  <a:t>ELMU </a:t>
                </a:r>
                <a:r>
                  <a:rPr lang="de-DE" dirty="0" err="1"/>
                  <a:t>drops</a:t>
                </a:r>
                <a:r>
                  <a:rPr lang="de-DE" dirty="0"/>
                  <a:t> </a:t>
                </a:r>
                <a:r>
                  <a:rPr lang="de-DE" dirty="0" err="1"/>
                  <a:t>below</a:t>
                </a:r>
                <a:r>
                  <a:rPr lang="de-DE" dirty="0"/>
                  <a:t> 2.5 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dirty="0" err="1"/>
                  <a:t>reduced</a:t>
                </a:r>
                <a:r>
                  <a:rPr lang="de-DE" dirty="0"/>
                  <a:t> </a:t>
                </a:r>
                <a:r>
                  <a:rPr lang="de-DE" dirty="0" err="1"/>
                  <a:t>tuning</a:t>
                </a:r>
                <a:r>
                  <a:rPr lang="de-DE" dirty="0"/>
                  <a:t> </a:t>
                </a:r>
                <a:r>
                  <a:rPr lang="de-DE" dirty="0" err="1"/>
                  <a:t>capabilties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84030"/>
                <a:ext cx="4185761" cy="1077218"/>
              </a:xfrm>
              <a:prstGeom prst="rect">
                <a:avLst/>
              </a:prstGeom>
              <a:blipFill rotWithShape="1">
                <a:blip r:embed="rId5"/>
                <a:stretch>
                  <a:fillRect l="-1312" t="-2825" r="-292" b="-79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feil nach rechts 11"/>
          <p:cNvSpPr/>
          <p:nvPr/>
        </p:nvSpPr>
        <p:spPr>
          <a:xfrm>
            <a:off x="632583" y="2924944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9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3DF60-867E-456E-A4BC-6335A750AF2C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" name="Inhaltsplatzhalter 3"/>
          <p:cNvPicPr>
            <a:picLocks noGrp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772400" cy="387834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31640" y="166672"/>
            <a:ext cx="48606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Comparison of Planar CPMUs and SCUs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28143" y="4787067"/>
            <a:ext cx="5788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CPMUs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dirty="0" err="1" smtClean="0"/>
              <a:t>lengths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endParaRPr lang="de-DE" dirty="0" smtClean="0"/>
          </a:p>
          <a:p>
            <a:r>
              <a:rPr lang="de-DE" dirty="0" smtClean="0"/>
              <a:t>Black </a:t>
            </a:r>
            <a:r>
              <a:rPr lang="de-DE" dirty="0" err="1" smtClean="0"/>
              <a:t>bullets</a:t>
            </a:r>
            <a:r>
              <a:rPr lang="de-DE" dirty="0" smtClean="0"/>
              <a:t>: </a:t>
            </a:r>
            <a:r>
              <a:rPr lang="de-DE" dirty="0" err="1" smtClean="0"/>
              <a:t>optimized</a:t>
            </a:r>
            <a:r>
              <a:rPr lang="de-DE" dirty="0" smtClean="0"/>
              <a:t> </a:t>
            </a:r>
            <a:r>
              <a:rPr lang="de-DE" dirty="0" err="1" smtClean="0"/>
              <a:t>magnet</a:t>
            </a:r>
            <a:r>
              <a:rPr lang="de-DE" dirty="0" smtClean="0"/>
              <a:t> design </a:t>
            </a:r>
            <a:r>
              <a:rPr lang="de-DE" dirty="0" err="1" smtClean="0"/>
              <a:t>of</a:t>
            </a:r>
            <a:r>
              <a:rPr lang="de-DE" dirty="0" smtClean="0"/>
              <a:t> CPMU </a:t>
            </a:r>
            <a:r>
              <a:rPr lang="de-DE" dirty="0" err="1" smtClean="0"/>
              <a:t>poles</a:t>
            </a:r>
            <a:endParaRPr lang="de-DE" dirty="0" smtClean="0"/>
          </a:p>
        </p:txBody>
      </p:sp>
      <p:sp>
        <p:nvSpPr>
          <p:cNvPr id="6" name="Pfeil nach rechts 5"/>
          <p:cNvSpPr/>
          <p:nvPr/>
        </p:nvSpPr>
        <p:spPr>
          <a:xfrm>
            <a:off x="5724128" y="5552865"/>
            <a:ext cx="80694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93" y="5023544"/>
            <a:ext cx="1885309" cy="105864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11560" y="594928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J. Bahrdt, Y. </a:t>
            </a:r>
            <a:r>
              <a:rPr lang="de-DE" sz="1400" i="1" dirty="0" err="1"/>
              <a:t>Yvanyushenkov</a:t>
            </a:r>
            <a:r>
              <a:rPr lang="de-DE" sz="1400" i="1" dirty="0"/>
              <a:t>, Short </a:t>
            </a:r>
            <a:r>
              <a:rPr lang="de-DE" sz="1400" i="1" dirty="0" err="1"/>
              <a:t>period</a:t>
            </a:r>
            <a:r>
              <a:rPr lang="de-DE" sz="1400" i="1" dirty="0"/>
              <a:t> undulators </a:t>
            </a:r>
            <a:r>
              <a:rPr lang="de-DE" sz="1400" i="1" dirty="0" err="1"/>
              <a:t>for</a:t>
            </a:r>
            <a:r>
              <a:rPr lang="de-DE" sz="1400" i="1" dirty="0"/>
              <a:t> 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storage</a:t>
            </a:r>
            <a:r>
              <a:rPr lang="de-DE" sz="1400" i="1" dirty="0" smtClean="0"/>
              <a:t> </a:t>
            </a:r>
            <a:r>
              <a:rPr lang="de-DE" sz="1400" i="1" dirty="0"/>
              <a:t>rings </a:t>
            </a:r>
            <a:endParaRPr lang="de-DE" sz="1400" i="1" dirty="0" smtClean="0"/>
          </a:p>
          <a:p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/>
              <a:t>free</a:t>
            </a:r>
            <a:r>
              <a:rPr lang="de-DE" sz="1400" i="1" dirty="0"/>
              <a:t> </a:t>
            </a:r>
            <a:r>
              <a:rPr lang="de-DE" sz="1400" i="1" dirty="0" err="1"/>
              <a:t>electron</a:t>
            </a:r>
            <a:r>
              <a:rPr lang="de-DE" sz="1400" i="1" dirty="0"/>
              <a:t> </a:t>
            </a:r>
            <a:r>
              <a:rPr lang="de-DE" sz="1400" i="1" dirty="0" err="1"/>
              <a:t>lasers</a:t>
            </a:r>
            <a:r>
              <a:rPr lang="de-DE" sz="1400" i="1" dirty="0"/>
              <a:t>. J</a:t>
            </a:r>
            <a:r>
              <a:rPr lang="de-DE" sz="1400" i="1" dirty="0" smtClean="0"/>
              <a:t>. Phys</a:t>
            </a:r>
            <a:r>
              <a:rPr lang="de-DE" sz="1400" i="1" dirty="0"/>
              <a:t>. </a:t>
            </a:r>
            <a:r>
              <a:rPr lang="de-DE" sz="1400" i="1" dirty="0" err="1"/>
              <a:t>Conf</a:t>
            </a:r>
            <a:r>
              <a:rPr lang="de-DE" sz="1400" i="1" dirty="0"/>
              <a:t>. </a:t>
            </a:r>
            <a:r>
              <a:rPr lang="de-DE" sz="1400" i="1" dirty="0" err="1"/>
              <a:t>Ser</a:t>
            </a:r>
            <a:r>
              <a:rPr lang="de-DE" sz="1400" i="1" dirty="0"/>
              <a:t>. 425, 032001-1-6 (2013). SRI, Lyon</a:t>
            </a:r>
          </a:p>
        </p:txBody>
      </p:sp>
    </p:spTree>
    <p:extLst>
      <p:ext uri="{BB962C8B-B14F-4D97-AF65-F5344CB8AC3E}">
        <p14:creationId xmlns:p14="http://schemas.microsoft.com/office/powerpoint/2010/main" val="359385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3DF60-867E-456E-A4BC-6335A750AF2C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43808" y="2852936"/>
            <a:ext cx="3225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PM-Material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5646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16632"/>
            <a:ext cx="3529012" cy="42703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smtClean="0">
                <a:solidFill>
                  <a:schemeClr val="bg1"/>
                </a:solidFill>
              </a:rPr>
              <a:t>Magnet Material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435600" y="5589588"/>
            <a:ext cx="2998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i="1"/>
              <a:t>Vacuumschmelze, Data leaflet </a:t>
            </a:r>
          </a:p>
          <a:p>
            <a:r>
              <a:rPr lang="en-US" sz="1400" i="1"/>
              <a:t>DM - VACODYM/VACOMAX , 2007</a:t>
            </a:r>
          </a:p>
        </p:txBody>
      </p:sp>
      <p:pic>
        <p:nvPicPr>
          <p:cNvPr id="15" name="Picture 3" descr="VACODYM_722HR-a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559" y="1340768"/>
            <a:ext cx="6011633" cy="41037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156325" y="1700213"/>
            <a:ext cx="2808288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62000" eaLnBrk="0" hangingPunct="0"/>
            <a:r>
              <a:rPr lang="de-DE" sz="1800" dirty="0"/>
              <a:t>High </a:t>
            </a:r>
            <a:r>
              <a:rPr lang="de-DE" sz="1800" dirty="0" err="1"/>
              <a:t>remanence</a:t>
            </a:r>
            <a:endParaRPr lang="de-DE" sz="1800" dirty="0"/>
          </a:p>
          <a:p>
            <a:pPr defTabSz="762000" eaLnBrk="0" hangingPunct="0"/>
            <a:r>
              <a:rPr lang="de-DE" sz="1800" dirty="0"/>
              <a:t>Nd</a:t>
            </a:r>
            <a:r>
              <a:rPr lang="de-DE" sz="1800" baseline="-25000" dirty="0"/>
              <a:t>2</a:t>
            </a:r>
            <a:r>
              <a:rPr lang="de-DE" sz="1800" dirty="0"/>
              <a:t>Fe</a:t>
            </a:r>
            <a:r>
              <a:rPr lang="de-DE" sz="1800" baseline="-25000" dirty="0"/>
              <a:t>17</a:t>
            </a:r>
            <a:r>
              <a:rPr lang="de-DE" sz="1800" dirty="0"/>
              <a:t>B</a:t>
            </a:r>
          </a:p>
          <a:p>
            <a:pPr defTabSz="762000" eaLnBrk="0" hangingPunct="0"/>
            <a:endParaRPr lang="de-DE" sz="1800" dirty="0"/>
          </a:p>
          <a:p>
            <a:pPr defTabSz="762000" eaLnBrk="0" hangingPunct="0"/>
            <a:r>
              <a:rPr lang="de-DE" sz="2000" dirty="0" err="1"/>
              <a:t>B</a:t>
            </a:r>
            <a:r>
              <a:rPr lang="de-DE" sz="2000" baseline="-25000" dirty="0" err="1"/>
              <a:t>r</a:t>
            </a:r>
            <a:r>
              <a:rPr lang="de-DE" sz="2000" dirty="0"/>
              <a:t>=1.47 T (</a:t>
            </a:r>
            <a:r>
              <a:rPr lang="de-DE" sz="2000" dirty="0" err="1"/>
              <a:t>typical</a:t>
            </a:r>
            <a:r>
              <a:rPr lang="de-DE" sz="2000" dirty="0"/>
              <a:t>)</a:t>
            </a:r>
          </a:p>
          <a:p>
            <a:pPr defTabSz="762000" eaLnBrk="0" hangingPunct="0"/>
            <a:r>
              <a:rPr lang="de-DE" sz="2000" dirty="0" err="1"/>
              <a:t>H</a:t>
            </a:r>
            <a:r>
              <a:rPr lang="de-DE" sz="2000" baseline="-25000" dirty="0" err="1"/>
              <a:t>cj</a:t>
            </a:r>
            <a:r>
              <a:rPr lang="de-DE" sz="2000" dirty="0"/>
              <a:t>=11 </a:t>
            </a:r>
            <a:r>
              <a:rPr lang="de-DE" sz="2000" dirty="0" err="1"/>
              <a:t>kOe</a:t>
            </a:r>
            <a:r>
              <a:rPr lang="de-DE" sz="2000" dirty="0"/>
              <a:t>  (</a:t>
            </a:r>
            <a:r>
              <a:rPr lang="de-DE" sz="2000" dirty="0" err="1"/>
              <a:t>minimum</a:t>
            </a:r>
            <a:r>
              <a:rPr lang="de-DE" sz="2000" dirty="0"/>
              <a:t>)</a:t>
            </a:r>
          </a:p>
          <a:p>
            <a:pPr defTabSz="762000" eaLnBrk="0" hangingPunct="0"/>
            <a:r>
              <a:rPr lang="de-DE" sz="1800" dirty="0"/>
              <a:t>TK (</a:t>
            </a:r>
            <a:r>
              <a:rPr lang="de-DE" sz="1800" dirty="0" err="1"/>
              <a:t>B</a:t>
            </a:r>
            <a:r>
              <a:rPr lang="de-DE" sz="1800" baseline="-25000" dirty="0" err="1"/>
              <a:t>r</a:t>
            </a:r>
            <a:r>
              <a:rPr lang="de-DE" sz="1800" dirty="0"/>
              <a:t>) =-0,115</a:t>
            </a:r>
          </a:p>
          <a:p>
            <a:pPr defTabSz="762000" eaLnBrk="0" hangingPunct="0"/>
            <a:r>
              <a:rPr lang="de-DE" sz="1800" dirty="0"/>
              <a:t>TK (</a:t>
            </a:r>
            <a:r>
              <a:rPr lang="de-DE" sz="1800" dirty="0" err="1"/>
              <a:t>H</a:t>
            </a:r>
            <a:r>
              <a:rPr lang="de-DE" sz="1800" baseline="-25000" dirty="0" err="1"/>
              <a:t>cj</a:t>
            </a:r>
            <a:r>
              <a:rPr lang="de-DE" sz="1800" dirty="0"/>
              <a:t>)=-0,77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331913" y="981075"/>
            <a:ext cx="4500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err="1"/>
              <a:t>Sintered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melt</a:t>
            </a:r>
            <a:r>
              <a:rPr lang="de-DE" sz="2000" dirty="0"/>
              <a:t> </a:t>
            </a:r>
            <a:r>
              <a:rPr lang="de-DE" sz="2000" dirty="0" err="1"/>
              <a:t>spun</a:t>
            </a:r>
            <a:r>
              <a:rPr lang="de-DE" sz="2000" dirty="0"/>
              <a:t> </a:t>
            </a:r>
            <a:r>
              <a:rPr lang="de-DE" sz="2000" dirty="0" err="1"/>
              <a:t>NdFeB</a:t>
            </a:r>
            <a:r>
              <a:rPr lang="de-DE" sz="2000" dirty="0"/>
              <a:t> </a:t>
            </a:r>
            <a:r>
              <a:rPr lang="de-DE" sz="2000" dirty="0" err="1"/>
              <a:t>magnets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997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1222747" y="116632"/>
            <a:ext cx="5437485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2500"/>
              </a:lnSpc>
            </a:pPr>
            <a:r>
              <a:rPr lang="en-GB" sz="2000" dirty="0">
                <a:solidFill>
                  <a:schemeClr val="bg1"/>
                </a:solidFill>
                <a:ea typeface="ＭＳ Ｐゴシック" pitchFamily="-96" charset="-128"/>
              </a:rPr>
              <a:t>Fabrication of Sintered Permanent Magnets I</a:t>
            </a:r>
          </a:p>
        </p:txBody>
      </p:sp>
      <p:grpSp>
        <p:nvGrpSpPr>
          <p:cNvPr id="749582" name="Group 14"/>
          <p:cNvGrpSpPr>
            <a:grpSpLocks/>
          </p:cNvGrpSpPr>
          <p:nvPr/>
        </p:nvGrpSpPr>
        <p:grpSpPr bwMode="auto">
          <a:xfrm>
            <a:off x="1331913" y="1217613"/>
            <a:ext cx="6799262" cy="4875212"/>
            <a:chOff x="839" y="663"/>
            <a:chExt cx="4283" cy="3071"/>
          </a:xfrm>
        </p:grpSpPr>
        <p:pic>
          <p:nvPicPr>
            <p:cNvPr id="74957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46"/>
            <a:stretch>
              <a:fillRect/>
            </a:stretch>
          </p:blipFill>
          <p:spPr bwMode="auto">
            <a:xfrm>
              <a:off x="839" y="663"/>
              <a:ext cx="4283" cy="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9580" name="AutoShape 12"/>
            <p:cNvSpPr>
              <a:spLocks noChangeArrowheads="1"/>
            </p:cNvSpPr>
            <p:nvPr/>
          </p:nvSpPr>
          <p:spPr bwMode="auto">
            <a:xfrm>
              <a:off x="3379" y="3158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9581" name="AutoShape 13"/>
            <p:cNvSpPr>
              <a:spLocks noChangeArrowheads="1"/>
            </p:cNvSpPr>
            <p:nvPr/>
          </p:nvSpPr>
          <p:spPr bwMode="auto">
            <a:xfrm>
              <a:off x="1111" y="3339"/>
              <a:ext cx="576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49583" name="Text Box 15"/>
          <p:cNvSpPr txBox="1">
            <a:spLocks noChangeArrowheads="1"/>
          </p:cNvSpPr>
          <p:nvPr/>
        </p:nvSpPr>
        <p:spPr bwMode="auto">
          <a:xfrm>
            <a:off x="5003800" y="580548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i="1"/>
              <a:t>Courtesy of Vacuumschmelze</a:t>
            </a:r>
            <a:endParaRPr lang="en-US" sz="1800" i="1"/>
          </a:p>
        </p:txBody>
      </p:sp>
      <p:sp>
        <p:nvSpPr>
          <p:cNvPr id="749584" name="Text Box 16"/>
          <p:cNvSpPr txBox="1">
            <a:spLocks noChangeArrowheads="1"/>
          </p:cNvSpPr>
          <p:nvPr/>
        </p:nvSpPr>
        <p:spPr bwMode="auto">
          <a:xfrm>
            <a:off x="1258888" y="765175"/>
            <a:ext cx="518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Production process as developed by SUMITOMO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844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8" name="Rectangle 8"/>
          <p:cNvSpPr>
            <a:spLocks noChangeArrowheads="1"/>
          </p:cNvSpPr>
          <p:nvPr/>
        </p:nvSpPr>
        <p:spPr bwMode="auto">
          <a:xfrm>
            <a:off x="1222598" y="115888"/>
            <a:ext cx="55816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2500"/>
              </a:lnSpc>
            </a:pPr>
            <a:r>
              <a:rPr lang="en-GB" sz="2000" dirty="0">
                <a:solidFill>
                  <a:schemeClr val="bg1"/>
                </a:solidFill>
                <a:ea typeface="ＭＳ Ｐゴシック" pitchFamily="-96" charset="-128"/>
              </a:rPr>
              <a:t>Fabrication of Sintered Permanent Magnets II</a:t>
            </a:r>
          </a:p>
        </p:txBody>
      </p:sp>
      <p:grpSp>
        <p:nvGrpSpPr>
          <p:cNvPr id="696333" name="Group 13"/>
          <p:cNvGrpSpPr>
            <a:grpSpLocks/>
          </p:cNvGrpSpPr>
          <p:nvPr/>
        </p:nvGrpSpPr>
        <p:grpSpPr bwMode="auto">
          <a:xfrm>
            <a:off x="1187450" y="692150"/>
            <a:ext cx="6977063" cy="4926013"/>
            <a:chOff x="748" y="482"/>
            <a:chExt cx="4395" cy="3103"/>
          </a:xfrm>
        </p:grpSpPr>
        <p:pic>
          <p:nvPicPr>
            <p:cNvPr id="696330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46"/>
            <a:stretch>
              <a:fillRect/>
            </a:stretch>
          </p:blipFill>
          <p:spPr bwMode="auto">
            <a:xfrm>
              <a:off x="748" y="618"/>
              <a:ext cx="4395" cy="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32" name="AutoShape 12"/>
            <p:cNvSpPr>
              <a:spLocks noChangeArrowheads="1"/>
            </p:cNvSpPr>
            <p:nvPr/>
          </p:nvSpPr>
          <p:spPr bwMode="auto">
            <a:xfrm>
              <a:off x="3334" y="482"/>
              <a:ext cx="1406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96334" name="Text Box 14"/>
          <p:cNvSpPr txBox="1">
            <a:spLocks noChangeArrowheads="1"/>
          </p:cNvSpPr>
          <p:nvPr/>
        </p:nvSpPr>
        <p:spPr bwMode="auto">
          <a:xfrm>
            <a:off x="5076825" y="580548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i="1"/>
              <a:t>Courtesy of Vacuumschmelze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5392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-26988"/>
            <a:ext cx="6335712" cy="692151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0" dirty="0" err="1" smtClean="0">
                <a:solidFill>
                  <a:schemeClr val="bg1"/>
                </a:solidFill>
              </a:rPr>
              <a:t>Starting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 smtClean="0">
                <a:solidFill>
                  <a:schemeClr val="bg1"/>
                </a:solidFill>
              </a:rPr>
              <a:t>from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 smtClean="0">
                <a:solidFill>
                  <a:schemeClr val="bg1"/>
                </a:solidFill>
              </a:rPr>
              <a:t>Lienard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-Wiechert Potential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1908175" y="836613"/>
            <a:ext cx="511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The Lienard-Wiechert potentials are the solution </a:t>
            </a:r>
          </a:p>
          <a:p>
            <a:r>
              <a:rPr lang="de-DE" altLang="de-DE" sz="1800"/>
              <a:t>of the inhomogenious Maxwell equations</a:t>
            </a:r>
            <a:endParaRPr lang="en-US" altLang="de-DE" sz="1800"/>
          </a:p>
        </p:txBody>
      </p:sp>
      <p:graphicFrame>
        <p:nvGraphicFramePr>
          <p:cNvPr id="775172" name="Object 4"/>
          <p:cNvGraphicFramePr>
            <a:graphicFrameLocks noChangeAspect="1"/>
          </p:cNvGraphicFramePr>
          <p:nvPr/>
        </p:nvGraphicFramePr>
        <p:xfrm>
          <a:off x="1258888" y="1628775"/>
          <a:ext cx="252095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9" name="Equation" r:id="rId3" imgW="1536480" imgH="1015920" progId="Equation.3">
                  <p:embed/>
                </p:oleObj>
              </mc:Choice>
              <mc:Fallback>
                <p:oleObj name="Equation" r:id="rId3" imgW="153648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628775"/>
                        <a:ext cx="252095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5173" name="Text Box 5"/>
          <p:cNvSpPr txBox="1">
            <a:spLocks noChangeArrowheads="1"/>
          </p:cNvSpPr>
          <p:nvPr/>
        </p:nvSpPr>
        <p:spPr bwMode="auto">
          <a:xfrm>
            <a:off x="4356100" y="1700213"/>
            <a:ext cx="327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The brackets are evaluated at </a:t>
            </a:r>
          </a:p>
          <a:p>
            <a:r>
              <a:rPr lang="de-DE" altLang="de-DE" sz="1800"/>
              <a:t>the retarded time:</a:t>
            </a:r>
            <a:endParaRPr lang="en-US" altLang="de-DE" sz="1800"/>
          </a:p>
        </p:txBody>
      </p:sp>
      <p:graphicFrame>
        <p:nvGraphicFramePr>
          <p:cNvPr id="775174" name="Object 6"/>
          <p:cNvGraphicFramePr>
            <a:graphicFrameLocks noChangeAspect="1"/>
          </p:cNvGraphicFramePr>
          <p:nvPr/>
        </p:nvGraphicFramePr>
        <p:xfrm>
          <a:off x="4787900" y="2636838"/>
          <a:ext cx="165576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0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636838"/>
                        <a:ext cx="1655763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5" name="Object 7"/>
          <p:cNvGraphicFramePr>
            <a:graphicFrameLocks noChangeAspect="1"/>
          </p:cNvGraphicFramePr>
          <p:nvPr/>
        </p:nvGraphicFramePr>
        <p:xfrm>
          <a:off x="1258888" y="3886200"/>
          <a:ext cx="6002337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1" name="Formel" r:id="rId7" imgW="3403440" imgH="1295280" progId="Equation.3">
                  <p:embed/>
                </p:oleObj>
              </mc:Choice>
              <mc:Fallback>
                <p:oleObj name="Formel" r:id="rId7" imgW="3403440" imgH="1295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886200"/>
                        <a:ext cx="6002337" cy="227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5176" name="Text Box 8"/>
          <p:cNvSpPr txBox="1">
            <a:spLocks noChangeArrowheads="1"/>
          </p:cNvSpPr>
          <p:nvPr/>
        </p:nvSpPr>
        <p:spPr bwMode="auto">
          <a:xfrm>
            <a:off x="971550" y="3376613"/>
            <a:ext cx="719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The acceleration and velocity fields are derived from these potentials:</a:t>
            </a:r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903281" y="5877272"/>
            <a:ext cx="4175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A. </a:t>
            </a:r>
            <a:r>
              <a:rPr lang="fr-FR" sz="1400" i="1" dirty="0" err="1" smtClean="0"/>
              <a:t>Liènard</a:t>
            </a:r>
            <a:r>
              <a:rPr lang="fr-FR" sz="1400" i="1" dirty="0"/>
              <a:t>, L’Eclaire Electrique 16(5) (1898</a:t>
            </a:r>
            <a:r>
              <a:rPr lang="fr-FR" sz="1400" i="1" dirty="0" smtClean="0"/>
              <a:t>)</a:t>
            </a:r>
          </a:p>
          <a:p>
            <a:r>
              <a:rPr lang="de-DE" sz="1400" i="1" dirty="0"/>
              <a:t>E. Wiechert, Archives </a:t>
            </a:r>
            <a:r>
              <a:rPr lang="de-DE" sz="1400" i="1" dirty="0" err="1"/>
              <a:t>Neerlandaises</a:t>
            </a:r>
            <a:r>
              <a:rPr lang="de-DE" sz="1400" i="1" dirty="0"/>
              <a:t>, 1900, p. 546</a:t>
            </a:r>
          </a:p>
        </p:txBody>
      </p:sp>
    </p:spTree>
    <p:extLst>
      <p:ext uri="{BB962C8B-B14F-4D97-AF65-F5344CB8AC3E}">
        <p14:creationId xmlns:p14="http://schemas.microsoft.com/office/powerpoint/2010/main" val="25746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8" name="Rectangle 4"/>
          <p:cNvSpPr>
            <a:spLocks noChangeArrowheads="1"/>
          </p:cNvSpPr>
          <p:nvPr/>
        </p:nvSpPr>
        <p:spPr bwMode="auto">
          <a:xfrm>
            <a:off x="1438002" y="115888"/>
            <a:ext cx="4502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2500"/>
              </a:lnSpc>
            </a:pPr>
            <a:r>
              <a:rPr lang="en-GB" sz="2000" dirty="0">
                <a:solidFill>
                  <a:schemeClr val="bg1"/>
                </a:solidFill>
                <a:ea typeface="ＭＳ Ｐゴシック" pitchFamily="-96" charset="-128"/>
              </a:rPr>
              <a:t>Pressing Technologies</a:t>
            </a:r>
          </a:p>
        </p:txBody>
      </p:sp>
      <p:sp>
        <p:nvSpPr>
          <p:cNvPr id="753669" name="Text Box 5"/>
          <p:cNvSpPr txBox="1">
            <a:spLocks noChangeArrowheads="1"/>
          </p:cNvSpPr>
          <p:nvPr/>
        </p:nvSpPr>
        <p:spPr bwMode="auto">
          <a:xfrm>
            <a:off x="611188" y="3390900"/>
            <a:ext cx="455295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/>
              <a:t>Isostatically pressed magnets</a:t>
            </a:r>
          </a:p>
          <a:p>
            <a:endParaRPr lang="de-DE" sz="2000" b="1"/>
          </a:p>
          <a:p>
            <a:endParaRPr lang="de-DE" sz="2000" b="1"/>
          </a:p>
          <a:p>
            <a:endParaRPr lang="de-DE" sz="2000" b="1"/>
          </a:p>
          <a:p>
            <a:endParaRPr lang="de-DE" sz="2000" b="1"/>
          </a:p>
          <a:p>
            <a:endParaRPr lang="de-DE" sz="2000" b="1"/>
          </a:p>
          <a:p>
            <a:endParaRPr lang="de-DE" sz="2000" b="1"/>
          </a:p>
          <a:p>
            <a:r>
              <a:rPr lang="de-DE" sz="1800"/>
              <a:t>Cold isostatic pressing CIP</a:t>
            </a:r>
          </a:p>
          <a:p>
            <a:r>
              <a:rPr lang="de-DE" sz="1800"/>
              <a:t>Rubber isostatic pressing RIP (</a:t>
            </a:r>
            <a:r>
              <a:rPr lang="de-DE" sz="1800" i="1"/>
              <a:t>M. Sagawa</a:t>
            </a:r>
            <a:r>
              <a:rPr lang="de-DE" sz="1800"/>
              <a:t>)</a:t>
            </a:r>
            <a:endParaRPr lang="en-US" sz="1800"/>
          </a:p>
        </p:txBody>
      </p:sp>
      <p:sp>
        <p:nvSpPr>
          <p:cNvPr id="753672" name="AutoShape 8"/>
          <p:cNvSpPr>
            <a:spLocks noChangeAspect="1" noChangeArrowheads="1" noTextEdit="1"/>
          </p:cNvSpPr>
          <p:nvPr/>
        </p:nvSpPr>
        <p:spPr bwMode="auto">
          <a:xfrm>
            <a:off x="1906588" y="914400"/>
            <a:ext cx="2882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838717" name="Group 14397"/>
          <p:cNvGrpSpPr>
            <a:grpSpLocks/>
          </p:cNvGrpSpPr>
          <p:nvPr/>
        </p:nvGrpSpPr>
        <p:grpSpPr bwMode="auto">
          <a:xfrm>
            <a:off x="796925" y="1412875"/>
            <a:ext cx="1230313" cy="1800225"/>
            <a:chOff x="1273" y="1071"/>
            <a:chExt cx="775" cy="1134"/>
          </a:xfrm>
        </p:grpSpPr>
        <p:grpSp>
          <p:nvGrpSpPr>
            <p:cNvPr id="825545" name="Group 1225"/>
            <p:cNvGrpSpPr>
              <a:grpSpLocks/>
            </p:cNvGrpSpPr>
            <p:nvPr/>
          </p:nvGrpSpPr>
          <p:grpSpPr bwMode="auto">
            <a:xfrm>
              <a:off x="1273" y="1340"/>
              <a:ext cx="775" cy="865"/>
              <a:chOff x="1974" y="809"/>
              <a:chExt cx="775" cy="865"/>
            </a:xfrm>
          </p:grpSpPr>
          <p:grpSp>
            <p:nvGrpSpPr>
              <p:cNvPr id="753791" name="Group 127"/>
              <p:cNvGrpSpPr>
                <a:grpSpLocks/>
              </p:cNvGrpSpPr>
              <p:nvPr/>
            </p:nvGrpSpPr>
            <p:grpSpPr bwMode="auto">
              <a:xfrm>
                <a:off x="1974" y="889"/>
                <a:ext cx="129" cy="676"/>
                <a:chOff x="1974" y="889"/>
                <a:chExt cx="129" cy="676"/>
              </a:xfrm>
            </p:grpSpPr>
            <p:sp>
              <p:nvSpPr>
                <p:cNvPr id="753674" name="Rectangle 10"/>
                <p:cNvSpPr>
                  <a:spLocks noChangeArrowheads="1"/>
                </p:cNvSpPr>
                <p:nvPr/>
              </p:nvSpPr>
              <p:spPr bwMode="auto">
                <a:xfrm>
                  <a:off x="1974" y="889"/>
                  <a:ext cx="1" cy="676"/>
                </a:xfrm>
                <a:prstGeom prst="rect">
                  <a:avLst/>
                </a:prstGeom>
                <a:solidFill>
                  <a:srgbClr val="660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75" name="Rectangle 11"/>
                <p:cNvSpPr>
                  <a:spLocks noChangeArrowheads="1"/>
                </p:cNvSpPr>
                <p:nvPr/>
              </p:nvSpPr>
              <p:spPr bwMode="auto">
                <a:xfrm>
                  <a:off x="1974" y="889"/>
                  <a:ext cx="1" cy="676"/>
                </a:xfrm>
                <a:prstGeom prst="rect">
                  <a:avLst/>
                </a:prstGeom>
                <a:solidFill>
                  <a:srgbClr val="660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76" name="Rectangle 12"/>
                <p:cNvSpPr>
                  <a:spLocks noChangeArrowheads="1"/>
                </p:cNvSpPr>
                <p:nvPr/>
              </p:nvSpPr>
              <p:spPr bwMode="auto">
                <a:xfrm>
                  <a:off x="1975" y="889"/>
                  <a:ext cx="1" cy="67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77" name="Rectangle 13"/>
                <p:cNvSpPr>
                  <a:spLocks noChangeArrowheads="1"/>
                </p:cNvSpPr>
                <p:nvPr/>
              </p:nvSpPr>
              <p:spPr bwMode="auto">
                <a:xfrm>
                  <a:off x="1975" y="889"/>
                  <a:ext cx="1" cy="676"/>
                </a:xfrm>
                <a:prstGeom prst="rect">
                  <a:avLst/>
                </a:prstGeom>
                <a:solidFill>
                  <a:srgbClr val="671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78" name="Rectangle 14"/>
                <p:cNvSpPr>
                  <a:spLocks noChangeArrowheads="1"/>
                </p:cNvSpPr>
                <p:nvPr/>
              </p:nvSpPr>
              <p:spPr bwMode="auto">
                <a:xfrm>
                  <a:off x="1976" y="889"/>
                  <a:ext cx="1" cy="676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79" name="Rectangle 15"/>
                <p:cNvSpPr>
                  <a:spLocks noChangeArrowheads="1"/>
                </p:cNvSpPr>
                <p:nvPr/>
              </p:nvSpPr>
              <p:spPr bwMode="auto">
                <a:xfrm>
                  <a:off x="1976" y="889"/>
                  <a:ext cx="1" cy="676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0" name="Rectangle 16"/>
                <p:cNvSpPr>
                  <a:spLocks noChangeArrowheads="1"/>
                </p:cNvSpPr>
                <p:nvPr/>
              </p:nvSpPr>
              <p:spPr bwMode="auto">
                <a:xfrm>
                  <a:off x="1977" y="889"/>
                  <a:ext cx="1" cy="676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1" name="Rectangle 17"/>
                <p:cNvSpPr>
                  <a:spLocks noChangeArrowheads="1"/>
                </p:cNvSpPr>
                <p:nvPr/>
              </p:nvSpPr>
              <p:spPr bwMode="auto">
                <a:xfrm>
                  <a:off x="1978" y="889"/>
                  <a:ext cx="1" cy="676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2" name="Rectangle 18"/>
                <p:cNvSpPr>
                  <a:spLocks noChangeArrowheads="1"/>
                </p:cNvSpPr>
                <p:nvPr/>
              </p:nvSpPr>
              <p:spPr bwMode="auto">
                <a:xfrm>
                  <a:off x="1979" y="889"/>
                  <a:ext cx="1" cy="676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3" name="Rectangle 19"/>
                <p:cNvSpPr>
                  <a:spLocks noChangeArrowheads="1"/>
                </p:cNvSpPr>
                <p:nvPr/>
              </p:nvSpPr>
              <p:spPr bwMode="auto">
                <a:xfrm>
                  <a:off x="1979" y="889"/>
                  <a:ext cx="1" cy="676"/>
                </a:xfrm>
                <a:prstGeom prst="rect">
                  <a:avLst/>
                </a:prstGeom>
                <a:solidFill>
                  <a:srgbClr val="69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4" name="Rectangle 20"/>
                <p:cNvSpPr>
                  <a:spLocks noChangeArrowheads="1"/>
                </p:cNvSpPr>
                <p:nvPr/>
              </p:nvSpPr>
              <p:spPr bwMode="auto">
                <a:xfrm>
                  <a:off x="1980" y="889"/>
                  <a:ext cx="1" cy="676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5" name="Rectangle 21"/>
                <p:cNvSpPr>
                  <a:spLocks noChangeArrowheads="1"/>
                </p:cNvSpPr>
                <p:nvPr/>
              </p:nvSpPr>
              <p:spPr bwMode="auto">
                <a:xfrm>
                  <a:off x="1981" y="889"/>
                  <a:ext cx="1" cy="676"/>
                </a:xfrm>
                <a:prstGeom prst="rect">
                  <a:avLst/>
                </a:prstGeom>
                <a:solidFill>
                  <a:srgbClr val="6B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6" name="Rectangle 22"/>
                <p:cNvSpPr>
                  <a:spLocks noChangeArrowheads="1"/>
                </p:cNvSpPr>
                <p:nvPr/>
              </p:nvSpPr>
              <p:spPr bwMode="auto">
                <a:xfrm>
                  <a:off x="1982" y="889"/>
                  <a:ext cx="1" cy="676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7" name="Rectangle 23"/>
                <p:cNvSpPr>
                  <a:spLocks noChangeArrowheads="1"/>
                </p:cNvSpPr>
                <p:nvPr/>
              </p:nvSpPr>
              <p:spPr bwMode="auto">
                <a:xfrm>
                  <a:off x="1983" y="889"/>
                  <a:ext cx="1" cy="676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8" name="Rectangle 24"/>
                <p:cNvSpPr>
                  <a:spLocks noChangeArrowheads="1"/>
                </p:cNvSpPr>
                <p:nvPr/>
              </p:nvSpPr>
              <p:spPr bwMode="auto">
                <a:xfrm>
                  <a:off x="1984" y="889"/>
                  <a:ext cx="1" cy="676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89" name="Rectangle 25"/>
                <p:cNvSpPr>
                  <a:spLocks noChangeArrowheads="1"/>
                </p:cNvSpPr>
                <p:nvPr/>
              </p:nvSpPr>
              <p:spPr bwMode="auto">
                <a:xfrm>
                  <a:off x="1985" y="889"/>
                  <a:ext cx="1" cy="676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0" name="Rectangle 26"/>
                <p:cNvSpPr>
                  <a:spLocks noChangeArrowheads="1"/>
                </p:cNvSpPr>
                <p:nvPr/>
              </p:nvSpPr>
              <p:spPr bwMode="auto">
                <a:xfrm>
                  <a:off x="1985" y="889"/>
                  <a:ext cx="1" cy="676"/>
                </a:xfrm>
                <a:prstGeom prst="rect">
                  <a:avLst/>
                </a:prstGeom>
                <a:solidFill>
                  <a:srgbClr val="6E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1" name="Rectangle 27"/>
                <p:cNvSpPr>
                  <a:spLocks noChangeArrowheads="1"/>
                </p:cNvSpPr>
                <p:nvPr/>
              </p:nvSpPr>
              <p:spPr bwMode="auto">
                <a:xfrm>
                  <a:off x="1986" y="889"/>
                  <a:ext cx="1" cy="676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2" name="Rectangle 28"/>
                <p:cNvSpPr>
                  <a:spLocks noChangeArrowheads="1"/>
                </p:cNvSpPr>
                <p:nvPr/>
              </p:nvSpPr>
              <p:spPr bwMode="auto">
                <a:xfrm>
                  <a:off x="1987" y="889"/>
                  <a:ext cx="1" cy="676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3" name="Rectangle 29"/>
                <p:cNvSpPr>
                  <a:spLocks noChangeArrowheads="1"/>
                </p:cNvSpPr>
                <p:nvPr/>
              </p:nvSpPr>
              <p:spPr bwMode="auto">
                <a:xfrm>
                  <a:off x="1988" y="889"/>
                  <a:ext cx="1" cy="676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4" name="Rectangle 30"/>
                <p:cNvSpPr>
                  <a:spLocks noChangeArrowheads="1"/>
                </p:cNvSpPr>
                <p:nvPr/>
              </p:nvSpPr>
              <p:spPr bwMode="auto">
                <a:xfrm>
                  <a:off x="1989" y="889"/>
                  <a:ext cx="1" cy="676"/>
                </a:xfrm>
                <a:prstGeom prst="rect">
                  <a:avLst/>
                </a:prstGeom>
                <a:solidFill>
                  <a:srgbClr val="71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5" name="Rectangle 31"/>
                <p:cNvSpPr>
                  <a:spLocks noChangeArrowheads="1"/>
                </p:cNvSpPr>
                <p:nvPr/>
              </p:nvSpPr>
              <p:spPr bwMode="auto">
                <a:xfrm>
                  <a:off x="1989" y="889"/>
                  <a:ext cx="1" cy="676"/>
                </a:xfrm>
                <a:prstGeom prst="rect">
                  <a:avLst/>
                </a:prstGeom>
                <a:solidFill>
                  <a:srgbClr val="723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6" name="Rectangle 32"/>
                <p:cNvSpPr>
                  <a:spLocks noChangeArrowheads="1"/>
                </p:cNvSpPr>
                <p:nvPr/>
              </p:nvSpPr>
              <p:spPr bwMode="auto">
                <a:xfrm>
                  <a:off x="1990" y="889"/>
                  <a:ext cx="1" cy="676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7" name="Rectangle 33"/>
                <p:cNvSpPr>
                  <a:spLocks noChangeArrowheads="1"/>
                </p:cNvSpPr>
                <p:nvPr/>
              </p:nvSpPr>
              <p:spPr bwMode="auto">
                <a:xfrm>
                  <a:off x="1991" y="889"/>
                  <a:ext cx="1" cy="676"/>
                </a:xfrm>
                <a:prstGeom prst="rect">
                  <a:avLst/>
                </a:prstGeom>
                <a:solidFill>
                  <a:srgbClr val="73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8" name="Rectangle 34"/>
                <p:cNvSpPr>
                  <a:spLocks noChangeArrowheads="1"/>
                </p:cNvSpPr>
                <p:nvPr/>
              </p:nvSpPr>
              <p:spPr bwMode="auto">
                <a:xfrm>
                  <a:off x="1992" y="889"/>
                  <a:ext cx="1" cy="676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699" name="Rectangle 35"/>
                <p:cNvSpPr>
                  <a:spLocks noChangeArrowheads="1"/>
                </p:cNvSpPr>
                <p:nvPr/>
              </p:nvSpPr>
              <p:spPr bwMode="auto">
                <a:xfrm>
                  <a:off x="1992" y="889"/>
                  <a:ext cx="1" cy="676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0" name="Rectangle 36"/>
                <p:cNvSpPr>
                  <a:spLocks noChangeArrowheads="1"/>
                </p:cNvSpPr>
                <p:nvPr/>
              </p:nvSpPr>
              <p:spPr bwMode="auto">
                <a:xfrm>
                  <a:off x="1993" y="889"/>
                  <a:ext cx="1" cy="676"/>
                </a:xfrm>
                <a:prstGeom prst="rect">
                  <a:avLst/>
                </a:prstGeom>
                <a:solidFill>
                  <a:srgbClr val="7748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1" name="Rectangle 37"/>
                <p:cNvSpPr>
                  <a:spLocks noChangeArrowheads="1"/>
                </p:cNvSpPr>
                <p:nvPr/>
              </p:nvSpPr>
              <p:spPr bwMode="auto">
                <a:xfrm>
                  <a:off x="1994" y="889"/>
                  <a:ext cx="1" cy="676"/>
                </a:xfrm>
                <a:prstGeom prst="rect">
                  <a:avLst/>
                </a:prstGeom>
                <a:solidFill>
                  <a:srgbClr val="78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2" name="Rectangle 38"/>
                <p:cNvSpPr>
                  <a:spLocks noChangeArrowheads="1"/>
                </p:cNvSpPr>
                <p:nvPr/>
              </p:nvSpPr>
              <p:spPr bwMode="auto">
                <a:xfrm>
                  <a:off x="1995" y="889"/>
                  <a:ext cx="1" cy="676"/>
                </a:xfrm>
                <a:prstGeom prst="rect">
                  <a:avLst/>
                </a:prstGeom>
                <a:solidFill>
                  <a:srgbClr val="7A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3" name="Rectangle 39"/>
                <p:cNvSpPr>
                  <a:spLocks noChangeArrowheads="1"/>
                </p:cNvSpPr>
                <p:nvPr/>
              </p:nvSpPr>
              <p:spPr bwMode="auto">
                <a:xfrm>
                  <a:off x="1996" y="889"/>
                  <a:ext cx="1" cy="676"/>
                </a:xfrm>
                <a:prstGeom prst="rect">
                  <a:avLst/>
                </a:prstGeom>
                <a:solidFill>
                  <a:srgbClr val="7A4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4" name="Rectangle 40"/>
                <p:cNvSpPr>
                  <a:spLocks noChangeArrowheads="1"/>
                </p:cNvSpPr>
                <p:nvPr/>
              </p:nvSpPr>
              <p:spPr bwMode="auto">
                <a:xfrm>
                  <a:off x="1997" y="889"/>
                  <a:ext cx="1" cy="676"/>
                </a:xfrm>
                <a:prstGeom prst="rect">
                  <a:avLst/>
                </a:prstGeom>
                <a:solidFill>
                  <a:srgbClr val="7C5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5" name="Rectangle 41"/>
                <p:cNvSpPr>
                  <a:spLocks noChangeArrowheads="1"/>
                </p:cNvSpPr>
                <p:nvPr/>
              </p:nvSpPr>
              <p:spPr bwMode="auto">
                <a:xfrm>
                  <a:off x="1997" y="889"/>
                  <a:ext cx="1" cy="676"/>
                </a:xfrm>
                <a:prstGeom prst="rect">
                  <a:avLst/>
                </a:prstGeom>
                <a:solidFill>
                  <a:srgbClr val="7C53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6" name="Rectangle 42"/>
                <p:cNvSpPr>
                  <a:spLocks noChangeArrowheads="1"/>
                </p:cNvSpPr>
                <p:nvPr/>
              </p:nvSpPr>
              <p:spPr bwMode="auto">
                <a:xfrm>
                  <a:off x="1998" y="889"/>
                  <a:ext cx="1" cy="676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7" name="Rectangle 43"/>
                <p:cNvSpPr>
                  <a:spLocks noChangeArrowheads="1"/>
                </p:cNvSpPr>
                <p:nvPr/>
              </p:nvSpPr>
              <p:spPr bwMode="auto">
                <a:xfrm>
                  <a:off x="1999" y="889"/>
                  <a:ext cx="1" cy="676"/>
                </a:xfrm>
                <a:prstGeom prst="rect">
                  <a:avLst/>
                </a:prstGeom>
                <a:solidFill>
                  <a:srgbClr val="7F5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8" name="Rectangle 44"/>
                <p:cNvSpPr>
                  <a:spLocks noChangeArrowheads="1"/>
                </p:cNvSpPr>
                <p:nvPr/>
              </p:nvSpPr>
              <p:spPr bwMode="auto">
                <a:xfrm>
                  <a:off x="2000" y="889"/>
                  <a:ext cx="1" cy="676"/>
                </a:xfrm>
                <a:prstGeom prst="rect">
                  <a:avLst/>
                </a:prstGeom>
                <a:solidFill>
                  <a:srgbClr val="81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09" name="Rectangle 45"/>
                <p:cNvSpPr>
                  <a:spLocks noChangeArrowheads="1"/>
                </p:cNvSpPr>
                <p:nvPr/>
              </p:nvSpPr>
              <p:spPr bwMode="auto">
                <a:xfrm>
                  <a:off x="2001" y="889"/>
                  <a:ext cx="1" cy="676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0" name="Rectangle 46"/>
                <p:cNvSpPr>
                  <a:spLocks noChangeArrowheads="1"/>
                </p:cNvSpPr>
                <p:nvPr/>
              </p:nvSpPr>
              <p:spPr bwMode="auto">
                <a:xfrm>
                  <a:off x="2002" y="889"/>
                  <a:ext cx="1" cy="676"/>
                </a:xfrm>
                <a:prstGeom prst="rect">
                  <a:avLst/>
                </a:prstGeom>
                <a:solidFill>
                  <a:srgbClr val="83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1" name="Rectangle 47"/>
                <p:cNvSpPr>
                  <a:spLocks noChangeArrowheads="1"/>
                </p:cNvSpPr>
                <p:nvPr/>
              </p:nvSpPr>
              <p:spPr bwMode="auto">
                <a:xfrm>
                  <a:off x="2003" y="889"/>
                  <a:ext cx="1" cy="676"/>
                </a:xfrm>
                <a:prstGeom prst="rect">
                  <a:avLst/>
                </a:prstGeom>
                <a:solidFill>
                  <a:srgbClr val="846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2" name="Rectangle 48"/>
                <p:cNvSpPr>
                  <a:spLocks noChangeArrowheads="1"/>
                </p:cNvSpPr>
                <p:nvPr/>
              </p:nvSpPr>
              <p:spPr bwMode="auto">
                <a:xfrm>
                  <a:off x="2004" y="889"/>
                  <a:ext cx="1" cy="676"/>
                </a:xfrm>
                <a:prstGeom prst="rect">
                  <a:avLst/>
                </a:prstGeom>
                <a:solidFill>
                  <a:srgbClr val="85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3" name="Rectangle 49"/>
                <p:cNvSpPr>
                  <a:spLocks noChangeArrowheads="1"/>
                </p:cNvSpPr>
                <p:nvPr/>
              </p:nvSpPr>
              <p:spPr bwMode="auto">
                <a:xfrm>
                  <a:off x="2005" y="889"/>
                  <a:ext cx="1" cy="676"/>
                </a:xfrm>
                <a:prstGeom prst="rect">
                  <a:avLst/>
                </a:prstGeom>
                <a:solidFill>
                  <a:srgbClr val="8765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4" name="Rectangle 50"/>
                <p:cNvSpPr>
                  <a:spLocks noChangeArrowheads="1"/>
                </p:cNvSpPr>
                <p:nvPr/>
              </p:nvSpPr>
              <p:spPr bwMode="auto">
                <a:xfrm>
                  <a:off x="2005" y="889"/>
                  <a:ext cx="1" cy="676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5" name="Rectangle 51"/>
                <p:cNvSpPr>
                  <a:spLocks noChangeArrowheads="1"/>
                </p:cNvSpPr>
                <p:nvPr/>
              </p:nvSpPr>
              <p:spPr bwMode="auto">
                <a:xfrm>
                  <a:off x="2006" y="889"/>
                  <a:ext cx="1" cy="676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6" name="Rectangle 52"/>
                <p:cNvSpPr>
                  <a:spLocks noChangeArrowheads="1"/>
                </p:cNvSpPr>
                <p:nvPr/>
              </p:nvSpPr>
              <p:spPr bwMode="auto">
                <a:xfrm>
                  <a:off x="2007" y="889"/>
                  <a:ext cx="1" cy="676"/>
                </a:xfrm>
                <a:prstGeom prst="rect">
                  <a:avLst/>
                </a:prstGeom>
                <a:solidFill>
                  <a:srgbClr val="8A6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7" name="Rectangle 53"/>
                <p:cNvSpPr>
                  <a:spLocks noChangeArrowheads="1"/>
                </p:cNvSpPr>
                <p:nvPr/>
              </p:nvSpPr>
              <p:spPr bwMode="auto">
                <a:xfrm>
                  <a:off x="2008" y="889"/>
                  <a:ext cx="1" cy="676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8" name="Rectangle 54"/>
                <p:cNvSpPr>
                  <a:spLocks noChangeArrowheads="1"/>
                </p:cNvSpPr>
                <p:nvPr/>
              </p:nvSpPr>
              <p:spPr bwMode="auto">
                <a:xfrm>
                  <a:off x="2009" y="889"/>
                  <a:ext cx="1" cy="676"/>
                </a:xfrm>
                <a:prstGeom prst="rect">
                  <a:avLst/>
                </a:prstGeom>
                <a:solidFill>
                  <a:srgbClr val="8E70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19" name="Rectangle 55"/>
                <p:cNvSpPr>
                  <a:spLocks noChangeArrowheads="1"/>
                </p:cNvSpPr>
                <p:nvPr/>
              </p:nvSpPr>
              <p:spPr bwMode="auto">
                <a:xfrm>
                  <a:off x="2009" y="889"/>
                  <a:ext cx="1" cy="676"/>
                </a:xfrm>
                <a:prstGeom prst="rect">
                  <a:avLst/>
                </a:prstGeom>
                <a:solidFill>
                  <a:srgbClr val="8F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0" name="Rectangle 56"/>
                <p:cNvSpPr>
                  <a:spLocks noChangeArrowheads="1"/>
                </p:cNvSpPr>
                <p:nvPr/>
              </p:nvSpPr>
              <p:spPr bwMode="auto">
                <a:xfrm>
                  <a:off x="2010" y="889"/>
                  <a:ext cx="1" cy="676"/>
                </a:xfrm>
                <a:prstGeom prst="rect">
                  <a:avLst/>
                </a:prstGeom>
                <a:solidFill>
                  <a:srgbClr val="9175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1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1" y="889"/>
                  <a:ext cx="1" cy="676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2" name="Rectangle 58"/>
                <p:cNvSpPr>
                  <a:spLocks noChangeArrowheads="1"/>
                </p:cNvSpPr>
                <p:nvPr/>
              </p:nvSpPr>
              <p:spPr bwMode="auto">
                <a:xfrm>
                  <a:off x="2012" y="889"/>
                  <a:ext cx="1" cy="676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3" name="Rectangle 59"/>
                <p:cNvSpPr>
                  <a:spLocks noChangeArrowheads="1"/>
                </p:cNvSpPr>
                <p:nvPr/>
              </p:nvSpPr>
              <p:spPr bwMode="auto">
                <a:xfrm>
                  <a:off x="2013" y="889"/>
                  <a:ext cx="1" cy="676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4" name="Rectangle 60"/>
                <p:cNvSpPr>
                  <a:spLocks noChangeArrowheads="1"/>
                </p:cNvSpPr>
                <p:nvPr/>
              </p:nvSpPr>
              <p:spPr bwMode="auto">
                <a:xfrm>
                  <a:off x="2014" y="889"/>
                  <a:ext cx="1" cy="676"/>
                </a:xfrm>
                <a:prstGeom prst="rect">
                  <a:avLst/>
                </a:prstGeom>
                <a:solidFill>
                  <a:srgbClr val="98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5" name="Rectangle 61"/>
                <p:cNvSpPr>
                  <a:spLocks noChangeArrowheads="1"/>
                </p:cNvSpPr>
                <p:nvPr/>
              </p:nvSpPr>
              <p:spPr bwMode="auto">
                <a:xfrm>
                  <a:off x="2014" y="889"/>
                  <a:ext cx="1" cy="676"/>
                </a:xfrm>
                <a:prstGeom prst="rect">
                  <a:avLst/>
                </a:prstGeom>
                <a:solidFill>
                  <a:srgbClr val="98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6" name="Rectangle 62"/>
                <p:cNvSpPr>
                  <a:spLocks noChangeArrowheads="1"/>
                </p:cNvSpPr>
                <p:nvPr/>
              </p:nvSpPr>
              <p:spPr bwMode="auto">
                <a:xfrm>
                  <a:off x="2015" y="889"/>
                  <a:ext cx="1" cy="676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7" name="Rectangle 63"/>
                <p:cNvSpPr>
                  <a:spLocks noChangeArrowheads="1"/>
                </p:cNvSpPr>
                <p:nvPr/>
              </p:nvSpPr>
              <p:spPr bwMode="auto">
                <a:xfrm>
                  <a:off x="2016" y="889"/>
                  <a:ext cx="1" cy="676"/>
                </a:xfrm>
                <a:prstGeom prst="rect">
                  <a:avLst/>
                </a:prstGeom>
                <a:solidFill>
                  <a:srgbClr val="9A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8" name="Rectangle 64"/>
                <p:cNvSpPr>
                  <a:spLocks noChangeArrowheads="1"/>
                </p:cNvSpPr>
                <p:nvPr/>
              </p:nvSpPr>
              <p:spPr bwMode="auto">
                <a:xfrm>
                  <a:off x="2017" y="889"/>
                  <a:ext cx="1" cy="676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29" name="Rectangle 65"/>
                <p:cNvSpPr>
                  <a:spLocks noChangeArrowheads="1"/>
                </p:cNvSpPr>
                <p:nvPr/>
              </p:nvSpPr>
              <p:spPr bwMode="auto">
                <a:xfrm>
                  <a:off x="2017" y="889"/>
                  <a:ext cx="1" cy="676"/>
                </a:xfrm>
                <a:prstGeom prst="rect">
                  <a:avLst/>
                </a:prstGeom>
                <a:solidFill>
                  <a:srgbClr val="9D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0" name="Rectangle 66"/>
                <p:cNvSpPr>
                  <a:spLocks noChangeArrowheads="1"/>
                </p:cNvSpPr>
                <p:nvPr/>
              </p:nvSpPr>
              <p:spPr bwMode="auto">
                <a:xfrm>
                  <a:off x="2018" y="889"/>
                  <a:ext cx="1" cy="676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1" name="Rectangle 67"/>
                <p:cNvSpPr>
                  <a:spLocks noChangeArrowheads="1"/>
                </p:cNvSpPr>
                <p:nvPr/>
              </p:nvSpPr>
              <p:spPr bwMode="auto">
                <a:xfrm>
                  <a:off x="2019" y="889"/>
                  <a:ext cx="1" cy="676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2" name="Rectangle 68"/>
                <p:cNvSpPr>
                  <a:spLocks noChangeArrowheads="1"/>
                </p:cNvSpPr>
                <p:nvPr/>
              </p:nvSpPr>
              <p:spPr bwMode="auto">
                <a:xfrm>
                  <a:off x="2020" y="889"/>
                  <a:ext cx="1" cy="676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3" name="Rectangle 69"/>
                <p:cNvSpPr>
                  <a:spLocks noChangeArrowheads="1"/>
                </p:cNvSpPr>
                <p:nvPr/>
              </p:nvSpPr>
              <p:spPr bwMode="auto">
                <a:xfrm>
                  <a:off x="2021" y="889"/>
                  <a:ext cx="1" cy="676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4" name="Rectangle 70"/>
                <p:cNvSpPr>
                  <a:spLocks noChangeArrowheads="1"/>
                </p:cNvSpPr>
                <p:nvPr/>
              </p:nvSpPr>
              <p:spPr bwMode="auto">
                <a:xfrm>
                  <a:off x="2022" y="889"/>
                  <a:ext cx="1" cy="676"/>
                </a:xfrm>
                <a:prstGeom prst="rect">
                  <a:avLst/>
                </a:prstGeom>
                <a:solidFill>
                  <a:srgbClr val="A69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5" name="Rectangle 71"/>
                <p:cNvSpPr>
                  <a:spLocks noChangeArrowheads="1"/>
                </p:cNvSpPr>
                <p:nvPr/>
              </p:nvSpPr>
              <p:spPr bwMode="auto">
                <a:xfrm>
                  <a:off x="2023" y="889"/>
                  <a:ext cx="1" cy="676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6" name="Rectangle 72"/>
                <p:cNvSpPr>
                  <a:spLocks noChangeArrowheads="1"/>
                </p:cNvSpPr>
                <p:nvPr/>
              </p:nvSpPr>
              <p:spPr bwMode="auto">
                <a:xfrm>
                  <a:off x="2024" y="889"/>
                  <a:ext cx="1" cy="676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7" name="Rectangle 73"/>
                <p:cNvSpPr>
                  <a:spLocks noChangeArrowheads="1"/>
                </p:cNvSpPr>
                <p:nvPr/>
              </p:nvSpPr>
              <p:spPr bwMode="auto">
                <a:xfrm>
                  <a:off x="2025" y="889"/>
                  <a:ext cx="1" cy="676"/>
                </a:xfrm>
                <a:prstGeom prst="rect">
                  <a:avLst/>
                </a:prstGeom>
                <a:solidFill>
                  <a:srgbClr val="AC9A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8" name="Rectangle 74"/>
                <p:cNvSpPr>
                  <a:spLocks noChangeArrowheads="1"/>
                </p:cNvSpPr>
                <p:nvPr/>
              </p:nvSpPr>
              <p:spPr bwMode="auto">
                <a:xfrm>
                  <a:off x="2026" y="889"/>
                  <a:ext cx="1" cy="676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39" name="Rectangle 75"/>
                <p:cNvSpPr>
                  <a:spLocks noChangeArrowheads="1"/>
                </p:cNvSpPr>
                <p:nvPr/>
              </p:nvSpPr>
              <p:spPr bwMode="auto">
                <a:xfrm>
                  <a:off x="2027" y="889"/>
                  <a:ext cx="1" cy="676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0" name="Rectangle 76"/>
                <p:cNvSpPr>
                  <a:spLocks noChangeArrowheads="1"/>
                </p:cNvSpPr>
                <p:nvPr/>
              </p:nvSpPr>
              <p:spPr bwMode="auto">
                <a:xfrm>
                  <a:off x="2027" y="889"/>
                  <a:ext cx="1" cy="676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1" name="Rectangle 77"/>
                <p:cNvSpPr>
                  <a:spLocks noChangeArrowheads="1"/>
                </p:cNvSpPr>
                <p:nvPr/>
              </p:nvSpPr>
              <p:spPr bwMode="auto">
                <a:xfrm>
                  <a:off x="2028" y="889"/>
                  <a:ext cx="1" cy="676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2" name="Rectangle 78"/>
                <p:cNvSpPr>
                  <a:spLocks noChangeArrowheads="1"/>
                </p:cNvSpPr>
                <p:nvPr/>
              </p:nvSpPr>
              <p:spPr bwMode="auto">
                <a:xfrm>
                  <a:off x="2029" y="889"/>
                  <a:ext cx="1" cy="676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3" name="Rectangle 79"/>
                <p:cNvSpPr>
                  <a:spLocks noChangeArrowheads="1"/>
                </p:cNvSpPr>
                <p:nvPr/>
              </p:nvSpPr>
              <p:spPr bwMode="auto">
                <a:xfrm>
                  <a:off x="2030" y="889"/>
                  <a:ext cx="1" cy="676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4" name="Rectangle 80"/>
                <p:cNvSpPr>
                  <a:spLocks noChangeArrowheads="1"/>
                </p:cNvSpPr>
                <p:nvPr/>
              </p:nvSpPr>
              <p:spPr bwMode="auto">
                <a:xfrm>
                  <a:off x="2031" y="889"/>
                  <a:ext cx="1" cy="676"/>
                </a:xfrm>
                <a:prstGeom prst="rect">
                  <a:avLst/>
                </a:prstGeom>
                <a:solidFill>
                  <a:srgbClr val="B7A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5" name="Rectangle 81"/>
                <p:cNvSpPr>
                  <a:spLocks noChangeArrowheads="1"/>
                </p:cNvSpPr>
                <p:nvPr/>
              </p:nvSpPr>
              <p:spPr bwMode="auto">
                <a:xfrm>
                  <a:off x="2032" y="889"/>
                  <a:ext cx="1" cy="676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6" name="Rectangle 82"/>
                <p:cNvSpPr>
                  <a:spLocks noChangeArrowheads="1"/>
                </p:cNvSpPr>
                <p:nvPr/>
              </p:nvSpPr>
              <p:spPr bwMode="auto">
                <a:xfrm>
                  <a:off x="2033" y="889"/>
                  <a:ext cx="1" cy="676"/>
                </a:xfrm>
                <a:prstGeom prst="rect">
                  <a:avLst/>
                </a:prstGeom>
                <a:solidFill>
                  <a:srgbClr val="BBAD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7" name="Rectangle 83"/>
                <p:cNvSpPr>
                  <a:spLocks noChangeArrowheads="1"/>
                </p:cNvSpPr>
                <p:nvPr/>
              </p:nvSpPr>
              <p:spPr bwMode="auto">
                <a:xfrm>
                  <a:off x="2033" y="889"/>
                  <a:ext cx="1" cy="676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8" name="Rectangle 84"/>
                <p:cNvSpPr>
                  <a:spLocks noChangeArrowheads="1"/>
                </p:cNvSpPr>
                <p:nvPr/>
              </p:nvSpPr>
              <p:spPr bwMode="auto">
                <a:xfrm>
                  <a:off x="2034" y="889"/>
                  <a:ext cx="1" cy="676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49" name="Rectangle 85"/>
                <p:cNvSpPr>
                  <a:spLocks noChangeArrowheads="1"/>
                </p:cNvSpPr>
                <p:nvPr/>
              </p:nvSpPr>
              <p:spPr bwMode="auto">
                <a:xfrm>
                  <a:off x="2035" y="889"/>
                  <a:ext cx="1" cy="676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0" name="Rectangle 86"/>
                <p:cNvSpPr>
                  <a:spLocks noChangeArrowheads="1"/>
                </p:cNvSpPr>
                <p:nvPr/>
              </p:nvSpPr>
              <p:spPr bwMode="auto">
                <a:xfrm>
                  <a:off x="2036" y="889"/>
                  <a:ext cx="1" cy="676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1" name="Rectangle 87"/>
                <p:cNvSpPr>
                  <a:spLocks noChangeArrowheads="1"/>
                </p:cNvSpPr>
                <p:nvPr/>
              </p:nvSpPr>
              <p:spPr bwMode="auto">
                <a:xfrm>
                  <a:off x="2037" y="889"/>
                  <a:ext cx="1" cy="676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2" name="Rectangle 88"/>
                <p:cNvSpPr>
                  <a:spLocks noChangeArrowheads="1"/>
                </p:cNvSpPr>
                <p:nvPr/>
              </p:nvSpPr>
              <p:spPr bwMode="auto">
                <a:xfrm>
                  <a:off x="2038" y="889"/>
                  <a:ext cx="1" cy="676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3" name="Rectangle 89"/>
                <p:cNvSpPr>
                  <a:spLocks noChangeArrowheads="1"/>
                </p:cNvSpPr>
                <p:nvPr/>
              </p:nvSpPr>
              <p:spPr bwMode="auto">
                <a:xfrm>
                  <a:off x="2039" y="889"/>
                  <a:ext cx="1" cy="676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4" name="Rectangle 90"/>
                <p:cNvSpPr>
                  <a:spLocks noChangeArrowheads="1"/>
                </p:cNvSpPr>
                <p:nvPr/>
              </p:nvSpPr>
              <p:spPr bwMode="auto">
                <a:xfrm>
                  <a:off x="2040" y="889"/>
                  <a:ext cx="1" cy="676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5" name="Rectangle 91"/>
                <p:cNvSpPr>
                  <a:spLocks noChangeArrowheads="1"/>
                </p:cNvSpPr>
                <p:nvPr/>
              </p:nvSpPr>
              <p:spPr bwMode="auto">
                <a:xfrm>
                  <a:off x="2041" y="889"/>
                  <a:ext cx="2" cy="676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6" name="Rectangle 92"/>
                <p:cNvSpPr>
                  <a:spLocks noChangeArrowheads="1"/>
                </p:cNvSpPr>
                <p:nvPr/>
              </p:nvSpPr>
              <p:spPr bwMode="auto">
                <a:xfrm>
                  <a:off x="2043" y="889"/>
                  <a:ext cx="1" cy="676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7" name="Rectangle 93"/>
                <p:cNvSpPr>
                  <a:spLocks noChangeArrowheads="1"/>
                </p:cNvSpPr>
                <p:nvPr/>
              </p:nvSpPr>
              <p:spPr bwMode="auto">
                <a:xfrm>
                  <a:off x="2044" y="889"/>
                  <a:ext cx="1" cy="676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8" name="Rectangle 94"/>
                <p:cNvSpPr>
                  <a:spLocks noChangeArrowheads="1"/>
                </p:cNvSpPr>
                <p:nvPr/>
              </p:nvSpPr>
              <p:spPr bwMode="auto">
                <a:xfrm>
                  <a:off x="2045" y="889"/>
                  <a:ext cx="1" cy="676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59" name="Rectangle 95"/>
                <p:cNvSpPr>
                  <a:spLocks noChangeArrowheads="1"/>
                </p:cNvSpPr>
                <p:nvPr/>
              </p:nvSpPr>
              <p:spPr bwMode="auto">
                <a:xfrm>
                  <a:off x="2045" y="889"/>
                  <a:ext cx="1" cy="676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0" name="Rectangle 96"/>
                <p:cNvSpPr>
                  <a:spLocks noChangeArrowheads="1"/>
                </p:cNvSpPr>
                <p:nvPr/>
              </p:nvSpPr>
              <p:spPr bwMode="auto">
                <a:xfrm>
                  <a:off x="2046" y="889"/>
                  <a:ext cx="1" cy="676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1" name="Rectangle 97"/>
                <p:cNvSpPr>
                  <a:spLocks noChangeArrowheads="1"/>
                </p:cNvSpPr>
                <p:nvPr/>
              </p:nvSpPr>
              <p:spPr bwMode="auto">
                <a:xfrm>
                  <a:off x="2047" y="889"/>
                  <a:ext cx="1" cy="676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2" name="Rectangle 98"/>
                <p:cNvSpPr>
                  <a:spLocks noChangeArrowheads="1"/>
                </p:cNvSpPr>
                <p:nvPr/>
              </p:nvSpPr>
              <p:spPr bwMode="auto">
                <a:xfrm>
                  <a:off x="2048" y="889"/>
                  <a:ext cx="1" cy="676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3" name="Rectangle 99"/>
                <p:cNvSpPr>
                  <a:spLocks noChangeArrowheads="1"/>
                </p:cNvSpPr>
                <p:nvPr/>
              </p:nvSpPr>
              <p:spPr bwMode="auto">
                <a:xfrm>
                  <a:off x="2049" y="889"/>
                  <a:ext cx="1" cy="676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4" name="Rectangle 100"/>
                <p:cNvSpPr>
                  <a:spLocks noChangeArrowheads="1"/>
                </p:cNvSpPr>
                <p:nvPr/>
              </p:nvSpPr>
              <p:spPr bwMode="auto">
                <a:xfrm>
                  <a:off x="2050" y="889"/>
                  <a:ext cx="1" cy="676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051" y="889"/>
                  <a:ext cx="1" cy="676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052" y="889"/>
                  <a:ext cx="2" cy="676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7" name="Rectangle 103"/>
                <p:cNvSpPr>
                  <a:spLocks noChangeArrowheads="1"/>
                </p:cNvSpPr>
                <p:nvPr/>
              </p:nvSpPr>
              <p:spPr bwMode="auto">
                <a:xfrm>
                  <a:off x="2054" y="889"/>
                  <a:ext cx="1" cy="676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8" name="Rectangle 104"/>
                <p:cNvSpPr>
                  <a:spLocks noChangeArrowheads="1"/>
                </p:cNvSpPr>
                <p:nvPr/>
              </p:nvSpPr>
              <p:spPr bwMode="auto">
                <a:xfrm>
                  <a:off x="2055" y="889"/>
                  <a:ext cx="1" cy="676"/>
                </a:xfrm>
                <a:prstGeom prst="rect">
                  <a:avLst/>
                </a:prstGeom>
                <a:solidFill>
                  <a:srgbClr val="DF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69" name="Rectangle 105"/>
                <p:cNvSpPr>
                  <a:spLocks noChangeArrowheads="1"/>
                </p:cNvSpPr>
                <p:nvPr/>
              </p:nvSpPr>
              <p:spPr bwMode="auto">
                <a:xfrm>
                  <a:off x="2056" y="889"/>
                  <a:ext cx="1" cy="676"/>
                </a:xfrm>
                <a:prstGeom prst="rect">
                  <a:avLst/>
                </a:prstGeom>
                <a:solidFill>
                  <a:srgbClr val="E1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0" name="Rectangle 106"/>
                <p:cNvSpPr>
                  <a:spLocks noChangeArrowheads="1"/>
                </p:cNvSpPr>
                <p:nvPr/>
              </p:nvSpPr>
              <p:spPr bwMode="auto">
                <a:xfrm>
                  <a:off x="2057" y="889"/>
                  <a:ext cx="2" cy="676"/>
                </a:xfrm>
                <a:prstGeom prst="rect">
                  <a:avLst/>
                </a:prstGeom>
                <a:solidFill>
                  <a:srgbClr val="E2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1" name="Rectangle 107"/>
                <p:cNvSpPr>
                  <a:spLocks noChangeArrowheads="1"/>
                </p:cNvSpPr>
                <p:nvPr/>
              </p:nvSpPr>
              <p:spPr bwMode="auto">
                <a:xfrm>
                  <a:off x="2059" y="889"/>
                  <a:ext cx="1" cy="676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2" name="Rectangle 108"/>
                <p:cNvSpPr>
                  <a:spLocks noChangeArrowheads="1"/>
                </p:cNvSpPr>
                <p:nvPr/>
              </p:nvSpPr>
              <p:spPr bwMode="auto">
                <a:xfrm>
                  <a:off x="2060" y="889"/>
                  <a:ext cx="1" cy="676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3" name="Rectangle 109"/>
                <p:cNvSpPr>
                  <a:spLocks noChangeArrowheads="1"/>
                </p:cNvSpPr>
                <p:nvPr/>
              </p:nvSpPr>
              <p:spPr bwMode="auto">
                <a:xfrm>
                  <a:off x="2061" y="889"/>
                  <a:ext cx="2" cy="676"/>
                </a:xfrm>
                <a:prstGeom prst="rect">
                  <a:avLst/>
                </a:prstGeom>
                <a:solidFill>
                  <a:srgbClr val="E7E3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4" name="Rectangle 110"/>
                <p:cNvSpPr>
                  <a:spLocks noChangeArrowheads="1"/>
                </p:cNvSpPr>
                <p:nvPr/>
              </p:nvSpPr>
              <p:spPr bwMode="auto">
                <a:xfrm>
                  <a:off x="2063" y="889"/>
                  <a:ext cx="1" cy="676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5" name="Rectangle 111"/>
                <p:cNvSpPr>
                  <a:spLocks noChangeArrowheads="1"/>
                </p:cNvSpPr>
                <p:nvPr/>
              </p:nvSpPr>
              <p:spPr bwMode="auto">
                <a:xfrm>
                  <a:off x="2064" y="889"/>
                  <a:ext cx="1" cy="676"/>
                </a:xfrm>
                <a:prstGeom prst="rect">
                  <a:avLst/>
                </a:prstGeom>
                <a:solidFill>
                  <a:srgbClr val="EA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065" y="889"/>
                  <a:ext cx="1" cy="676"/>
                </a:xfrm>
                <a:prstGeom prst="rect">
                  <a:avLst/>
                </a:prstGeom>
                <a:solidFill>
                  <a:srgbClr val="EBE8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7" name="Rectangle 113"/>
                <p:cNvSpPr>
                  <a:spLocks noChangeArrowheads="1"/>
                </p:cNvSpPr>
                <p:nvPr/>
              </p:nvSpPr>
              <p:spPr bwMode="auto">
                <a:xfrm>
                  <a:off x="2066" y="889"/>
                  <a:ext cx="3" cy="676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8" name="Rectangle 114"/>
                <p:cNvSpPr>
                  <a:spLocks noChangeArrowheads="1"/>
                </p:cNvSpPr>
                <p:nvPr/>
              </p:nvSpPr>
              <p:spPr bwMode="auto">
                <a:xfrm>
                  <a:off x="2069" y="889"/>
                  <a:ext cx="1" cy="676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79" name="Rectangle 115"/>
                <p:cNvSpPr>
                  <a:spLocks noChangeArrowheads="1"/>
                </p:cNvSpPr>
                <p:nvPr/>
              </p:nvSpPr>
              <p:spPr bwMode="auto">
                <a:xfrm>
                  <a:off x="2070" y="889"/>
                  <a:ext cx="2" cy="676"/>
                </a:xfrm>
                <a:prstGeom prst="rect">
                  <a:avLst/>
                </a:prstGeom>
                <a:solidFill>
                  <a:srgbClr val="F0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0" name="Rectangle 116"/>
                <p:cNvSpPr>
                  <a:spLocks noChangeArrowheads="1"/>
                </p:cNvSpPr>
                <p:nvPr/>
              </p:nvSpPr>
              <p:spPr bwMode="auto">
                <a:xfrm>
                  <a:off x="2072" y="889"/>
                  <a:ext cx="2" cy="676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2074" y="889"/>
                  <a:ext cx="2" cy="676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2" name="Rectangle 118"/>
                <p:cNvSpPr>
                  <a:spLocks noChangeArrowheads="1"/>
                </p:cNvSpPr>
                <p:nvPr/>
              </p:nvSpPr>
              <p:spPr bwMode="auto">
                <a:xfrm>
                  <a:off x="2076" y="889"/>
                  <a:ext cx="2" cy="676"/>
                </a:xfrm>
                <a:prstGeom prst="rect">
                  <a:avLst/>
                </a:prstGeom>
                <a:solidFill>
                  <a:srgbClr val="F4F3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3" name="Rectangle 119"/>
                <p:cNvSpPr>
                  <a:spLocks noChangeArrowheads="1"/>
                </p:cNvSpPr>
                <p:nvPr/>
              </p:nvSpPr>
              <p:spPr bwMode="auto">
                <a:xfrm>
                  <a:off x="2078" y="889"/>
                  <a:ext cx="2" cy="676"/>
                </a:xfrm>
                <a:prstGeom prst="rect">
                  <a:avLst/>
                </a:prstGeom>
                <a:solidFill>
                  <a:srgbClr val="F6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080" y="889"/>
                  <a:ext cx="3" cy="676"/>
                </a:xfrm>
                <a:prstGeom prst="rect">
                  <a:avLst/>
                </a:prstGeom>
                <a:solidFill>
                  <a:srgbClr val="F7F6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5" name="Rectangle 121"/>
                <p:cNvSpPr>
                  <a:spLocks noChangeArrowheads="1"/>
                </p:cNvSpPr>
                <p:nvPr/>
              </p:nvSpPr>
              <p:spPr bwMode="auto">
                <a:xfrm>
                  <a:off x="2083" y="889"/>
                  <a:ext cx="4" cy="676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6" name="Rectangle 122"/>
                <p:cNvSpPr>
                  <a:spLocks noChangeArrowheads="1"/>
                </p:cNvSpPr>
                <p:nvPr/>
              </p:nvSpPr>
              <p:spPr bwMode="auto">
                <a:xfrm>
                  <a:off x="2087" y="889"/>
                  <a:ext cx="3" cy="676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7" name="Rectangle 123"/>
                <p:cNvSpPr>
                  <a:spLocks noChangeArrowheads="1"/>
                </p:cNvSpPr>
                <p:nvPr/>
              </p:nvSpPr>
              <p:spPr bwMode="auto">
                <a:xfrm>
                  <a:off x="2090" y="889"/>
                  <a:ext cx="4" cy="676"/>
                </a:xfrm>
                <a:prstGeom prst="rect">
                  <a:avLst/>
                </a:prstGeom>
                <a:solidFill>
                  <a:srgbClr val="FC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2094" y="889"/>
                  <a:ext cx="6" cy="676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00" y="889"/>
                  <a:ext cx="3" cy="6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1974" y="889"/>
                  <a:ext cx="129" cy="676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53908" name="Group 244"/>
              <p:cNvGrpSpPr>
                <a:grpSpLocks/>
              </p:cNvGrpSpPr>
              <p:nvPr/>
            </p:nvGrpSpPr>
            <p:grpSpPr bwMode="auto">
              <a:xfrm>
                <a:off x="2619" y="889"/>
                <a:ext cx="130" cy="676"/>
                <a:chOff x="2619" y="889"/>
                <a:chExt cx="130" cy="676"/>
              </a:xfrm>
            </p:grpSpPr>
            <p:sp>
              <p:nvSpPr>
                <p:cNvPr id="753792" name="Rectangle 128"/>
                <p:cNvSpPr>
                  <a:spLocks noChangeArrowheads="1"/>
                </p:cNvSpPr>
                <p:nvPr/>
              </p:nvSpPr>
              <p:spPr bwMode="auto">
                <a:xfrm>
                  <a:off x="2619" y="889"/>
                  <a:ext cx="6" cy="6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2625" y="889"/>
                  <a:ext cx="4" cy="676"/>
                </a:xfrm>
                <a:prstGeom prst="rect">
                  <a:avLst/>
                </a:prstGeom>
                <a:solidFill>
                  <a:srgbClr val="FE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4" name="Rectangle 130"/>
                <p:cNvSpPr>
                  <a:spLocks noChangeArrowheads="1"/>
                </p:cNvSpPr>
                <p:nvPr/>
              </p:nvSpPr>
              <p:spPr bwMode="auto">
                <a:xfrm>
                  <a:off x="2629" y="889"/>
                  <a:ext cx="4" cy="676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5" name="Rectangle 131"/>
                <p:cNvSpPr>
                  <a:spLocks noChangeArrowheads="1"/>
                </p:cNvSpPr>
                <p:nvPr/>
              </p:nvSpPr>
              <p:spPr bwMode="auto">
                <a:xfrm>
                  <a:off x="2633" y="889"/>
                  <a:ext cx="4" cy="676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6" name="Rectangle 132"/>
                <p:cNvSpPr>
                  <a:spLocks noChangeArrowheads="1"/>
                </p:cNvSpPr>
                <p:nvPr/>
              </p:nvSpPr>
              <p:spPr bwMode="auto">
                <a:xfrm>
                  <a:off x="2637" y="889"/>
                  <a:ext cx="2" cy="676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7" name="Rectangle 133"/>
                <p:cNvSpPr>
                  <a:spLocks noChangeArrowheads="1"/>
                </p:cNvSpPr>
                <p:nvPr/>
              </p:nvSpPr>
              <p:spPr bwMode="auto">
                <a:xfrm>
                  <a:off x="2639" y="889"/>
                  <a:ext cx="3" cy="67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8" name="Rectangle 134"/>
                <p:cNvSpPr>
                  <a:spLocks noChangeArrowheads="1"/>
                </p:cNvSpPr>
                <p:nvPr/>
              </p:nvSpPr>
              <p:spPr bwMode="auto">
                <a:xfrm>
                  <a:off x="2642" y="889"/>
                  <a:ext cx="2" cy="676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79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644" y="889"/>
                  <a:ext cx="2" cy="676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0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46" y="889"/>
                  <a:ext cx="3" cy="676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1" name="Rectangle 137"/>
                <p:cNvSpPr>
                  <a:spLocks noChangeArrowheads="1"/>
                </p:cNvSpPr>
                <p:nvPr/>
              </p:nvSpPr>
              <p:spPr bwMode="auto">
                <a:xfrm>
                  <a:off x="2649" y="889"/>
                  <a:ext cx="1" cy="676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2" name="Rectangle 138"/>
                <p:cNvSpPr>
                  <a:spLocks noChangeArrowheads="1"/>
                </p:cNvSpPr>
                <p:nvPr/>
              </p:nvSpPr>
              <p:spPr bwMode="auto">
                <a:xfrm>
                  <a:off x="2650" y="889"/>
                  <a:ext cx="2" cy="676"/>
                </a:xfrm>
                <a:prstGeom prst="rect">
                  <a:avLst/>
                </a:prstGeom>
                <a:solidFill>
                  <a:srgbClr val="F1EE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3" name="Rectangle 139"/>
                <p:cNvSpPr>
                  <a:spLocks noChangeArrowheads="1"/>
                </p:cNvSpPr>
                <p:nvPr/>
              </p:nvSpPr>
              <p:spPr bwMode="auto">
                <a:xfrm>
                  <a:off x="2652" y="889"/>
                  <a:ext cx="1" cy="676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4" name="Rectangle 140"/>
                <p:cNvSpPr>
                  <a:spLocks noChangeArrowheads="1"/>
                </p:cNvSpPr>
                <p:nvPr/>
              </p:nvSpPr>
              <p:spPr bwMode="auto">
                <a:xfrm>
                  <a:off x="2653" y="889"/>
                  <a:ext cx="2" cy="676"/>
                </a:xfrm>
                <a:prstGeom prst="rect">
                  <a:avLst/>
                </a:prstGeom>
                <a:solidFill>
                  <a:srgbClr val="EEEB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5" name="Rectangle 141"/>
                <p:cNvSpPr>
                  <a:spLocks noChangeArrowheads="1"/>
                </p:cNvSpPr>
                <p:nvPr/>
              </p:nvSpPr>
              <p:spPr bwMode="auto">
                <a:xfrm>
                  <a:off x="2655" y="889"/>
                  <a:ext cx="2" cy="676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6" name="Rectangle 142"/>
                <p:cNvSpPr>
                  <a:spLocks noChangeArrowheads="1"/>
                </p:cNvSpPr>
                <p:nvPr/>
              </p:nvSpPr>
              <p:spPr bwMode="auto">
                <a:xfrm>
                  <a:off x="2657" y="889"/>
                  <a:ext cx="1" cy="676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7" name="Rectangle 143"/>
                <p:cNvSpPr>
                  <a:spLocks noChangeArrowheads="1"/>
                </p:cNvSpPr>
                <p:nvPr/>
              </p:nvSpPr>
              <p:spPr bwMode="auto">
                <a:xfrm>
                  <a:off x="2658" y="889"/>
                  <a:ext cx="2" cy="676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8" name="Rectangle 144"/>
                <p:cNvSpPr>
                  <a:spLocks noChangeArrowheads="1"/>
                </p:cNvSpPr>
                <p:nvPr/>
              </p:nvSpPr>
              <p:spPr bwMode="auto">
                <a:xfrm>
                  <a:off x="2660" y="889"/>
                  <a:ext cx="1" cy="676"/>
                </a:xfrm>
                <a:prstGeom prst="rect">
                  <a:avLst/>
                </a:prstGeom>
                <a:solidFill>
                  <a:srgbClr val="E8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09" name="Rectangle 145"/>
                <p:cNvSpPr>
                  <a:spLocks noChangeArrowheads="1"/>
                </p:cNvSpPr>
                <p:nvPr/>
              </p:nvSpPr>
              <p:spPr bwMode="auto">
                <a:xfrm>
                  <a:off x="2661" y="889"/>
                  <a:ext cx="2" cy="676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0" name="Rectangle 146"/>
                <p:cNvSpPr>
                  <a:spLocks noChangeArrowheads="1"/>
                </p:cNvSpPr>
                <p:nvPr/>
              </p:nvSpPr>
              <p:spPr bwMode="auto">
                <a:xfrm>
                  <a:off x="2663" y="889"/>
                  <a:ext cx="1" cy="676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1" name="Rectangle 147"/>
                <p:cNvSpPr>
                  <a:spLocks noChangeArrowheads="1"/>
                </p:cNvSpPr>
                <p:nvPr/>
              </p:nvSpPr>
              <p:spPr bwMode="auto">
                <a:xfrm>
                  <a:off x="2664" y="889"/>
                  <a:ext cx="1" cy="676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2" name="Rectangle 148"/>
                <p:cNvSpPr>
                  <a:spLocks noChangeArrowheads="1"/>
                </p:cNvSpPr>
                <p:nvPr/>
              </p:nvSpPr>
              <p:spPr bwMode="auto">
                <a:xfrm>
                  <a:off x="2665" y="889"/>
                  <a:ext cx="1" cy="676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3" name="Rectangle 149"/>
                <p:cNvSpPr>
                  <a:spLocks noChangeArrowheads="1"/>
                </p:cNvSpPr>
                <p:nvPr/>
              </p:nvSpPr>
              <p:spPr bwMode="auto">
                <a:xfrm>
                  <a:off x="2666" y="889"/>
                  <a:ext cx="1" cy="676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4" name="Rectangle 150"/>
                <p:cNvSpPr>
                  <a:spLocks noChangeArrowheads="1"/>
                </p:cNvSpPr>
                <p:nvPr/>
              </p:nvSpPr>
              <p:spPr bwMode="auto">
                <a:xfrm>
                  <a:off x="2667" y="889"/>
                  <a:ext cx="1" cy="676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5" name="Rectangle 151"/>
                <p:cNvSpPr>
                  <a:spLocks noChangeArrowheads="1"/>
                </p:cNvSpPr>
                <p:nvPr/>
              </p:nvSpPr>
              <p:spPr bwMode="auto">
                <a:xfrm>
                  <a:off x="2668" y="889"/>
                  <a:ext cx="2" cy="676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6" name="Rectangle 152"/>
                <p:cNvSpPr>
                  <a:spLocks noChangeArrowheads="1"/>
                </p:cNvSpPr>
                <p:nvPr/>
              </p:nvSpPr>
              <p:spPr bwMode="auto">
                <a:xfrm>
                  <a:off x="2670" y="889"/>
                  <a:ext cx="1" cy="676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2671" y="889"/>
                  <a:ext cx="1" cy="676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8" name="Rectangle 154"/>
                <p:cNvSpPr>
                  <a:spLocks noChangeArrowheads="1"/>
                </p:cNvSpPr>
                <p:nvPr/>
              </p:nvSpPr>
              <p:spPr bwMode="auto">
                <a:xfrm>
                  <a:off x="2672" y="889"/>
                  <a:ext cx="1" cy="676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19" name="Rectangle 155"/>
                <p:cNvSpPr>
                  <a:spLocks noChangeArrowheads="1"/>
                </p:cNvSpPr>
                <p:nvPr/>
              </p:nvSpPr>
              <p:spPr bwMode="auto">
                <a:xfrm>
                  <a:off x="2673" y="889"/>
                  <a:ext cx="1" cy="676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0" name="Rectangle 156"/>
                <p:cNvSpPr>
                  <a:spLocks noChangeArrowheads="1"/>
                </p:cNvSpPr>
                <p:nvPr/>
              </p:nvSpPr>
              <p:spPr bwMode="auto">
                <a:xfrm>
                  <a:off x="2674" y="889"/>
                  <a:ext cx="1" cy="676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1" name="Rectangle 157"/>
                <p:cNvSpPr>
                  <a:spLocks noChangeArrowheads="1"/>
                </p:cNvSpPr>
                <p:nvPr/>
              </p:nvSpPr>
              <p:spPr bwMode="auto">
                <a:xfrm>
                  <a:off x="2675" y="889"/>
                  <a:ext cx="1" cy="676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2" name="Rectangle 158"/>
                <p:cNvSpPr>
                  <a:spLocks noChangeArrowheads="1"/>
                </p:cNvSpPr>
                <p:nvPr/>
              </p:nvSpPr>
              <p:spPr bwMode="auto">
                <a:xfrm>
                  <a:off x="2676" y="889"/>
                  <a:ext cx="1" cy="676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3" name="Rectangle 159"/>
                <p:cNvSpPr>
                  <a:spLocks noChangeArrowheads="1"/>
                </p:cNvSpPr>
                <p:nvPr/>
              </p:nvSpPr>
              <p:spPr bwMode="auto">
                <a:xfrm>
                  <a:off x="2677" y="889"/>
                  <a:ext cx="1" cy="676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4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78" y="889"/>
                  <a:ext cx="1" cy="676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5" name="Rectangle 161"/>
                <p:cNvSpPr>
                  <a:spLocks noChangeArrowheads="1"/>
                </p:cNvSpPr>
                <p:nvPr/>
              </p:nvSpPr>
              <p:spPr bwMode="auto">
                <a:xfrm>
                  <a:off x="2679" y="889"/>
                  <a:ext cx="1" cy="676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6" name="Rectangle 162"/>
                <p:cNvSpPr>
                  <a:spLocks noChangeArrowheads="1"/>
                </p:cNvSpPr>
                <p:nvPr/>
              </p:nvSpPr>
              <p:spPr bwMode="auto">
                <a:xfrm>
                  <a:off x="2680" y="889"/>
                  <a:ext cx="1" cy="676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7" name="Rectangle 163"/>
                <p:cNvSpPr>
                  <a:spLocks noChangeArrowheads="1"/>
                </p:cNvSpPr>
                <p:nvPr/>
              </p:nvSpPr>
              <p:spPr bwMode="auto">
                <a:xfrm>
                  <a:off x="2681" y="889"/>
                  <a:ext cx="1" cy="676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8" name="Rectangle 164"/>
                <p:cNvSpPr>
                  <a:spLocks noChangeArrowheads="1"/>
                </p:cNvSpPr>
                <p:nvPr/>
              </p:nvSpPr>
              <p:spPr bwMode="auto">
                <a:xfrm>
                  <a:off x="2682" y="889"/>
                  <a:ext cx="1" cy="676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29" name="Rectangle 165"/>
                <p:cNvSpPr>
                  <a:spLocks noChangeArrowheads="1"/>
                </p:cNvSpPr>
                <p:nvPr/>
              </p:nvSpPr>
              <p:spPr bwMode="auto">
                <a:xfrm>
                  <a:off x="2683" y="889"/>
                  <a:ext cx="1" cy="676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0" name="Rectangle 166"/>
                <p:cNvSpPr>
                  <a:spLocks noChangeArrowheads="1"/>
                </p:cNvSpPr>
                <p:nvPr/>
              </p:nvSpPr>
              <p:spPr bwMode="auto">
                <a:xfrm>
                  <a:off x="2684" y="889"/>
                  <a:ext cx="1" cy="676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1" name="Rectangle 167"/>
                <p:cNvSpPr>
                  <a:spLocks noChangeArrowheads="1"/>
                </p:cNvSpPr>
                <p:nvPr/>
              </p:nvSpPr>
              <p:spPr bwMode="auto">
                <a:xfrm>
                  <a:off x="2685" y="889"/>
                  <a:ext cx="1" cy="676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2" name="Rectangle 168"/>
                <p:cNvSpPr>
                  <a:spLocks noChangeArrowheads="1"/>
                </p:cNvSpPr>
                <p:nvPr/>
              </p:nvSpPr>
              <p:spPr bwMode="auto">
                <a:xfrm>
                  <a:off x="2686" y="889"/>
                  <a:ext cx="1" cy="676"/>
                </a:xfrm>
                <a:prstGeom prst="rect">
                  <a:avLst/>
                </a:prstGeom>
                <a:solidFill>
                  <a:srgbClr val="C0B4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3" name="Rectangle 169"/>
                <p:cNvSpPr>
                  <a:spLocks noChangeArrowheads="1"/>
                </p:cNvSpPr>
                <p:nvPr/>
              </p:nvSpPr>
              <p:spPr bwMode="auto">
                <a:xfrm>
                  <a:off x="2687" y="889"/>
                  <a:ext cx="1" cy="676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4" name="Rectangle 170"/>
                <p:cNvSpPr>
                  <a:spLocks noChangeArrowheads="1"/>
                </p:cNvSpPr>
                <p:nvPr/>
              </p:nvSpPr>
              <p:spPr bwMode="auto">
                <a:xfrm>
                  <a:off x="2688" y="889"/>
                  <a:ext cx="1" cy="676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5" name="Rectangle 171"/>
                <p:cNvSpPr>
                  <a:spLocks noChangeArrowheads="1"/>
                </p:cNvSpPr>
                <p:nvPr/>
              </p:nvSpPr>
              <p:spPr bwMode="auto">
                <a:xfrm>
                  <a:off x="2688" y="889"/>
                  <a:ext cx="1" cy="676"/>
                </a:xfrm>
                <a:prstGeom prst="rect">
                  <a:avLst/>
                </a:prstGeom>
                <a:solidFill>
                  <a:srgbClr val="BC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6" name="Rectangle 172"/>
                <p:cNvSpPr>
                  <a:spLocks noChangeArrowheads="1"/>
                </p:cNvSpPr>
                <p:nvPr/>
              </p:nvSpPr>
              <p:spPr bwMode="auto">
                <a:xfrm>
                  <a:off x="2689" y="889"/>
                  <a:ext cx="1" cy="676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7" name="Rectangle 173"/>
                <p:cNvSpPr>
                  <a:spLocks noChangeArrowheads="1"/>
                </p:cNvSpPr>
                <p:nvPr/>
              </p:nvSpPr>
              <p:spPr bwMode="auto">
                <a:xfrm>
                  <a:off x="2690" y="889"/>
                  <a:ext cx="1" cy="676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8" name="Rectangle 174"/>
                <p:cNvSpPr>
                  <a:spLocks noChangeArrowheads="1"/>
                </p:cNvSpPr>
                <p:nvPr/>
              </p:nvSpPr>
              <p:spPr bwMode="auto">
                <a:xfrm>
                  <a:off x="2691" y="889"/>
                  <a:ext cx="1" cy="676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39" name="Rectangle 175"/>
                <p:cNvSpPr>
                  <a:spLocks noChangeArrowheads="1"/>
                </p:cNvSpPr>
                <p:nvPr/>
              </p:nvSpPr>
              <p:spPr bwMode="auto">
                <a:xfrm>
                  <a:off x="2692" y="889"/>
                  <a:ext cx="1" cy="676"/>
                </a:xfrm>
                <a:prstGeom prst="rect">
                  <a:avLst/>
                </a:prstGeom>
                <a:solidFill>
                  <a:srgbClr val="B5A6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0" name="Rectangle 176"/>
                <p:cNvSpPr>
                  <a:spLocks noChangeArrowheads="1"/>
                </p:cNvSpPr>
                <p:nvPr/>
              </p:nvSpPr>
              <p:spPr bwMode="auto">
                <a:xfrm>
                  <a:off x="2693" y="889"/>
                  <a:ext cx="1" cy="676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1" name="Rectangle 177"/>
                <p:cNvSpPr>
                  <a:spLocks noChangeArrowheads="1"/>
                </p:cNvSpPr>
                <p:nvPr/>
              </p:nvSpPr>
              <p:spPr bwMode="auto">
                <a:xfrm>
                  <a:off x="2694" y="889"/>
                  <a:ext cx="1" cy="676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2" name="Rectangle 178"/>
                <p:cNvSpPr>
                  <a:spLocks noChangeArrowheads="1"/>
                </p:cNvSpPr>
                <p:nvPr/>
              </p:nvSpPr>
              <p:spPr bwMode="auto">
                <a:xfrm>
                  <a:off x="2695" y="889"/>
                  <a:ext cx="1" cy="676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3" name="Rectangle 179"/>
                <p:cNvSpPr>
                  <a:spLocks noChangeArrowheads="1"/>
                </p:cNvSpPr>
                <p:nvPr/>
              </p:nvSpPr>
              <p:spPr bwMode="auto">
                <a:xfrm>
                  <a:off x="2696" y="889"/>
                  <a:ext cx="1" cy="676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4" name="Rectangle 180"/>
                <p:cNvSpPr>
                  <a:spLocks noChangeArrowheads="1"/>
                </p:cNvSpPr>
                <p:nvPr/>
              </p:nvSpPr>
              <p:spPr bwMode="auto">
                <a:xfrm>
                  <a:off x="2697" y="889"/>
                  <a:ext cx="1" cy="676"/>
                </a:xfrm>
                <a:prstGeom prst="rect">
                  <a:avLst/>
                </a:prstGeom>
                <a:solidFill>
                  <a:srgbClr val="AC9A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5" name="Rectangle 181"/>
                <p:cNvSpPr>
                  <a:spLocks noChangeArrowheads="1"/>
                </p:cNvSpPr>
                <p:nvPr/>
              </p:nvSpPr>
              <p:spPr bwMode="auto">
                <a:xfrm>
                  <a:off x="2698" y="889"/>
                  <a:ext cx="1" cy="676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6" name="Rectangle 182"/>
                <p:cNvSpPr>
                  <a:spLocks noChangeArrowheads="1"/>
                </p:cNvSpPr>
                <p:nvPr/>
              </p:nvSpPr>
              <p:spPr bwMode="auto">
                <a:xfrm>
                  <a:off x="2699" y="889"/>
                  <a:ext cx="1" cy="676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7" name="Rectangle 183"/>
                <p:cNvSpPr>
                  <a:spLocks noChangeArrowheads="1"/>
                </p:cNvSpPr>
                <p:nvPr/>
              </p:nvSpPr>
              <p:spPr bwMode="auto">
                <a:xfrm>
                  <a:off x="2700" y="889"/>
                  <a:ext cx="1" cy="676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8" name="Rectangle 184"/>
                <p:cNvSpPr>
                  <a:spLocks noChangeArrowheads="1"/>
                </p:cNvSpPr>
                <p:nvPr/>
              </p:nvSpPr>
              <p:spPr bwMode="auto">
                <a:xfrm>
                  <a:off x="2701" y="889"/>
                  <a:ext cx="1" cy="676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49" name="Rectangle 185"/>
                <p:cNvSpPr>
                  <a:spLocks noChangeArrowheads="1"/>
                </p:cNvSpPr>
                <p:nvPr/>
              </p:nvSpPr>
              <p:spPr bwMode="auto">
                <a:xfrm>
                  <a:off x="2701" y="889"/>
                  <a:ext cx="1" cy="676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0" name="Rectangle 186"/>
                <p:cNvSpPr>
                  <a:spLocks noChangeArrowheads="1"/>
                </p:cNvSpPr>
                <p:nvPr/>
              </p:nvSpPr>
              <p:spPr bwMode="auto">
                <a:xfrm>
                  <a:off x="2702" y="889"/>
                  <a:ext cx="1" cy="676"/>
                </a:xfrm>
                <a:prstGeom prst="rect">
                  <a:avLst/>
                </a:prstGeom>
                <a:solidFill>
                  <a:srgbClr val="A28D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1" name="Rectangle 187"/>
                <p:cNvSpPr>
                  <a:spLocks noChangeArrowheads="1"/>
                </p:cNvSpPr>
                <p:nvPr/>
              </p:nvSpPr>
              <p:spPr bwMode="auto">
                <a:xfrm>
                  <a:off x="2703" y="889"/>
                  <a:ext cx="1" cy="676"/>
                </a:xfrm>
                <a:prstGeom prst="rect">
                  <a:avLst/>
                </a:prstGeom>
                <a:solidFill>
                  <a:srgbClr val="A08A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2" name="Rectangle 188"/>
                <p:cNvSpPr>
                  <a:spLocks noChangeArrowheads="1"/>
                </p:cNvSpPr>
                <p:nvPr/>
              </p:nvSpPr>
              <p:spPr bwMode="auto">
                <a:xfrm>
                  <a:off x="2704" y="889"/>
                  <a:ext cx="1" cy="676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3" name="Rectangle 189"/>
                <p:cNvSpPr>
                  <a:spLocks noChangeArrowheads="1"/>
                </p:cNvSpPr>
                <p:nvPr/>
              </p:nvSpPr>
              <p:spPr bwMode="auto">
                <a:xfrm>
                  <a:off x="2704" y="889"/>
                  <a:ext cx="1" cy="676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4" name="Rectangle 190"/>
                <p:cNvSpPr>
                  <a:spLocks noChangeArrowheads="1"/>
                </p:cNvSpPr>
                <p:nvPr/>
              </p:nvSpPr>
              <p:spPr bwMode="auto">
                <a:xfrm>
                  <a:off x="2705" y="889"/>
                  <a:ext cx="1" cy="676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5" name="Rectangle 191"/>
                <p:cNvSpPr>
                  <a:spLocks noChangeArrowheads="1"/>
                </p:cNvSpPr>
                <p:nvPr/>
              </p:nvSpPr>
              <p:spPr bwMode="auto">
                <a:xfrm>
                  <a:off x="2706" y="889"/>
                  <a:ext cx="1" cy="676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6" name="Rectangle 192"/>
                <p:cNvSpPr>
                  <a:spLocks noChangeArrowheads="1"/>
                </p:cNvSpPr>
                <p:nvPr/>
              </p:nvSpPr>
              <p:spPr bwMode="auto">
                <a:xfrm>
                  <a:off x="2707" y="889"/>
                  <a:ext cx="1" cy="676"/>
                </a:xfrm>
                <a:prstGeom prst="rect">
                  <a:avLst/>
                </a:prstGeom>
                <a:solidFill>
                  <a:srgbClr val="98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7" name="Rectangle 193"/>
                <p:cNvSpPr>
                  <a:spLocks noChangeArrowheads="1"/>
                </p:cNvSpPr>
                <p:nvPr/>
              </p:nvSpPr>
              <p:spPr bwMode="auto">
                <a:xfrm>
                  <a:off x="2708" y="889"/>
                  <a:ext cx="1" cy="676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8" name="Rectangle 194"/>
                <p:cNvSpPr>
                  <a:spLocks noChangeArrowheads="1"/>
                </p:cNvSpPr>
                <p:nvPr/>
              </p:nvSpPr>
              <p:spPr bwMode="auto">
                <a:xfrm>
                  <a:off x="2709" y="889"/>
                  <a:ext cx="1" cy="676"/>
                </a:xfrm>
                <a:prstGeom prst="rect">
                  <a:avLst/>
                </a:prstGeom>
                <a:solidFill>
                  <a:srgbClr val="957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59" name="Rectangle 195"/>
                <p:cNvSpPr>
                  <a:spLocks noChangeArrowheads="1"/>
                </p:cNvSpPr>
                <p:nvPr/>
              </p:nvSpPr>
              <p:spPr bwMode="auto">
                <a:xfrm>
                  <a:off x="2710" y="889"/>
                  <a:ext cx="1" cy="676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0" name="Rectangle 196"/>
                <p:cNvSpPr>
                  <a:spLocks noChangeArrowheads="1"/>
                </p:cNvSpPr>
                <p:nvPr/>
              </p:nvSpPr>
              <p:spPr bwMode="auto">
                <a:xfrm>
                  <a:off x="2711" y="889"/>
                  <a:ext cx="1" cy="676"/>
                </a:xfrm>
                <a:prstGeom prst="rect">
                  <a:avLst/>
                </a:prstGeom>
                <a:solidFill>
                  <a:srgbClr val="9175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1" name="Rectangle 197"/>
                <p:cNvSpPr>
                  <a:spLocks noChangeArrowheads="1"/>
                </p:cNvSpPr>
                <p:nvPr/>
              </p:nvSpPr>
              <p:spPr bwMode="auto">
                <a:xfrm>
                  <a:off x="2712" y="889"/>
                  <a:ext cx="1" cy="676"/>
                </a:xfrm>
                <a:prstGeom prst="rect">
                  <a:avLst/>
                </a:prstGeom>
                <a:solidFill>
                  <a:srgbClr val="8F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2" name="Rectangle 198"/>
                <p:cNvSpPr>
                  <a:spLocks noChangeArrowheads="1"/>
                </p:cNvSpPr>
                <p:nvPr/>
              </p:nvSpPr>
              <p:spPr bwMode="auto">
                <a:xfrm>
                  <a:off x="2713" y="889"/>
                  <a:ext cx="1" cy="676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3" name="Rectangle 199"/>
                <p:cNvSpPr>
                  <a:spLocks noChangeArrowheads="1"/>
                </p:cNvSpPr>
                <p:nvPr/>
              </p:nvSpPr>
              <p:spPr bwMode="auto">
                <a:xfrm>
                  <a:off x="2713" y="889"/>
                  <a:ext cx="1" cy="676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4" name="Rectangle 200"/>
                <p:cNvSpPr>
                  <a:spLocks noChangeArrowheads="1"/>
                </p:cNvSpPr>
                <p:nvPr/>
              </p:nvSpPr>
              <p:spPr bwMode="auto">
                <a:xfrm>
                  <a:off x="2714" y="889"/>
                  <a:ext cx="1" cy="676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5" name="Rectangle 201"/>
                <p:cNvSpPr>
                  <a:spLocks noChangeArrowheads="1"/>
                </p:cNvSpPr>
                <p:nvPr/>
              </p:nvSpPr>
              <p:spPr bwMode="auto">
                <a:xfrm>
                  <a:off x="2715" y="889"/>
                  <a:ext cx="1" cy="676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6" name="Rectangle 202"/>
                <p:cNvSpPr>
                  <a:spLocks noChangeArrowheads="1"/>
                </p:cNvSpPr>
                <p:nvPr/>
              </p:nvSpPr>
              <p:spPr bwMode="auto">
                <a:xfrm>
                  <a:off x="2716" y="889"/>
                  <a:ext cx="1" cy="676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7" name="Rectangle 203"/>
                <p:cNvSpPr>
                  <a:spLocks noChangeArrowheads="1"/>
                </p:cNvSpPr>
                <p:nvPr/>
              </p:nvSpPr>
              <p:spPr bwMode="auto">
                <a:xfrm>
                  <a:off x="2717" y="889"/>
                  <a:ext cx="1" cy="676"/>
                </a:xfrm>
                <a:prstGeom prst="rect">
                  <a:avLst/>
                </a:prstGeom>
                <a:solidFill>
                  <a:srgbClr val="8765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8" name="Rectangle 204"/>
                <p:cNvSpPr>
                  <a:spLocks noChangeArrowheads="1"/>
                </p:cNvSpPr>
                <p:nvPr/>
              </p:nvSpPr>
              <p:spPr bwMode="auto">
                <a:xfrm>
                  <a:off x="2718" y="889"/>
                  <a:ext cx="1" cy="676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69" name="Rectangle 205"/>
                <p:cNvSpPr>
                  <a:spLocks noChangeArrowheads="1"/>
                </p:cNvSpPr>
                <p:nvPr/>
              </p:nvSpPr>
              <p:spPr bwMode="auto">
                <a:xfrm>
                  <a:off x="2719" y="889"/>
                  <a:ext cx="1" cy="676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0" name="Rectangle 206"/>
                <p:cNvSpPr>
                  <a:spLocks noChangeArrowheads="1"/>
                </p:cNvSpPr>
                <p:nvPr/>
              </p:nvSpPr>
              <p:spPr bwMode="auto">
                <a:xfrm>
                  <a:off x="2720" y="889"/>
                  <a:ext cx="1" cy="676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1" name="Rectangle 207"/>
                <p:cNvSpPr>
                  <a:spLocks noChangeArrowheads="1"/>
                </p:cNvSpPr>
                <p:nvPr/>
              </p:nvSpPr>
              <p:spPr bwMode="auto">
                <a:xfrm>
                  <a:off x="2720" y="889"/>
                  <a:ext cx="1" cy="676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2" name="Rectangle 208"/>
                <p:cNvSpPr>
                  <a:spLocks noChangeArrowheads="1"/>
                </p:cNvSpPr>
                <p:nvPr/>
              </p:nvSpPr>
              <p:spPr bwMode="auto">
                <a:xfrm>
                  <a:off x="2721" y="889"/>
                  <a:ext cx="1" cy="676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3" name="Rectangle 209"/>
                <p:cNvSpPr>
                  <a:spLocks noChangeArrowheads="1"/>
                </p:cNvSpPr>
                <p:nvPr/>
              </p:nvSpPr>
              <p:spPr bwMode="auto">
                <a:xfrm>
                  <a:off x="2722" y="889"/>
                  <a:ext cx="1" cy="676"/>
                </a:xfrm>
                <a:prstGeom prst="rect">
                  <a:avLst/>
                </a:prstGeom>
                <a:solidFill>
                  <a:srgbClr val="7F57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4" name="Rectangle 210"/>
                <p:cNvSpPr>
                  <a:spLocks noChangeArrowheads="1"/>
                </p:cNvSpPr>
                <p:nvPr/>
              </p:nvSpPr>
              <p:spPr bwMode="auto">
                <a:xfrm>
                  <a:off x="2723" y="889"/>
                  <a:ext cx="1" cy="676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5" name="Rectangle 211"/>
                <p:cNvSpPr>
                  <a:spLocks noChangeArrowheads="1"/>
                </p:cNvSpPr>
                <p:nvPr/>
              </p:nvSpPr>
              <p:spPr bwMode="auto">
                <a:xfrm>
                  <a:off x="2724" y="889"/>
                  <a:ext cx="1" cy="676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6" name="Rectangle 212"/>
                <p:cNvSpPr>
                  <a:spLocks noChangeArrowheads="1"/>
                </p:cNvSpPr>
                <p:nvPr/>
              </p:nvSpPr>
              <p:spPr bwMode="auto">
                <a:xfrm>
                  <a:off x="2725" y="889"/>
                  <a:ext cx="1" cy="676"/>
                </a:xfrm>
                <a:prstGeom prst="rect">
                  <a:avLst/>
                </a:prstGeom>
                <a:solidFill>
                  <a:srgbClr val="7B5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7" name="Rectangle 213"/>
                <p:cNvSpPr>
                  <a:spLocks noChangeArrowheads="1"/>
                </p:cNvSpPr>
                <p:nvPr/>
              </p:nvSpPr>
              <p:spPr bwMode="auto">
                <a:xfrm>
                  <a:off x="2726" y="889"/>
                  <a:ext cx="1" cy="676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8" name="Rectangle 214"/>
                <p:cNvSpPr>
                  <a:spLocks noChangeArrowheads="1"/>
                </p:cNvSpPr>
                <p:nvPr/>
              </p:nvSpPr>
              <p:spPr bwMode="auto">
                <a:xfrm>
                  <a:off x="2727" y="889"/>
                  <a:ext cx="1" cy="676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79" name="Rectangle 215"/>
                <p:cNvSpPr>
                  <a:spLocks noChangeArrowheads="1"/>
                </p:cNvSpPr>
                <p:nvPr/>
              </p:nvSpPr>
              <p:spPr bwMode="auto">
                <a:xfrm>
                  <a:off x="2727" y="889"/>
                  <a:ext cx="1" cy="676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0" name="Rectangle 216"/>
                <p:cNvSpPr>
                  <a:spLocks noChangeArrowheads="1"/>
                </p:cNvSpPr>
                <p:nvPr/>
              </p:nvSpPr>
              <p:spPr bwMode="auto">
                <a:xfrm>
                  <a:off x="2728" y="889"/>
                  <a:ext cx="1" cy="676"/>
                </a:xfrm>
                <a:prstGeom prst="rect">
                  <a:avLst/>
                </a:prstGeom>
                <a:solidFill>
                  <a:srgbClr val="7748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1" name="Rectangle 217"/>
                <p:cNvSpPr>
                  <a:spLocks noChangeArrowheads="1"/>
                </p:cNvSpPr>
                <p:nvPr/>
              </p:nvSpPr>
              <p:spPr bwMode="auto">
                <a:xfrm>
                  <a:off x="2729" y="889"/>
                  <a:ext cx="1" cy="676"/>
                </a:xfrm>
                <a:prstGeom prst="rect">
                  <a:avLst/>
                </a:prstGeom>
                <a:solidFill>
                  <a:srgbClr val="7645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2" name="Rectangle 218"/>
                <p:cNvSpPr>
                  <a:spLocks noChangeArrowheads="1"/>
                </p:cNvSpPr>
                <p:nvPr/>
              </p:nvSpPr>
              <p:spPr bwMode="auto">
                <a:xfrm>
                  <a:off x="2730" y="889"/>
                  <a:ext cx="1" cy="676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3" name="Rectangle 219"/>
                <p:cNvSpPr>
                  <a:spLocks noChangeArrowheads="1"/>
                </p:cNvSpPr>
                <p:nvPr/>
              </p:nvSpPr>
              <p:spPr bwMode="auto">
                <a:xfrm>
                  <a:off x="2731" y="889"/>
                  <a:ext cx="1" cy="676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4" name="Rectangle 220"/>
                <p:cNvSpPr>
                  <a:spLocks noChangeArrowheads="1"/>
                </p:cNvSpPr>
                <p:nvPr/>
              </p:nvSpPr>
              <p:spPr bwMode="auto">
                <a:xfrm>
                  <a:off x="2732" y="889"/>
                  <a:ext cx="1" cy="676"/>
                </a:xfrm>
                <a:prstGeom prst="rect">
                  <a:avLst/>
                </a:prstGeom>
                <a:solidFill>
                  <a:srgbClr val="72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5" name="Rectangle 221"/>
                <p:cNvSpPr>
                  <a:spLocks noChangeArrowheads="1"/>
                </p:cNvSpPr>
                <p:nvPr/>
              </p:nvSpPr>
              <p:spPr bwMode="auto">
                <a:xfrm>
                  <a:off x="2733" y="889"/>
                  <a:ext cx="1" cy="676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6" name="Rectangle 222"/>
                <p:cNvSpPr>
                  <a:spLocks noChangeArrowheads="1"/>
                </p:cNvSpPr>
                <p:nvPr/>
              </p:nvSpPr>
              <p:spPr bwMode="auto">
                <a:xfrm>
                  <a:off x="2734" y="889"/>
                  <a:ext cx="1" cy="676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7" name="Rectangle 223"/>
                <p:cNvSpPr>
                  <a:spLocks noChangeArrowheads="1"/>
                </p:cNvSpPr>
                <p:nvPr/>
              </p:nvSpPr>
              <p:spPr bwMode="auto">
                <a:xfrm>
                  <a:off x="2734" y="889"/>
                  <a:ext cx="1" cy="676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8" name="Rectangle 224"/>
                <p:cNvSpPr>
                  <a:spLocks noChangeArrowheads="1"/>
                </p:cNvSpPr>
                <p:nvPr/>
              </p:nvSpPr>
              <p:spPr bwMode="auto">
                <a:xfrm>
                  <a:off x="2735" y="889"/>
                  <a:ext cx="1" cy="676"/>
                </a:xfrm>
                <a:prstGeom prst="rect">
                  <a:avLst/>
                </a:prstGeom>
                <a:solidFill>
                  <a:srgbClr val="6F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89" name="Rectangle 225"/>
                <p:cNvSpPr>
                  <a:spLocks noChangeArrowheads="1"/>
                </p:cNvSpPr>
                <p:nvPr/>
              </p:nvSpPr>
              <p:spPr bwMode="auto">
                <a:xfrm>
                  <a:off x="2736" y="889"/>
                  <a:ext cx="1" cy="676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0" name="Rectangle 226"/>
                <p:cNvSpPr>
                  <a:spLocks noChangeArrowheads="1"/>
                </p:cNvSpPr>
                <p:nvPr/>
              </p:nvSpPr>
              <p:spPr bwMode="auto">
                <a:xfrm>
                  <a:off x="2737" y="889"/>
                  <a:ext cx="1" cy="676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1" name="Rectangle 227"/>
                <p:cNvSpPr>
                  <a:spLocks noChangeArrowheads="1"/>
                </p:cNvSpPr>
                <p:nvPr/>
              </p:nvSpPr>
              <p:spPr bwMode="auto">
                <a:xfrm>
                  <a:off x="2738" y="889"/>
                  <a:ext cx="1" cy="676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2" name="Rectangle 228"/>
                <p:cNvSpPr>
                  <a:spLocks noChangeArrowheads="1"/>
                </p:cNvSpPr>
                <p:nvPr/>
              </p:nvSpPr>
              <p:spPr bwMode="auto">
                <a:xfrm>
                  <a:off x="2738" y="889"/>
                  <a:ext cx="1" cy="676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3" name="Rectangle 229"/>
                <p:cNvSpPr>
                  <a:spLocks noChangeArrowheads="1"/>
                </p:cNvSpPr>
                <p:nvPr/>
              </p:nvSpPr>
              <p:spPr bwMode="auto">
                <a:xfrm>
                  <a:off x="2739" y="889"/>
                  <a:ext cx="1" cy="676"/>
                </a:xfrm>
                <a:prstGeom prst="rect">
                  <a:avLst/>
                </a:prstGeom>
                <a:solidFill>
                  <a:srgbClr val="6C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4" name="Rectangle 230"/>
                <p:cNvSpPr>
                  <a:spLocks noChangeArrowheads="1"/>
                </p:cNvSpPr>
                <p:nvPr/>
              </p:nvSpPr>
              <p:spPr bwMode="auto">
                <a:xfrm>
                  <a:off x="2740" y="889"/>
                  <a:ext cx="1" cy="676"/>
                </a:xfrm>
                <a:prstGeom prst="rect">
                  <a:avLst/>
                </a:prstGeom>
                <a:solidFill>
                  <a:srgbClr val="6B2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5" name="Rectangle 231"/>
                <p:cNvSpPr>
                  <a:spLocks noChangeArrowheads="1"/>
                </p:cNvSpPr>
                <p:nvPr/>
              </p:nvSpPr>
              <p:spPr bwMode="auto">
                <a:xfrm>
                  <a:off x="2741" y="889"/>
                  <a:ext cx="1" cy="676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6" name="Rectangle 232"/>
                <p:cNvSpPr>
                  <a:spLocks noChangeArrowheads="1"/>
                </p:cNvSpPr>
                <p:nvPr/>
              </p:nvSpPr>
              <p:spPr bwMode="auto">
                <a:xfrm>
                  <a:off x="2741" y="889"/>
                  <a:ext cx="1" cy="676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7" name="Rectangle 233"/>
                <p:cNvSpPr>
                  <a:spLocks noChangeArrowheads="1"/>
                </p:cNvSpPr>
                <p:nvPr/>
              </p:nvSpPr>
              <p:spPr bwMode="auto">
                <a:xfrm>
                  <a:off x="2742" y="889"/>
                  <a:ext cx="1" cy="676"/>
                </a:xfrm>
                <a:prstGeom prst="rect">
                  <a:avLst/>
                </a:prstGeom>
                <a:solidFill>
                  <a:srgbClr val="6921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743" y="889"/>
                  <a:ext cx="1" cy="676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899" name="Rectangle 235"/>
                <p:cNvSpPr>
                  <a:spLocks noChangeArrowheads="1"/>
                </p:cNvSpPr>
                <p:nvPr/>
              </p:nvSpPr>
              <p:spPr bwMode="auto">
                <a:xfrm>
                  <a:off x="2744" y="889"/>
                  <a:ext cx="1" cy="676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0" name="Rectangle 236"/>
                <p:cNvSpPr>
                  <a:spLocks noChangeArrowheads="1"/>
                </p:cNvSpPr>
                <p:nvPr/>
              </p:nvSpPr>
              <p:spPr bwMode="auto">
                <a:xfrm>
                  <a:off x="2744" y="889"/>
                  <a:ext cx="1" cy="676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1" name="Rectangle 237"/>
                <p:cNvSpPr>
                  <a:spLocks noChangeArrowheads="1"/>
                </p:cNvSpPr>
                <p:nvPr/>
              </p:nvSpPr>
              <p:spPr bwMode="auto">
                <a:xfrm>
                  <a:off x="2745" y="889"/>
                  <a:ext cx="1" cy="676"/>
                </a:xfrm>
                <a:prstGeom prst="rect">
                  <a:avLst/>
                </a:prstGeom>
                <a:solidFill>
                  <a:srgbClr val="681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2" name="Rectangle 238"/>
                <p:cNvSpPr>
                  <a:spLocks noChangeArrowheads="1"/>
                </p:cNvSpPr>
                <p:nvPr/>
              </p:nvSpPr>
              <p:spPr bwMode="auto">
                <a:xfrm>
                  <a:off x="2746" y="889"/>
                  <a:ext cx="1" cy="676"/>
                </a:xfrm>
                <a:prstGeom prst="rect">
                  <a:avLst/>
                </a:prstGeom>
                <a:solidFill>
                  <a:srgbClr val="671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3" name="Rectangle 239"/>
                <p:cNvSpPr>
                  <a:spLocks noChangeArrowheads="1"/>
                </p:cNvSpPr>
                <p:nvPr/>
              </p:nvSpPr>
              <p:spPr bwMode="auto">
                <a:xfrm>
                  <a:off x="2746" y="889"/>
                  <a:ext cx="1" cy="67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4" name="Rectangle 240"/>
                <p:cNvSpPr>
                  <a:spLocks noChangeArrowheads="1"/>
                </p:cNvSpPr>
                <p:nvPr/>
              </p:nvSpPr>
              <p:spPr bwMode="auto">
                <a:xfrm>
                  <a:off x="2747" y="889"/>
                  <a:ext cx="1" cy="676"/>
                </a:xfrm>
                <a:prstGeom prst="rect">
                  <a:avLst/>
                </a:prstGeom>
                <a:solidFill>
                  <a:srgbClr val="670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5" name="Rectangle 241"/>
                <p:cNvSpPr>
                  <a:spLocks noChangeArrowheads="1"/>
                </p:cNvSpPr>
                <p:nvPr/>
              </p:nvSpPr>
              <p:spPr bwMode="auto">
                <a:xfrm>
                  <a:off x="2747" y="889"/>
                  <a:ext cx="1" cy="676"/>
                </a:xfrm>
                <a:prstGeom prst="rect">
                  <a:avLst/>
                </a:prstGeom>
                <a:solidFill>
                  <a:srgbClr val="66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6" name="Rectangle 242"/>
                <p:cNvSpPr>
                  <a:spLocks noChangeArrowheads="1"/>
                </p:cNvSpPr>
                <p:nvPr/>
              </p:nvSpPr>
              <p:spPr bwMode="auto">
                <a:xfrm>
                  <a:off x="2748" y="889"/>
                  <a:ext cx="1" cy="676"/>
                </a:xfrm>
                <a:prstGeom prst="rect">
                  <a:avLst/>
                </a:prstGeom>
                <a:solidFill>
                  <a:srgbClr val="6601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3907" name="Rectangle 243"/>
                <p:cNvSpPr>
                  <a:spLocks noChangeArrowheads="1"/>
                </p:cNvSpPr>
                <p:nvPr/>
              </p:nvSpPr>
              <p:spPr bwMode="auto">
                <a:xfrm>
                  <a:off x="2619" y="889"/>
                  <a:ext cx="129" cy="676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54322" name="Group 658"/>
              <p:cNvGrpSpPr>
                <a:grpSpLocks/>
              </p:cNvGrpSpPr>
              <p:nvPr/>
            </p:nvGrpSpPr>
            <p:grpSpPr bwMode="auto">
              <a:xfrm>
                <a:off x="2103" y="809"/>
                <a:ext cx="516" cy="217"/>
                <a:chOff x="2103" y="809"/>
                <a:chExt cx="516" cy="217"/>
              </a:xfrm>
            </p:grpSpPr>
            <p:grpSp>
              <p:nvGrpSpPr>
                <p:cNvPr id="754163" name="Group 499"/>
                <p:cNvGrpSpPr>
                  <a:grpSpLocks/>
                </p:cNvGrpSpPr>
                <p:nvPr/>
              </p:nvGrpSpPr>
              <p:grpSpPr bwMode="auto">
                <a:xfrm>
                  <a:off x="2103" y="900"/>
                  <a:ext cx="516" cy="126"/>
                  <a:chOff x="2103" y="900"/>
                  <a:chExt cx="516" cy="126"/>
                </a:xfrm>
              </p:grpSpPr>
              <p:grpSp>
                <p:nvGrpSpPr>
                  <p:cNvPr id="754109" name="Group 445"/>
                  <p:cNvGrpSpPr>
                    <a:grpSpLocks/>
                  </p:cNvGrpSpPr>
                  <p:nvPr/>
                </p:nvGrpSpPr>
                <p:grpSpPr bwMode="auto">
                  <a:xfrm>
                    <a:off x="2103" y="900"/>
                    <a:ext cx="446" cy="126"/>
                    <a:chOff x="2103" y="900"/>
                    <a:chExt cx="446" cy="126"/>
                  </a:xfrm>
                </p:grpSpPr>
                <p:sp>
                  <p:nvSpPr>
                    <p:cNvPr id="753909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3" y="900"/>
                      <a:ext cx="1" cy="126"/>
                    </a:xfrm>
                    <a:prstGeom prst="rect">
                      <a:avLst/>
                    </a:prstGeom>
                    <a:solidFill>
                      <a:srgbClr val="660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0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3" y="900"/>
                      <a:ext cx="1" cy="126"/>
                    </a:xfrm>
                    <a:prstGeom prst="rect">
                      <a:avLst/>
                    </a:prstGeom>
                    <a:solidFill>
                      <a:srgbClr val="6603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1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4" y="900"/>
                      <a:ext cx="1" cy="126"/>
                    </a:xfrm>
                    <a:prstGeom prst="rect">
                      <a:avLst/>
                    </a:prstGeom>
                    <a:solidFill>
                      <a:srgbClr val="660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2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4" y="900"/>
                      <a:ext cx="1" cy="126"/>
                    </a:xfrm>
                    <a:prstGeom prst="rect">
                      <a:avLst/>
                    </a:prstGeom>
                    <a:solidFill>
                      <a:srgbClr val="670B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3" name="Rectangl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5" y="900"/>
                      <a:ext cx="1" cy="126"/>
                    </a:xfrm>
                    <a:prstGeom prst="rect">
                      <a:avLst/>
                    </a:prstGeom>
                    <a:solidFill>
                      <a:srgbClr val="670E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4" name="Rectangle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5" y="900"/>
                      <a:ext cx="1" cy="126"/>
                    </a:xfrm>
                    <a:prstGeom prst="rect">
                      <a:avLst/>
                    </a:prstGeom>
                    <a:solidFill>
                      <a:srgbClr val="671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5" name="Rectangle 2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6" y="900"/>
                      <a:ext cx="1" cy="126"/>
                    </a:xfrm>
                    <a:prstGeom prst="rect">
                      <a:avLst/>
                    </a:prstGeom>
                    <a:solidFill>
                      <a:srgbClr val="6712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6" name="Rectangle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7" y="900"/>
                      <a:ext cx="1" cy="126"/>
                    </a:xfrm>
                    <a:prstGeom prst="rect">
                      <a:avLst/>
                    </a:prstGeom>
                    <a:solidFill>
                      <a:srgbClr val="6714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7" name="Rectangle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7" y="900"/>
                      <a:ext cx="1" cy="126"/>
                    </a:xfrm>
                    <a:prstGeom prst="rect">
                      <a:avLst/>
                    </a:prstGeom>
                    <a:solidFill>
                      <a:srgbClr val="671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8" name="Rectangle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8" y="900"/>
                      <a:ext cx="2" cy="126"/>
                    </a:xfrm>
                    <a:prstGeom prst="rect">
                      <a:avLst/>
                    </a:prstGeom>
                    <a:solidFill>
                      <a:srgbClr val="6818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19" name="Rectangle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0" y="900"/>
                      <a:ext cx="1" cy="126"/>
                    </a:xfrm>
                    <a:prstGeom prst="rect">
                      <a:avLst/>
                    </a:prstGeom>
                    <a:solidFill>
                      <a:srgbClr val="681A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0" name="Rectangle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1" y="900"/>
                      <a:ext cx="1" cy="126"/>
                    </a:xfrm>
                    <a:prstGeom prst="rect">
                      <a:avLst/>
                    </a:prstGeom>
                    <a:solidFill>
                      <a:srgbClr val="681C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1" name="Rectangle 2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900"/>
                      <a:ext cx="1" cy="126"/>
                    </a:xfrm>
                    <a:prstGeom prst="rect">
                      <a:avLst/>
                    </a:prstGeom>
                    <a:solidFill>
                      <a:srgbClr val="691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2" name="Rectangle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3" y="900"/>
                      <a:ext cx="1" cy="126"/>
                    </a:xfrm>
                    <a:prstGeom prst="rect">
                      <a:avLst/>
                    </a:prstGeom>
                    <a:solidFill>
                      <a:srgbClr val="692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3" name="Rectangle 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4" y="900"/>
                      <a:ext cx="2" cy="126"/>
                    </a:xfrm>
                    <a:prstGeom prst="rect">
                      <a:avLst/>
                    </a:prstGeom>
                    <a:solidFill>
                      <a:srgbClr val="6A22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4" name="Rectangle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6" y="900"/>
                      <a:ext cx="1" cy="126"/>
                    </a:xfrm>
                    <a:prstGeom prst="rect">
                      <a:avLst/>
                    </a:prstGeom>
                    <a:solidFill>
                      <a:srgbClr val="6A24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5" name="Rectangle 2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6" y="900"/>
                      <a:ext cx="1" cy="126"/>
                    </a:xfrm>
                    <a:prstGeom prst="rect">
                      <a:avLst/>
                    </a:prstGeom>
                    <a:solidFill>
                      <a:srgbClr val="6B26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6" name="Rectangle 2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7" y="900"/>
                      <a:ext cx="2" cy="126"/>
                    </a:xfrm>
                    <a:prstGeom prst="rect">
                      <a:avLst/>
                    </a:prstGeom>
                    <a:solidFill>
                      <a:srgbClr val="6B28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7" name="Rectangle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9" y="900"/>
                      <a:ext cx="1" cy="126"/>
                    </a:xfrm>
                    <a:prstGeom prst="rect">
                      <a:avLst/>
                    </a:prstGeom>
                    <a:solidFill>
                      <a:srgbClr val="6B2A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8" name="Rectangle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0" y="900"/>
                      <a:ext cx="2" cy="126"/>
                    </a:xfrm>
                    <a:prstGeom prst="rect">
                      <a:avLst/>
                    </a:prstGeom>
                    <a:solidFill>
                      <a:srgbClr val="6C2C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29" name="Rectangle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2" y="900"/>
                      <a:ext cx="2" cy="126"/>
                    </a:xfrm>
                    <a:prstGeom prst="rect">
                      <a:avLst/>
                    </a:prstGeom>
                    <a:solidFill>
                      <a:srgbClr val="6C2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0" name="Rectangle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4" y="900"/>
                      <a:ext cx="1" cy="126"/>
                    </a:xfrm>
                    <a:prstGeom prst="rect">
                      <a:avLst/>
                    </a:prstGeom>
                    <a:solidFill>
                      <a:srgbClr val="6D3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1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900"/>
                      <a:ext cx="2" cy="126"/>
                    </a:xfrm>
                    <a:prstGeom prst="rect">
                      <a:avLst/>
                    </a:prstGeom>
                    <a:solidFill>
                      <a:srgbClr val="6E32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2" name="Rectangle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900"/>
                      <a:ext cx="1" cy="126"/>
                    </a:xfrm>
                    <a:prstGeom prst="rect">
                      <a:avLst/>
                    </a:prstGeom>
                    <a:solidFill>
                      <a:srgbClr val="6F34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3" name="Rectangle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8" y="900"/>
                      <a:ext cx="2" cy="126"/>
                    </a:xfrm>
                    <a:prstGeom prst="rect">
                      <a:avLst/>
                    </a:prstGeom>
                    <a:solidFill>
                      <a:srgbClr val="7036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4" name="Rectangle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0" y="900"/>
                      <a:ext cx="1" cy="126"/>
                    </a:xfrm>
                    <a:prstGeom prst="rect">
                      <a:avLst/>
                    </a:prstGeom>
                    <a:solidFill>
                      <a:srgbClr val="7038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5" name="Rectangle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1" y="900"/>
                      <a:ext cx="2" cy="126"/>
                    </a:xfrm>
                    <a:prstGeom prst="rect">
                      <a:avLst/>
                    </a:prstGeom>
                    <a:solidFill>
                      <a:srgbClr val="713A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6" name="Rectangle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900"/>
                      <a:ext cx="1" cy="126"/>
                    </a:xfrm>
                    <a:prstGeom prst="rect">
                      <a:avLst/>
                    </a:prstGeom>
                    <a:solidFill>
                      <a:srgbClr val="723C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7" name="Rectangle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4" y="900"/>
                      <a:ext cx="2" cy="126"/>
                    </a:xfrm>
                    <a:prstGeom prst="rect">
                      <a:avLst/>
                    </a:prstGeom>
                    <a:solidFill>
                      <a:srgbClr val="733E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8" name="Rectangle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6" y="900"/>
                      <a:ext cx="1" cy="126"/>
                    </a:xfrm>
                    <a:prstGeom prst="rect">
                      <a:avLst/>
                    </a:prstGeom>
                    <a:solidFill>
                      <a:srgbClr val="7340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39" name="Rectangle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7" y="900"/>
                      <a:ext cx="2" cy="126"/>
                    </a:xfrm>
                    <a:prstGeom prst="rect">
                      <a:avLst/>
                    </a:prstGeom>
                    <a:solidFill>
                      <a:srgbClr val="7442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0" name="Rectangle 2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9" y="900"/>
                      <a:ext cx="1" cy="126"/>
                    </a:xfrm>
                    <a:prstGeom prst="rect">
                      <a:avLst/>
                    </a:prstGeom>
                    <a:solidFill>
                      <a:srgbClr val="7544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1" name="Rectangle 2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0" y="900"/>
                      <a:ext cx="2" cy="126"/>
                    </a:xfrm>
                    <a:prstGeom prst="rect">
                      <a:avLst/>
                    </a:prstGeom>
                    <a:solidFill>
                      <a:srgbClr val="7646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2" name="Rectangle 2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2" y="900"/>
                      <a:ext cx="2" cy="126"/>
                    </a:xfrm>
                    <a:prstGeom prst="rect">
                      <a:avLst/>
                    </a:prstGeom>
                    <a:solidFill>
                      <a:srgbClr val="7748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3" name="Rectangle 2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4" y="900"/>
                      <a:ext cx="1" cy="126"/>
                    </a:xfrm>
                    <a:prstGeom prst="rect">
                      <a:avLst/>
                    </a:prstGeom>
                    <a:solidFill>
                      <a:srgbClr val="784A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4" name="Rectangle 2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5" y="900"/>
                      <a:ext cx="2" cy="126"/>
                    </a:xfrm>
                    <a:prstGeom prst="rect">
                      <a:avLst/>
                    </a:prstGeom>
                    <a:solidFill>
                      <a:srgbClr val="794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5" name="Rectangle 2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7" y="900"/>
                      <a:ext cx="1" cy="126"/>
                    </a:xfrm>
                    <a:prstGeom prst="rect">
                      <a:avLst/>
                    </a:prstGeom>
                    <a:solidFill>
                      <a:srgbClr val="7A4E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6" name="Rectangle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8" y="900"/>
                      <a:ext cx="2" cy="126"/>
                    </a:xfrm>
                    <a:prstGeom prst="rect">
                      <a:avLst/>
                    </a:prstGeom>
                    <a:solidFill>
                      <a:srgbClr val="7B50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7" name="Rectangle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0" y="900"/>
                      <a:ext cx="1" cy="126"/>
                    </a:xfrm>
                    <a:prstGeom prst="rect">
                      <a:avLst/>
                    </a:prstGeom>
                    <a:solidFill>
                      <a:srgbClr val="7C52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8" name="Rectangle 2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1" y="900"/>
                      <a:ext cx="1" cy="126"/>
                    </a:xfrm>
                    <a:prstGeom prst="rect">
                      <a:avLst/>
                    </a:prstGeom>
                    <a:solidFill>
                      <a:srgbClr val="7D54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49" name="Rectangle 2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2" y="900"/>
                      <a:ext cx="2" cy="126"/>
                    </a:xfrm>
                    <a:prstGeom prst="rect">
                      <a:avLst/>
                    </a:prstGeom>
                    <a:solidFill>
                      <a:srgbClr val="7E56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0" name="Rectangle 2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4" y="900"/>
                      <a:ext cx="2" cy="126"/>
                    </a:xfrm>
                    <a:prstGeom prst="rect">
                      <a:avLst/>
                    </a:prstGeom>
                    <a:solidFill>
                      <a:srgbClr val="7F58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1" name="Rectangle 2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6" y="900"/>
                      <a:ext cx="1" cy="126"/>
                    </a:xfrm>
                    <a:prstGeom prst="rect">
                      <a:avLst/>
                    </a:prstGeom>
                    <a:solidFill>
                      <a:srgbClr val="805A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2" name="Rectangle 2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7" y="900"/>
                      <a:ext cx="2" cy="126"/>
                    </a:xfrm>
                    <a:prstGeom prst="rect">
                      <a:avLst/>
                    </a:prstGeom>
                    <a:solidFill>
                      <a:srgbClr val="815C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3" name="Rectangle 2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9" y="900"/>
                      <a:ext cx="2" cy="126"/>
                    </a:xfrm>
                    <a:prstGeom prst="rect">
                      <a:avLst/>
                    </a:prstGeom>
                    <a:solidFill>
                      <a:srgbClr val="835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4" name="Rectangle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1" y="900"/>
                      <a:ext cx="1" cy="126"/>
                    </a:xfrm>
                    <a:prstGeom prst="rect">
                      <a:avLst/>
                    </a:prstGeom>
                    <a:solidFill>
                      <a:srgbClr val="8460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5" name="Rectangle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2" y="900"/>
                      <a:ext cx="1" cy="126"/>
                    </a:xfrm>
                    <a:prstGeom prst="rect">
                      <a:avLst/>
                    </a:prstGeom>
                    <a:solidFill>
                      <a:srgbClr val="8462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6" name="Rectangle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3" y="900"/>
                      <a:ext cx="2" cy="126"/>
                    </a:xfrm>
                    <a:prstGeom prst="rect">
                      <a:avLst/>
                    </a:prstGeom>
                    <a:solidFill>
                      <a:srgbClr val="8664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7" name="Rectangle 2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5" y="900"/>
                      <a:ext cx="1" cy="126"/>
                    </a:xfrm>
                    <a:prstGeom prst="rect">
                      <a:avLst/>
                    </a:prstGeom>
                    <a:solidFill>
                      <a:srgbClr val="8766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8" name="Rectangle 2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6" y="900"/>
                      <a:ext cx="2" cy="126"/>
                    </a:xfrm>
                    <a:prstGeom prst="rect">
                      <a:avLst/>
                    </a:prstGeom>
                    <a:solidFill>
                      <a:srgbClr val="8968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59" name="Rectangle 2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8" y="900"/>
                      <a:ext cx="1" cy="126"/>
                    </a:xfrm>
                    <a:prstGeom prst="rect">
                      <a:avLst/>
                    </a:prstGeom>
                    <a:solidFill>
                      <a:srgbClr val="8A6A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0" name="Rectangle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9" y="900"/>
                      <a:ext cx="2" cy="126"/>
                    </a:xfrm>
                    <a:prstGeom prst="rect">
                      <a:avLst/>
                    </a:prstGeom>
                    <a:solidFill>
                      <a:srgbClr val="8B6C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1" name="Rectangle 2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1" y="900"/>
                      <a:ext cx="1" cy="126"/>
                    </a:xfrm>
                    <a:prstGeom prst="rect">
                      <a:avLst/>
                    </a:prstGeom>
                    <a:solidFill>
                      <a:srgbClr val="8D6E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2" name="Rectangle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2" y="900"/>
                      <a:ext cx="2" cy="126"/>
                    </a:xfrm>
                    <a:prstGeom prst="rect">
                      <a:avLst/>
                    </a:prstGeom>
                    <a:solidFill>
                      <a:srgbClr val="8E7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3" name="Rectangle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4" y="900"/>
                      <a:ext cx="1" cy="126"/>
                    </a:xfrm>
                    <a:prstGeom prst="rect">
                      <a:avLst/>
                    </a:prstGeom>
                    <a:solidFill>
                      <a:srgbClr val="8F72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4" name="Rectangle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900"/>
                      <a:ext cx="2" cy="126"/>
                    </a:xfrm>
                    <a:prstGeom prst="rect">
                      <a:avLst/>
                    </a:prstGeom>
                    <a:solidFill>
                      <a:srgbClr val="9074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5" name="Rectangle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7" y="900"/>
                      <a:ext cx="2" cy="126"/>
                    </a:xfrm>
                    <a:prstGeom prst="rect">
                      <a:avLst/>
                    </a:prstGeom>
                    <a:solidFill>
                      <a:srgbClr val="9276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6" name="Rectangle 3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9" y="900"/>
                      <a:ext cx="1" cy="126"/>
                    </a:xfrm>
                    <a:prstGeom prst="rect">
                      <a:avLst/>
                    </a:prstGeom>
                    <a:solidFill>
                      <a:srgbClr val="9378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7" name="Rectangle 3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0" y="900"/>
                      <a:ext cx="1" cy="126"/>
                    </a:xfrm>
                    <a:prstGeom prst="rect">
                      <a:avLst/>
                    </a:prstGeom>
                    <a:solidFill>
                      <a:srgbClr val="957A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8" name="Rectangle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1" y="900"/>
                      <a:ext cx="2" cy="126"/>
                    </a:xfrm>
                    <a:prstGeom prst="rect">
                      <a:avLst/>
                    </a:prstGeom>
                    <a:solidFill>
                      <a:srgbClr val="967C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69" name="Rectangle 3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3" y="900"/>
                      <a:ext cx="1" cy="126"/>
                    </a:xfrm>
                    <a:prstGeom prst="rect">
                      <a:avLst/>
                    </a:prstGeom>
                    <a:solidFill>
                      <a:srgbClr val="977E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0" name="Rectangle 3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4" y="900"/>
                      <a:ext cx="2" cy="126"/>
                    </a:xfrm>
                    <a:prstGeom prst="rect">
                      <a:avLst/>
                    </a:prstGeom>
                    <a:solidFill>
                      <a:srgbClr val="9980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1" name="Rectangle 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6" y="900"/>
                      <a:ext cx="1" cy="126"/>
                    </a:xfrm>
                    <a:prstGeom prst="rect">
                      <a:avLst/>
                    </a:prstGeom>
                    <a:solidFill>
                      <a:srgbClr val="9A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2" name="Rectangle 3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7" y="900"/>
                      <a:ext cx="2" cy="126"/>
                    </a:xfrm>
                    <a:prstGeom prst="rect">
                      <a:avLst/>
                    </a:prstGeom>
                    <a:solidFill>
                      <a:srgbClr val="9B84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3" name="Rectangle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9" y="900"/>
                      <a:ext cx="2" cy="126"/>
                    </a:xfrm>
                    <a:prstGeom prst="rect">
                      <a:avLst/>
                    </a:prstGeom>
                    <a:solidFill>
                      <a:srgbClr val="9D86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4" name="Rectangle 3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1" y="900"/>
                      <a:ext cx="1" cy="126"/>
                    </a:xfrm>
                    <a:prstGeom prst="rect">
                      <a:avLst/>
                    </a:prstGeom>
                    <a:solidFill>
                      <a:srgbClr val="9E88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5" name="Rectangle 3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2" y="900"/>
                      <a:ext cx="1" cy="126"/>
                    </a:xfrm>
                    <a:prstGeom prst="rect">
                      <a:avLst/>
                    </a:prstGeom>
                    <a:solidFill>
                      <a:srgbClr val="A08A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6" name="Rectangle 3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3" y="900"/>
                      <a:ext cx="2" cy="126"/>
                    </a:xfrm>
                    <a:prstGeom prst="rect">
                      <a:avLst/>
                    </a:prstGeom>
                    <a:solidFill>
                      <a:srgbClr val="A18C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7" name="Rectangle 3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5" y="900"/>
                      <a:ext cx="2" cy="126"/>
                    </a:xfrm>
                    <a:prstGeom prst="rect">
                      <a:avLst/>
                    </a:prstGeom>
                    <a:solidFill>
                      <a:srgbClr val="A38E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8" name="Rectangle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7" y="900"/>
                      <a:ext cx="1" cy="126"/>
                    </a:xfrm>
                    <a:prstGeom prst="rect">
                      <a:avLst/>
                    </a:prstGeom>
                    <a:solidFill>
                      <a:srgbClr val="A490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79" name="Rectangle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8" y="900"/>
                      <a:ext cx="2" cy="126"/>
                    </a:xfrm>
                    <a:prstGeom prst="rect">
                      <a:avLst/>
                    </a:prstGeom>
                    <a:solidFill>
                      <a:srgbClr val="A692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0" name="Rectangle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900"/>
                      <a:ext cx="2" cy="126"/>
                    </a:xfrm>
                    <a:prstGeom prst="rect">
                      <a:avLst/>
                    </a:prstGeom>
                    <a:solidFill>
                      <a:srgbClr val="A89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1" name="Rectangle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2" y="900"/>
                      <a:ext cx="2" cy="126"/>
                    </a:xfrm>
                    <a:prstGeom prst="rect">
                      <a:avLst/>
                    </a:prstGeom>
                    <a:solidFill>
                      <a:srgbClr val="A996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2" name="Rectangle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4" y="900"/>
                      <a:ext cx="1" cy="126"/>
                    </a:xfrm>
                    <a:prstGeom prst="rect">
                      <a:avLst/>
                    </a:prstGeom>
                    <a:solidFill>
                      <a:srgbClr val="AB98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3" name="Rectangle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5" y="900"/>
                      <a:ext cx="1" cy="126"/>
                    </a:xfrm>
                    <a:prstGeom prst="rect">
                      <a:avLst/>
                    </a:prstGeom>
                    <a:solidFill>
                      <a:srgbClr val="AC9A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4" name="Rectangle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6" y="900"/>
                      <a:ext cx="1" cy="126"/>
                    </a:xfrm>
                    <a:prstGeom prst="rect">
                      <a:avLst/>
                    </a:prstGeom>
                    <a:solidFill>
                      <a:srgbClr val="AD9C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5" name="Rectangle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7" y="900"/>
                      <a:ext cx="2" cy="126"/>
                    </a:xfrm>
                    <a:prstGeom prst="rect">
                      <a:avLst/>
                    </a:prstGeom>
                    <a:solidFill>
                      <a:srgbClr val="AE9E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6" name="Rectangle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9" y="900"/>
                      <a:ext cx="2" cy="126"/>
                    </a:xfrm>
                    <a:prstGeom prst="rect">
                      <a:avLst/>
                    </a:prstGeom>
                    <a:solidFill>
                      <a:srgbClr val="B0A0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7" name="Rectangle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1" y="900"/>
                      <a:ext cx="1" cy="126"/>
                    </a:xfrm>
                    <a:prstGeom prst="rect">
                      <a:avLst/>
                    </a:prstGeom>
                    <a:solidFill>
                      <a:srgbClr val="B1A2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8" name="Rectangle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2" y="900"/>
                      <a:ext cx="2" cy="126"/>
                    </a:xfrm>
                    <a:prstGeom prst="rect">
                      <a:avLst/>
                    </a:prstGeom>
                    <a:solidFill>
                      <a:srgbClr val="B3A4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89" name="Rectangle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4" y="900"/>
                      <a:ext cx="2" cy="126"/>
                    </a:xfrm>
                    <a:prstGeom prst="rect">
                      <a:avLst/>
                    </a:prstGeom>
                    <a:solidFill>
                      <a:srgbClr val="B5A6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0" name="Rectangle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6" y="900"/>
                      <a:ext cx="2" cy="126"/>
                    </a:xfrm>
                    <a:prstGeom prst="rect">
                      <a:avLst/>
                    </a:prstGeom>
                    <a:solidFill>
                      <a:srgbClr val="B6A8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1" name="Rectangle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8" y="900"/>
                      <a:ext cx="2" cy="126"/>
                    </a:xfrm>
                    <a:prstGeom prst="rect">
                      <a:avLst/>
                    </a:prstGeom>
                    <a:solidFill>
                      <a:srgbClr val="B8AA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2" name="Rectangle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0" y="900"/>
                      <a:ext cx="1" cy="126"/>
                    </a:xfrm>
                    <a:prstGeom prst="rect">
                      <a:avLst/>
                    </a:prstGeom>
                    <a:solidFill>
                      <a:srgbClr val="BAAC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3" name="Rectangle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1" y="900"/>
                      <a:ext cx="2" cy="126"/>
                    </a:xfrm>
                    <a:prstGeom prst="rect">
                      <a:avLst/>
                    </a:prstGeom>
                    <a:solidFill>
                      <a:srgbClr val="BBAE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4" name="Rectangle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3" y="900"/>
                      <a:ext cx="1" cy="126"/>
                    </a:xfrm>
                    <a:prstGeom prst="rect">
                      <a:avLst/>
                    </a:prstGeom>
                    <a:solidFill>
                      <a:srgbClr val="BDB0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5" name="Rectangle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4" y="900"/>
                      <a:ext cx="2" cy="126"/>
                    </a:xfrm>
                    <a:prstGeom prst="rect">
                      <a:avLst/>
                    </a:prstGeom>
                    <a:solidFill>
                      <a:srgbClr val="BFB2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6" name="Rectangle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6" y="900"/>
                      <a:ext cx="2" cy="126"/>
                    </a:xfrm>
                    <a:prstGeom prst="rect">
                      <a:avLst/>
                    </a:prstGeom>
                    <a:solidFill>
                      <a:srgbClr val="C0B4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7" name="Rectangle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8" y="900"/>
                      <a:ext cx="2" cy="126"/>
                    </a:xfrm>
                    <a:prstGeom prst="rect">
                      <a:avLst/>
                    </a:prstGeom>
                    <a:solidFill>
                      <a:srgbClr val="C1B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8" name="Rectangle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0" y="900"/>
                      <a:ext cx="2" cy="126"/>
                    </a:xfrm>
                    <a:prstGeom prst="rect">
                      <a:avLst/>
                    </a:prstGeom>
                    <a:solidFill>
                      <a:srgbClr val="C3B8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3999" name="Rectangle 3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2" y="900"/>
                      <a:ext cx="2" cy="126"/>
                    </a:xfrm>
                    <a:prstGeom prst="rect">
                      <a:avLst/>
                    </a:prstGeom>
                    <a:solidFill>
                      <a:srgbClr val="C5BA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0" name="Rectangle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4" y="900"/>
                      <a:ext cx="2" cy="126"/>
                    </a:xfrm>
                    <a:prstGeom prst="rect">
                      <a:avLst/>
                    </a:prstGeom>
                    <a:solidFill>
                      <a:srgbClr val="C7BC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1" name="Rectangle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6" y="900"/>
                      <a:ext cx="1" cy="126"/>
                    </a:xfrm>
                    <a:prstGeom prst="rect">
                      <a:avLst/>
                    </a:prstGeom>
                    <a:solidFill>
                      <a:srgbClr val="C9BE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2" name="Rectangle 3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7" y="900"/>
                      <a:ext cx="2" cy="126"/>
                    </a:xfrm>
                    <a:prstGeom prst="rect">
                      <a:avLst/>
                    </a:prstGeom>
                    <a:solidFill>
                      <a:srgbClr val="CAC0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3" name="Rectangle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9" y="900"/>
                      <a:ext cx="1" cy="126"/>
                    </a:xfrm>
                    <a:prstGeom prst="rect">
                      <a:avLst/>
                    </a:prstGeom>
                    <a:solidFill>
                      <a:srgbClr val="CBC2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4" name="Rectangle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0" y="900"/>
                      <a:ext cx="2" cy="126"/>
                    </a:xfrm>
                    <a:prstGeom prst="rect">
                      <a:avLst/>
                    </a:prstGeom>
                    <a:solidFill>
                      <a:srgbClr val="CDC4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5" name="Rectangle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2" y="900"/>
                      <a:ext cx="3" cy="126"/>
                    </a:xfrm>
                    <a:prstGeom prst="rect">
                      <a:avLst/>
                    </a:prstGeom>
                    <a:solidFill>
                      <a:srgbClr val="CEC6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6" name="Rectangle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900"/>
                      <a:ext cx="2" cy="126"/>
                    </a:xfrm>
                    <a:prstGeom prst="rect">
                      <a:avLst/>
                    </a:prstGeom>
                    <a:solidFill>
                      <a:srgbClr val="D0C8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7" name="Rectangle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7" y="900"/>
                      <a:ext cx="2" cy="126"/>
                    </a:xfrm>
                    <a:prstGeom prst="rect">
                      <a:avLst/>
                    </a:prstGeom>
                    <a:solidFill>
                      <a:srgbClr val="D2CA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8" name="Rectangle 3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9" y="900"/>
                      <a:ext cx="2" cy="126"/>
                    </a:xfrm>
                    <a:prstGeom prst="rect">
                      <a:avLst/>
                    </a:prstGeom>
                    <a:solidFill>
                      <a:srgbClr val="D3CC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09" name="Rectangle 3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1" y="900"/>
                      <a:ext cx="2" cy="126"/>
                    </a:xfrm>
                    <a:prstGeom prst="rect">
                      <a:avLst/>
                    </a:prstGeom>
                    <a:solidFill>
                      <a:srgbClr val="D5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0" name="Rectangle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3" y="900"/>
                      <a:ext cx="2" cy="126"/>
                    </a:xfrm>
                    <a:prstGeom prst="rect">
                      <a:avLst/>
                    </a:prstGeom>
                    <a:solidFill>
                      <a:srgbClr val="D6C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1" name="Rectangle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5" y="900"/>
                      <a:ext cx="2" cy="126"/>
                    </a:xfrm>
                    <a:prstGeom prst="rect">
                      <a:avLst/>
                    </a:prstGeom>
                    <a:solidFill>
                      <a:srgbClr val="D8D1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2" name="Rectangle 3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7" y="900"/>
                      <a:ext cx="2" cy="126"/>
                    </a:xfrm>
                    <a:prstGeom prst="rect">
                      <a:avLst/>
                    </a:prstGeom>
                    <a:solidFill>
                      <a:srgbClr val="D9D3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3" name="Rectangle 3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900"/>
                      <a:ext cx="2" cy="126"/>
                    </a:xfrm>
                    <a:prstGeom prst="rect">
                      <a:avLst/>
                    </a:prstGeom>
                    <a:solidFill>
                      <a:srgbClr val="DBD5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4" name="Rectangle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1" y="900"/>
                      <a:ext cx="3" cy="126"/>
                    </a:xfrm>
                    <a:prstGeom prst="rect">
                      <a:avLst/>
                    </a:prstGeom>
                    <a:solidFill>
                      <a:srgbClr val="DDD7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5" name="Rectangle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4" y="900"/>
                      <a:ext cx="3" cy="126"/>
                    </a:xfrm>
                    <a:prstGeom prst="rect">
                      <a:avLst/>
                    </a:prstGeom>
                    <a:solidFill>
                      <a:srgbClr val="DFD9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6" name="Rectangle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7" y="900"/>
                      <a:ext cx="2" cy="126"/>
                    </a:xfrm>
                    <a:prstGeom prst="rect">
                      <a:avLst/>
                    </a:prstGeom>
                    <a:solidFill>
                      <a:srgbClr val="E0DB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7" name="Rectangle 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9" y="900"/>
                      <a:ext cx="2" cy="126"/>
                    </a:xfrm>
                    <a:prstGeom prst="rect">
                      <a:avLst/>
                    </a:prstGeom>
                    <a:solidFill>
                      <a:srgbClr val="E1DD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8" name="Rectangle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1" y="900"/>
                      <a:ext cx="2" cy="126"/>
                    </a:xfrm>
                    <a:prstGeom prst="rect">
                      <a:avLst/>
                    </a:prstGeom>
                    <a:solidFill>
                      <a:srgbClr val="E3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19" name="Rectangle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3" y="900"/>
                      <a:ext cx="3" cy="126"/>
                    </a:xfrm>
                    <a:prstGeom prst="rect">
                      <a:avLst/>
                    </a:prstGeom>
                    <a:solidFill>
                      <a:srgbClr val="E4E0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0" name="Rectangle 3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6" y="900"/>
                      <a:ext cx="3" cy="126"/>
                    </a:xfrm>
                    <a:prstGeom prst="rect">
                      <a:avLst/>
                    </a:prstGeom>
                    <a:solidFill>
                      <a:srgbClr val="E6E2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1" name="Rectangle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9" y="900"/>
                      <a:ext cx="2" cy="126"/>
                    </a:xfrm>
                    <a:prstGeom prst="rect">
                      <a:avLst/>
                    </a:prstGeom>
                    <a:solidFill>
                      <a:srgbClr val="E7E4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2" name="Rectangle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1" y="900"/>
                      <a:ext cx="3" cy="126"/>
                    </a:xfrm>
                    <a:prstGeom prst="rect">
                      <a:avLst/>
                    </a:prstGeom>
                    <a:solidFill>
                      <a:srgbClr val="E9E6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3" name="Rectangle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4" y="900"/>
                      <a:ext cx="3" cy="126"/>
                    </a:xfrm>
                    <a:prstGeom prst="rect">
                      <a:avLst/>
                    </a:prstGeom>
                    <a:solidFill>
                      <a:srgbClr val="EB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4" name="Rectangle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7" y="900"/>
                      <a:ext cx="3" cy="126"/>
                    </a:xfrm>
                    <a:prstGeom prst="rect">
                      <a:avLst/>
                    </a:prstGeom>
                    <a:solidFill>
                      <a:srgbClr val="ECE9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5" name="Rectangle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0" y="900"/>
                      <a:ext cx="4" cy="126"/>
                    </a:xfrm>
                    <a:prstGeom prst="rect">
                      <a:avLst/>
                    </a:prstGeom>
                    <a:solidFill>
                      <a:srgbClr val="EEEB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6" name="Rectangle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4" y="900"/>
                      <a:ext cx="3" cy="126"/>
                    </a:xfrm>
                    <a:prstGeom prst="rect">
                      <a:avLst/>
                    </a:prstGeom>
                    <a:solidFill>
                      <a:srgbClr val="EFED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7" name="Rectangle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7" y="900"/>
                      <a:ext cx="5" cy="126"/>
                    </a:xfrm>
                    <a:prstGeom prst="rect">
                      <a:avLst/>
                    </a:prstGeom>
                    <a:solidFill>
                      <a:srgbClr val="F1EF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8" name="Rectangle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2" y="900"/>
                      <a:ext cx="6" cy="126"/>
                    </a:xfrm>
                    <a:prstGeom prst="rect">
                      <a:avLst/>
                    </a:prstGeom>
                    <a:solidFill>
                      <a:srgbClr val="F3F1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29" name="Rectangle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8" y="900"/>
                      <a:ext cx="3" cy="126"/>
                    </a:xfrm>
                    <a:prstGeom prst="rect">
                      <a:avLst/>
                    </a:prstGeom>
                    <a:solidFill>
                      <a:srgbClr val="F5F3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0" name="Rectangle 3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1" y="900"/>
                      <a:ext cx="7" cy="126"/>
                    </a:xfrm>
                    <a:prstGeom prst="rect">
                      <a:avLst/>
                    </a:prstGeom>
                    <a:solidFill>
                      <a:srgbClr val="F6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1" name="Rectangle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8" y="900"/>
                      <a:ext cx="6" cy="126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2" name="Rectangle 3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4" y="900"/>
                      <a:ext cx="6" cy="126"/>
                    </a:xfrm>
                    <a:prstGeom prst="rect">
                      <a:avLst/>
                    </a:prstGeom>
                    <a:solidFill>
                      <a:srgbClr val="F9F9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3" name="Rectangle 3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0" y="900"/>
                      <a:ext cx="8" cy="126"/>
                    </a:xfrm>
                    <a:prstGeom prst="rect">
                      <a:avLst/>
                    </a:prstGeom>
                    <a:solidFill>
                      <a:srgbClr val="FBFA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4" name="Rectangle 3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8" y="900"/>
                      <a:ext cx="10" cy="126"/>
                    </a:xfrm>
                    <a:prstGeom prst="rect">
                      <a:avLst/>
                    </a:prstGeom>
                    <a:solidFill>
                      <a:srgbClr val="FC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5" name="Rectangle 3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8" y="900"/>
                      <a:ext cx="30" cy="126"/>
                    </a:xfrm>
                    <a:prstGeom prst="rect">
                      <a:avLst/>
                    </a:prstGeom>
                    <a:solidFill>
                      <a:srgbClr val="FEFE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6" name="Rectangle 3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8" y="900"/>
                      <a:ext cx="10" cy="126"/>
                    </a:xfrm>
                    <a:prstGeom prst="rect">
                      <a:avLst/>
                    </a:prstGeom>
                    <a:solidFill>
                      <a:srgbClr val="FD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7" name="Rectangle 3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8" y="900"/>
                      <a:ext cx="6" cy="126"/>
                    </a:xfrm>
                    <a:prstGeom prst="rect">
                      <a:avLst/>
                    </a:prstGeom>
                    <a:solidFill>
                      <a:srgbClr val="FBFB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8" name="Rectangle 3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4" y="900"/>
                      <a:ext cx="6" cy="126"/>
                    </a:xfrm>
                    <a:prstGeom prst="rect">
                      <a:avLst/>
                    </a:prstGeom>
                    <a:solidFill>
                      <a:srgbClr val="FAF9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39" name="Rectangle 3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0" y="900"/>
                      <a:ext cx="6" cy="126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0" name="Rectangle 3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6" y="900"/>
                      <a:ext cx="4" cy="126"/>
                    </a:xfrm>
                    <a:prstGeom prst="rect">
                      <a:avLst/>
                    </a:prstGeom>
                    <a:solidFill>
                      <a:srgbClr val="F7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1" name="Rectangle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0" y="900"/>
                      <a:ext cx="5" cy="126"/>
                    </a:xfrm>
                    <a:prstGeom prst="rect">
                      <a:avLst/>
                    </a:prstGeom>
                    <a:solidFill>
                      <a:srgbClr val="F5F4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2" name="Rectangle 3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5" y="900"/>
                      <a:ext cx="5" cy="126"/>
                    </a:xfrm>
                    <a:prstGeom prst="rect">
                      <a:avLst/>
                    </a:prstGeom>
                    <a:solidFill>
                      <a:srgbClr val="F4F2F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3" name="Rectangle 3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0" y="900"/>
                      <a:ext cx="4" cy="126"/>
                    </a:xfrm>
                    <a:prstGeom prst="rect">
                      <a:avLst/>
                    </a:prstGeom>
                    <a:solidFill>
                      <a:srgbClr val="F2F0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4" name="Rectangle 3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4" y="900"/>
                      <a:ext cx="5" cy="126"/>
                    </a:xfrm>
                    <a:prstGeom prst="rect">
                      <a:avLst/>
                    </a:prstGeom>
                    <a:solidFill>
                      <a:srgbClr val="F0EE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5" name="Rectangle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9" y="900"/>
                      <a:ext cx="4" cy="126"/>
                    </a:xfrm>
                    <a:prstGeom prst="rect">
                      <a:avLst/>
                    </a:prstGeom>
                    <a:solidFill>
                      <a:srgbClr val="EEEC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6" name="Rectangle 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3" y="900"/>
                      <a:ext cx="2" cy="126"/>
                    </a:xfrm>
                    <a:prstGeom prst="rect">
                      <a:avLst/>
                    </a:prstGeom>
                    <a:solidFill>
                      <a:srgbClr val="EDEA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7" name="Rectangle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5" y="900"/>
                      <a:ext cx="3" cy="126"/>
                    </a:xfrm>
                    <a:prstGeom prst="rect">
                      <a:avLst/>
                    </a:prstGeom>
                    <a:solidFill>
                      <a:srgbClr val="ECE8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8" name="Rectangle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8" y="900"/>
                      <a:ext cx="2" cy="126"/>
                    </a:xfrm>
                    <a:prstGeom prst="rect">
                      <a:avLst/>
                    </a:prstGeom>
                    <a:solidFill>
                      <a:srgbClr val="EA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49" name="Rectangle 3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0" y="900"/>
                      <a:ext cx="3" cy="126"/>
                    </a:xfrm>
                    <a:prstGeom prst="rect">
                      <a:avLst/>
                    </a:prstGeom>
                    <a:solidFill>
                      <a:srgbClr val="E8E5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0" name="Rectangle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3" y="900"/>
                      <a:ext cx="4" cy="126"/>
                    </a:xfrm>
                    <a:prstGeom prst="rect">
                      <a:avLst/>
                    </a:prstGeom>
                    <a:solidFill>
                      <a:srgbClr val="E7E3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1" name="Rectangle 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7" y="900"/>
                      <a:ext cx="2" cy="126"/>
                    </a:xfrm>
                    <a:prstGeom prst="rect">
                      <a:avLst/>
                    </a:prstGeom>
                    <a:solidFill>
                      <a:srgbClr val="E5E1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2" name="Rectangle 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9" y="900"/>
                      <a:ext cx="2" cy="126"/>
                    </a:xfrm>
                    <a:prstGeom prst="rect">
                      <a:avLst/>
                    </a:prstGeom>
                    <a:solidFill>
                      <a:srgbClr val="E4DF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3" name="Rectangle 3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1" y="900"/>
                      <a:ext cx="2" cy="126"/>
                    </a:xfrm>
                    <a:prstGeom prst="rect">
                      <a:avLst/>
                    </a:prstGeom>
                    <a:solidFill>
                      <a:srgbClr val="E2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4" name="Rectangle 3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3" y="900"/>
                      <a:ext cx="2" cy="126"/>
                    </a:xfrm>
                    <a:prstGeom prst="rect">
                      <a:avLst/>
                    </a:prstGeom>
                    <a:solidFill>
                      <a:srgbClr val="E1DC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5" name="Rectangle 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5" y="900"/>
                      <a:ext cx="3" cy="126"/>
                    </a:xfrm>
                    <a:prstGeom prst="rect">
                      <a:avLst/>
                    </a:prstGeom>
                    <a:solidFill>
                      <a:srgbClr val="E0DA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6" name="Rectangle 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8" y="900"/>
                      <a:ext cx="3" cy="126"/>
                    </a:xfrm>
                    <a:prstGeom prst="rect">
                      <a:avLst/>
                    </a:prstGeom>
                    <a:solidFill>
                      <a:srgbClr val="DED8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7" name="Rectangle 3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1" y="900"/>
                      <a:ext cx="2" cy="126"/>
                    </a:xfrm>
                    <a:prstGeom prst="rect">
                      <a:avLst/>
                    </a:prstGeom>
                    <a:solidFill>
                      <a:srgbClr val="DCD6F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8" name="Rectangle 3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3" y="900"/>
                      <a:ext cx="2" cy="126"/>
                    </a:xfrm>
                    <a:prstGeom prst="rect">
                      <a:avLst/>
                    </a:prstGeom>
                    <a:solidFill>
                      <a:srgbClr val="DAD4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59" name="Rectangle 3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5" y="900"/>
                      <a:ext cx="2" cy="126"/>
                    </a:xfrm>
                    <a:prstGeom prst="rect">
                      <a:avLst/>
                    </a:prstGeom>
                    <a:solidFill>
                      <a:srgbClr val="D9D2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0" name="Rectangle 3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7" y="900"/>
                      <a:ext cx="2" cy="126"/>
                    </a:xfrm>
                    <a:prstGeom prst="rect">
                      <a:avLst/>
                    </a:prstGeom>
                    <a:solidFill>
                      <a:srgbClr val="D7D0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1" name="Rectangle 3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9" y="900"/>
                      <a:ext cx="2" cy="126"/>
                    </a:xfrm>
                    <a:prstGeom prst="rect">
                      <a:avLst/>
                    </a:prstGeom>
                    <a:solidFill>
                      <a:srgbClr val="D6CE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2" name="Rectangle 3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1" y="900"/>
                      <a:ext cx="2" cy="126"/>
                    </a:xfrm>
                    <a:prstGeom prst="rect">
                      <a:avLst/>
                    </a:prstGeom>
                    <a:solidFill>
                      <a:srgbClr val="D4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3" name="Rectangle 3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3" y="900"/>
                      <a:ext cx="2" cy="126"/>
                    </a:xfrm>
                    <a:prstGeom prst="rect">
                      <a:avLst/>
                    </a:prstGeom>
                    <a:solidFill>
                      <a:srgbClr val="D3CB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4" name="Rectangle 4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5" y="900"/>
                      <a:ext cx="2" cy="126"/>
                    </a:xfrm>
                    <a:prstGeom prst="rect">
                      <a:avLst/>
                    </a:prstGeom>
                    <a:solidFill>
                      <a:srgbClr val="D1C9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5" name="Rectangle 4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7" y="900"/>
                      <a:ext cx="2" cy="126"/>
                    </a:xfrm>
                    <a:prstGeom prst="rect">
                      <a:avLst/>
                    </a:prstGeom>
                    <a:solidFill>
                      <a:srgbClr val="CFC7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6" name="Rectangle 4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9" y="900"/>
                      <a:ext cx="2" cy="126"/>
                    </a:xfrm>
                    <a:prstGeom prst="rect">
                      <a:avLst/>
                    </a:prstGeom>
                    <a:solidFill>
                      <a:srgbClr val="CEC5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7" name="Rectangle 4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1" y="900"/>
                      <a:ext cx="2" cy="126"/>
                    </a:xfrm>
                    <a:prstGeom prst="rect">
                      <a:avLst/>
                    </a:prstGeom>
                    <a:solidFill>
                      <a:srgbClr val="CCC3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8" name="Rectangle 4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3" y="900"/>
                      <a:ext cx="2" cy="126"/>
                    </a:xfrm>
                    <a:prstGeom prst="rect">
                      <a:avLst/>
                    </a:prstGeom>
                    <a:solidFill>
                      <a:srgbClr val="CAC1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69" name="Rectangle 4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5" y="900"/>
                      <a:ext cx="2" cy="126"/>
                    </a:xfrm>
                    <a:prstGeom prst="rect">
                      <a:avLst/>
                    </a:prstGeom>
                    <a:solidFill>
                      <a:srgbClr val="C9BF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0" name="Rectangle 4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7" y="900"/>
                      <a:ext cx="2" cy="126"/>
                    </a:xfrm>
                    <a:prstGeom prst="rect">
                      <a:avLst/>
                    </a:prstGeom>
                    <a:solidFill>
                      <a:srgbClr val="C8BD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1" name="Rectangle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9" y="900"/>
                      <a:ext cx="1" cy="126"/>
                    </a:xfrm>
                    <a:prstGeom prst="rect">
                      <a:avLst/>
                    </a:prstGeom>
                    <a:solidFill>
                      <a:srgbClr val="C6BB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2" name="Rectangle 4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900"/>
                      <a:ext cx="2" cy="126"/>
                    </a:xfrm>
                    <a:prstGeom prst="rect">
                      <a:avLst/>
                    </a:prstGeom>
                    <a:solidFill>
                      <a:srgbClr val="C4B9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3" name="Rectangle 4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2" y="900"/>
                      <a:ext cx="2" cy="126"/>
                    </a:xfrm>
                    <a:prstGeom prst="rect">
                      <a:avLst/>
                    </a:prstGeom>
                    <a:solidFill>
                      <a:srgbClr val="C2B7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4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4" y="900"/>
                      <a:ext cx="2" cy="126"/>
                    </a:xfrm>
                    <a:prstGeom prst="rect">
                      <a:avLst/>
                    </a:prstGeom>
                    <a:solidFill>
                      <a:srgbClr val="C1B5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5" name="Rectangle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900"/>
                      <a:ext cx="1" cy="126"/>
                    </a:xfrm>
                    <a:prstGeom prst="rect">
                      <a:avLst/>
                    </a:prstGeom>
                    <a:solidFill>
                      <a:srgbClr val="C0B3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6" name="Rectangle 4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7" y="900"/>
                      <a:ext cx="3" cy="126"/>
                    </a:xfrm>
                    <a:prstGeom prst="rect">
                      <a:avLst/>
                    </a:prstGeom>
                    <a:solidFill>
                      <a:srgbClr val="BEB1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7" name="Rectangle 4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0" y="900"/>
                      <a:ext cx="1" cy="126"/>
                    </a:xfrm>
                    <a:prstGeom prst="rect">
                      <a:avLst/>
                    </a:prstGeom>
                    <a:solidFill>
                      <a:srgbClr val="BCAF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8" name="Rectangle 4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1" y="900"/>
                      <a:ext cx="2" cy="126"/>
                    </a:xfrm>
                    <a:prstGeom prst="rect">
                      <a:avLst/>
                    </a:prstGeom>
                    <a:solidFill>
                      <a:srgbClr val="BBAD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79" name="Rectangle 4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3" y="900"/>
                      <a:ext cx="2" cy="126"/>
                    </a:xfrm>
                    <a:prstGeom prst="rect">
                      <a:avLst/>
                    </a:prstGeom>
                    <a:solidFill>
                      <a:srgbClr val="B9AB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0" name="Rectangle 4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5" y="900"/>
                      <a:ext cx="2" cy="126"/>
                    </a:xfrm>
                    <a:prstGeom prst="rect">
                      <a:avLst/>
                    </a:prstGeom>
                    <a:solidFill>
                      <a:srgbClr val="B7A9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1" name="Rectangle 4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7" y="900"/>
                      <a:ext cx="1" cy="126"/>
                    </a:xfrm>
                    <a:prstGeom prst="rect">
                      <a:avLst/>
                    </a:prstGeom>
                    <a:solidFill>
                      <a:srgbClr val="B5A7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2" name="Rectangle 4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8" y="900"/>
                      <a:ext cx="1" cy="126"/>
                    </a:xfrm>
                    <a:prstGeom prst="rect">
                      <a:avLst/>
                    </a:prstGeom>
                    <a:solidFill>
                      <a:srgbClr val="B4A5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3" name="Rectangle 4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9" y="900"/>
                      <a:ext cx="2" cy="126"/>
                    </a:xfrm>
                    <a:prstGeom prst="rect">
                      <a:avLst/>
                    </a:prstGeom>
                    <a:solidFill>
                      <a:srgbClr val="B2A3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4" name="Rectangle 4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1" y="900"/>
                      <a:ext cx="2" cy="126"/>
                    </a:xfrm>
                    <a:prstGeom prst="rect">
                      <a:avLst/>
                    </a:prstGeom>
                    <a:solidFill>
                      <a:srgbClr val="B1A1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5" name="Rectangle 4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3" y="900"/>
                      <a:ext cx="1" cy="126"/>
                    </a:xfrm>
                    <a:prstGeom prst="rect">
                      <a:avLst/>
                    </a:prstGeom>
                    <a:solidFill>
                      <a:srgbClr val="AF9F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6" name="Rectangle 4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4" y="900"/>
                      <a:ext cx="2" cy="126"/>
                    </a:xfrm>
                    <a:prstGeom prst="rect">
                      <a:avLst/>
                    </a:prstGeom>
                    <a:solidFill>
                      <a:srgbClr val="AE9D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7" name="Rectangle 4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6" y="900"/>
                      <a:ext cx="1" cy="126"/>
                    </a:xfrm>
                    <a:prstGeom prst="rect">
                      <a:avLst/>
                    </a:prstGeom>
                    <a:solidFill>
                      <a:srgbClr val="AD9B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8" name="Rectangle 4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" y="900"/>
                      <a:ext cx="2" cy="126"/>
                    </a:xfrm>
                    <a:prstGeom prst="rect">
                      <a:avLst/>
                    </a:prstGeom>
                    <a:solidFill>
                      <a:srgbClr val="AC99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89" name="Rectangle 4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9" y="900"/>
                      <a:ext cx="2" cy="126"/>
                    </a:xfrm>
                    <a:prstGeom prst="rect">
                      <a:avLst/>
                    </a:prstGeom>
                    <a:solidFill>
                      <a:srgbClr val="AA97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0" name="Rectangle 4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1" y="900"/>
                      <a:ext cx="1" cy="126"/>
                    </a:xfrm>
                    <a:prstGeom prst="rect">
                      <a:avLst/>
                    </a:prstGeom>
                    <a:solidFill>
                      <a:srgbClr val="A895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1" name="Rectangle 4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900"/>
                      <a:ext cx="2" cy="126"/>
                    </a:xfrm>
                    <a:prstGeom prst="rect">
                      <a:avLst/>
                    </a:prstGeom>
                    <a:solidFill>
                      <a:srgbClr val="A793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2" name="Rectangle 4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4" y="900"/>
                      <a:ext cx="1" cy="126"/>
                    </a:xfrm>
                    <a:prstGeom prst="rect">
                      <a:avLst/>
                    </a:prstGeom>
                    <a:solidFill>
                      <a:srgbClr val="A591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3" name="Rectangle 4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5" y="900"/>
                      <a:ext cx="2" cy="126"/>
                    </a:xfrm>
                    <a:prstGeom prst="rect">
                      <a:avLst/>
                    </a:prstGeom>
                    <a:solidFill>
                      <a:srgbClr val="A48F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4" name="Rectangle 4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7" y="900"/>
                      <a:ext cx="1" cy="126"/>
                    </a:xfrm>
                    <a:prstGeom prst="rect">
                      <a:avLst/>
                    </a:prstGeom>
                    <a:solidFill>
                      <a:srgbClr val="A28D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5" name="Rectangle 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8" y="900"/>
                      <a:ext cx="2" cy="126"/>
                    </a:xfrm>
                    <a:prstGeom prst="rect">
                      <a:avLst/>
                    </a:prstGeom>
                    <a:solidFill>
                      <a:srgbClr val="A18B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6" name="Rectangle 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0" y="900"/>
                      <a:ext cx="1" cy="126"/>
                    </a:xfrm>
                    <a:prstGeom prst="rect">
                      <a:avLst/>
                    </a:prstGeom>
                    <a:solidFill>
                      <a:srgbClr val="9F89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7" name="Rectangle 4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1" y="900"/>
                      <a:ext cx="2" cy="126"/>
                    </a:xfrm>
                    <a:prstGeom prst="rect">
                      <a:avLst/>
                    </a:prstGeom>
                    <a:solidFill>
                      <a:srgbClr val="9E87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8" name="Rectangle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3" y="900"/>
                      <a:ext cx="2" cy="126"/>
                    </a:xfrm>
                    <a:prstGeom prst="rect">
                      <a:avLst/>
                    </a:prstGeom>
                    <a:solidFill>
                      <a:srgbClr val="9C85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099" name="Rectangle 4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5" y="900"/>
                      <a:ext cx="1" cy="126"/>
                    </a:xfrm>
                    <a:prstGeom prst="rect">
                      <a:avLst/>
                    </a:prstGeom>
                    <a:solidFill>
                      <a:srgbClr val="9B83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0" name="Rectangle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6" y="900"/>
                      <a:ext cx="2" cy="126"/>
                    </a:xfrm>
                    <a:prstGeom prst="rect">
                      <a:avLst/>
                    </a:prstGeom>
                    <a:solidFill>
                      <a:srgbClr val="9A81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1" name="Rectangle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8" y="900"/>
                      <a:ext cx="1" cy="126"/>
                    </a:xfrm>
                    <a:prstGeom prst="rect">
                      <a:avLst/>
                    </a:prstGeom>
                    <a:solidFill>
                      <a:srgbClr val="987F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2" name="Rectangle 4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9" y="900"/>
                      <a:ext cx="2" cy="126"/>
                    </a:xfrm>
                    <a:prstGeom prst="rect">
                      <a:avLst/>
                    </a:prstGeom>
                    <a:solidFill>
                      <a:srgbClr val="977D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3" name="Rectangle 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1" y="900"/>
                      <a:ext cx="1" cy="126"/>
                    </a:xfrm>
                    <a:prstGeom prst="rect">
                      <a:avLst/>
                    </a:prstGeom>
                    <a:solidFill>
                      <a:srgbClr val="967B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4" name="Rectangle 4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2" y="900"/>
                      <a:ext cx="1" cy="126"/>
                    </a:xfrm>
                    <a:prstGeom prst="rect">
                      <a:avLst/>
                    </a:prstGeom>
                    <a:solidFill>
                      <a:srgbClr val="9479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5" name="Rectangle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3" y="900"/>
                      <a:ext cx="2" cy="126"/>
                    </a:xfrm>
                    <a:prstGeom prst="rect">
                      <a:avLst/>
                    </a:prstGeom>
                    <a:solidFill>
                      <a:srgbClr val="9377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6" name="Rectangle 4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5" y="900"/>
                      <a:ext cx="2" cy="126"/>
                    </a:xfrm>
                    <a:prstGeom prst="rect">
                      <a:avLst/>
                    </a:prstGeom>
                    <a:solidFill>
                      <a:srgbClr val="9175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7" name="Rectangle 4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7" y="900"/>
                      <a:ext cx="1" cy="126"/>
                    </a:xfrm>
                    <a:prstGeom prst="rect">
                      <a:avLst/>
                    </a:prstGeom>
                    <a:solidFill>
                      <a:srgbClr val="9073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108" name="Rectangle 4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8" y="900"/>
                      <a:ext cx="1" cy="126"/>
                    </a:xfrm>
                    <a:prstGeom prst="rect">
                      <a:avLst/>
                    </a:prstGeom>
                    <a:solidFill>
                      <a:srgbClr val="8F71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754110" name="Rectangle 446"/>
                  <p:cNvSpPr>
                    <a:spLocks noChangeArrowheads="1"/>
                  </p:cNvSpPr>
                  <p:nvPr/>
                </p:nvSpPr>
                <p:spPr bwMode="auto">
                  <a:xfrm>
                    <a:off x="2549" y="900"/>
                    <a:ext cx="2" cy="126"/>
                  </a:xfrm>
                  <a:prstGeom prst="rect">
                    <a:avLst/>
                  </a:prstGeom>
                  <a:solidFill>
                    <a:srgbClr val="8E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1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2551" y="900"/>
                    <a:ext cx="2" cy="126"/>
                  </a:xfrm>
                  <a:prstGeom prst="rect">
                    <a:avLst/>
                  </a:prstGeom>
                  <a:solidFill>
                    <a:srgbClr val="8C6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2" name="Rectangle 448"/>
                  <p:cNvSpPr>
                    <a:spLocks noChangeArrowheads="1"/>
                  </p:cNvSpPr>
                  <p:nvPr/>
                </p:nvSpPr>
                <p:spPr bwMode="auto">
                  <a:xfrm>
                    <a:off x="2553" y="900"/>
                    <a:ext cx="1" cy="126"/>
                  </a:xfrm>
                  <a:prstGeom prst="rect">
                    <a:avLst/>
                  </a:prstGeom>
                  <a:solidFill>
                    <a:srgbClr val="8B6B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3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900"/>
                    <a:ext cx="2" cy="126"/>
                  </a:xfrm>
                  <a:prstGeom prst="rect">
                    <a:avLst/>
                  </a:prstGeom>
                  <a:solidFill>
                    <a:srgbClr val="8A69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4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900"/>
                    <a:ext cx="2" cy="126"/>
                  </a:xfrm>
                  <a:prstGeom prst="rect">
                    <a:avLst/>
                  </a:prstGeom>
                  <a:solidFill>
                    <a:srgbClr val="88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5" name="Rectangle 451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900"/>
                    <a:ext cx="1" cy="126"/>
                  </a:xfrm>
                  <a:prstGeom prst="rect">
                    <a:avLst/>
                  </a:prstGeom>
                  <a:solidFill>
                    <a:srgbClr val="8765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6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900"/>
                    <a:ext cx="1" cy="126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7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900"/>
                    <a:ext cx="1" cy="126"/>
                  </a:xfrm>
                  <a:prstGeom prst="rect">
                    <a:avLst/>
                  </a:prstGeom>
                  <a:solidFill>
                    <a:srgbClr val="846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8" name="Rectangle 454"/>
                  <p:cNvSpPr>
                    <a:spLocks noChangeArrowheads="1"/>
                  </p:cNvSpPr>
                  <p:nvPr/>
                </p:nvSpPr>
                <p:spPr bwMode="auto">
                  <a:xfrm>
                    <a:off x="2561" y="900"/>
                    <a:ext cx="2" cy="126"/>
                  </a:xfrm>
                  <a:prstGeom prst="rect">
                    <a:avLst/>
                  </a:prstGeom>
                  <a:solidFill>
                    <a:srgbClr val="83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19" name="Rectangle 455"/>
                  <p:cNvSpPr>
                    <a:spLocks noChangeArrowheads="1"/>
                  </p:cNvSpPr>
                  <p:nvPr/>
                </p:nvSpPr>
                <p:spPr bwMode="auto">
                  <a:xfrm>
                    <a:off x="2563" y="900"/>
                    <a:ext cx="2" cy="126"/>
                  </a:xfrm>
                  <a:prstGeom prst="rect">
                    <a:avLst/>
                  </a:prstGeom>
                  <a:solidFill>
                    <a:srgbClr val="825D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0" name="Rectangle 456"/>
                  <p:cNvSpPr>
                    <a:spLocks noChangeArrowheads="1"/>
                  </p:cNvSpPr>
                  <p:nvPr/>
                </p:nvSpPr>
                <p:spPr bwMode="auto">
                  <a:xfrm>
                    <a:off x="2565" y="900"/>
                    <a:ext cx="1" cy="126"/>
                  </a:xfrm>
                  <a:prstGeom prst="rect">
                    <a:avLst/>
                  </a:prstGeom>
                  <a:solidFill>
                    <a:srgbClr val="815B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1" name="Rectangle 457"/>
                  <p:cNvSpPr>
                    <a:spLocks noChangeArrowheads="1"/>
                  </p:cNvSpPr>
                  <p:nvPr/>
                </p:nvSpPr>
                <p:spPr bwMode="auto">
                  <a:xfrm>
                    <a:off x="2566" y="900"/>
                    <a:ext cx="2" cy="126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2" name="Rectangle 458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900"/>
                    <a:ext cx="2" cy="126"/>
                  </a:xfrm>
                  <a:prstGeom prst="rect">
                    <a:avLst/>
                  </a:prstGeom>
                  <a:solidFill>
                    <a:srgbClr val="7F57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3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2570" y="900"/>
                    <a:ext cx="1" cy="126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4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900"/>
                    <a:ext cx="1" cy="126"/>
                  </a:xfrm>
                  <a:prstGeom prst="rect">
                    <a:avLst/>
                  </a:prstGeom>
                  <a:solidFill>
                    <a:srgbClr val="7D53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5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900"/>
                    <a:ext cx="2" cy="126"/>
                  </a:xfrm>
                  <a:prstGeom prst="rect">
                    <a:avLst/>
                  </a:prstGeom>
                  <a:solidFill>
                    <a:srgbClr val="7C51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6" name="Rectangle 462"/>
                  <p:cNvSpPr>
                    <a:spLocks noChangeArrowheads="1"/>
                  </p:cNvSpPr>
                  <p:nvPr/>
                </p:nvSpPr>
                <p:spPr bwMode="auto">
                  <a:xfrm>
                    <a:off x="2574" y="900"/>
                    <a:ext cx="2" cy="126"/>
                  </a:xfrm>
                  <a:prstGeom prst="rect">
                    <a:avLst/>
                  </a:prstGeom>
                  <a:solidFill>
                    <a:srgbClr val="7A4F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7" name="Rectangle 463"/>
                  <p:cNvSpPr>
                    <a:spLocks noChangeArrowheads="1"/>
                  </p:cNvSpPr>
                  <p:nvPr/>
                </p:nvSpPr>
                <p:spPr bwMode="auto">
                  <a:xfrm>
                    <a:off x="2576" y="900"/>
                    <a:ext cx="1" cy="126"/>
                  </a:xfrm>
                  <a:prstGeom prst="rect">
                    <a:avLst/>
                  </a:prstGeom>
                  <a:solidFill>
                    <a:srgbClr val="794D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8" name="Rectangle 464"/>
                  <p:cNvSpPr>
                    <a:spLocks noChangeArrowheads="1"/>
                  </p:cNvSpPr>
                  <p:nvPr/>
                </p:nvSpPr>
                <p:spPr bwMode="auto">
                  <a:xfrm>
                    <a:off x="2577" y="900"/>
                    <a:ext cx="1" cy="126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29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2578" y="900"/>
                    <a:ext cx="2" cy="126"/>
                  </a:xfrm>
                  <a:prstGeom prst="rect">
                    <a:avLst/>
                  </a:prstGeom>
                  <a:solidFill>
                    <a:srgbClr val="7849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0" name="Rectangle 466"/>
                  <p:cNvSpPr>
                    <a:spLocks noChangeArrowheads="1"/>
                  </p:cNvSpPr>
                  <p:nvPr/>
                </p:nvSpPr>
                <p:spPr bwMode="auto">
                  <a:xfrm>
                    <a:off x="2580" y="900"/>
                    <a:ext cx="1" cy="126"/>
                  </a:xfrm>
                  <a:prstGeom prst="rect">
                    <a:avLst/>
                  </a:prstGeom>
                  <a:solidFill>
                    <a:srgbClr val="7647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1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900"/>
                    <a:ext cx="2" cy="126"/>
                  </a:xfrm>
                  <a:prstGeom prst="rect">
                    <a:avLst/>
                  </a:prstGeom>
                  <a:solidFill>
                    <a:srgbClr val="7545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2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2583" y="900"/>
                    <a:ext cx="2" cy="126"/>
                  </a:xfrm>
                  <a:prstGeom prst="rect">
                    <a:avLst/>
                  </a:prstGeom>
                  <a:solidFill>
                    <a:srgbClr val="7543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3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2585" y="900"/>
                    <a:ext cx="1" cy="126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4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900"/>
                    <a:ext cx="2" cy="126"/>
                  </a:xfrm>
                  <a:prstGeom prst="rect">
                    <a:avLst/>
                  </a:prstGeom>
                  <a:solidFill>
                    <a:srgbClr val="733F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5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2588" y="900"/>
                    <a:ext cx="1" cy="126"/>
                  </a:xfrm>
                  <a:prstGeom prst="rect">
                    <a:avLst/>
                  </a:prstGeom>
                  <a:solidFill>
                    <a:srgbClr val="723D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6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2589" y="900"/>
                    <a:ext cx="2" cy="126"/>
                  </a:xfrm>
                  <a:prstGeom prst="rect">
                    <a:avLst/>
                  </a:prstGeom>
                  <a:solidFill>
                    <a:srgbClr val="723B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7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2591" y="900"/>
                    <a:ext cx="1" cy="126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8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900"/>
                    <a:ext cx="2" cy="126"/>
                  </a:xfrm>
                  <a:prstGeom prst="rect">
                    <a:avLst/>
                  </a:prstGeom>
                  <a:solidFill>
                    <a:srgbClr val="7037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39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2594" y="900"/>
                    <a:ext cx="1" cy="126"/>
                  </a:xfrm>
                  <a:prstGeom prst="rect">
                    <a:avLst/>
                  </a:prstGeom>
                  <a:solidFill>
                    <a:srgbClr val="6F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0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2595" y="900"/>
                    <a:ext cx="2" cy="126"/>
                  </a:xfrm>
                  <a:prstGeom prst="rect">
                    <a:avLst/>
                  </a:prstGeom>
                  <a:solidFill>
                    <a:srgbClr val="6F33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900"/>
                    <a:ext cx="1" cy="126"/>
                  </a:xfrm>
                  <a:prstGeom prst="rect">
                    <a:avLst/>
                  </a:prstGeom>
                  <a:solidFill>
                    <a:srgbClr val="6E3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2598" y="900"/>
                    <a:ext cx="2" cy="126"/>
                  </a:xfrm>
                  <a:prstGeom prst="rect">
                    <a:avLst/>
                  </a:prstGeom>
                  <a:solidFill>
                    <a:srgbClr val="6D2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3" name="Rectangle 479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900"/>
                    <a:ext cx="2" cy="126"/>
                  </a:xfrm>
                  <a:prstGeom prst="rect">
                    <a:avLst/>
                  </a:prstGeom>
                  <a:solidFill>
                    <a:srgbClr val="6C2D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4" name="Rectangle 480"/>
                  <p:cNvSpPr>
                    <a:spLocks noChangeArrowheads="1"/>
                  </p:cNvSpPr>
                  <p:nvPr/>
                </p:nvSpPr>
                <p:spPr bwMode="auto">
                  <a:xfrm>
                    <a:off x="2602" y="900"/>
                    <a:ext cx="1" cy="126"/>
                  </a:xfrm>
                  <a:prstGeom prst="rect">
                    <a:avLst/>
                  </a:prstGeom>
                  <a:solidFill>
                    <a:srgbClr val="6B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5" name="Rectangle 481"/>
                  <p:cNvSpPr>
                    <a:spLocks noChangeArrowheads="1"/>
                  </p:cNvSpPr>
                  <p:nvPr/>
                </p:nvSpPr>
                <p:spPr bwMode="auto">
                  <a:xfrm>
                    <a:off x="2603" y="900"/>
                    <a:ext cx="1" cy="126"/>
                  </a:xfrm>
                  <a:prstGeom prst="rect">
                    <a:avLst/>
                  </a:prstGeom>
                  <a:solidFill>
                    <a:srgbClr val="6B29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6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900"/>
                    <a:ext cx="2" cy="126"/>
                  </a:xfrm>
                  <a:prstGeom prst="rect">
                    <a:avLst/>
                  </a:prstGeom>
                  <a:solidFill>
                    <a:srgbClr val="6B27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7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2606" y="900"/>
                    <a:ext cx="1" cy="126"/>
                  </a:xfrm>
                  <a:prstGeom prst="rect">
                    <a:avLst/>
                  </a:prstGeom>
                  <a:solidFill>
                    <a:srgbClr val="6A25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8" name="Rectangle 484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900"/>
                    <a:ext cx="1" cy="126"/>
                  </a:xfrm>
                  <a:prstGeom prst="rect">
                    <a:avLst/>
                  </a:prstGeom>
                  <a:solidFill>
                    <a:srgbClr val="6A2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49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900"/>
                    <a:ext cx="1" cy="126"/>
                  </a:xfrm>
                  <a:prstGeom prst="rect">
                    <a:avLst/>
                  </a:prstGeom>
                  <a:solidFill>
                    <a:srgbClr val="6921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0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900"/>
                    <a:ext cx="1" cy="126"/>
                  </a:xfrm>
                  <a:prstGeom prst="rect">
                    <a:avLst/>
                  </a:prstGeom>
                  <a:solidFill>
                    <a:srgbClr val="691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2610" y="900"/>
                    <a:ext cx="1" cy="126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900"/>
                    <a:ext cx="2" cy="126"/>
                  </a:xfrm>
                  <a:prstGeom prst="rect">
                    <a:avLst/>
                  </a:prstGeom>
                  <a:solidFill>
                    <a:srgbClr val="681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3" name="Rectangle 489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900"/>
                    <a:ext cx="1" cy="126"/>
                  </a:xfrm>
                  <a:prstGeom prst="rect">
                    <a:avLst/>
                  </a:prstGeom>
                  <a:solidFill>
                    <a:srgbClr val="681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4" name="Rectangle 490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900"/>
                    <a:ext cx="1" cy="126"/>
                  </a:xfrm>
                  <a:prstGeom prst="rect">
                    <a:avLst/>
                  </a:prstGeom>
                  <a:solidFill>
                    <a:srgbClr val="681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5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2614" y="900"/>
                    <a:ext cx="1" cy="126"/>
                  </a:xfrm>
                  <a:prstGeom prst="rect">
                    <a:avLst/>
                  </a:prstGeom>
                  <a:solidFill>
                    <a:srgbClr val="6715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6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900"/>
                    <a:ext cx="1" cy="126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7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900"/>
                    <a:ext cx="1" cy="126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8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2617" y="900"/>
                    <a:ext cx="1" cy="126"/>
                  </a:xfrm>
                  <a:prstGeom prst="rect">
                    <a:avLst/>
                  </a:prstGeom>
                  <a:solidFill>
                    <a:srgbClr val="670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59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2617" y="900"/>
                    <a:ext cx="1" cy="126"/>
                  </a:xfrm>
                  <a:prstGeom prst="rect">
                    <a:avLst/>
                  </a:prstGeom>
                  <a:solidFill>
                    <a:srgbClr val="670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0" name="Rectangle 496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900"/>
                    <a:ext cx="1" cy="126"/>
                  </a:xfrm>
                  <a:prstGeom prst="rect">
                    <a:avLst/>
                  </a:prstGeom>
                  <a:solidFill>
                    <a:srgbClr val="660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1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900"/>
                    <a:ext cx="1" cy="126"/>
                  </a:xfrm>
                  <a:prstGeom prst="rect">
                    <a:avLst/>
                  </a:prstGeom>
                  <a:solidFill>
                    <a:srgbClr val="660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2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900"/>
                    <a:ext cx="516" cy="126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754321" name="Group 657"/>
                <p:cNvGrpSpPr>
                  <a:grpSpLocks/>
                </p:cNvGrpSpPr>
                <p:nvPr/>
              </p:nvGrpSpPr>
              <p:grpSpPr bwMode="auto">
                <a:xfrm>
                  <a:off x="2304" y="809"/>
                  <a:ext cx="94" cy="91"/>
                  <a:chOff x="2304" y="809"/>
                  <a:chExt cx="94" cy="91"/>
                </a:xfrm>
              </p:grpSpPr>
              <p:sp>
                <p:nvSpPr>
                  <p:cNvPr id="754164" name="Rectangle 500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809"/>
                    <a:ext cx="1" cy="91"/>
                  </a:xfrm>
                  <a:prstGeom prst="rect">
                    <a:avLst/>
                  </a:prstGeom>
                  <a:solidFill>
                    <a:srgbClr val="660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5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2305" y="809"/>
                    <a:ext cx="1" cy="91"/>
                  </a:xfrm>
                  <a:prstGeom prst="rect">
                    <a:avLst/>
                  </a:prstGeom>
                  <a:solidFill>
                    <a:srgbClr val="670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6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2305" y="809"/>
                    <a:ext cx="1" cy="91"/>
                  </a:xfrm>
                  <a:prstGeom prst="rect">
                    <a:avLst/>
                  </a:prstGeom>
                  <a:solidFill>
                    <a:srgbClr val="681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7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2306" y="809"/>
                    <a:ext cx="1" cy="91"/>
                  </a:xfrm>
                  <a:prstGeom prst="rect">
                    <a:avLst/>
                  </a:prstGeom>
                  <a:solidFill>
                    <a:srgbClr val="681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8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2306" y="809"/>
                    <a:ext cx="1" cy="91"/>
                  </a:xfrm>
                  <a:prstGeom prst="rect">
                    <a:avLst/>
                  </a:prstGeom>
                  <a:solidFill>
                    <a:srgbClr val="692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69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809"/>
                    <a:ext cx="1" cy="91"/>
                  </a:xfrm>
                  <a:prstGeom prst="rect">
                    <a:avLst/>
                  </a:prstGeom>
                  <a:solidFill>
                    <a:srgbClr val="6A27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0" name="Rectangle 506"/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809"/>
                    <a:ext cx="1" cy="91"/>
                  </a:xfrm>
                  <a:prstGeom prst="rect">
                    <a:avLst/>
                  </a:prstGeom>
                  <a:solidFill>
                    <a:srgbClr val="6C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1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809"/>
                    <a:ext cx="1" cy="91"/>
                  </a:xfrm>
                  <a:prstGeom prst="rect">
                    <a:avLst/>
                  </a:prstGeom>
                  <a:solidFill>
                    <a:srgbClr val="6D2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2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809"/>
                    <a:ext cx="1" cy="91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3" name="Rectangle 509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809"/>
                    <a:ext cx="1" cy="91"/>
                  </a:xfrm>
                  <a:prstGeom prst="rect">
                    <a:avLst/>
                  </a:prstGeom>
                  <a:solidFill>
                    <a:srgbClr val="70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4" name="Rectangle 510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809"/>
                    <a:ext cx="1" cy="91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5" name="Rectangle 511"/>
                  <p:cNvSpPr>
                    <a:spLocks noChangeArrowheads="1"/>
                  </p:cNvSpPr>
                  <p:nvPr/>
                </p:nvSpPr>
                <p:spPr bwMode="auto">
                  <a:xfrm>
                    <a:off x="2310" y="809"/>
                    <a:ext cx="1" cy="91"/>
                  </a:xfrm>
                  <a:prstGeom prst="rect">
                    <a:avLst/>
                  </a:prstGeom>
                  <a:solidFill>
                    <a:srgbClr val="723D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6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2310" y="809"/>
                    <a:ext cx="1" cy="91"/>
                  </a:xfrm>
                  <a:prstGeom prst="rect">
                    <a:avLst/>
                  </a:prstGeom>
                  <a:solidFill>
                    <a:srgbClr val="74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7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809"/>
                    <a:ext cx="1" cy="91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8" name="Rectangle 514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809"/>
                    <a:ext cx="1" cy="91"/>
                  </a:xfrm>
                  <a:prstGeom prst="rect">
                    <a:avLst/>
                  </a:prstGeom>
                  <a:solidFill>
                    <a:srgbClr val="7747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79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809"/>
                    <a:ext cx="1" cy="91"/>
                  </a:xfrm>
                  <a:prstGeom prst="rect">
                    <a:avLst/>
                  </a:prstGeom>
                  <a:solidFill>
                    <a:srgbClr val="79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0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2312" y="809"/>
                    <a:ext cx="1" cy="91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1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2312" y="809"/>
                    <a:ext cx="1" cy="91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2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2313" y="809"/>
                    <a:ext cx="1" cy="91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3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2313" y="809"/>
                    <a:ext cx="1" cy="91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4" name="Rectangle 520"/>
                  <p:cNvSpPr>
                    <a:spLocks noChangeArrowheads="1"/>
                  </p:cNvSpPr>
                  <p:nvPr/>
                </p:nvSpPr>
                <p:spPr bwMode="auto">
                  <a:xfrm>
                    <a:off x="2314" y="809"/>
                    <a:ext cx="1" cy="91"/>
                  </a:xfrm>
                  <a:prstGeom prst="rect">
                    <a:avLst/>
                  </a:prstGeom>
                  <a:solidFill>
                    <a:srgbClr val="825C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5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2314" y="809"/>
                    <a:ext cx="1" cy="91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6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2315" y="809"/>
                    <a:ext cx="1" cy="91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7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2315" y="809"/>
                    <a:ext cx="1" cy="91"/>
                  </a:xfrm>
                  <a:prstGeom prst="rect">
                    <a:avLst/>
                  </a:prstGeom>
                  <a:solidFill>
                    <a:srgbClr val="89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8" name="Rectangle 524"/>
                  <p:cNvSpPr>
                    <a:spLocks noChangeArrowheads="1"/>
                  </p:cNvSpPr>
                  <p:nvPr/>
                </p:nvSpPr>
                <p:spPr bwMode="auto">
                  <a:xfrm>
                    <a:off x="2316" y="809"/>
                    <a:ext cx="1" cy="91"/>
                  </a:xfrm>
                  <a:prstGeom prst="rect">
                    <a:avLst/>
                  </a:prstGeom>
                  <a:solidFill>
                    <a:srgbClr val="8B6B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89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2316" y="809"/>
                    <a:ext cx="1" cy="91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0" name="Rectangle 526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809"/>
                    <a:ext cx="1" cy="91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809"/>
                    <a:ext cx="1" cy="91"/>
                  </a:xfrm>
                  <a:prstGeom prst="rect">
                    <a:avLst/>
                  </a:prstGeom>
                  <a:solidFill>
                    <a:srgbClr val="9176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809"/>
                    <a:ext cx="1" cy="91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3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809"/>
                    <a:ext cx="1" cy="91"/>
                  </a:xfrm>
                  <a:prstGeom prst="rect">
                    <a:avLst/>
                  </a:prstGeom>
                  <a:solidFill>
                    <a:srgbClr val="96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4" name="Rectangle 530"/>
                  <p:cNvSpPr>
                    <a:spLocks noChangeArrowheads="1"/>
                  </p:cNvSpPr>
                  <p:nvPr/>
                </p:nvSpPr>
                <p:spPr bwMode="auto">
                  <a:xfrm>
                    <a:off x="2319" y="809"/>
                    <a:ext cx="1" cy="91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5" name="Rectangle 531"/>
                  <p:cNvSpPr>
                    <a:spLocks noChangeArrowheads="1"/>
                  </p:cNvSpPr>
                  <p:nvPr/>
                </p:nvSpPr>
                <p:spPr bwMode="auto">
                  <a:xfrm>
                    <a:off x="2319" y="809"/>
                    <a:ext cx="1" cy="91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6" name="Rectangle 532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809"/>
                    <a:ext cx="1" cy="91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7" name="Rectangle 533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809"/>
                    <a:ext cx="1" cy="91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8" name="Rectangle 534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809"/>
                    <a:ext cx="1" cy="91"/>
                  </a:xfrm>
                  <a:prstGeom prst="rect">
                    <a:avLst/>
                  </a:prstGeom>
                  <a:solidFill>
                    <a:srgbClr val="A38E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199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809"/>
                    <a:ext cx="1" cy="91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0" name="Rectangle 536"/>
                  <p:cNvSpPr>
                    <a:spLocks noChangeArrowheads="1"/>
                  </p:cNvSpPr>
                  <p:nvPr/>
                </p:nvSpPr>
                <p:spPr bwMode="auto">
                  <a:xfrm>
                    <a:off x="2322" y="809"/>
                    <a:ext cx="1" cy="91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1" name="Rectangle 537"/>
                  <p:cNvSpPr>
                    <a:spLocks noChangeArrowheads="1"/>
                  </p:cNvSpPr>
                  <p:nvPr/>
                </p:nvSpPr>
                <p:spPr bwMode="auto">
                  <a:xfrm>
                    <a:off x="2322" y="809"/>
                    <a:ext cx="1" cy="91"/>
                  </a:xfrm>
                  <a:prstGeom prst="rect">
                    <a:avLst/>
                  </a:prstGeom>
                  <a:solidFill>
                    <a:srgbClr val="AA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2" name="Rectangle 538"/>
                  <p:cNvSpPr>
                    <a:spLocks noChangeArrowheads="1"/>
                  </p:cNvSpPr>
                  <p:nvPr/>
                </p:nvSpPr>
                <p:spPr bwMode="auto">
                  <a:xfrm>
                    <a:off x="2323" y="809"/>
                    <a:ext cx="1" cy="91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3" name="Rectangle 539"/>
                  <p:cNvSpPr>
                    <a:spLocks noChangeArrowheads="1"/>
                  </p:cNvSpPr>
                  <p:nvPr/>
                </p:nvSpPr>
                <p:spPr bwMode="auto">
                  <a:xfrm>
                    <a:off x="2323" y="809"/>
                    <a:ext cx="1" cy="91"/>
                  </a:xfrm>
                  <a:prstGeom prst="rect">
                    <a:avLst/>
                  </a:prstGeom>
                  <a:solidFill>
                    <a:srgbClr val="AF9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4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809"/>
                    <a:ext cx="1" cy="91"/>
                  </a:xfrm>
                  <a:prstGeom prst="rect">
                    <a:avLst/>
                  </a:prstGeom>
                  <a:solidFill>
                    <a:srgbClr val="B2A3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5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809"/>
                    <a:ext cx="1" cy="91"/>
                  </a:xfrm>
                  <a:prstGeom prst="rect">
                    <a:avLst/>
                  </a:prstGeom>
                  <a:solidFill>
                    <a:srgbClr val="B5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6" name="Rectangle 542"/>
                  <p:cNvSpPr>
                    <a:spLocks noChangeArrowheads="1"/>
                  </p:cNvSpPr>
                  <p:nvPr/>
                </p:nvSpPr>
                <p:spPr bwMode="auto">
                  <a:xfrm>
                    <a:off x="2325" y="809"/>
                    <a:ext cx="1" cy="91"/>
                  </a:xfrm>
                  <a:prstGeom prst="rect">
                    <a:avLst/>
                  </a:prstGeom>
                  <a:solidFill>
                    <a:srgbClr val="B7A9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7" name="Rectangle 543"/>
                  <p:cNvSpPr>
                    <a:spLocks noChangeArrowheads="1"/>
                  </p:cNvSpPr>
                  <p:nvPr/>
                </p:nvSpPr>
                <p:spPr bwMode="auto">
                  <a:xfrm>
                    <a:off x="2325" y="809"/>
                    <a:ext cx="1" cy="91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8" name="Rectangle 544"/>
                  <p:cNvSpPr>
                    <a:spLocks noChangeArrowheads="1"/>
                  </p:cNvSpPr>
                  <p:nvPr/>
                </p:nvSpPr>
                <p:spPr bwMode="auto">
                  <a:xfrm>
                    <a:off x="2326" y="809"/>
                    <a:ext cx="1" cy="91"/>
                  </a:xfrm>
                  <a:prstGeom prst="rect">
                    <a:avLst/>
                  </a:prstGeom>
                  <a:solidFill>
                    <a:srgbClr val="BD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09" name="Rectangle 545"/>
                  <p:cNvSpPr>
                    <a:spLocks noChangeArrowheads="1"/>
                  </p:cNvSpPr>
                  <p:nvPr/>
                </p:nvSpPr>
                <p:spPr bwMode="auto">
                  <a:xfrm>
                    <a:off x="2326" y="809"/>
                    <a:ext cx="1" cy="91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0" name="Rectangle 546"/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809"/>
                    <a:ext cx="1" cy="91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1" name="Rectangle 547"/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809"/>
                    <a:ext cx="1" cy="91"/>
                  </a:xfrm>
                  <a:prstGeom prst="rect">
                    <a:avLst/>
                  </a:prstGeom>
                  <a:solidFill>
                    <a:srgbClr val="C4B8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2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809"/>
                    <a:ext cx="1" cy="91"/>
                  </a:xfrm>
                  <a:prstGeom prst="rect">
                    <a:avLst/>
                  </a:prstGeom>
                  <a:solidFill>
                    <a:srgbClr val="C6BB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3" name="Rectangle 549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809"/>
                    <a:ext cx="1" cy="91"/>
                  </a:xfrm>
                  <a:prstGeom prst="rect">
                    <a:avLst/>
                  </a:prstGeom>
                  <a:solidFill>
                    <a:srgbClr val="C8BE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4" name="Rectangle 550"/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809"/>
                    <a:ext cx="1" cy="91"/>
                  </a:xfrm>
                  <a:prstGeom prst="rect">
                    <a:avLst/>
                  </a:prstGeom>
                  <a:solidFill>
                    <a:srgbClr val="CB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5" name="Rectangle 551"/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809"/>
                    <a:ext cx="1" cy="91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6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809"/>
                    <a:ext cx="1" cy="91"/>
                  </a:xfrm>
                  <a:prstGeom prst="rect">
                    <a:avLst/>
                  </a:prstGeom>
                  <a:solidFill>
                    <a:srgbClr val="CF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7" name="Rectangle 553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809"/>
                    <a:ext cx="1" cy="91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8" name="Rectangle 554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809"/>
                    <a:ext cx="1" cy="91"/>
                  </a:xfrm>
                  <a:prstGeom prst="rect">
                    <a:avLst/>
                  </a:prstGeom>
                  <a:solidFill>
                    <a:srgbClr val="D4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19" name="Rectangle 555"/>
                  <p:cNvSpPr>
                    <a:spLocks noChangeArrowheads="1"/>
                  </p:cNvSpPr>
                  <p:nvPr/>
                </p:nvSpPr>
                <p:spPr bwMode="auto">
                  <a:xfrm>
                    <a:off x="2331" y="809"/>
                    <a:ext cx="1" cy="91"/>
                  </a:xfrm>
                  <a:prstGeom prst="rect">
                    <a:avLst/>
                  </a:prstGeom>
                  <a:solidFill>
                    <a:srgbClr val="D6CE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0" name="Rectangle 556"/>
                  <p:cNvSpPr>
                    <a:spLocks noChangeArrowheads="1"/>
                  </p:cNvSpPr>
                  <p:nvPr/>
                </p:nvSpPr>
                <p:spPr bwMode="auto">
                  <a:xfrm>
                    <a:off x="2331" y="809"/>
                    <a:ext cx="1" cy="91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1" name="Rectangle 557"/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809"/>
                    <a:ext cx="1" cy="91"/>
                  </a:xfrm>
                  <a:prstGeom prst="rect">
                    <a:avLst/>
                  </a:prstGeom>
                  <a:solidFill>
                    <a:srgbClr val="DA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2" name="Rectangle 558"/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809"/>
                    <a:ext cx="1" cy="91"/>
                  </a:xfrm>
                  <a:prstGeom prst="rect">
                    <a:avLst/>
                  </a:prstGeom>
                  <a:solidFill>
                    <a:srgbClr val="DCD5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3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2333" y="809"/>
                    <a:ext cx="1" cy="91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4" name="Rectangle 560"/>
                  <p:cNvSpPr>
                    <a:spLocks noChangeArrowheads="1"/>
                  </p:cNvSpPr>
                  <p:nvPr/>
                </p:nvSpPr>
                <p:spPr bwMode="auto">
                  <a:xfrm>
                    <a:off x="2333" y="809"/>
                    <a:ext cx="1" cy="91"/>
                  </a:xfrm>
                  <a:prstGeom prst="rect">
                    <a:avLst/>
                  </a:prstGeom>
                  <a:solidFill>
                    <a:srgbClr val="E0DA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5" name="Rectangle 561"/>
                  <p:cNvSpPr>
                    <a:spLocks noChangeArrowheads="1"/>
                  </p:cNvSpPr>
                  <p:nvPr/>
                </p:nvSpPr>
                <p:spPr bwMode="auto">
                  <a:xfrm>
                    <a:off x="2334" y="809"/>
                    <a:ext cx="1" cy="91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6" name="Rectangle 562"/>
                  <p:cNvSpPr>
                    <a:spLocks noChangeArrowheads="1"/>
                  </p:cNvSpPr>
                  <p:nvPr/>
                </p:nvSpPr>
                <p:spPr bwMode="auto">
                  <a:xfrm>
                    <a:off x="2334" y="809"/>
                    <a:ext cx="1" cy="91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7" name="Rectangle 563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809"/>
                    <a:ext cx="1" cy="91"/>
                  </a:xfrm>
                  <a:prstGeom prst="rect">
                    <a:avLst/>
                  </a:prstGeom>
                  <a:solidFill>
                    <a:srgbClr val="E5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8" name="Rectangle 564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809"/>
                    <a:ext cx="1" cy="91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29" name="Rectangle 565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809"/>
                    <a:ext cx="1" cy="91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0" name="Rectangle 56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809"/>
                    <a:ext cx="1" cy="91"/>
                  </a:xfrm>
                  <a:prstGeom prst="rect">
                    <a:avLst/>
                  </a:prstGeom>
                  <a:solidFill>
                    <a:srgbClr val="E9E6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1" name="Rectangle 567"/>
                  <p:cNvSpPr>
                    <a:spLocks noChangeArrowheads="1"/>
                  </p:cNvSpPr>
                  <p:nvPr/>
                </p:nvSpPr>
                <p:spPr bwMode="auto">
                  <a:xfrm>
                    <a:off x="2337" y="809"/>
                    <a:ext cx="1" cy="91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2" name="Rectangle 568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809"/>
                    <a:ext cx="1" cy="91"/>
                  </a:xfrm>
                  <a:prstGeom prst="rect">
                    <a:avLst/>
                  </a:prstGeom>
                  <a:solidFill>
                    <a:srgbClr val="ED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3" name="Rectangle 569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809"/>
                    <a:ext cx="1" cy="91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4" name="Rectangle 570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809"/>
                    <a:ext cx="1" cy="91"/>
                  </a:xfrm>
                  <a:prstGeom prst="rect">
                    <a:avLst/>
                  </a:prstGeom>
                  <a:solidFill>
                    <a:srgbClr val="F0EF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5" name="Rectangle 571"/>
                  <p:cNvSpPr>
                    <a:spLocks noChangeArrowheads="1"/>
                  </p:cNvSpPr>
                  <p:nvPr/>
                </p:nvSpPr>
                <p:spPr bwMode="auto">
                  <a:xfrm>
                    <a:off x="2340" y="809"/>
                    <a:ext cx="1" cy="91"/>
                  </a:xfrm>
                  <a:prstGeom prst="rect">
                    <a:avLst/>
                  </a:prstGeom>
                  <a:solidFill>
                    <a:srgbClr val="F2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6" name="Rectangle 572"/>
                  <p:cNvSpPr>
                    <a:spLocks noChangeArrowheads="1"/>
                  </p:cNvSpPr>
                  <p:nvPr/>
                </p:nvSpPr>
                <p:spPr bwMode="auto">
                  <a:xfrm>
                    <a:off x="2341" y="809"/>
                    <a:ext cx="1" cy="91"/>
                  </a:xfrm>
                  <a:prstGeom prst="rect">
                    <a:avLst/>
                  </a:prstGeom>
                  <a:solidFill>
                    <a:srgbClr val="F4F3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7" name="Rectangle 573"/>
                  <p:cNvSpPr>
                    <a:spLocks noChangeArrowheads="1"/>
                  </p:cNvSpPr>
                  <p:nvPr/>
                </p:nvSpPr>
                <p:spPr bwMode="auto">
                  <a:xfrm>
                    <a:off x="2342" y="809"/>
                    <a:ext cx="1" cy="91"/>
                  </a:xfrm>
                  <a:prstGeom prst="rect">
                    <a:avLst/>
                  </a:prstGeom>
                  <a:solidFill>
                    <a:srgbClr val="F6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8" name="Rectangle 574"/>
                  <p:cNvSpPr>
                    <a:spLocks noChangeArrowheads="1"/>
                  </p:cNvSpPr>
                  <p:nvPr/>
                </p:nvSpPr>
                <p:spPr bwMode="auto">
                  <a:xfrm>
                    <a:off x="2343" y="809"/>
                    <a:ext cx="1" cy="91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39" name="Rectangle 575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809"/>
                    <a:ext cx="2" cy="91"/>
                  </a:xfrm>
                  <a:prstGeom prst="rect">
                    <a:avLst/>
                  </a:prstGeom>
                  <a:solidFill>
                    <a:srgbClr val="F9F9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0" name="Rectangle 576"/>
                  <p:cNvSpPr>
                    <a:spLocks noChangeArrowheads="1"/>
                  </p:cNvSpPr>
                  <p:nvPr/>
                </p:nvSpPr>
                <p:spPr bwMode="auto">
                  <a:xfrm>
                    <a:off x="2346" y="809"/>
                    <a:ext cx="1" cy="91"/>
                  </a:xfrm>
                  <a:prstGeom prst="rect">
                    <a:avLst/>
                  </a:prstGeom>
                  <a:solidFill>
                    <a:srgbClr val="FB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1" name="Rectangle 577"/>
                  <p:cNvSpPr>
                    <a:spLocks noChangeArrowheads="1"/>
                  </p:cNvSpPr>
                  <p:nvPr/>
                </p:nvSpPr>
                <p:spPr bwMode="auto">
                  <a:xfrm>
                    <a:off x="2347" y="809"/>
                    <a:ext cx="1" cy="91"/>
                  </a:xfrm>
                  <a:prstGeom prst="rect">
                    <a:avLst/>
                  </a:prstGeom>
                  <a:solidFill>
                    <a:srgbClr val="FD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2" name="Rectangle 578"/>
                  <p:cNvSpPr>
                    <a:spLocks noChangeArrowheads="1"/>
                  </p:cNvSpPr>
                  <p:nvPr/>
                </p:nvSpPr>
                <p:spPr bwMode="auto">
                  <a:xfrm>
                    <a:off x="2348" y="809"/>
                    <a:ext cx="6" cy="91"/>
                  </a:xfrm>
                  <a:prstGeom prst="rect">
                    <a:avLst/>
                  </a:prstGeom>
                  <a:solidFill>
                    <a:srgbClr val="FEFE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3" name="Rectangle 579"/>
                  <p:cNvSpPr>
                    <a:spLocks noChangeArrowheads="1"/>
                  </p:cNvSpPr>
                  <p:nvPr/>
                </p:nvSpPr>
                <p:spPr bwMode="auto">
                  <a:xfrm>
                    <a:off x="2354" y="809"/>
                    <a:ext cx="2" cy="91"/>
                  </a:xfrm>
                  <a:prstGeom prst="rect">
                    <a:avLst/>
                  </a:prstGeom>
                  <a:solidFill>
                    <a:srgbClr val="FC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4" name="Rectangle 580"/>
                  <p:cNvSpPr>
                    <a:spLocks noChangeArrowheads="1"/>
                  </p:cNvSpPr>
                  <p:nvPr/>
                </p:nvSpPr>
                <p:spPr bwMode="auto">
                  <a:xfrm>
                    <a:off x="2356" y="809"/>
                    <a:ext cx="1" cy="91"/>
                  </a:xfrm>
                  <a:prstGeom prst="rect">
                    <a:avLst/>
                  </a:prstGeom>
                  <a:solidFill>
                    <a:srgbClr val="FB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5" name="Rectangle 581"/>
                  <p:cNvSpPr>
                    <a:spLocks noChangeArrowheads="1"/>
                  </p:cNvSpPr>
                  <p:nvPr/>
                </p:nvSpPr>
                <p:spPr bwMode="auto">
                  <a:xfrm>
                    <a:off x="2357" y="809"/>
                    <a:ext cx="2" cy="91"/>
                  </a:xfrm>
                  <a:prstGeom prst="rect">
                    <a:avLst/>
                  </a:prstGeom>
                  <a:solidFill>
                    <a:srgbClr val="F9F8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6" name="Rectangle 582"/>
                  <p:cNvSpPr>
                    <a:spLocks noChangeArrowheads="1"/>
                  </p:cNvSpPr>
                  <p:nvPr/>
                </p:nvSpPr>
                <p:spPr bwMode="auto">
                  <a:xfrm>
                    <a:off x="2359" y="809"/>
                    <a:ext cx="1" cy="91"/>
                  </a:xfrm>
                  <a:prstGeom prst="rect">
                    <a:avLst/>
                  </a:prstGeom>
                  <a:solidFill>
                    <a:srgbClr val="F7F6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7" name="Rectangle 583"/>
                  <p:cNvSpPr>
                    <a:spLocks noChangeArrowheads="1"/>
                  </p:cNvSpPr>
                  <p:nvPr/>
                </p:nvSpPr>
                <p:spPr bwMode="auto">
                  <a:xfrm>
                    <a:off x="2360" y="809"/>
                    <a:ext cx="1" cy="91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8" name="Rectangle 584"/>
                  <p:cNvSpPr>
                    <a:spLocks noChangeArrowheads="1"/>
                  </p:cNvSpPr>
                  <p:nvPr/>
                </p:nvSpPr>
                <p:spPr bwMode="auto">
                  <a:xfrm>
                    <a:off x="2361" y="809"/>
                    <a:ext cx="1" cy="91"/>
                  </a:xfrm>
                  <a:prstGeom prst="rect">
                    <a:avLst/>
                  </a:prstGeom>
                  <a:solidFill>
                    <a:srgbClr val="F3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49" name="Rectangle 585"/>
                  <p:cNvSpPr>
                    <a:spLocks noChangeArrowheads="1"/>
                  </p:cNvSpPr>
                  <p:nvPr/>
                </p:nvSpPr>
                <p:spPr bwMode="auto">
                  <a:xfrm>
                    <a:off x="2362" y="809"/>
                    <a:ext cx="1" cy="91"/>
                  </a:xfrm>
                  <a:prstGeom prst="rect">
                    <a:avLst/>
                  </a:prstGeom>
                  <a:solidFill>
                    <a:srgbClr val="F1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0" name="Rectangle 586"/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809"/>
                    <a:ext cx="1" cy="91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1" name="Rectangle 587"/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809"/>
                    <a:ext cx="1" cy="91"/>
                  </a:xfrm>
                  <a:prstGeom prst="rect">
                    <a:avLst/>
                  </a:prstGeom>
                  <a:solidFill>
                    <a:srgbClr val="ED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2" name="Rectangle 588"/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809"/>
                    <a:ext cx="1" cy="91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3" name="Rectangle 589"/>
                  <p:cNvSpPr>
                    <a:spLocks noChangeArrowheads="1"/>
                  </p:cNvSpPr>
                  <p:nvPr/>
                </p:nvSpPr>
                <p:spPr bwMode="auto">
                  <a:xfrm>
                    <a:off x="2365" y="809"/>
                    <a:ext cx="1" cy="91"/>
                  </a:xfrm>
                  <a:prstGeom prst="rect">
                    <a:avLst/>
                  </a:prstGeom>
                  <a:solidFill>
                    <a:srgbClr val="EA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4" name="Rectangle 590"/>
                  <p:cNvSpPr>
                    <a:spLocks noChangeArrowheads="1"/>
                  </p:cNvSpPr>
                  <p:nvPr/>
                </p:nvSpPr>
                <p:spPr bwMode="auto">
                  <a:xfrm>
                    <a:off x="2365" y="809"/>
                    <a:ext cx="1" cy="91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5" name="Rectangle 591"/>
                  <p:cNvSpPr>
                    <a:spLocks noChangeArrowheads="1"/>
                  </p:cNvSpPr>
                  <p:nvPr/>
                </p:nvSpPr>
                <p:spPr bwMode="auto">
                  <a:xfrm>
                    <a:off x="2366" y="809"/>
                    <a:ext cx="1" cy="91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6" name="Rectangle 592"/>
                  <p:cNvSpPr>
                    <a:spLocks noChangeArrowheads="1"/>
                  </p:cNvSpPr>
                  <p:nvPr/>
                </p:nvSpPr>
                <p:spPr bwMode="auto">
                  <a:xfrm>
                    <a:off x="2366" y="809"/>
                    <a:ext cx="1" cy="91"/>
                  </a:xfrm>
                  <a:prstGeom prst="rect">
                    <a:avLst/>
                  </a:prstGeom>
                  <a:solidFill>
                    <a:srgbClr val="E5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7" name="Rectangle 593"/>
                  <p:cNvSpPr>
                    <a:spLocks noChangeArrowheads="1"/>
                  </p:cNvSpPr>
                  <p:nvPr/>
                </p:nvSpPr>
                <p:spPr bwMode="auto">
                  <a:xfrm>
                    <a:off x="2367" y="809"/>
                    <a:ext cx="1" cy="91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8" name="Rectangle 594"/>
                  <p:cNvSpPr>
                    <a:spLocks noChangeArrowheads="1"/>
                  </p:cNvSpPr>
                  <p:nvPr/>
                </p:nvSpPr>
                <p:spPr bwMode="auto">
                  <a:xfrm>
                    <a:off x="2367" y="809"/>
                    <a:ext cx="1" cy="91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59" name="Rectangle 595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809"/>
                    <a:ext cx="1" cy="91"/>
                  </a:xfrm>
                  <a:prstGeom prst="rect">
                    <a:avLst/>
                  </a:prstGeom>
                  <a:solidFill>
                    <a:srgbClr val="E0DA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0" name="Rectangle 596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809"/>
                    <a:ext cx="1" cy="91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1" name="Rectangle 597"/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809"/>
                    <a:ext cx="1" cy="91"/>
                  </a:xfrm>
                  <a:prstGeom prst="rect">
                    <a:avLst/>
                  </a:prstGeom>
                  <a:solidFill>
                    <a:srgbClr val="DCD5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2" name="Rectangle 598"/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809"/>
                    <a:ext cx="1" cy="91"/>
                  </a:xfrm>
                  <a:prstGeom prst="rect">
                    <a:avLst/>
                  </a:prstGeom>
                  <a:solidFill>
                    <a:srgbClr val="DA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3" name="Rectangle 599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809"/>
                    <a:ext cx="1" cy="91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4" name="Rectangle 600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809"/>
                    <a:ext cx="1" cy="91"/>
                  </a:xfrm>
                  <a:prstGeom prst="rect">
                    <a:avLst/>
                  </a:prstGeom>
                  <a:solidFill>
                    <a:srgbClr val="D6CE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5" name="Rectangle 601"/>
                  <p:cNvSpPr>
                    <a:spLocks noChangeArrowheads="1"/>
                  </p:cNvSpPr>
                  <p:nvPr/>
                </p:nvSpPr>
                <p:spPr bwMode="auto">
                  <a:xfrm>
                    <a:off x="2371" y="809"/>
                    <a:ext cx="1" cy="91"/>
                  </a:xfrm>
                  <a:prstGeom prst="rect">
                    <a:avLst/>
                  </a:prstGeom>
                  <a:solidFill>
                    <a:srgbClr val="D4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6" name="Rectangle 602"/>
                  <p:cNvSpPr>
                    <a:spLocks noChangeArrowheads="1"/>
                  </p:cNvSpPr>
                  <p:nvPr/>
                </p:nvSpPr>
                <p:spPr bwMode="auto">
                  <a:xfrm>
                    <a:off x="2371" y="809"/>
                    <a:ext cx="1" cy="91"/>
                  </a:xfrm>
                  <a:prstGeom prst="rect">
                    <a:avLst/>
                  </a:prstGeom>
                  <a:solidFill>
                    <a:srgbClr val="D2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7" name="Rectangle 603"/>
                  <p:cNvSpPr>
                    <a:spLocks noChangeArrowheads="1"/>
                  </p:cNvSpPr>
                  <p:nvPr/>
                </p:nvSpPr>
                <p:spPr bwMode="auto">
                  <a:xfrm>
                    <a:off x="2372" y="809"/>
                    <a:ext cx="1" cy="91"/>
                  </a:xfrm>
                  <a:prstGeom prst="rect">
                    <a:avLst/>
                  </a:prstGeom>
                  <a:solidFill>
                    <a:srgbClr val="CF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8" name="Rectangle 604"/>
                  <p:cNvSpPr>
                    <a:spLocks noChangeArrowheads="1"/>
                  </p:cNvSpPr>
                  <p:nvPr/>
                </p:nvSpPr>
                <p:spPr bwMode="auto">
                  <a:xfrm>
                    <a:off x="2372" y="809"/>
                    <a:ext cx="1" cy="91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69" name="Rectangle 605"/>
                  <p:cNvSpPr>
                    <a:spLocks noChangeArrowheads="1"/>
                  </p:cNvSpPr>
                  <p:nvPr/>
                </p:nvSpPr>
                <p:spPr bwMode="auto">
                  <a:xfrm>
                    <a:off x="2373" y="809"/>
                    <a:ext cx="1" cy="91"/>
                  </a:xfrm>
                  <a:prstGeom prst="rect">
                    <a:avLst/>
                  </a:prstGeom>
                  <a:solidFill>
                    <a:srgbClr val="CB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0" name="Rectangle 606"/>
                  <p:cNvSpPr>
                    <a:spLocks noChangeArrowheads="1"/>
                  </p:cNvSpPr>
                  <p:nvPr/>
                </p:nvSpPr>
                <p:spPr bwMode="auto">
                  <a:xfrm>
                    <a:off x="2373" y="809"/>
                    <a:ext cx="1" cy="91"/>
                  </a:xfrm>
                  <a:prstGeom prst="rect">
                    <a:avLst/>
                  </a:prstGeom>
                  <a:solidFill>
                    <a:srgbClr val="C8BE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1" name="Rectangle 607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809"/>
                    <a:ext cx="1" cy="91"/>
                  </a:xfrm>
                  <a:prstGeom prst="rect">
                    <a:avLst/>
                  </a:prstGeom>
                  <a:solidFill>
                    <a:srgbClr val="C6BB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2" name="Rectangle 608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809"/>
                    <a:ext cx="1" cy="91"/>
                  </a:xfrm>
                  <a:prstGeom prst="rect">
                    <a:avLst/>
                  </a:prstGeom>
                  <a:solidFill>
                    <a:srgbClr val="C4B8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3" name="Rectangle 609"/>
                  <p:cNvSpPr>
                    <a:spLocks noChangeArrowheads="1"/>
                  </p:cNvSpPr>
                  <p:nvPr/>
                </p:nvSpPr>
                <p:spPr bwMode="auto">
                  <a:xfrm>
                    <a:off x="2375" y="809"/>
                    <a:ext cx="1" cy="91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4" name="Rectangle 610"/>
                  <p:cNvSpPr>
                    <a:spLocks noChangeArrowheads="1"/>
                  </p:cNvSpPr>
                  <p:nvPr/>
                </p:nvSpPr>
                <p:spPr bwMode="auto">
                  <a:xfrm>
                    <a:off x="2375" y="809"/>
                    <a:ext cx="1" cy="91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5" name="Rectangle 611"/>
                  <p:cNvSpPr>
                    <a:spLocks noChangeArrowheads="1"/>
                  </p:cNvSpPr>
                  <p:nvPr/>
                </p:nvSpPr>
                <p:spPr bwMode="auto">
                  <a:xfrm>
                    <a:off x="2376" y="809"/>
                    <a:ext cx="1" cy="91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6" name="Rectangle 612"/>
                  <p:cNvSpPr>
                    <a:spLocks noChangeArrowheads="1"/>
                  </p:cNvSpPr>
                  <p:nvPr/>
                </p:nvSpPr>
                <p:spPr bwMode="auto">
                  <a:xfrm>
                    <a:off x="2376" y="809"/>
                    <a:ext cx="1" cy="91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7" name="Rectangle 613"/>
                  <p:cNvSpPr>
                    <a:spLocks noChangeArrowheads="1"/>
                  </p:cNvSpPr>
                  <p:nvPr/>
                </p:nvSpPr>
                <p:spPr bwMode="auto">
                  <a:xfrm>
                    <a:off x="2377" y="809"/>
                    <a:ext cx="1" cy="91"/>
                  </a:xfrm>
                  <a:prstGeom prst="rect">
                    <a:avLst/>
                  </a:prstGeom>
                  <a:solidFill>
                    <a:srgbClr val="B7A9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8" name="Rectangle 614"/>
                  <p:cNvSpPr>
                    <a:spLocks noChangeArrowheads="1"/>
                  </p:cNvSpPr>
                  <p:nvPr/>
                </p:nvSpPr>
                <p:spPr bwMode="auto">
                  <a:xfrm>
                    <a:off x="2377" y="809"/>
                    <a:ext cx="1" cy="91"/>
                  </a:xfrm>
                  <a:prstGeom prst="rect">
                    <a:avLst/>
                  </a:prstGeom>
                  <a:solidFill>
                    <a:srgbClr val="B4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79" name="Rectangle 615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809"/>
                    <a:ext cx="1" cy="91"/>
                  </a:xfrm>
                  <a:prstGeom prst="rect">
                    <a:avLst/>
                  </a:prstGeom>
                  <a:solidFill>
                    <a:srgbClr val="B2A3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0" name="Rectangle 616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809"/>
                    <a:ext cx="1" cy="91"/>
                  </a:xfrm>
                  <a:prstGeom prst="rect">
                    <a:avLst/>
                  </a:prstGeom>
                  <a:solidFill>
                    <a:srgbClr val="AF9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1" name="Rectangle 617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809"/>
                    <a:ext cx="1" cy="91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2" name="Rectangle 618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809"/>
                    <a:ext cx="1" cy="91"/>
                  </a:xfrm>
                  <a:prstGeom prst="rect">
                    <a:avLst/>
                  </a:prstGeom>
                  <a:solidFill>
                    <a:srgbClr val="AA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3" name="Rectangle 619"/>
                  <p:cNvSpPr>
                    <a:spLocks noChangeArrowheads="1"/>
                  </p:cNvSpPr>
                  <p:nvPr/>
                </p:nvSpPr>
                <p:spPr bwMode="auto">
                  <a:xfrm>
                    <a:off x="2380" y="809"/>
                    <a:ext cx="1" cy="91"/>
                  </a:xfrm>
                  <a:prstGeom prst="rect">
                    <a:avLst/>
                  </a:prstGeom>
                  <a:solidFill>
                    <a:srgbClr val="A8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4" name="Rectangle 620"/>
                  <p:cNvSpPr>
                    <a:spLocks noChangeArrowheads="1"/>
                  </p:cNvSpPr>
                  <p:nvPr/>
                </p:nvSpPr>
                <p:spPr bwMode="auto">
                  <a:xfrm>
                    <a:off x="2380" y="809"/>
                    <a:ext cx="1" cy="91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5" name="Rectangle 621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809"/>
                    <a:ext cx="1" cy="91"/>
                  </a:xfrm>
                  <a:prstGeom prst="rect">
                    <a:avLst/>
                  </a:prstGeom>
                  <a:solidFill>
                    <a:srgbClr val="A38E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6" name="Rectangle 622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809"/>
                    <a:ext cx="1" cy="91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7" name="Rectangle 623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809"/>
                    <a:ext cx="1" cy="91"/>
                  </a:xfrm>
                  <a:prstGeom prst="rect">
                    <a:avLst/>
                  </a:prstGeom>
                  <a:solidFill>
                    <a:srgbClr val="9D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8" name="Rectangle 624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809"/>
                    <a:ext cx="1" cy="91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89" name="Rectangle 625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809"/>
                    <a:ext cx="1" cy="91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0" name="Rectangle 626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809"/>
                    <a:ext cx="1" cy="91"/>
                  </a:xfrm>
                  <a:prstGeom prst="rect">
                    <a:avLst/>
                  </a:prstGeom>
                  <a:solidFill>
                    <a:srgbClr val="96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1" name="Rectangle 627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809"/>
                    <a:ext cx="1" cy="91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2" name="Rectangle 628"/>
                  <p:cNvSpPr>
                    <a:spLocks noChangeArrowheads="1"/>
                  </p:cNvSpPr>
                  <p:nvPr/>
                </p:nvSpPr>
                <p:spPr bwMode="auto">
                  <a:xfrm>
                    <a:off x="2384" y="809"/>
                    <a:ext cx="1" cy="91"/>
                  </a:xfrm>
                  <a:prstGeom prst="rect">
                    <a:avLst/>
                  </a:prstGeom>
                  <a:solidFill>
                    <a:srgbClr val="9175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3" name="Rectangle 629"/>
                  <p:cNvSpPr>
                    <a:spLocks noChangeArrowheads="1"/>
                  </p:cNvSpPr>
                  <p:nvPr/>
                </p:nvSpPr>
                <p:spPr bwMode="auto">
                  <a:xfrm>
                    <a:off x="2384" y="809"/>
                    <a:ext cx="1" cy="91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4" name="Rectangle 630"/>
                  <p:cNvSpPr>
                    <a:spLocks noChangeArrowheads="1"/>
                  </p:cNvSpPr>
                  <p:nvPr/>
                </p:nvSpPr>
                <p:spPr bwMode="auto">
                  <a:xfrm>
                    <a:off x="2385" y="809"/>
                    <a:ext cx="1" cy="91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5" name="Rectangle 631"/>
                  <p:cNvSpPr>
                    <a:spLocks noChangeArrowheads="1"/>
                  </p:cNvSpPr>
                  <p:nvPr/>
                </p:nvSpPr>
                <p:spPr bwMode="auto">
                  <a:xfrm>
                    <a:off x="2385" y="809"/>
                    <a:ext cx="1" cy="91"/>
                  </a:xfrm>
                  <a:prstGeom prst="rect">
                    <a:avLst/>
                  </a:prstGeom>
                  <a:solidFill>
                    <a:srgbClr val="8B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6" name="Rectangle 632"/>
                  <p:cNvSpPr>
                    <a:spLocks noChangeArrowheads="1"/>
                  </p:cNvSpPr>
                  <p:nvPr/>
                </p:nvSpPr>
                <p:spPr bwMode="auto">
                  <a:xfrm>
                    <a:off x="2386" y="809"/>
                    <a:ext cx="1" cy="91"/>
                  </a:xfrm>
                  <a:prstGeom prst="rect">
                    <a:avLst/>
                  </a:prstGeom>
                  <a:solidFill>
                    <a:srgbClr val="88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7" name="Rectangle 633"/>
                  <p:cNvSpPr>
                    <a:spLocks noChangeArrowheads="1"/>
                  </p:cNvSpPr>
                  <p:nvPr/>
                </p:nvSpPr>
                <p:spPr bwMode="auto">
                  <a:xfrm>
                    <a:off x="2386" y="809"/>
                    <a:ext cx="1" cy="91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8" name="Rectangle 634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809"/>
                    <a:ext cx="1" cy="91"/>
                  </a:xfrm>
                  <a:prstGeom prst="rect">
                    <a:avLst/>
                  </a:prstGeom>
                  <a:solidFill>
                    <a:srgbClr val="84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299" name="Rectangle 635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809"/>
                    <a:ext cx="1" cy="91"/>
                  </a:xfrm>
                  <a:prstGeom prst="rect">
                    <a:avLst/>
                  </a:prstGeom>
                  <a:solidFill>
                    <a:srgbClr val="825C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0" name="Rectangle 636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809"/>
                    <a:ext cx="1" cy="91"/>
                  </a:xfrm>
                  <a:prstGeom prst="rect">
                    <a:avLst/>
                  </a:prstGeom>
                  <a:solidFill>
                    <a:srgbClr val="805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1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809"/>
                    <a:ext cx="1" cy="91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2" name="Rectangle 638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809"/>
                    <a:ext cx="1" cy="91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3" name="Rectangle 639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809"/>
                    <a:ext cx="1" cy="91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4" name="Rectangle 640"/>
                  <p:cNvSpPr>
                    <a:spLocks noChangeArrowheads="1"/>
                  </p:cNvSpPr>
                  <p:nvPr/>
                </p:nvSpPr>
                <p:spPr bwMode="auto">
                  <a:xfrm>
                    <a:off x="2390" y="809"/>
                    <a:ext cx="1" cy="91"/>
                  </a:xfrm>
                  <a:prstGeom prst="rect">
                    <a:avLst/>
                  </a:prstGeom>
                  <a:solidFill>
                    <a:srgbClr val="79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5" name="Rectangle 641"/>
                  <p:cNvSpPr>
                    <a:spLocks noChangeArrowheads="1"/>
                  </p:cNvSpPr>
                  <p:nvPr/>
                </p:nvSpPr>
                <p:spPr bwMode="auto">
                  <a:xfrm>
                    <a:off x="2390" y="809"/>
                    <a:ext cx="1" cy="91"/>
                  </a:xfrm>
                  <a:prstGeom prst="rect">
                    <a:avLst/>
                  </a:prstGeom>
                  <a:solidFill>
                    <a:srgbClr val="7747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6" name="Rectangle 642"/>
                  <p:cNvSpPr>
                    <a:spLocks noChangeArrowheads="1"/>
                  </p:cNvSpPr>
                  <p:nvPr/>
                </p:nvSpPr>
                <p:spPr bwMode="auto">
                  <a:xfrm>
                    <a:off x="2391" y="809"/>
                    <a:ext cx="1" cy="91"/>
                  </a:xfrm>
                  <a:prstGeom prst="rect">
                    <a:avLst/>
                  </a:prstGeom>
                  <a:solidFill>
                    <a:srgbClr val="7543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7" name="Rectangle 643"/>
                  <p:cNvSpPr>
                    <a:spLocks noChangeArrowheads="1"/>
                  </p:cNvSpPr>
                  <p:nvPr/>
                </p:nvSpPr>
                <p:spPr bwMode="auto">
                  <a:xfrm>
                    <a:off x="2391" y="809"/>
                    <a:ext cx="1" cy="91"/>
                  </a:xfrm>
                  <a:prstGeom prst="rect">
                    <a:avLst/>
                  </a:prstGeom>
                  <a:solidFill>
                    <a:srgbClr val="74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8" name="Rectangle 644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809"/>
                    <a:ext cx="1" cy="91"/>
                  </a:xfrm>
                  <a:prstGeom prst="rect">
                    <a:avLst/>
                  </a:prstGeom>
                  <a:solidFill>
                    <a:srgbClr val="723D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09" name="Rectangle 645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809"/>
                    <a:ext cx="1" cy="91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0" name="Rectangle 646"/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809"/>
                    <a:ext cx="1" cy="91"/>
                  </a:xfrm>
                  <a:prstGeom prst="rect">
                    <a:avLst/>
                  </a:prstGeom>
                  <a:solidFill>
                    <a:srgbClr val="6F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1" name="Rectangle 647"/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809"/>
                    <a:ext cx="1" cy="91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2" name="Rectangle 648"/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809"/>
                    <a:ext cx="1" cy="91"/>
                  </a:xfrm>
                  <a:prstGeom prst="rect">
                    <a:avLst/>
                  </a:prstGeom>
                  <a:solidFill>
                    <a:srgbClr val="6D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3" name="Rectangle 649"/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809"/>
                    <a:ext cx="1" cy="91"/>
                  </a:xfrm>
                  <a:prstGeom prst="rect">
                    <a:avLst/>
                  </a:prstGeom>
                  <a:solidFill>
                    <a:srgbClr val="6B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4" name="Rectangle 650"/>
                  <p:cNvSpPr>
                    <a:spLocks noChangeArrowheads="1"/>
                  </p:cNvSpPr>
                  <p:nvPr/>
                </p:nvSpPr>
                <p:spPr bwMode="auto">
                  <a:xfrm>
                    <a:off x="2395" y="809"/>
                    <a:ext cx="1" cy="91"/>
                  </a:xfrm>
                  <a:prstGeom prst="rect">
                    <a:avLst/>
                  </a:prstGeom>
                  <a:solidFill>
                    <a:srgbClr val="6A27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5" name="Rectangle 651"/>
                  <p:cNvSpPr>
                    <a:spLocks noChangeArrowheads="1"/>
                  </p:cNvSpPr>
                  <p:nvPr/>
                </p:nvSpPr>
                <p:spPr bwMode="auto">
                  <a:xfrm>
                    <a:off x="2395" y="809"/>
                    <a:ext cx="1" cy="91"/>
                  </a:xfrm>
                  <a:prstGeom prst="rect">
                    <a:avLst/>
                  </a:prstGeom>
                  <a:solidFill>
                    <a:srgbClr val="692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6" name="Rectangle 65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809"/>
                    <a:ext cx="1" cy="91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7" name="Rectangle 653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809"/>
                    <a:ext cx="1" cy="91"/>
                  </a:xfrm>
                  <a:prstGeom prst="rect">
                    <a:avLst/>
                  </a:prstGeom>
                  <a:solidFill>
                    <a:srgbClr val="681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8" name="Rectangle 654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809"/>
                    <a:ext cx="1" cy="91"/>
                  </a:xfrm>
                  <a:prstGeom prst="rect">
                    <a:avLst/>
                  </a:prstGeom>
                  <a:solidFill>
                    <a:srgbClr val="670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19" name="Rectangle 655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809"/>
                    <a:ext cx="1" cy="91"/>
                  </a:xfrm>
                  <a:prstGeom prst="rect">
                    <a:avLst/>
                  </a:prstGeom>
                  <a:solidFill>
                    <a:srgbClr val="660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320" name="Rectangle 65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809"/>
                    <a:ext cx="94" cy="91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825393" name="Group 1073"/>
              <p:cNvGrpSpPr>
                <a:grpSpLocks/>
              </p:cNvGrpSpPr>
              <p:nvPr/>
            </p:nvGrpSpPr>
            <p:grpSpPr bwMode="auto">
              <a:xfrm>
                <a:off x="2103" y="1456"/>
                <a:ext cx="516" cy="218"/>
                <a:chOff x="2103" y="1456"/>
                <a:chExt cx="516" cy="218"/>
              </a:xfrm>
            </p:grpSpPr>
            <p:grpSp>
              <p:nvGrpSpPr>
                <p:cNvPr id="754577" name="Group 913"/>
                <p:cNvGrpSpPr>
                  <a:grpSpLocks/>
                </p:cNvGrpSpPr>
                <p:nvPr/>
              </p:nvGrpSpPr>
              <p:grpSpPr bwMode="auto">
                <a:xfrm>
                  <a:off x="2103" y="1456"/>
                  <a:ext cx="516" cy="126"/>
                  <a:chOff x="2103" y="1456"/>
                  <a:chExt cx="516" cy="126"/>
                </a:xfrm>
              </p:grpSpPr>
              <p:grpSp>
                <p:nvGrpSpPr>
                  <p:cNvPr id="754523" name="Group 859"/>
                  <p:cNvGrpSpPr>
                    <a:grpSpLocks/>
                  </p:cNvGrpSpPr>
                  <p:nvPr/>
                </p:nvGrpSpPr>
                <p:grpSpPr bwMode="auto">
                  <a:xfrm>
                    <a:off x="2103" y="1456"/>
                    <a:ext cx="446" cy="126"/>
                    <a:chOff x="2103" y="1456"/>
                    <a:chExt cx="446" cy="126"/>
                  </a:xfrm>
                </p:grpSpPr>
                <p:sp>
                  <p:nvSpPr>
                    <p:cNvPr id="754323" name="Rectangle 6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3" y="1456"/>
                      <a:ext cx="1" cy="126"/>
                    </a:xfrm>
                    <a:prstGeom prst="rect">
                      <a:avLst/>
                    </a:prstGeom>
                    <a:solidFill>
                      <a:srgbClr val="660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24" name="Rectangle 6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3" y="1456"/>
                      <a:ext cx="1" cy="126"/>
                    </a:xfrm>
                    <a:prstGeom prst="rect">
                      <a:avLst/>
                    </a:prstGeom>
                    <a:solidFill>
                      <a:srgbClr val="6603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25" name="Rectangle 6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4" y="1456"/>
                      <a:ext cx="1" cy="126"/>
                    </a:xfrm>
                    <a:prstGeom prst="rect">
                      <a:avLst/>
                    </a:prstGeom>
                    <a:solidFill>
                      <a:srgbClr val="660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26" name="Rectangle 6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4" y="1456"/>
                      <a:ext cx="1" cy="126"/>
                    </a:xfrm>
                    <a:prstGeom prst="rect">
                      <a:avLst/>
                    </a:prstGeom>
                    <a:solidFill>
                      <a:srgbClr val="670B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27" name="Rectangle 6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5" y="1456"/>
                      <a:ext cx="1" cy="126"/>
                    </a:xfrm>
                    <a:prstGeom prst="rect">
                      <a:avLst/>
                    </a:prstGeom>
                    <a:solidFill>
                      <a:srgbClr val="670E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28" name="Rectangle 6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5" y="1456"/>
                      <a:ext cx="1" cy="126"/>
                    </a:xfrm>
                    <a:prstGeom prst="rect">
                      <a:avLst/>
                    </a:prstGeom>
                    <a:solidFill>
                      <a:srgbClr val="671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29" name="Rectangle 6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6" y="1456"/>
                      <a:ext cx="1" cy="126"/>
                    </a:xfrm>
                    <a:prstGeom prst="rect">
                      <a:avLst/>
                    </a:prstGeom>
                    <a:solidFill>
                      <a:srgbClr val="6712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0" name="Rectangle 6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7" y="1456"/>
                      <a:ext cx="1" cy="126"/>
                    </a:xfrm>
                    <a:prstGeom prst="rect">
                      <a:avLst/>
                    </a:prstGeom>
                    <a:solidFill>
                      <a:srgbClr val="6714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1" name="Rectangle 6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7" y="1456"/>
                      <a:ext cx="1" cy="126"/>
                    </a:xfrm>
                    <a:prstGeom prst="rect">
                      <a:avLst/>
                    </a:prstGeom>
                    <a:solidFill>
                      <a:srgbClr val="671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2" name="Rectangle 6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8" y="1456"/>
                      <a:ext cx="2" cy="126"/>
                    </a:xfrm>
                    <a:prstGeom prst="rect">
                      <a:avLst/>
                    </a:prstGeom>
                    <a:solidFill>
                      <a:srgbClr val="6818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3" name="Rectangle 6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0" y="1456"/>
                      <a:ext cx="1" cy="126"/>
                    </a:xfrm>
                    <a:prstGeom prst="rect">
                      <a:avLst/>
                    </a:prstGeom>
                    <a:solidFill>
                      <a:srgbClr val="681A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4" name="Rectangle 6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1" y="1456"/>
                      <a:ext cx="1" cy="126"/>
                    </a:xfrm>
                    <a:prstGeom prst="rect">
                      <a:avLst/>
                    </a:prstGeom>
                    <a:solidFill>
                      <a:srgbClr val="681C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5" name="Rectangle 6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1456"/>
                      <a:ext cx="1" cy="126"/>
                    </a:xfrm>
                    <a:prstGeom prst="rect">
                      <a:avLst/>
                    </a:prstGeom>
                    <a:solidFill>
                      <a:srgbClr val="691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6" name="Rectangle 6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3" y="1456"/>
                      <a:ext cx="1" cy="126"/>
                    </a:xfrm>
                    <a:prstGeom prst="rect">
                      <a:avLst/>
                    </a:prstGeom>
                    <a:solidFill>
                      <a:srgbClr val="692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7" name="Rectangle 6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4" y="1456"/>
                      <a:ext cx="2" cy="126"/>
                    </a:xfrm>
                    <a:prstGeom prst="rect">
                      <a:avLst/>
                    </a:prstGeom>
                    <a:solidFill>
                      <a:srgbClr val="6A22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8" name="Rectangle 6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6" y="1456"/>
                      <a:ext cx="1" cy="126"/>
                    </a:xfrm>
                    <a:prstGeom prst="rect">
                      <a:avLst/>
                    </a:prstGeom>
                    <a:solidFill>
                      <a:srgbClr val="6A24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39" name="Rectangle 6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6" y="1456"/>
                      <a:ext cx="1" cy="126"/>
                    </a:xfrm>
                    <a:prstGeom prst="rect">
                      <a:avLst/>
                    </a:prstGeom>
                    <a:solidFill>
                      <a:srgbClr val="6B26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0" name="Rectangle 6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7" y="1456"/>
                      <a:ext cx="2" cy="126"/>
                    </a:xfrm>
                    <a:prstGeom prst="rect">
                      <a:avLst/>
                    </a:prstGeom>
                    <a:solidFill>
                      <a:srgbClr val="6B28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1" name="Rectangle 6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9" y="1456"/>
                      <a:ext cx="1" cy="126"/>
                    </a:xfrm>
                    <a:prstGeom prst="rect">
                      <a:avLst/>
                    </a:prstGeom>
                    <a:solidFill>
                      <a:srgbClr val="6B2A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2" name="Rectangle 6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0" y="1456"/>
                      <a:ext cx="2" cy="126"/>
                    </a:xfrm>
                    <a:prstGeom prst="rect">
                      <a:avLst/>
                    </a:prstGeom>
                    <a:solidFill>
                      <a:srgbClr val="6C2C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3" name="Rectangle 6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2" y="1456"/>
                      <a:ext cx="2" cy="126"/>
                    </a:xfrm>
                    <a:prstGeom prst="rect">
                      <a:avLst/>
                    </a:prstGeom>
                    <a:solidFill>
                      <a:srgbClr val="6C2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4" name="Rectangle 6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4" y="1456"/>
                      <a:ext cx="1" cy="126"/>
                    </a:xfrm>
                    <a:prstGeom prst="rect">
                      <a:avLst/>
                    </a:prstGeom>
                    <a:solidFill>
                      <a:srgbClr val="6D3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5" name="Rectangle 6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5" y="1456"/>
                      <a:ext cx="2" cy="126"/>
                    </a:xfrm>
                    <a:prstGeom prst="rect">
                      <a:avLst/>
                    </a:prstGeom>
                    <a:solidFill>
                      <a:srgbClr val="6E32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6" name="Rectangle 6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456"/>
                      <a:ext cx="1" cy="126"/>
                    </a:xfrm>
                    <a:prstGeom prst="rect">
                      <a:avLst/>
                    </a:prstGeom>
                    <a:solidFill>
                      <a:srgbClr val="6F34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7" name="Rectangle 6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8" y="1456"/>
                      <a:ext cx="2" cy="126"/>
                    </a:xfrm>
                    <a:prstGeom prst="rect">
                      <a:avLst/>
                    </a:prstGeom>
                    <a:solidFill>
                      <a:srgbClr val="7036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8" name="Rectangle 6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0" y="1456"/>
                      <a:ext cx="1" cy="126"/>
                    </a:xfrm>
                    <a:prstGeom prst="rect">
                      <a:avLst/>
                    </a:prstGeom>
                    <a:solidFill>
                      <a:srgbClr val="7038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49" name="Rectangle 6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1" y="1456"/>
                      <a:ext cx="2" cy="126"/>
                    </a:xfrm>
                    <a:prstGeom prst="rect">
                      <a:avLst/>
                    </a:prstGeom>
                    <a:solidFill>
                      <a:srgbClr val="713A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0" name="Rectangle 6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1456"/>
                      <a:ext cx="1" cy="126"/>
                    </a:xfrm>
                    <a:prstGeom prst="rect">
                      <a:avLst/>
                    </a:prstGeom>
                    <a:solidFill>
                      <a:srgbClr val="723C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1" name="Rectangle 6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4" y="1456"/>
                      <a:ext cx="2" cy="126"/>
                    </a:xfrm>
                    <a:prstGeom prst="rect">
                      <a:avLst/>
                    </a:prstGeom>
                    <a:solidFill>
                      <a:srgbClr val="733E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2" name="Rectangle 6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6" y="1456"/>
                      <a:ext cx="1" cy="126"/>
                    </a:xfrm>
                    <a:prstGeom prst="rect">
                      <a:avLst/>
                    </a:prstGeom>
                    <a:solidFill>
                      <a:srgbClr val="7340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3" name="Rectangle 6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7" y="1456"/>
                      <a:ext cx="2" cy="126"/>
                    </a:xfrm>
                    <a:prstGeom prst="rect">
                      <a:avLst/>
                    </a:prstGeom>
                    <a:solidFill>
                      <a:srgbClr val="7442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4" name="Rectangle 6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9" y="1456"/>
                      <a:ext cx="1" cy="126"/>
                    </a:xfrm>
                    <a:prstGeom prst="rect">
                      <a:avLst/>
                    </a:prstGeom>
                    <a:solidFill>
                      <a:srgbClr val="7544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5" name="Rectangle 6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0" y="1456"/>
                      <a:ext cx="2" cy="126"/>
                    </a:xfrm>
                    <a:prstGeom prst="rect">
                      <a:avLst/>
                    </a:prstGeom>
                    <a:solidFill>
                      <a:srgbClr val="7646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6" name="Rectangle 6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2" y="1456"/>
                      <a:ext cx="2" cy="126"/>
                    </a:xfrm>
                    <a:prstGeom prst="rect">
                      <a:avLst/>
                    </a:prstGeom>
                    <a:solidFill>
                      <a:srgbClr val="7748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7" name="Rectangle 6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4" y="1456"/>
                      <a:ext cx="1" cy="126"/>
                    </a:xfrm>
                    <a:prstGeom prst="rect">
                      <a:avLst/>
                    </a:prstGeom>
                    <a:solidFill>
                      <a:srgbClr val="784A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8" name="Rectangle 6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5" y="1456"/>
                      <a:ext cx="2" cy="126"/>
                    </a:xfrm>
                    <a:prstGeom prst="rect">
                      <a:avLst/>
                    </a:prstGeom>
                    <a:solidFill>
                      <a:srgbClr val="794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59" name="Rectangle 6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7" y="1456"/>
                      <a:ext cx="1" cy="126"/>
                    </a:xfrm>
                    <a:prstGeom prst="rect">
                      <a:avLst/>
                    </a:prstGeom>
                    <a:solidFill>
                      <a:srgbClr val="7A4E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0" name="Rectangle 6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8" y="1456"/>
                      <a:ext cx="2" cy="126"/>
                    </a:xfrm>
                    <a:prstGeom prst="rect">
                      <a:avLst/>
                    </a:prstGeom>
                    <a:solidFill>
                      <a:srgbClr val="7B50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1" name="Rectangle 6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0" y="1456"/>
                      <a:ext cx="1" cy="126"/>
                    </a:xfrm>
                    <a:prstGeom prst="rect">
                      <a:avLst/>
                    </a:prstGeom>
                    <a:solidFill>
                      <a:srgbClr val="7C52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2" name="Rectangle 6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1" y="1456"/>
                      <a:ext cx="1" cy="126"/>
                    </a:xfrm>
                    <a:prstGeom prst="rect">
                      <a:avLst/>
                    </a:prstGeom>
                    <a:solidFill>
                      <a:srgbClr val="7D54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3" name="Rectangle 6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2" y="1456"/>
                      <a:ext cx="2" cy="126"/>
                    </a:xfrm>
                    <a:prstGeom prst="rect">
                      <a:avLst/>
                    </a:prstGeom>
                    <a:solidFill>
                      <a:srgbClr val="7E56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4" name="Rectangle 7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4" y="1456"/>
                      <a:ext cx="2" cy="126"/>
                    </a:xfrm>
                    <a:prstGeom prst="rect">
                      <a:avLst/>
                    </a:prstGeom>
                    <a:solidFill>
                      <a:srgbClr val="7F58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5" name="Rectangle 7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6" y="1456"/>
                      <a:ext cx="1" cy="126"/>
                    </a:xfrm>
                    <a:prstGeom prst="rect">
                      <a:avLst/>
                    </a:prstGeom>
                    <a:solidFill>
                      <a:srgbClr val="805A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6" name="Rectangle 7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7" y="1456"/>
                      <a:ext cx="2" cy="126"/>
                    </a:xfrm>
                    <a:prstGeom prst="rect">
                      <a:avLst/>
                    </a:prstGeom>
                    <a:solidFill>
                      <a:srgbClr val="815C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7" name="Rectangle 7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9" y="1456"/>
                      <a:ext cx="2" cy="126"/>
                    </a:xfrm>
                    <a:prstGeom prst="rect">
                      <a:avLst/>
                    </a:prstGeom>
                    <a:solidFill>
                      <a:srgbClr val="835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8" name="Rectangle 7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1" y="1456"/>
                      <a:ext cx="1" cy="126"/>
                    </a:xfrm>
                    <a:prstGeom prst="rect">
                      <a:avLst/>
                    </a:prstGeom>
                    <a:solidFill>
                      <a:srgbClr val="8460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69" name="Rectangle 7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2" y="1456"/>
                      <a:ext cx="1" cy="126"/>
                    </a:xfrm>
                    <a:prstGeom prst="rect">
                      <a:avLst/>
                    </a:prstGeom>
                    <a:solidFill>
                      <a:srgbClr val="8462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0" name="Rectangle 7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3" y="1456"/>
                      <a:ext cx="2" cy="126"/>
                    </a:xfrm>
                    <a:prstGeom prst="rect">
                      <a:avLst/>
                    </a:prstGeom>
                    <a:solidFill>
                      <a:srgbClr val="8664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1" name="Rectangle 7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5" y="1456"/>
                      <a:ext cx="1" cy="126"/>
                    </a:xfrm>
                    <a:prstGeom prst="rect">
                      <a:avLst/>
                    </a:prstGeom>
                    <a:solidFill>
                      <a:srgbClr val="8766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2" name="Rectangle 7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6" y="1456"/>
                      <a:ext cx="2" cy="126"/>
                    </a:xfrm>
                    <a:prstGeom prst="rect">
                      <a:avLst/>
                    </a:prstGeom>
                    <a:solidFill>
                      <a:srgbClr val="8968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3" name="Rectangle 7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8" y="1456"/>
                      <a:ext cx="1" cy="126"/>
                    </a:xfrm>
                    <a:prstGeom prst="rect">
                      <a:avLst/>
                    </a:prstGeom>
                    <a:solidFill>
                      <a:srgbClr val="8A6A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4" name="Rectangle 7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9" y="1456"/>
                      <a:ext cx="2" cy="126"/>
                    </a:xfrm>
                    <a:prstGeom prst="rect">
                      <a:avLst/>
                    </a:prstGeom>
                    <a:solidFill>
                      <a:srgbClr val="8B6C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5" name="Rectangle 7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1" y="1456"/>
                      <a:ext cx="1" cy="126"/>
                    </a:xfrm>
                    <a:prstGeom prst="rect">
                      <a:avLst/>
                    </a:prstGeom>
                    <a:solidFill>
                      <a:srgbClr val="8D6E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6" name="Rectangle 7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2" y="1456"/>
                      <a:ext cx="2" cy="126"/>
                    </a:xfrm>
                    <a:prstGeom prst="rect">
                      <a:avLst/>
                    </a:prstGeom>
                    <a:solidFill>
                      <a:srgbClr val="8E7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7" name="Rectangle 7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4" y="1456"/>
                      <a:ext cx="1" cy="126"/>
                    </a:xfrm>
                    <a:prstGeom prst="rect">
                      <a:avLst/>
                    </a:prstGeom>
                    <a:solidFill>
                      <a:srgbClr val="8F72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8" name="Rectangle 7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1456"/>
                      <a:ext cx="2" cy="126"/>
                    </a:xfrm>
                    <a:prstGeom prst="rect">
                      <a:avLst/>
                    </a:prstGeom>
                    <a:solidFill>
                      <a:srgbClr val="9074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79" name="Rectangle 7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7" y="1456"/>
                      <a:ext cx="2" cy="126"/>
                    </a:xfrm>
                    <a:prstGeom prst="rect">
                      <a:avLst/>
                    </a:prstGeom>
                    <a:solidFill>
                      <a:srgbClr val="9276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0" name="Rectangle 7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9" y="1456"/>
                      <a:ext cx="1" cy="126"/>
                    </a:xfrm>
                    <a:prstGeom prst="rect">
                      <a:avLst/>
                    </a:prstGeom>
                    <a:solidFill>
                      <a:srgbClr val="9378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1" name="Rectangle 7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0" y="1456"/>
                      <a:ext cx="1" cy="126"/>
                    </a:xfrm>
                    <a:prstGeom prst="rect">
                      <a:avLst/>
                    </a:prstGeom>
                    <a:solidFill>
                      <a:srgbClr val="957A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2" name="Rectangle 7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1" y="1456"/>
                      <a:ext cx="2" cy="126"/>
                    </a:xfrm>
                    <a:prstGeom prst="rect">
                      <a:avLst/>
                    </a:prstGeom>
                    <a:solidFill>
                      <a:srgbClr val="967C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3" name="Rectangle 7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3" y="1456"/>
                      <a:ext cx="1" cy="126"/>
                    </a:xfrm>
                    <a:prstGeom prst="rect">
                      <a:avLst/>
                    </a:prstGeom>
                    <a:solidFill>
                      <a:srgbClr val="977E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4" name="Rectangle 7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4" y="1456"/>
                      <a:ext cx="2" cy="126"/>
                    </a:xfrm>
                    <a:prstGeom prst="rect">
                      <a:avLst/>
                    </a:prstGeom>
                    <a:solidFill>
                      <a:srgbClr val="9980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5" name="Rectangle 7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6" y="1456"/>
                      <a:ext cx="1" cy="126"/>
                    </a:xfrm>
                    <a:prstGeom prst="rect">
                      <a:avLst/>
                    </a:prstGeom>
                    <a:solidFill>
                      <a:srgbClr val="9A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6" name="Rectangle 7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7" y="1456"/>
                      <a:ext cx="2" cy="126"/>
                    </a:xfrm>
                    <a:prstGeom prst="rect">
                      <a:avLst/>
                    </a:prstGeom>
                    <a:solidFill>
                      <a:srgbClr val="9B84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7" name="Rectangle 7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9" y="1456"/>
                      <a:ext cx="2" cy="126"/>
                    </a:xfrm>
                    <a:prstGeom prst="rect">
                      <a:avLst/>
                    </a:prstGeom>
                    <a:solidFill>
                      <a:srgbClr val="9D86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8" name="Rectangle 7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1" y="1456"/>
                      <a:ext cx="1" cy="126"/>
                    </a:xfrm>
                    <a:prstGeom prst="rect">
                      <a:avLst/>
                    </a:prstGeom>
                    <a:solidFill>
                      <a:srgbClr val="9E88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89" name="Rectangle 7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2" y="1456"/>
                      <a:ext cx="1" cy="126"/>
                    </a:xfrm>
                    <a:prstGeom prst="rect">
                      <a:avLst/>
                    </a:prstGeom>
                    <a:solidFill>
                      <a:srgbClr val="A08A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0" name="Rectangle 7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3" y="1456"/>
                      <a:ext cx="2" cy="126"/>
                    </a:xfrm>
                    <a:prstGeom prst="rect">
                      <a:avLst/>
                    </a:prstGeom>
                    <a:solidFill>
                      <a:srgbClr val="A18C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1" name="Rectangle 7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5" y="1456"/>
                      <a:ext cx="2" cy="126"/>
                    </a:xfrm>
                    <a:prstGeom prst="rect">
                      <a:avLst/>
                    </a:prstGeom>
                    <a:solidFill>
                      <a:srgbClr val="A38E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2" name="Rectangle 7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7" y="1456"/>
                      <a:ext cx="1" cy="126"/>
                    </a:xfrm>
                    <a:prstGeom prst="rect">
                      <a:avLst/>
                    </a:prstGeom>
                    <a:solidFill>
                      <a:srgbClr val="A490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3" name="Rectangle 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8" y="1456"/>
                      <a:ext cx="2" cy="126"/>
                    </a:xfrm>
                    <a:prstGeom prst="rect">
                      <a:avLst/>
                    </a:prstGeom>
                    <a:solidFill>
                      <a:srgbClr val="A692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4" name="Rectangle 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1456"/>
                      <a:ext cx="2" cy="126"/>
                    </a:xfrm>
                    <a:prstGeom prst="rect">
                      <a:avLst/>
                    </a:prstGeom>
                    <a:solidFill>
                      <a:srgbClr val="A89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5" name="Rectangle 7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2" y="1456"/>
                      <a:ext cx="2" cy="126"/>
                    </a:xfrm>
                    <a:prstGeom prst="rect">
                      <a:avLst/>
                    </a:prstGeom>
                    <a:solidFill>
                      <a:srgbClr val="A996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6" name="Rectangle 7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4" y="1456"/>
                      <a:ext cx="1" cy="126"/>
                    </a:xfrm>
                    <a:prstGeom prst="rect">
                      <a:avLst/>
                    </a:prstGeom>
                    <a:solidFill>
                      <a:srgbClr val="AB98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7" name="Rectangle 7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5" y="1456"/>
                      <a:ext cx="1" cy="126"/>
                    </a:xfrm>
                    <a:prstGeom prst="rect">
                      <a:avLst/>
                    </a:prstGeom>
                    <a:solidFill>
                      <a:srgbClr val="AC9A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8" name="Rectangle 7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6" y="1456"/>
                      <a:ext cx="1" cy="126"/>
                    </a:xfrm>
                    <a:prstGeom prst="rect">
                      <a:avLst/>
                    </a:prstGeom>
                    <a:solidFill>
                      <a:srgbClr val="AD9C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399" name="Rectangle 7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7" y="1456"/>
                      <a:ext cx="2" cy="126"/>
                    </a:xfrm>
                    <a:prstGeom prst="rect">
                      <a:avLst/>
                    </a:prstGeom>
                    <a:solidFill>
                      <a:srgbClr val="AE9E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0" name="Rectangle 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9" y="1456"/>
                      <a:ext cx="2" cy="126"/>
                    </a:xfrm>
                    <a:prstGeom prst="rect">
                      <a:avLst/>
                    </a:prstGeom>
                    <a:solidFill>
                      <a:srgbClr val="B0A0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1" name="Rectangle 7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1" y="1456"/>
                      <a:ext cx="1" cy="126"/>
                    </a:xfrm>
                    <a:prstGeom prst="rect">
                      <a:avLst/>
                    </a:prstGeom>
                    <a:solidFill>
                      <a:srgbClr val="B1A2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2" name="Rectangle 7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2" y="1456"/>
                      <a:ext cx="2" cy="126"/>
                    </a:xfrm>
                    <a:prstGeom prst="rect">
                      <a:avLst/>
                    </a:prstGeom>
                    <a:solidFill>
                      <a:srgbClr val="B3A4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3" name="Rectangle 7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4" y="1456"/>
                      <a:ext cx="2" cy="126"/>
                    </a:xfrm>
                    <a:prstGeom prst="rect">
                      <a:avLst/>
                    </a:prstGeom>
                    <a:solidFill>
                      <a:srgbClr val="B5A6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4" name="Rectangle 7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6" y="1456"/>
                      <a:ext cx="2" cy="126"/>
                    </a:xfrm>
                    <a:prstGeom prst="rect">
                      <a:avLst/>
                    </a:prstGeom>
                    <a:solidFill>
                      <a:srgbClr val="B6A8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5" name="Rectangle 7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8" y="1456"/>
                      <a:ext cx="2" cy="126"/>
                    </a:xfrm>
                    <a:prstGeom prst="rect">
                      <a:avLst/>
                    </a:prstGeom>
                    <a:solidFill>
                      <a:srgbClr val="B8AA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6" name="Rectangle 7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0" y="1456"/>
                      <a:ext cx="1" cy="126"/>
                    </a:xfrm>
                    <a:prstGeom prst="rect">
                      <a:avLst/>
                    </a:prstGeom>
                    <a:solidFill>
                      <a:srgbClr val="BAAC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7" name="Rectangle 7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1" y="1456"/>
                      <a:ext cx="2" cy="126"/>
                    </a:xfrm>
                    <a:prstGeom prst="rect">
                      <a:avLst/>
                    </a:prstGeom>
                    <a:solidFill>
                      <a:srgbClr val="BBAE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8" name="Rectangle 7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3" y="1456"/>
                      <a:ext cx="1" cy="126"/>
                    </a:xfrm>
                    <a:prstGeom prst="rect">
                      <a:avLst/>
                    </a:prstGeom>
                    <a:solidFill>
                      <a:srgbClr val="BDB0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09" name="Rectangle 7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4" y="1456"/>
                      <a:ext cx="2" cy="126"/>
                    </a:xfrm>
                    <a:prstGeom prst="rect">
                      <a:avLst/>
                    </a:prstGeom>
                    <a:solidFill>
                      <a:srgbClr val="BFB2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0" name="Rectangle 7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6" y="1456"/>
                      <a:ext cx="2" cy="126"/>
                    </a:xfrm>
                    <a:prstGeom prst="rect">
                      <a:avLst/>
                    </a:prstGeom>
                    <a:solidFill>
                      <a:srgbClr val="C0B4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1" name="Rectangle 7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8" y="1456"/>
                      <a:ext cx="2" cy="126"/>
                    </a:xfrm>
                    <a:prstGeom prst="rect">
                      <a:avLst/>
                    </a:prstGeom>
                    <a:solidFill>
                      <a:srgbClr val="C1B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2" name="Rectangle 7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0" y="1456"/>
                      <a:ext cx="2" cy="126"/>
                    </a:xfrm>
                    <a:prstGeom prst="rect">
                      <a:avLst/>
                    </a:prstGeom>
                    <a:solidFill>
                      <a:srgbClr val="C3B8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3" name="Rectangle 7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2" y="1456"/>
                      <a:ext cx="2" cy="126"/>
                    </a:xfrm>
                    <a:prstGeom prst="rect">
                      <a:avLst/>
                    </a:prstGeom>
                    <a:solidFill>
                      <a:srgbClr val="C5BA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4" name="Rectangle 7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4" y="1456"/>
                      <a:ext cx="2" cy="126"/>
                    </a:xfrm>
                    <a:prstGeom prst="rect">
                      <a:avLst/>
                    </a:prstGeom>
                    <a:solidFill>
                      <a:srgbClr val="C7BC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5" name="Rectangle 7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6" y="1456"/>
                      <a:ext cx="1" cy="126"/>
                    </a:xfrm>
                    <a:prstGeom prst="rect">
                      <a:avLst/>
                    </a:prstGeom>
                    <a:solidFill>
                      <a:srgbClr val="C9BE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6" name="Rectangle 7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7" y="1456"/>
                      <a:ext cx="2" cy="126"/>
                    </a:xfrm>
                    <a:prstGeom prst="rect">
                      <a:avLst/>
                    </a:prstGeom>
                    <a:solidFill>
                      <a:srgbClr val="CAC0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7" name="Rectangle 7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9" y="1456"/>
                      <a:ext cx="1" cy="126"/>
                    </a:xfrm>
                    <a:prstGeom prst="rect">
                      <a:avLst/>
                    </a:prstGeom>
                    <a:solidFill>
                      <a:srgbClr val="CBC2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8" name="Rectangle 7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0" y="1456"/>
                      <a:ext cx="2" cy="126"/>
                    </a:xfrm>
                    <a:prstGeom prst="rect">
                      <a:avLst/>
                    </a:prstGeom>
                    <a:solidFill>
                      <a:srgbClr val="CDC4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19" name="Rectangle 7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2" y="1456"/>
                      <a:ext cx="3" cy="126"/>
                    </a:xfrm>
                    <a:prstGeom prst="rect">
                      <a:avLst/>
                    </a:prstGeom>
                    <a:solidFill>
                      <a:srgbClr val="CEC6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0" name="Rectangle 7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1456"/>
                      <a:ext cx="2" cy="126"/>
                    </a:xfrm>
                    <a:prstGeom prst="rect">
                      <a:avLst/>
                    </a:prstGeom>
                    <a:solidFill>
                      <a:srgbClr val="D0C8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1" name="Rectangle 7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7" y="1456"/>
                      <a:ext cx="2" cy="126"/>
                    </a:xfrm>
                    <a:prstGeom prst="rect">
                      <a:avLst/>
                    </a:prstGeom>
                    <a:solidFill>
                      <a:srgbClr val="D2CA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2" name="Rectangle 7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9" y="1456"/>
                      <a:ext cx="2" cy="126"/>
                    </a:xfrm>
                    <a:prstGeom prst="rect">
                      <a:avLst/>
                    </a:prstGeom>
                    <a:solidFill>
                      <a:srgbClr val="D3CC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3" name="Rectangle 7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1" y="1456"/>
                      <a:ext cx="2" cy="126"/>
                    </a:xfrm>
                    <a:prstGeom prst="rect">
                      <a:avLst/>
                    </a:prstGeom>
                    <a:solidFill>
                      <a:srgbClr val="D5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4" name="Rectangle 7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3" y="1456"/>
                      <a:ext cx="2" cy="126"/>
                    </a:xfrm>
                    <a:prstGeom prst="rect">
                      <a:avLst/>
                    </a:prstGeom>
                    <a:solidFill>
                      <a:srgbClr val="D6C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5" name="Rectangle 7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5" y="1456"/>
                      <a:ext cx="2" cy="126"/>
                    </a:xfrm>
                    <a:prstGeom prst="rect">
                      <a:avLst/>
                    </a:prstGeom>
                    <a:solidFill>
                      <a:srgbClr val="D8D1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6" name="Rectangle 7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7" y="1456"/>
                      <a:ext cx="2" cy="126"/>
                    </a:xfrm>
                    <a:prstGeom prst="rect">
                      <a:avLst/>
                    </a:prstGeom>
                    <a:solidFill>
                      <a:srgbClr val="D9D3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7" name="Rectangle 7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456"/>
                      <a:ext cx="2" cy="126"/>
                    </a:xfrm>
                    <a:prstGeom prst="rect">
                      <a:avLst/>
                    </a:prstGeom>
                    <a:solidFill>
                      <a:srgbClr val="DBD5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8" name="Rectangle 7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1" y="1456"/>
                      <a:ext cx="3" cy="126"/>
                    </a:xfrm>
                    <a:prstGeom prst="rect">
                      <a:avLst/>
                    </a:prstGeom>
                    <a:solidFill>
                      <a:srgbClr val="DDD7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29" name="Rectangle 7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4" y="1456"/>
                      <a:ext cx="3" cy="126"/>
                    </a:xfrm>
                    <a:prstGeom prst="rect">
                      <a:avLst/>
                    </a:prstGeom>
                    <a:solidFill>
                      <a:srgbClr val="DFD9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0" name="Rectangle 7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7" y="1456"/>
                      <a:ext cx="2" cy="126"/>
                    </a:xfrm>
                    <a:prstGeom prst="rect">
                      <a:avLst/>
                    </a:prstGeom>
                    <a:solidFill>
                      <a:srgbClr val="E0DB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1" name="Rectangle 7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9" y="1456"/>
                      <a:ext cx="2" cy="126"/>
                    </a:xfrm>
                    <a:prstGeom prst="rect">
                      <a:avLst/>
                    </a:prstGeom>
                    <a:solidFill>
                      <a:srgbClr val="E1DD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2" name="Rectangle 7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1" y="1456"/>
                      <a:ext cx="2" cy="126"/>
                    </a:xfrm>
                    <a:prstGeom prst="rect">
                      <a:avLst/>
                    </a:prstGeom>
                    <a:solidFill>
                      <a:srgbClr val="E3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3" name="Rectangle 7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3" y="1456"/>
                      <a:ext cx="3" cy="126"/>
                    </a:xfrm>
                    <a:prstGeom prst="rect">
                      <a:avLst/>
                    </a:prstGeom>
                    <a:solidFill>
                      <a:srgbClr val="E4E0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4" name="Rectangle 7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6" y="1456"/>
                      <a:ext cx="3" cy="126"/>
                    </a:xfrm>
                    <a:prstGeom prst="rect">
                      <a:avLst/>
                    </a:prstGeom>
                    <a:solidFill>
                      <a:srgbClr val="E6E2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5" name="Rectangle 7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9" y="1456"/>
                      <a:ext cx="2" cy="126"/>
                    </a:xfrm>
                    <a:prstGeom prst="rect">
                      <a:avLst/>
                    </a:prstGeom>
                    <a:solidFill>
                      <a:srgbClr val="E7E4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6" name="Rectangle 7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1" y="1456"/>
                      <a:ext cx="3" cy="126"/>
                    </a:xfrm>
                    <a:prstGeom prst="rect">
                      <a:avLst/>
                    </a:prstGeom>
                    <a:solidFill>
                      <a:srgbClr val="E9E6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7" name="Rectangle 7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4" y="1456"/>
                      <a:ext cx="3" cy="126"/>
                    </a:xfrm>
                    <a:prstGeom prst="rect">
                      <a:avLst/>
                    </a:prstGeom>
                    <a:solidFill>
                      <a:srgbClr val="EB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8" name="Rectangle 7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7" y="1456"/>
                      <a:ext cx="3" cy="126"/>
                    </a:xfrm>
                    <a:prstGeom prst="rect">
                      <a:avLst/>
                    </a:prstGeom>
                    <a:solidFill>
                      <a:srgbClr val="ECE9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39" name="Rectangle 7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0" y="1456"/>
                      <a:ext cx="4" cy="126"/>
                    </a:xfrm>
                    <a:prstGeom prst="rect">
                      <a:avLst/>
                    </a:prstGeom>
                    <a:solidFill>
                      <a:srgbClr val="EEEB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0" name="Rectangle 7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4" y="1456"/>
                      <a:ext cx="3" cy="126"/>
                    </a:xfrm>
                    <a:prstGeom prst="rect">
                      <a:avLst/>
                    </a:prstGeom>
                    <a:solidFill>
                      <a:srgbClr val="EFED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1" name="Rectangle 7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7" y="1456"/>
                      <a:ext cx="5" cy="126"/>
                    </a:xfrm>
                    <a:prstGeom prst="rect">
                      <a:avLst/>
                    </a:prstGeom>
                    <a:solidFill>
                      <a:srgbClr val="F1EF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2" name="Rectangle 7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2" y="1456"/>
                      <a:ext cx="6" cy="126"/>
                    </a:xfrm>
                    <a:prstGeom prst="rect">
                      <a:avLst/>
                    </a:prstGeom>
                    <a:solidFill>
                      <a:srgbClr val="F3F1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3" name="Rectangle 7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8" y="1456"/>
                      <a:ext cx="3" cy="126"/>
                    </a:xfrm>
                    <a:prstGeom prst="rect">
                      <a:avLst/>
                    </a:prstGeom>
                    <a:solidFill>
                      <a:srgbClr val="F5F3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4" name="Rectangl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1" y="1456"/>
                      <a:ext cx="7" cy="126"/>
                    </a:xfrm>
                    <a:prstGeom prst="rect">
                      <a:avLst/>
                    </a:prstGeom>
                    <a:solidFill>
                      <a:srgbClr val="F6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5" name="Rectangl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8" y="1456"/>
                      <a:ext cx="6" cy="126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6" name="Rectangle 7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4" y="1456"/>
                      <a:ext cx="6" cy="126"/>
                    </a:xfrm>
                    <a:prstGeom prst="rect">
                      <a:avLst/>
                    </a:prstGeom>
                    <a:solidFill>
                      <a:srgbClr val="F9F9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7" name="Rectangle 7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0" y="1456"/>
                      <a:ext cx="8" cy="126"/>
                    </a:xfrm>
                    <a:prstGeom prst="rect">
                      <a:avLst/>
                    </a:prstGeom>
                    <a:solidFill>
                      <a:srgbClr val="FBFA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8" name="Rectangle 7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8" y="1456"/>
                      <a:ext cx="10" cy="126"/>
                    </a:xfrm>
                    <a:prstGeom prst="rect">
                      <a:avLst/>
                    </a:prstGeom>
                    <a:solidFill>
                      <a:srgbClr val="FC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49" name="Rectangle 7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8" y="1456"/>
                      <a:ext cx="30" cy="126"/>
                    </a:xfrm>
                    <a:prstGeom prst="rect">
                      <a:avLst/>
                    </a:prstGeom>
                    <a:solidFill>
                      <a:srgbClr val="FEFE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0" name="Rectangle 7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8" y="1456"/>
                      <a:ext cx="10" cy="126"/>
                    </a:xfrm>
                    <a:prstGeom prst="rect">
                      <a:avLst/>
                    </a:prstGeom>
                    <a:solidFill>
                      <a:srgbClr val="FD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1" name="Rectangle 7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8" y="1456"/>
                      <a:ext cx="6" cy="126"/>
                    </a:xfrm>
                    <a:prstGeom prst="rect">
                      <a:avLst/>
                    </a:prstGeom>
                    <a:solidFill>
                      <a:srgbClr val="FBFB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2" name="Rectangle 7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4" y="1456"/>
                      <a:ext cx="6" cy="126"/>
                    </a:xfrm>
                    <a:prstGeom prst="rect">
                      <a:avLst/>
                    </a:prstGeom>
                    <a:solidFill>
                      <a:srgbClr val="FAF9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3" name="Rectangle 7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0" y="1456"/>
                      <a:ext cx="6" cy="126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4" name="Rectangle 7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6" y="1456"/>
                      <a:ext cx="4" cy="126"/>
                    </a:xfrm>
                    <a:prstGeom prst="rect">
                      <a:avLst/>
                    </a:prstGeom>
                    <a:solidFill>
                      <a:srgbClr val="F7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5" name="Rectangle 7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0" y="1456"/>
                      <a:ext cx="5" cy="126"/>
                    </a:xfrm>
                    <a:prstGeom prst="rect">
                      <a:avLst/>
                    </a:prstGeom>
                    <a:solidFill>
                      <a:srgbClr val="F5F4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6" name="Rectangle 7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5" y="1456"/>
                      <a:ext cx="5" cy="126"/>
                    </a:xfrm>
                    <a:prstGeom prst="rect">
                      <a:avLst/>
                    </a:prstGeom>
                    <a:solidFill>
                      <a:srgbClr val="F4F2F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7" name="Rectangle 7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0" y="1456"/>
                      <a:ext cx="4" cy="126"/>
                    </a:xfrm>
                    <a:prstGeom prst="rect">
                      <a:avLst/>
                    </a:prstGeom>
                    <a:solidFill>
                      <a:srgbClr val="F2F0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8" name="Rectangle 7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4" y="1456"/>
                      <a:ext cx="5" cy="126"/>
                    </a:xfrm>
                    <a:prstGeom prst="rect">
                      <a:avLst/>
                    </a:prstGeom>
                    <a:solidFill>
                      <a:srgbClr val="F0EE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59" name="Rectangle 7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9" y="1456"/>
                      <a:ext cx="4" cy="126"/>
                    </a:xfrm>
                    <a:prstGeom prst="rect">
                      <a:avLst/>
                    </a:prstGeom>
                    <a:solidFill>
                      <a:srgbClr val="EEEC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0" name="Rectangle 7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3" y="1456"/>
                      <a:ext cx="2" cy="126"/>
                    </a:xfrm>
                    <a:prstGeom prst="rect">
                      <a:avLst/>
                    </a:prstGeom>
                    <a:solidFill>
                      <a:srgbClr val="EDEA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1" name="Rectangle 7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5" y="1456"/>
                      <a:ext cx="3" cy="126"/>
                    </a:xfrm>
                    <a:prstGeom prst="rect">
                      <a:avLst/>
                    </a:prstGeom>
                    <a:solidFill>
                      <a:srgbClr val="ECE8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2" name="Rectangle 7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8" y="1456"/>
                      <a:ext cx="2" cy="126"/>
                    </a:xfrm>
                    <a:prstGeom prst="rect">
                      <a:avLst/>
                    </a:prstGeom>
                    <a:solidFill>
                      <a:srgbClr val="EA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3" name="Rectangle 7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0" y="1456"/>
                      <a:ext cx="3" cy="126"/>
                    </a:xfrm>
                    <a:prstGeom prst="rect">
                      <a:avLst/>
                    </a:prstGeom>
                    <a:solidFill>
                      <a:srgbClr val="E8E5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4" name="Rectangle 8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3" y="1456"/>
                      <a:ext cx="4" cy="126"/>
                    </a:xfrm>
                    <a:prstGeom prst="rect">
                      <a:avLst/>
                    </a:prstGeom>
                    <a:solidFill>
                      <a:srgbClr val="E7E3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5" name="Rectangle 8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7" y="1456"/>
                      <a:ext cx="2" cy="126"/>
                    </a:xfrm>
                    <a:prstGeom prst="rect">
                      <a:avLst/>
                    </a:prstGeom>
                    <a:solidFill>
                      <a:srgbClr val="E5E1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6" name="Rectangle 8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9" y="1456"/>
                      <a:ext cx="2" cy="126"/>
                    </a:xfrm>
                    <a:prstGeom prst="rect">
                      <a:avLst/>
                    </a:prstGeom>
                    <a:solidFill>
                      <a:srgbClr val="E4DF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7" name="Rectangle 8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1" y="1456"/>
                      <a:ext cx="2" cy="126"/>
                    </a:xfrm>
                    <a:prstGeom prst="rect">
                      <a:avLst/>
                    </a:prstGeom>
                    <a:solidFill>
                      <a:srgbClr val="E2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8" name="Rectangle 8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3" y="1456"/>
                      <a:ext cx="2" cy="126"/>
                    </a:xfrm>
                    <a:prstGeom prst="rect">
                      <a:avLst/>
                    </a:prstGeom>
                    <a:solidFill>
                      <a:srgbClr val="E1DC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69" name="Rectangle 8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5" y="1456"/>
                      <a:ext cx="3" cy="126"/>
                    </a:xfrm>
                    <a:prstGeom prst="rect">
                      <a:avLst/>
                    </a:prstGeom>
                    <a:solidFill>
                      <a:srgbClr val="E0DA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0" name="Rectangle 8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8" y="1456"/>
                      <a:ext cx="3" cy="126"/>
                    </a:xfrm>
                    <a:prstGeom prst="rect">
                      <a:avLst/>
                    </a:prstGeom>
                    <a:solidFill>
                      <a:srgbClr val="DED8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1" name="Rectangle 8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1" y="1456"/>
                      <a:ext cx="2" cy="126"/>
                    </a:xfrm>
                    <a:prstGeom prst="rect">
                      <a:avLst/>
                    </a:prstGeom>
                    <a:solidFill>
                      <a:srgbClr val="DCD6F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2" name="Rectangle 8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3" y="1456"/>
                      <a:ext cx="2" cy="126"/>
                    </a:xfrm>
                    <a:prstGeom prst="rect">
                      <a:avLst/>
                    </a:prstGeom>
                    <a:solidFill>
                      <a:srgbClr val="DAD4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3" name="Rectangle 8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5" y="1456"/>
                      <a:ext cx="2" cy="126"/>
                    </a:xfrm>
                    <a:prstGeom prst="rect">
                      <a:avLst/>
                    </a:prstGeom>
                    <a:solidFill>
                      <a:srgbClr val="D9D2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4" name="Rectangle 8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7" y="1456"/>
                      <a:ext cx="2" cy="126"/>
                    </a:xfrm>
                    <a:prstGeom prst="rect">
                      <a:avLst/>
                    </a:prstGeom>
                    <a:solidFill>
                      <a:srgbClr val="D7D0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5" name="Rectangle 8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9" y="1456"/>
                      <a:ext cx="2" cy="126"/>
                    </a:xfrm>
                    <a:prstGeom prst="rect">
                      <a:avLst/>
                    </a:prstGeom>
                    <a:solidFill>
                      <a:srgbClr val="D6CE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6" name="Rectangle 8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1" y="1456"/>
                      <a:ext cx="2" cy="126"/>
                    </a:xfrm>
                    <a:prstGeom prst="rect">
                      <a:avLst/>
                    </a:prstGeom>
                    <a:solidFill>
                      <a:srgbClr val="D4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7" name="Rectangle 8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3" y="1456"/>
                      <a:ext cx="2" cy="126"/>
                    </a:xfrm>
                    <a:prstGeom prst="rect">
                      <a:avLst/>
                    </a:prstGeom>
                    <a:solidFill>
                      <a:srgbClr val="D3CB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8" name="Rectangle 8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5" y="1456"/>
                      <a:ext cx="2" cy="126"/>
                    </a:xfrm>
                    <a:prstGeom prst="rect">
                      <a:avLst/>
                    </a:prstGeom>
                    <a:solidFill>
                      <a:srgbClr val="D1C9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79" name="Rectangle 8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7" y="1456"/>
                      <a:ext cx="2" cy="126"/>
                    </a:xfrm>
                    <a:prstGeom prst="rect">
                      <a:avLst/>
                    </a:prstGeom>
                    <a:solidFill>
                      <a:srgbClr val="CFC7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0" name="Rectangle 8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9" y="1456"/>
                      <a:ext cx="2" cy="126"/>
                    </a:xfrm>
                    <a:prstGeom prst="rect">
                      <a:avLst/>
                    </a:prstGeom>
                    <a:solidFill>
                      <a:srgbClr val="CEC5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1" name="Rectangle 8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1" y="1456"/>
                      <a:ext cx="2" cy="126"/>
                    </a:xfrm>
                    <a:prstGeom prst="rect">
                      <a:avLst/>
                    </a:prstGeom>
                    <a:solidFill>
                      <a:srgbClr val="CCC3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2" name="Rectangle 8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3" y="1456"/>
                      <a:ext cx="2" cy="126"/>
                    </a:xfrm>
                    <a:prstGeom prst="rect">
                      <a:avLst/>
                    </a:prstGeom>
                    <a:solidFill>
                      <a:srgbClr val="CAC1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3" name="Rectangle 8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5" y="1456"/>
                      <a:ext cx="2" cy="126"/>
                    </a:xfrm>
                    <a:prstGeom prst="rect">
                      <a:avLst/>
                    </a:prstGeom>
                    <a:solidFill>
                      <a:srgbClr val="C9BF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4" name="Rectangle 8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7" y="1456"/>
                      <a:ext cx="2" cy="126"/>
                    </a:xfrm>
                    <a:prstGeom prst="rect">
                      <a:avLst/>
                    </a:prstGeom>
                    <a:solidFill>
                      <a:srgbClr val="C8BD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5" name="Rectangle 8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89" y="1456"/>
                      <a:ext cx="1" cy="126"/>
                    </a:xfrm>
                    <a:prstGeom prst="rect">
                      <a:avLst/>
                    </a:prstGeom>
                    <a:solidFill>
                      <a:srgbClr val="C6BB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6" name="Rectangle 8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1456"/>
                      <a:ext cx="2" cy="126"/>
                    </a:xfrm>
                    <a:prstGeom prst="rect">
                      <a:avLst/>
                    </a:prstGeom>
                    <a:solidFill>
                      <a:srgbClr val="C4B9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7" name="Rectangle 8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2" y="1456"/>
                      <a:ext cx="2" cy="126"/>
                    </a:xfrm>
                    <a:prstGeom prst="rect">
                      <a:avLst/>
                    </a:prstGeom>
                    <a:solidFill>
                      <a:srgbClr val="C2B7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8" name="Rectangle 8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4" y="1456"/>
                      <a:ext cx="2" cy="126"/>
                    </a:xfrm>
                    <a:prstGeom prst="rect">
                      <a:avLst/>
                    </a:prstGeom>
                    <a:solidFill>
                      <a:srgbClr val="C1B5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89" name="Rectangle 8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1456"/>
                      <a:ext cx="1" cy="126"/>
                    </a:xfrm>
                    <a:prstGeom prst="rect">
                      <a:avLst/>
                    </a:prstGeom>
                    <a:solidFill>
                      <a:srgbClr val="C0B3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0" name="Rectangle 8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7" y="1456"/>
                      <a:ext cx="3" cy="126"/>
                    </a:xfrm>
                    <a:prstGeom prst="rect">
                      <a:avLst/>
                    </a:prstGeom>
                    <a:solidFill>
                      <a:srgbClr val="BEB1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1" name="Rectangle 8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0" y="1456"/>
                      <a:ext cx="1" cy="126"/>
                    </a:xfrm>
                    <a:prstGeom prst="rect">
                      <a:avLst/>
                    </a:prstGeom>
                    <a:solidFill>
                      <a:srgbClr val="BCAF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2" name="Rectangle 8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1" y="1456"/>
                      <a:ext cx="2" cy="126"/>
                    </a:xfrm>
                    <a:prstGeom prst="rect">
                      <a:avLst/>
                    </a:prstGeom>
                    <a:solidFill>
                      <a:srgbClr val="BBAD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3" name="Rectangle 8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3" y="1456"/>
                      <a:ext cx="2" cy="126"/>
                    </a:xfrm>
                    <a:prstGeom prst="rect">
                      <a:avLst/>
                    </a:prstGeom>
                    <a:solidFill>
                      <a:srgbClr val="B9AB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4" name="Rectangle 8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5" y="1456"/>
                      <a:ext cx="2" cy="126"/>
                    </a:xfrm>
                    <a:prstGeom prst="rect">
                      <a:avLst/>
                    </a:prstGeom>
                    <a:solidFill>
                      <a:srgbClr val="B7A9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5" name="Rectangle 8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7" y="1456"/>
                      <a:ext cx="1" cy="126"/>
                    </a:xfrm>
                    <a:prstGeom prst="rect">
                      <a:avLst/>
                    </a:prstGeom>
                    <a:solidFill>
                      <a:srgbClr val="B5A7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6" name="Rectangle 8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8" y="1456"/>
                      <a:ext cx="1" cy="126"/>
                    </a:xfrm>
                    <a:prstGeom prst="rect">
                      <a:avLst/>
                    </a:prstGeom>
                    <a:solidFill>
                      <a:srgbClr val="B4A5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7" name="Rectangle 8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9" y="1456"/>
                      <a:ext cx="2" cy="126"/>
                    </a:xfrm>
                    <a:prstGeom prst="rect">
                      <a:avLst/>
                    </a:prstGeom>
                    <a:solidFill>
                      <a:srgbClr val="B2A3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8" name="Rectangle 8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1" y="1456"/>
                      <a:ext cx="2" cy="126"/>
                    </a:xfrm>
                    <a:prstGeom prst="rect">
                      <a:avLst/>
                    </a:prstGeom>
                    <a:solidFill>
                      <a:srgbClr val="B1A1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499" name="Rectangle 8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3" y="1456"/>
                      <a:ext cx="1" cy="126"/>
                    </a:xfrm>
                    <a:prstGeom prst="rect">
                      <a:avLst/>
                    </a:prstGeom>
                    <a:solidFill>
                      <a:srgbClr val="AF9F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0" name="Rectangle 8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4" y="1456"/>
                      <a:ext cx="2" cy="126"/>
                    </a:xfrm>
                    <a:prstGeom prst="rect">
                      <a:avLst/>
                    </a:prstGeom>
                    <a:solidFill>
                      <a:srgbClr val="AE9D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1" name="Rectangle 8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6" y="1456"/>
                      <a:ext cx="1" cy="126"/>
                    </a:xfrm>
                    <a:prstGeom prst="rect">
                      <a:avLst/>
                    </a:prstGeom>
                    <a:solidFill>
                      <a:srgbClr val="AD9B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2" name="Rectangle 8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" y="1456"/>
                      <a:ext cx="2" cy="126"/>
                    </a:xfrm>
                    <a:prstGeom prst="rect">
                      <a:avLst/>
                    </a:prstGeom>
                    <a:solidFill>
                      <a:srgbClr val="AC99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3" name="Rectangle 8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9" y="1456"/>
                      <a:ext cx="2" cy="126"/>
                    </a:xfrm>
                    <a:prstGeom prst="rect">
                      <a:avLst/>
                    </a:prstGeom>
                    <a:solidFill>
                      <a:srgbClr val="AA97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4" name="Rectangle 8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1" y="1456"/>
                      <a:ext cx="1" cy="126"/>
                    </a:xfrm>
                    <a:prstGeom prst="rect">
                      <a:avLst/>
                    </a:prstGeom>
                    <a:solidFill>
                      <a:srgbClr val="A895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5" name="Rectangle 8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1456"/>
                      <a:ext cx="2" cy="126"/>
                    </a:xfrm>
                    <a:prstGeom prst="rect">
                      <a:avLst/>
                    </a:prstGeom>
                    <a:solidFill>
                      <a:srgbClr val="A793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6" name="Rectangle 8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4" y="1456"/>
                      <a:ext cx="1" cy="126"/>
                    </a:xfrm>
                    <a:prstGeom prst="rect">
                      <a:avLst/>
                    </a:prstGeom>
                    <a:solidFill>
                      <a:srgbClr val="A591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7" name="Rectangle 8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5" y="1456"/>
                      <a:ext cx="2" cy="126"/>
                    </a:xfrm>
                    <a:prstGeom prst="rect">
                      <a:avLst/>
                    </a:prstGeom>
                    <a:solidFill>
                      <a:srgbClr val="A48F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8" name="Rectangle 8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7" y="1456"/>
                      <a:ext cx="1" cy="126"/>
                    </a:xfrm>
                    <a:prstGeom prst="rect">
                      <a:avLst/>
                    </a:prstGeom>
                    <a:solidFill>
                      <a:srgbClr val="A28D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09" name="Rectangle 8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8" y="1456"/>
                      <a:ext cx="2" cy="126"/>
                    </a:xfrm>
                    <a:prstGeom prst="rect">
                      <a:avLst/>
                    </a:prstGeom>
                    <a:solidFill>
                      <a:srgbClr val="A18B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0" name="Rectangle 8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0" y="1456"/>
                      <a:ext cx="1" cy="126"/>
                    </a:xfrm>
                    <a:prstGeom prst="rect">
                      <a:avLst/>
                    </a:prstGeom>
                    <a:solidFill>
                      <a:srgbClr val="9F89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1" name="Rectangle 8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1" y="1456"/>
                      <a:ext cx="2" cy="126"/>
                    </a:xfrm>
                    <a:prstGeom prst="rect">
                      <a:avLst/>
                    </a:prstGeom>
                    <a:solidFill>
                      <a:srgbClr val="9E87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2" name="Rectangle 8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3" y="1456"/>
                      <a:ext cx="2" cy="126"/>
                    </a:xfrm>
                    <a:prstGeom prst="rect">
                      <a:avLst/>
                    </a:prstGeom>
                    <a:solidFill>
                      <a:srgbClr val="9C85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3" name="Rectangle 8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5" y="1456"/>
                      <a:ext cx="1" cy="126"/>
                    </a:xfrm>
                    <a:prstGeom prst="rect">
                      <a:avLst/>
                    </a:prstGeom>
                    <a:solidFill>
                      <a:srgbClr val="9B83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4" name="Rectangle 8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6" y="1456"/>
                      <a:ext cx="2" cy="126"/>
                    </a:xfrm>
                    <a:prstGeom prst="rect">
                      <a:avLst/>
                    </a:prstGeom>
                    <a:solidFill>
                      <a:srgbClr val="9A81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5" name="Rectangle 8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8" y="1456"/>
                      <a:ext cx="1" cy="126"/>
                    </a:xfrm>
                    <a:prstGeom prst="rect">
                      <a:avLst/>
                    </a:prstGeom>
                    <a:solidFill>
                      <a:srgbClr val="987F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6" name="Rectangle 8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9" y="1456"/>
                      <a:ext cx="2" cy="126"/>
                    </a:xfrm>
                    <a:prstGeom prst="rect">
                      <a:avLst/>
                    </a:prstGeom>
                    <a:solidFill>
                      <a:srgbClr val="977D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7" name="Rectangle 8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1" y="1456"/>
                      <a:ext cx="1" cy="126"/>
                    </a:xfrm>
                    <a:prstGeom prst="rect">
                      <a:avLst/>
                    </a:prstGeom>
                    <a:solidFill>
                      <a:srgbClr val="967B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8" name="Rectangle 8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2" y="1456"/>
                      <a:ext cx="1" cy="126"/>
                    </a:xfrm>
                    <a:prstGeom prst="rect">
                      <a:avLst/>
                    </a:prstGeom>
                    <a:solidFill>
                      <a:srgbClr val="9479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19" name="Rectangle 8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3" y="1456"/>
                      <a:ext cx="2" cy="126"/>
                    </a:xfrm>
                    <a:prstGeom prst="rect">
                      <a:avLst/>
                    </a:prstGeom>
                    <a:solidFill>
                      <a:srgbClr val="9377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20" name="Rectangle 8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5" y="1456"/>
                      <a:ext cx="2" cy="126"/>
                    </a:xfrm>
                    <a:prstGeom prst="rect">
                      <a:avLst/>
                    </a:prstGeom>
                    <a:solidFill>
                      <a:srgbClr val="9175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21" name="Rectangle 8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7" y="1456"/>
                      <a:ext cx="1" cy="126"/>
                    </a:xfrm>
                    <a:prstGeom prst="rect">
                      <a:avLst/>
                    </a:prstGeom>
                    <a:solidFill>
                      <a:srgbClr val="9073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4522" name="Rectangle 8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8" y="1456"/>
                      <a:ext cx="1" cy="126"/>
                    </a:xfrm>
                    <a:prstGeom prst="rect">
                      <a:avLst/>
                    </a:prstGeom>
                    <a:solidFill>
                      <a:srgbClr val="8F71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754524" name="Rectangle 860"/>
                  <p:cNvSpPr>
                    <a:spLocks noChangeArrowheads="1"/>
                  </p:cNvSpPr>
                  <p:nvPr/>
                </p:nvSpPr>
                <p:spPr bwMode="auto">
                  <a:xfrm>
                    <a:off x="2549" y="1456"/>
                    <a:ext cx="2" cy="126"/>
                  </a:xfrm>
                  <a:prstGeom prst="rect">
                    <a:avLst/>
                  </a:prstGeom>
                  <a:solidFill>
                    <a:srgbClr val="8E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25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2551" y="1456"/>
                    <a:ext cx="2" cy="126"/>
                  </a:xfrm>
                  <a:prstGeom prst="rect">
                    <a:avLst/>
                  </a:prstGeom>
                  <a:solidFill>
                    <a:srgbClr val="8C6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26" name="Rectangle 862"/>
                  <p:cNvSpPr>
                    <a:spLocks noChangeArrowheads="1"/>
                  </p:cNvSpPr>
                  <p:nvPr/>
                </p:nvSpPr>
                <p:spPr bwMode="auto">
                  <a:xfrm>
                    <a:off x="2553" y="1456"/>
                    <a:ext cx="1" cy="126"/>
                  </a:xfrm>
                  <a:prstGeom prst="rect">
                    <a:avLst/>
                  </a:prstGeom>
                  <a:solidFill>
                    <a:srgbClr val="8B6B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27" name="Rectangle 863"/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1456"/>
                    <a:ext cx="2" cy="126"/>
                  </a:xfrm>
                  <a:prstGeom prst="rect">
                    <a:avLst/>
                  </a:prstGeom>
                  <a:solidFill>
                    <a:srgbClr val="8A69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28" name="Rectangle 864"/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1456"/>
                    <a:ext cx="2" cy="126"/>
                  </a:xfrm>
                  <a:prstGeom prst="rect">
                    <a:avLst/>
                  </a:prstGeom>
                  <a:solidFill>
                    <a:srgbClr val="88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29" name="Rectangle 865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1456"/>
                    <a:ext cx="1" cy="126"/>
                  </a:xfrm>
                  <a:prstGeom prst="rect">
                    <a:avLst/>
                  </a:prstGeom>
                  <a:solidFill>
                    <a:srgbClr val="8765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0" name="Rectangle 866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1456"/>
                    <a:ext cx="1" cy="126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1" name="Rectangle 867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1456"/>
                    <a:ext cx="1" cy="126"/>
                  </a:xfrm>
                  <a:prstGeom prst="rect">
                    <a:avLst/>
                  </a:prstGeom>
                  <a:solidFill>
                    <a:srgbClr val="846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2" name="Rectangle 868"/>
                  <p:cNvSpPr>
                    <a:spLocks noChangeArrowheads="1"/>
                  </p:cNvSpPr>
                  <p:nvPr/>
                </p:nvSpPr>
                <p:spPr bwMode="auto">
                  <a:xfrm>
                    <a:off x="2561" y="1456"/>
                    <a:ext cx="2" cy="126"/>
                  </a:xfrm>
                  <a:prstGeom prst="rect">
                    <a:avLst/>
                  </a:prstGeom>
                  <a:solidFill>
                    <a:srgbClr val="83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3" name="Rectangle 869"/>
                  <p:cNvSpPr>
                    <a:spLocks noChangeArrowheads="1"/>
                  </p:cNvSpPr>
                  <p:nvPr/>
                </p:nvSpPr>
                <p:spPr bwMode="auto">
                  <a:xfrm>
                    <a:off x="2563" y="1456"/>
                    <a:ext cx="2" cy="126"/>
                  </a:xfrm>
                  <a:prstGeom prst="rect">
                    <a:avLst/>
                  </a:prstGeom>
                  <a:solidFill>
                    <a:srgbClr val="825D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4" name="Rectangle 870"/>
                  <p:cNvSpPr>
                    <a:spLocks noChangeArrowheads="1"/>
                  </p:cNvSpPr>
                  <p:nvPr/>
                </p:nvSpPr>
                <p:spPr bwMode="auto">
                  <a:xfrm>
                    <a:off x="2565" y="1456"/>
                    <a:ext cx="1" cy="126"/>
                  </a:xfrm>
                  <a:prstGeom prst="rect">
                    <a:avLst/>
                  </a:prstGeom>
                  <a:solidFill>
                    <a:srgbClr val="815B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5" name="Rectangle 871"/>
                  <p:cNvSpPr>
                    <a:spLocks noChangeArrowheads="1"/>
                  </p:cNvSpPr>
                  <p:nvPr/>
                </p:nvSpPr>
                <p:spPr bwMode="auto">
                  <a:xfrm>
                    <a:off x="2566" y="1456"/>
                    <a:ext cx="2" cy="126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6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1456"/>
                    <a:ext cx="2" cy="126"/>
                  </a:xfrm>
                  <a:prstGeom prst="rect">
                    <a:avLst/>
                  </a:prstGeom>
                  <a:solidFill>
                    <a:srgbClr val="7F57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7" name="Rectangle 873"/>
                  <p:cNvSpPr>
                    <a:spLocks noChangeArrowheads="1"/>
                  </p:cNvSpPr>
                  <p:nvPr/>
                </p:nvSpPr>
                <p:spPr bwMode="auto">
                  <a:xfrm>
                    <a:off x="2570" y="1456"/>
                    <a:ext cx="1" cy="126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8" name="Rectangle 874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1456"/>
                    <a:ext cx="1" cy="126"/>
                  </a:xfrm>
                  <a:prstGeom prst="rect">
                    <a:avLst/>
                  </a:prstGeom>
                  <a:solidFill>
                    <a:srgbClr val="7D53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39" name="Rectangle 875"/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1456"/>
                    <a:ext cx="2" cy="126"/>
                  </a:xfrm>
                  <a:prstGeom prst="rect">
                    <a:avLst/>
                  </a:prstGeom>
                  <a:solidFill>
                    <a:srgbClr val="7C51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0" name="Rectangle 876"/>
                  <p:cNvSpPr>
                    <a:spLocks noChangeArrowheads="1"/>
                  </p:cNvSpPr>
                  <p:nvPr/>
                </p:nvSpPr>
                <p:spPr bwMode="auto">
                  <a:xfrm>
                    <a:off x="2574" y="1456"/>
                    <a:ext cx="2" cy="126"/>
                  </a:xfrm>
                  <a:prstGeom prst="rect">
                    <a:avLst/>
                  </a:prstGeom>
                  <a:solidFill>
                    <a:srgbClr val="7A4F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1" name="Rectangle 877"/>
                  <p:cNvSpPr>
                    <a:spLocks noChangeArrowheads="1"/>
                  </p:cNvSpPr>
                  <p:nvPr/>
                </p:nvSpPr>
                <p:spPr bwMode="auto">
                  <a:xfrm>
                    <a:off x="2576" y="1456"/>
                    <a:ext cx="1" cy="126"/>
                  </a:xfrm>
                  <a:prstGeom prst="rect">
                    <a:avLst/>
                  </a:prstGeom>
                  <a:solidFill>
                    <a:srgbClr val="794D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2" name="Rectangle 878"/>
                  <p:cNvSpPr>
                    <a:spLocks noChangeArrowheads="1"/>
                  </p:cNvSpPr>
                  <p:nvPr/>
                </p:nvSpPr>
                <p:spPr bwMode="auto">
                  <a:xfrm>
                    <a:off x="2577" y="1456"/>
                    <a:ext cx="1" cy="126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3" name="Rectangle 879"/>
                  <p:cNvSpPr>
                    <a:spLocks noChangeArrowheads="1"/>
                  </p:cNvSpPr>
                  <p:nvPr/>
                </p:nvSpPr>
                <p:spPr bwMode="auto">
                  <a:xfrm>
                    <a:off x="2578" y="1456"/>
                    <a:ext cx="2" cy="126"/>
                  </a:xfrm>
                  <a:prstGeom prst="rect">
                    <a:avLst/>
                  </a:prstGeom>
                  <a:solidFill>
                    <a:srgbClr val="7849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4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2580" y="1456"/>
                    <a:ext cx="1" cy="126"/>
                  </a:xfrm>
                  <a:prstGeom prst="rect">
                    <a:avLst/>
                  </a:prstGeom>
                  <a:solidFill>
                    <a:srgbClr val="7647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5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1456"/>
                    <a:ext cx="2" cy="126"/>
                  </a:xfrm>
                  <a:prstGeom prst="rect">
                    <a:avLst/>
                  </a:prstGeom>
                  <a:solidFill>
                    <a:srgbClr val="7545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6" name="Rectangle 882"/>
                  <p:cNvSpPr>
                    <a:spLocks noChangeArrowheads="1"/>
                  </p:cNvSpPr>
                  <p:nvPr/>
                </p:nvSpPr>
                <p:spPr bwMode="auto">
                  <a:xfrm>
                    <a:off x="2583" y="1456"/>
                    <a:ext cx="2" cy="126"/>
                  </a:xfrm>
                  <a:prstGeom prst="rect">
                    <a:avLst/>
                  </a:prstGeom>
                  <a:solidFill>
                    <a:srgbClr val="7543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7" name="Rectangle 883"/>
                  <p:cNvSpPr>
                    <a:spLocks noChangeArrowheads="1"/>
                  </p:cNvSpPr>
                  <p:nvPr/>
                </p:nvSpPr>
                <p:spPr bwMode="auto">
                  <a:xfrm>
                    <a:off x="2585" y="1456"/>
                    <a:ext cx="1" cy="126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8" name="Rectangle 88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1456"/>
                    <a:ext cx="2" cy="126"/>
                  </a:xfrm>
                  <a:prstGeom prst="rect">
                    <a:avLst/>
                  </a:prstGeom>
                  <a:solidFill>
                    <a:srgbClr val="733F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49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2588" y="1456"/>
                    <a:ext cx="1" cy="126"/>
                  </a:xfrm>
                  <a:prstGeom prst="rect">
                    <a:avLst/>
                  </a:prstGeom>
                  <a:solidFill>
                    <a:srgbClr val="723D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0" name="Rectangle 886"/>
                  <p:cNvSpPr>
                    <a:spLocks noChangeArrowheads="1"/>
                  </p:cNvSpPr>
                  <p:nvPr/>
                </p:nvSpPr>
                <p:spPr bwMode="auto">
                  <a:xfrm>
                    <a:off x="2589" y="1456"/>
                    <a:ext cx="2" cy="126"/>
                  </a:xfrm>
                  <a:prstGeom prst="rect">
                    <a:avLst/>
                  </a:prstGeom>
                  <a:solidFill>
                    <a:srgbClr val="723B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1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2591" y="1456"/>
                    <a:ext cx="1" cy="126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2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1456"/>
                    <a:ext cx="2" cy="126"/>
                  </a:xfrm>
                  <a:prstGeom prst="rect">
                    <a:avLst/>
                  </a:prstGeom>
                  <a:solidFill>
                    <a:srgbClr val="7037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3" name="Rectangle 889"/>
                  <p:cNvSpPr>
                    <a:spLocks noChangeArrowheads="1"/>
                  </p:cNvSpPr>
                  <p:nvPr/>
                </p:nvSpPr>
                <p:spPr bwMode="auto">
                  <a:xfrm>
                    <a:off x="2594" y="1456"/>
                    <a:ext cx="1" cy="126"/>
                  </a:xfrm>
                  <a:prstGeom prst="rect">
                    <a:avLst/>
                  </a:prstGeom>
                  <a:solidFill>
                    <a:srgbClr val="6F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4" name="Rectangle 890"/>
                  <p:cNvSpPr>
                    <a:spLocks noChangeArrowheads="1"/>
                  </p:cNvSpPr>
                  <p:nvPr/>
                </p:nvSpPr>
                <p:spPr bwMode="auto">
                  <a:xfrm>
                    <a:off x="2595" y="1456"/>
                    <a:ext cx="2" cy="126"/>
                  </a:xfrm>
                  <a:prstGeom prst="rect">
                    <a:avLst/>
                  </a:prstGeom>
                  <a:solidFill>
                    <a:srgbClr val="6F33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5" name="Rectangle 891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1456"/>
                    <a:ext cx="1" cy="126"/>
                  </a:xfrm>
                  <a:prstGeom prst="rect">
                    <a:avLst/>
                  </a:prstGeom>
                  <a:solidFill>
                    <a:srgbClr val="6E3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6" name="Rectangle 892"/>
                  <p:cNvSpPr>
                    <a:spLocks noChangeArrowheads="1"/>
                  </p:cNvSpPr>
                  <p:nvPr/>
                </p:nvSpPr>
                <p:spPr bwMode="auto">
                  <a:xfrm>
                    <a:off x="2598" y="1456"/>
                    <a:ext cx="2" cy="126"/>
                  </a:xfrm>
                  <a:prstGeom prst="rect">
                    <a:avLst/>
                  </a:prstGeom>
                  <a:solidFill>
                    <a:srgbClr val="6D2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7" name="Rectangle 893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1456"/>
                    <a:ext cx="2" cy="126"/>
                  </a:xfrm>
                  <a:prstGeom prst="rect">
                    <a:avLst/>
                  </a:prstGeom>
                  <a:solidFill>
                    <a:srgbClr val="6C2D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8" name="Rectangle 894"/>
                  <p:cNvSpPr>
                    <a:spLocks noChangeArrowheads="1"/>
                  </p:cNvSpPr>
                  <p:nvPr/>
                </p:nvSpPr>
                <p:spPr bwMode="auto">
                  <a:xfrm>
                    <a:off x="2602" y="1456"/>
                    <a:ext cx="1" cy="126"/>
                  </a:xfrm>
                  <a:prstGeom prst="rect">
                    <a:avLst/>
                  </a:prstGeom>
                  <a:solidFill>
                    <a:srgbClr val="6B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59" name="Rectangle 895"/>
                  <p:cNvSpPr>
                    <a:spLocks noChangeArrowheads="1"/>
                  </p:cNvSpPr>
                  <p:nvPr/>
                </p:nvSpPr>
                <p:spPr bwMode="auto">
                  <a:xfrm>
                    <a:off x="2603" y="1456"/>
                    <a:ext cx="1" cy="126"/>
                  </a:xfrm>
                  <a:prstGeom prst="rect">
                    <a:avLst/>
                  </a:prstGeom>
                  <a:solidFill>
                    <a:srgbClr val="6B29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0" name="Rectangle 896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1456"/>
                    <a:ext cx="2" cy="126"/>
                  </a:xfrm>
                  <a:prstGeom prst="rect">
                    <a:avLst/>
                  </a:prstGeom>
                  <a:solidFill>
                    <a:srgbClr val="6B27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1" name="Rectangle 897"/>
                  <p:cNvSpPr>
                    <a:spLocks noChangeArrowheads="1"/>
                  </p:cNvSpPr>
                  <p:nvPr/>
                </p:nvSpPr>
                <p:spPr bwMode="auto">
                  <a:xfrm>
                    <a:off x="2606" y="1456"/>
                    <a:ext cx="1" cy="126"/>
                  </a:xfrm>
                  <a:prstGeom prst="rect">
                    <a:avLst/>
                  </a:prstGeom>
                  <a:solidFill>
                    <a:srgbClr val="6A25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2" name="Rectangle 898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456"/>
                    <a:ext cx="1" cy="126"/>
                  </a:xfrm>
                  <a:prstGeom prst="rect">
                    <a:avLst/>
                  </a:prstGeom>
                  <a:solidFill>
                    <a:srgbClr val="6A2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3" name="Rectangle 899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1456"/>
                    <a:ext cx="1" cy="126"/>
                  </a:xfrm>
                  <a:prstGeom prst="rect">
                    <a:avLst/>
                  </a:prstGeom>
                  <a:solidFill>
                    <a:srgbClr val="6921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4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1456"/>
                    <a:ext cx="1" cy="126"/>
                  </a:xfrm>
                  <a:prstGeom prst="rect">
                    <a:avLst/>
                  </a:prstGeom>
                  <a:solidFill>
                    <a:srgbClr val="691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5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2610" y="1456"/>
                    <a:ext cx="1" cy="126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6" name="Rectangle 902"/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1456"/>
                    <a:ext cx="2" cy="126"/>
                  </a:xfrm>
                  <a:prstGeom prst="rect">
                    <a:avLst/>
                  </a:prstGeom>
                  <a:solidFill>
                    <a:srgbClr val="681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7" name="Rectangle 903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1456"/>
                    <a:ext cx="1" cy="126"/>
                  </a:xfrm>
                  <a:prstGeom prst="rect">
                    <a:avLst/>
                  </a:prstGeom>
                  <a:solidFill>
                    <a:srgbClr val="681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8" name="Rectangle 904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1456"/>
                    <a:ext cx="1" cy="126"/>
                  </a:xfrm>
                  <a:prstGeom prst="rect">
                    <a:avLst/>
                  </a:prstGeom>
                  <a:solidFill>
                    <a:srgbClr val="681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69" name="Rectangle 905"/>
                  <p:cNvSpPr>
                    <a:spLocks noChangeArrowheads="1"/>
                  </p:cNvSpPr>
                  <p:nvPr/>
                </p:nvSpPr>
                <p:spPr bwMode="auto">
                  <a:xfrm>
                    <a:off x="2614" y="1456"/>
                    <a:ext cx="1" cy="126"/>
                  </a:xfrm>
                  <a:prstGeom prst="rect">
                    <a:avLst/>
                  </a:prstGeom>
                  <a:solidFill>
                    <a:srgbClr val="6715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0" name="Rectangle 906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1456"/>
                    <a:ext cx="1" cy="126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1" name="Rectangle 907"/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1456"/>
                    <a:ext cx="1" cy="126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2" name="Rectangle 908"/>
                  <p:cNvSpPr>
                    <a:spLocks noChangeArrowheads="1"/>
                  </p:cNvSpPr>
                  <p:nvPr/>
                </p:nvSpPr>
                <p:spPr bwMode="auto">
                  <a:xfrm>
                    <a:off x="2617" y="1456"/>
                    <a:ext cx="1" cy="126"/>
                  </a:xfrm>
                  <a:prstGeom prst="rect">
                    <a:avLst/>
                  </a:prstGeom>
                  <a:solidFill>
                    <a:srgbClr val="670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3" name="Rectangle 909"/>
                  <p:cNvSpPr>
                    <a:spLocks noChangeArrowheads="1"/>
                  </p:cNvSpPr>
                  <p:nvPr/>
                </p:nvSpPr>
                <p:spPr bwMode="auto">
                  <a:xfrm>
                    <a:off x="2617" y="1456"/>
                    <a:ext cx="1" cy="126"/>
                  </a:xfrm>
                  <a:prstGeom prst="rect">
                    <a:avLst/>
                  </a:prstGeom>
                  <a:solidFill>
                    <a:srgbClr val="670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4" name="Rectangle 910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1456"/>
                    <a:ext cx="1" cy="126"/>
                  </a:xfrm>
                  <a:prstGeom prst="rect">
                    <a:avLst/>
                  </a:prstGeom>
                  <a:solidFill>
                    <a:srgbClr val="660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5" name="Rectangle 911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1456"/>
                    <a:ext cx="1" cy="126"/>
                  </a:xfrm>
                  <a:prstGeom prst="rect">
                    <a:avLst/>
                  </a:prstGeom>
                  <a:solidFill>
                    <a:srgbClr val="660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6" name="Rectangle 912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1456"/>
                    <a:ext cx="516" cy="126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25392" name="Group 1072"/>
                <p:cNvGrpSpPr>
                  <a:grpSpLocks/>
                </p:cNvGrpSpPr>
                <p:nvPr/>
              </p:nvGrpSpPr>
              <p:grpSpPr bwMode="auto">
                <a:xfrm>
                  <a:off x="2306" y="1582"/>
                  <a:ext cx="94" cy="92"/>
                  <a:chOff x="2306" y="1582"/>
                  <a:chExt cx="94" cy="92"/>
                </a:xfrm>
              </p:grpSpPr>
              <p:sp>
                <p:nvSpPr>
                  <p:cNvPr id="754578" name="Rectangle 914"/>
                  <p:cNvSpPr>
                    <a:spLocks noChangeArrowheads="1"/>
                  </p:cNvSpPr>
                  <p:nvPr/>
                </p:nvSpPr>
                <p:spPr bwMode="auto">
                  <a:xfrm>
                    <a:off x="2306" y="1582"/>
                    <a:ext cx="1" cy="92"/>
                  </a:xfrm>
                  <a:prstGeom prst="rect">
                    <a:avLst/>
                  </a:prstGeom>
                  <a:solidFill>
                    <a:srgbClr val="660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79" name="Rectangle 915"/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1582"/>
                    <a:ext cx="1" cy="92"/>
                  </a:xfrm>
                  <a:prstGeom prst="rect">
                    <a:avLst/>
                  </a:prstGeom>
                  <a:solidFill>
                    <a:srgbClr val="670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0" name="Rectangle 916"/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1582"/>
                    <a:ext cx="1" cy="92"/>
                  </a:xfrm>
                  <a:prstGeom prst="rect">
                    <a:avLst/>
                  </a:prstGeom>
                  <a:solidFill>
                    <a:srgbClr val="6715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1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1582"/>
                    <a:ext cx="1" cy="92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2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1582"/>
                    <a:ext cx="1" cy="92"/>
                  </a:xfrm>
                  <a:prstGeom prst="rect">
                    <a:avLst/>
                  </a:prstGeom>
                  <a:solidFill>
                    <a:srgbClr val="692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3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582"/>
                    <a:ext cx="1" cy="92"/>
                  </a:xfrm>
                  <a:prstGeom prst="rect">
                    <a:avLst/>
                  </a:prstGeom>
                  <a:solidFill>
                    <a:srgbClr val="6A26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4" name="Rectangle 920"/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1582"/>
                    <a:ext cx="1" cy="92"/>
                  </a:xfrm>
                  <a:prstGeom prst="rect">
                    <a:avLst/>
                  </a:prstGeom>
                  <a:solidFill>
                    <a:srgbClr val="6B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5" name="Rectangle 921"/>
                  <p:cNvSpPr>
                    <a:spLocks noChangeArrowheads="1"/>
                  </p:cNvSpPr>
                  <p:nvPr/>
                </p:nvSpPr>
                <p:spPr bwMode="auto">
                  <a:xfrm>
                    <a:off x="2310" y="1582"/>
                    <a:ext cx="1" cy="92"/>
                  </a:xfrm>
                  <a:prstGeom prst="rect">
                    <a:avLst/>
                  </a:prstGeom>
                  <a:solidFill>
                    <a:srgbClr val="6D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6" name="Rectangle 922"/>
                  <p:cNvSpPr>
                    <a:spLocks noChangeArrowheads="1"/>
                  </p:cNvSpPr>
                  <p:nvPr/>
                </p:nvSpPr>
                <p:spPr bwMode="auto">
                  <a:xfrm>
                    <a:off x="2310" y="1582"/>
                    <a:ext cx="1" cy="92"/>
                  </a:xfrm>
                  <a:prstGeom prst="rect">
                    <a:avLst/>
                  </a:prstGeom>
                  <a:solidFill>
                    <a:srgbClr val="6E3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7" name="Rectangle 923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1582"/>
                    <a:ext cx="1" cy="92"/>
                  </a:xfrm>
                  <a:prstGeom prst="rect">
                    <a:avLst/>
                  </a:prstGeom>
                  <a:solidFill>
                    <a:srgbClr val="6F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8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1582"/>
                    <a:ext cx="1" cy="92"/>
                  </a:xfrm>
                  <a:prstGeom prst="rect">
                    <a:avLst/>
                  </a:prstGeom>
                  <a:solidFill>
                    <a:srgbClr val="7138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89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1582"/>
                    <a:ext cx="1" cy="92"/>
                  </a:xfrm>
                  <a:prstGeom prst="rect">
                    <a:avLst/>
                  </a:prstGeom>
                  <a:solidFill>
                    <a:srgbClr val="723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0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2312" y="1582"/>
                    <a:ext cx="1" cy="92"/>
                  </a:xfrm>
                  <a:prstGeom prst="rect">
                    <a:avLst/>
                  </a:prstGeom>
                  <a:solidFill>
                    <a:srgbClr val="73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1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2312" y="1582"/>
                    <a:ext cx="1" cy="92"/>
                  </a:xfrm>
                  <a:prstGeom prst="rect">
                    <a:avLst/>
                  </a:prstGeom>
                  <a:solidFill>
                    <a:srgbClr val="7543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2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2313" y="1582"/>
                    <a:ext cx="1" cy="92"/>
                  </a:xfrm>
                  <a:prstGeom prst="rect">
                    <a:avLst/>
                  </a:prstGeom>
                  <a:solidFill>
                    <a:srgbClr val="774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3" name="Rectangle 929"/>
                  <p:cNvSpPr>
                    <a:spLocks noChangeArrowheads="1"/>
                  </p:cNvSpPr>
                  <p:nvPr/>
                </p:nvSpPr>
                <p:spPr bwMode="auto">
                  <a:xfrm>
                    <a:off x="2313" y="1582"/>
                    <a:ext cx="1" cy="92"/>
                  </a:xfrm>
                  <a:prstGeom prst="rect">
                    <a:avLst/>
                  </a:prstGeom>
                  <a:solidFill>
                    <a:srgbClr val="78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4" name="Rectangle 930"/>
                  <p:cNvSpPr>
                    <a:spLocks noChangeArrowheads="1"/>
                  </p:cNvSpPr>
                  <p:nvPr/>
                </p:nvSpPr>
                <p:spPr bwMode="auto">
                  <a:xfrm>
                    <a:off x="2314" y="1582"/>
                    <a:ext cx="1" cy="92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5" name="Rectangle 931"/>
                  <p:cNvSpPr>
                    <a:spLocks noChangeArrowheads="1"/>
                  </p:cNvSpPr>
                  <p:nvPr/>
                </p:nvSpPr>
                <p:spPr bwMode="auto">
                  <a:xfrm>
                    <a:off x="2314" y="1582"/>
                    <a:ext cx="1" cy="92"/>
                  </a:xfrm>
                  <a:prstGeom prst="rect">
                    <a:avLst/>
                  </a:prstGeom>
                  <a:solidFill>
                    <a:srgbClr val="7C51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6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2315" y="1582"/>
                    <a:ext cx="1" cy="92"/>
                  </a:xfrm>
                  <a:prstGeom prst="rect">
                    <a:avLst/>
                  </a:prstGeom>
                  <a:solidFill>
                    <a:srgbClr val="7D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7" name="Rectangle 933"/>
                  <p:cNvSpPr>
                    <a:spLocks noChangeArrowheads="1"/>
                  </p:cNvSpPr>
                  <p:nvPr/>
                </p:nvSpPr>
                <p:spPr bwMode="auto">
                  <a:xfrm>
                    <a:off x="2315" y="1582"/>
                    <a:ext cx="1" cy="92"/>
                  </a:xfrm>
                  <a:prstGeom prst="rect">
                    <a:avLst/>
                  </a:prstGeom>
                  <a:solidFill>
                    <a:srgbClr val="7F5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8" name="Rectangle 934"/>
                  <p:cNvSpPr>
                    <a:spLocks noChangeArrowheads="1"/>
                  </p:cNvSpPr>
                  <p:nvPr/>
                </p:nvSpPr>
                <p:spPr bwMode="auto">
                  <a:xfrm>
                    <a:off x="2316" y="1582"/>
                    <a:ext cx="1" cy="92"/>
                  </a:xfrm>
                  <a:prstGeom prst="rect">
                    <a:avLst/>
                  </a:prstGeom>
                  <a:solidFill>
                    <a:srgbClr val="815B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599" name="Rectangle 935"/>
                  <p:cNvSpPr>
                    <a:spLocks noChangeArrowheads="1"/>
                  </p:cNvSpPr>
                  <p:nvPr/>
                </p:nvSpPr>
                <p:spPr bwMode="auto">
                  <a:xfrm>
                    <a:off x="2316" y="1582"/>
                    <a:ext cx="1" cy="92"/>
                  </a:xfrm>
                  <a:prstGeom prst="rect">
                    <a:avLst/>
                  </a:prstGeom>
                  <a:solidFill>
                    <a:srgbClr val="84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0" name="Rectangle 936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1582"/>
                    <a:ext cx="1" cy="92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1" name="Rectangle 937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1582"/>
                    <a:ext cx="1" cy="92"/>
                  </a:xfrm>
                  <a:prstGeom prst="rect">
                    <a:avLst/>
                  </a:prstGeom>
                  <a:solidFill>
                    <a:srgbClr val="8866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2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1582"/>
                    <a:ext cx="1" cy="92"/>
                  </a:xfrm>
                  <a:prstGeom prst="rect">
                    <a:avLst/>
                  </a:prstGeom>
                  <a:solidFill>
                    <a:srgbClr val="8A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3" name="Rectangle 939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1582"/>
                    <a:ext cx="1" cy="92"/>
                  </a:xfrm>
                  <a:prstGeom prst="rect">
                    <a:avLst/>
                  </a:prstGeom>
                  <a:solidFill>
                    <a:srgbClr val="8C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4" name="Rectangle 940"/>
                  <p:cNvSpPr>
                    <a:spLocks noChangeArrowheads="1"/>
                  </p:cNvSpPr>
                  <p:nvPr/>
                </p:nvSpPr>
                <p:spPr bwMode="auto">
                  <a:xfrm>
                    <a:off x="2319" y="1582"/>
                    <a:ext cx="1" cy="92"/>
                  </a:xfrm>
                  <a:prstGeom prst="rect">
                    <a:avLst/>
                  </a:prstGeom>
                  <a:solidFill>
                    <a:srgbClr val="8F71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5" name="Rectangle 941"/>
                  <p:cNvSpPr>
                    <a:spLocks noChangeArrowheads="1"/>
                  </p:cNvSpPr>
                  <p:nvPr/>
                </p:nvSpPr>
                <p:spPr bwMode="auto">
                  <a:xfrm>
                    <a:off x="2319" y="1582"/>
                    <a:ext cx="1" cy="92"/>
                  </a:xfrm>
                  <a:prstGeom prst="rect">
                    <a:avLst/>
                  </a:prstGeom>
                  <a:solidFill>
                    <a:srgbClr val="9175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6" name="Rectangle 942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1582"/>
                    <a:ext cx="1" cy="92"/>
                  </a:xfrm>
                  <a:prstGeom prst="rect">
                    <a:avLst/>
                  </a:prstGeom>
                  <a:solidFill>
                    <a:srgbClr val="93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7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1582"/>
                    <a:ext cx="1" cy="92"/>
                  </a:xfrm>
                  <a:prstGeom prst="rect">
                    <a:avLst/>
                  </a:prstGeom>
                  <a:solidFill>
                    <a:srgbClr val="967C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8" name="Rectangle 944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1582"/>
                    <a:ext cx="1" cy="92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09" name="Rectangle 945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1582"/>
                    <a:ext cx="1" cy="92"/>
                  </a:xfrm>
                  <a:prstGeom prst="rect">
                    <a:avLst/>
                  </a:prstGeom>
                  <a:solidFill>
                    <a:srgbClr val="9B83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0" name="Rectangle 946"/>
                  <p:cNvSpPr>
                    <a:spLocks noChangeArrowheads="1"/>
                  </p:cNvSpPr>
                  <p:nvPr/>
                </p:nvSpPr>
                <p:spPr bwMode="auto">
                  <a:xfrm>
                    <a:off x="2322" y="1582"/>
                    <a:ext cx="1" cy="92"/>
                  </a:xfrm>
                  <a:prstGeom prst="rect">
                    <a:avLst/>
                  </a:prstGeom>
                  <a:solidFill>
                    <a:srgbClr val="9D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1" name="Rectangle 947"/>
                  <p:cNvSpPr>
                    <a:spLocks noChangeArrowheads="1"/>
                  </p:cNvSpPr>
                  <p:nvPr/>
                </p:nvSpPr>
                <p:spPr bwMode="auto">
                  <a:xfrm>
                    <a:off x="2322" y="1582"/>
                    <a:ext cx="1" cy="92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2" name="Rectangle 948"/>
                  <p:cNvSpPr>
                    <a:spLocks noChangeArrowheads="1"/>
                  </p:cNvSpPr>
                  <p:nvPr/>
                </p:nvSpPr>
                <p:spPr bwMode="auto">
                  <a:xfrm>
                    <a:off x="2323" y="1582"/>
                    <a:ext cx="1" cy="92"/>
                  </a:xfrm>
                  <a:prstGeom prst="rect">
                    <a:avLst/>
                  </a:prstGeom>
                  <a:solidFill>
                    <a:srgbClr val="A28D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3" name="Rectangle 949"/>
                  <p:cNvSpPr>
                    <a:spLocks noChangeArrowheads="1"/>
                  </p:cNvSpPr>
                  <p:nvPr/>
                </p:nvSpPr>
                <p:spPr bwMode="auto">
                  <a:xfrm>
                    <a:off x="2323" y="1582"/>
                    <a:ext cx="1" cy="92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4" name="Rectangle 950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1582"/>
                    <a:ext cx="1" cy="92"/>
                  </a:xfrm>
                  <a:prstGeom prst="rect">
                    <a:avLst/>
                  </a:prstGeom>
                  <a:solidFill>
                    <a:srgbClr val="A8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5" name="Rectangle 951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1582"/>
                    <a:ext cx="1" cy="92"/>
                  </a:xfrm>
                  <a:prstGeom prst="rect">
                    <a:avLst/>
                  </a:prstGeom>
                  <a:solidFill>
                    <a:srgbClr val="AA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6" name="Rectangle 952"/>
                  <p:cNvSpPr>
                    <a:spLocks noChangeArrowheads="1"/>
                  </p:cNvSpPr>
                  <p:nvPr/>
                </p:nvSpPr>
                <p:spPr bwMode="auto">
                  <a:xfrm>
                    <a:off x="2325" y="1582"/>
                    <a:ext cx="1" cy="92"/>
                  </a:xfrm>
                  <a:prstGeom prst="rect">
                    <a:avLst/>
                  </a:prstGeom>
                  <a:solidFill>
                    <a:srgbClr val="AC9B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7" name="Rectangle 953"/>
                  <p:cNvSpPr>
                    <a:spLocks noChangeArrowheads="1"/>
                  </p:cNvSpPr>
                  <p:nvPr/>
                </p:nvSpPr>
                <p:spPr bwMode="auto">
                  <a:xfrm>
                    <a:off x="2325" y="1582"/>
                    <a:ext cx="1" cy="92"/>
                  </a:xfrm>
                  <a:prstGeom prst="rect">
                    <a:avLst/>
                  </a:prstGeom>
                  <a:solidFill>
                    <a:srgbClr val="AF9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8" name="Rectangle 954"/>
                  <p:cNvSpPr>
                    <a:spLocks noChangeArrowheads="1"/>
                  </p:cNvSpPr>
                  <p:nvPr/>
                </p:nvSpPr>
                <p:spPr bwMode="auto">
                  <a:xfrm>
                    <a:off x="2326" y="1582"/>
                    <a:ext cx="1" cy="92"/>
                  </a:xfrm>
                  <a:prstGeom prst="rect">
                    <a:avLst/>
                  </a:prstGeom>
                  <a:solidFill>
                    <a:srgbClr val="B1A2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19" name="Rectangle 955"/>
                  <p:cNvSpPr>
                    <a:spLocks noChangeArrowheads="1"/>
                  </p:cNvSpPr>
                  <p:nvPr/>
                </p:nvSpPr>
                <p:spPr bwMode="auto">
                  <a:xfrm>
                    <a:off x="2326" y="1582"/>
                    <a:ext cx="1" cy="92"/>
                  </a:xfrm>
                  <a:prstGeom prst="rect">
                    <a:avLst/>
                  </a:prstGeom>
                  <a:solidFill>
                    <a:srgbClr val="B4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0" name="Rectangle 956"/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1582"/>
                    <a:ext cx="1" cy="92"/>
                  </a:xfrm>
                  <a:prstGeom prst="rect">
                    <a:avLst/>
                  </a:prstGeom>
                  <a:solidFill>
                    <a:srgbClr val="B7A9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1" name="Rectangle 957"/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1582"/>
                    <a:ext cx="1" cy="92"/>
                  </a:xfrm>
                  <a:prstGeom prst="rect">
                    <a:avLst/>
                  </a:prstGeom>
                  <a:solidFill>
                    <a:srgbClr val="B9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2" name="Rectangle 958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1582"/>
                    <a:ext cx="1" cy="92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3" name="Rectangle 959"/>
                  <p:cNvSpPr>
                    <a:spLocks noChangeArrowheads="1"/>
                  </p:cNvSpPr>
                  <p:nvPr/>
                </p:nvSpPr>
                <p:spPr bwMode="auto">
                  <a:xfrm>
                    <a:off x="2328" y="1582"/>
                    <a:ext cx="1" cy="92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4" name="Rectangle 960"/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1582"/>
                    <a:ext cx="1" cy="92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5" name="Rectangle 961"/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1582"/>
                    <a:ext cx="1" cy="92"/>
                  </a:xfrm>
                  <a:prstGeom prst="rect">
                    <a:avLst/>
                  </a:prstGeom>
                  <a:solidFill>
                    <a:srgbClr val="C3B8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6" name="Rectangle 962"/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1582"/>
                    <a:ext cx="1" cy="92"/>
                  </a:xfrm>
                  <a:prstGeom prst="rect">
                    <a:avLst/>
                  </a:prstGeom>
                  <a:solidFill>
                    <a:srgbClr val="C6BB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7" name="Rectangle 963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1582"/>
                    <a:ext cx="1" cy="92"/>
                  </a:xfrm>
                  <a:prstGeom prst="rect">
                    <a:avLst/>
                  </a:prstGeom>
                  <a:solidFill>
                    <a:srgbClr val="C8BE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8" name="Rectangle 964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1582"/>
                    <a:ext cx="1" cy="92"/>
                  </a:xfrm>
                  <a:prstGeom prst="rect">
                    <a:avLst/>
                  </a:prstGeom>
                  <a:solidFill>
                    <a:srgbClr val="CA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29" name="Rectangle 965"/>
                  <p:cNvSpPr>
                    <a:spLocks noChangeArrowheads="1"/>
                  </p:cNvSpPr>
                  <p:nvPr/>
                </p:nvSpPr>
                <p:spPr bwMode="auto">
                  <a:xfrm>
                    <a:off x="2331" y="1582"/>
                    <a:ext cx="1" cy="92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0" name="Rectangle 966"/>
                  <p:cNvSpPr>
                    <a:spLocks noChangeArrowheads="1"/>
                  </p:cNvSpPr>
                  <p:nvPr/>
                </p:nvSpPr>
                <p:spPr bwMode="auto">
                  <a:xfrm>
                    <a:off x="2331" y="1582"/>
                    <a:ext cx="1" cy="92"/>
                  </a:xfrm>
                  <a:prstGeom prst="rect">
                    <a:avLst/>
                  </a:prstGeom>
                  <a:solidFill>
                    <a:srgbClr val="CFC6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1" name="Rectangle 967"/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1582"/>
                    <a:ext cx="1" cy="92"/>
                  </a:xfrm>
                  <a:prstGeom prst="rect">
                    <a:avLst/>
                  </a:prstGeom>
                  <a:solidFill>
                    <a:srgbClr val="D1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2" name="Rectangle 968"/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1582"/>
                    <a:ext cx="1" cy="92"/>
                  </a:xfrm>
                  <a:prstGeom prst="rect">
                    <a:avLst/>
                  </a:prstGeom>
                  <a:solidFill>
                    <a:srgbClr val="D4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3" name="Rectangle 969"/>
                  <p:cNvSpPr>
                    <a:spLocks noChangeArrowheads="1"/>
                  </p:cNvSpPr>
                  <p:nvPr/>
                </p:nvSpPr>
                <p:spPr bwMode="auto">
                  <a:xfrm>
                    <a:off x="2333" y="1582"/>
                    <a:ext cx="1" cy="92"/>
                  </a:xfrm>
                  <a:prstGeom prst="rect">
                    <a:avLst/>
                  </a:prstGeom>
                  <a:solidFill>
                    <a:srgbClr val="D6CE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4" name="Rectangle 970"/>
                  <p:cNvSpPr>
                    <a:spLocks noChangeArrowheads="1"/>
                  </p:cNvSpPr>
                  <p:nvPr/>
                </p:nvSpPr>
                <p:spPr bwMode="auto">
                  <a:xfrm>
                    <a:off x="2333" y="1582"/>
                    <a:ext cx="1" cy="92"/>
                  </a:xfrm>
                  <a:prstGeom prst="rect">
                    <a:avLst/>
                  </a:prstGeom>
                  <a:solidFill>
                    <a:srgbClr val="D8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5" name="Rectangle 971"/>
                  <p:cNvSpPr>
                    <a:spLocks noChangeArrowheads="1"/>
                  </p:cNvSpPr>
                  <p:nvPr/>
                </p:nvSpPr>
                <p:spPr bwMode="auto">
                  <a:xfrm>
                    <a:off x="2334" y="1582"/>
                    <a:ext cx="1" cy="92"/>
                  </a:xfrm>
                  <a:prstGeom prst="rect">
                    <a:avLst/>
                  </a:prstGeom>
                  <a:solidFill>
                    <a:srgbClr val="DA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6" name="Rectangle 972"/>
                  <p:cNvSpPr>
                    <a:spLocks noChangeArrowheads="1"/>
                  </p:cNvSpPr>
                  <p:nvPr/>
                </p:nvSpPr>
                <p:spPr bwMode="auto">
                  <a:xfrm>
                    <a:off x="2334" y="1582"/>
                    <a:ext cx="1" cy="92"/>
                  </a:xfrm>
                  <a:prstGeom prst="rect">
                    <a:avLst/>
                  </a:prstGeom>
                  <a:solidFill>
                    <a:srgbClr val="DCD5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7" name="Rectangle 973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582"/>
                    <a:ext cx="1" cy="92"/>
                  </a:xfrm>
                  <a:prstGeom prst="rect">
                    <a:avLst/>
                  </a:prstGeom>
                  <a:solidFill>
                    <a:srgbClr val="DED7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8" name="Rectangle 974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582"/>
                    <a:ext cx="1" cy="92"/>
                  </a:xfrm>
                  <a:prstGeom prst="rect">
                    <a:avLst/>
                  </a:prstGeom>
                  <a:solidFill>
                    <a:srgbClr val="E0DA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39" name="Rectangle 975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582"/>
                    <a:ext cx="1" cy="92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0" name="Rectangle 97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582"/>
                    <a:ext cx="1" cy="92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1" name="Rectangle 977"/>
                  <p:cNvSpPr>
                    <a:spLocks noChangeArrowheads="1"/>
                  </p:cNvSpPr>
                  <p:nvPr/>
                </p:nvSpPr>
                <p:spPr bwMode="auto">
                  <a:xfrm>
                    <a:off x="2337" y="1582"/>
                    <a:ext cx="1" cy="92"/>
                  </a:xfrm>
                  <a:prstGeom prst="rect">
                    <a:avLst/>
                  </a:prstGeom>
                  <a:solidFill>
                    <a:srgbClr val="E4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2" name="Rectangle 978"/>
                  <p:cNvSpPr>
                    <a:spLocks noChangeArrowheads="1"/>
                  </p:cNvSpPr>
                  <p:nvPr/>
                </p:nvSpPr>
                <p:spPr bwMode="auto">
                  <a:xfrm>
                    <a:off x="2337" y="1582"/>
                    <a:ext cx="1" cy="92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3" name="Rectangle 979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1582"/>
                    <a:ext cx="1" cy="92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4" name="Rectangle 980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1582"/>
                    <a:ext cx="1" cy="92"/>
                  </a:xfrm>
                  <a:prstGeom prst="rect">
                    <a:avLst/>
                  </a:prstGeom>
                  <a:solidFill>
                    <a:srgbClr val="E9E6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5" name="Rectangle 981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1582"/>
                    <a:ext cx="1" cy="92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6" name="Rectangle 982"/>
                  <p:cNvSpPr>
                    <a:spLocks noChangeArrowheads="1"/>
                  </p:cNvSpPr>
                  <p:nvPr/>
                </p:nvSpPr>
                <p:spPr bwMode="auto">
                  <a:xfrm>
                    <a:off x="2340" y="1582"/>
                    <a:ext cx="1" cy="92"/>
                  </a:xfrm>
                  <a:prstGeom prst="rect">
                    <a:avLst/>
                  </a:prstGeom>
                  <a:solidFill>
                    <a:srgbClr val="EEEC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7" name="Rectangle 983"/>
                  <p:cNvSpPr>
                    <a:spLocks noChangeArrowheads="1"/>
                  </p:cNvSpPr>
                  <p:nvPr/>
                </p:nvSpPr>
                <p:spPr bwMode="auto">
                  <a:xfrm>
                    <a:off x="2341" y="1582"/>
                    <a:ext cx="1" cy="92"/>
                  </a:xfrm>
                  <a:prstGeom prst="rect">
                    <a:avLst/>
                  </a:prstGeom>
                  <a:solidFill>
                    <a:srgbClr val="F0EE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8" name="Rectangle 984"/>
                  <p:cNvSpPr>
                    <a:spLocks noChangeArrowheads="1"/>
                  </p:cNvSpPr>
                  <p:nvPr/>
                </p:nvSpPr>
                <p:spPr bwMode="auto">
                  <a:xfrm>
                    <a:off x="2342" y="1582"/>
                    <a:ext cx="1" cy="92"/>
                  </a:xfrm>
                  <a:prstGeom prst="rect">
                    <a:avLst/>
                  </a:prstGeom>
                  <a:solidFill>
                    <a:srgbClr val="F1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49" name="Rectangle 985"/>
                  <p:cNvSpPr>
                    <a:spLocks noChangeArrowheads="1"/>
                  </p:cNvSpPr>
                  <p:nvPr/>
                </p:nvSpPr>
                <p:spPr bwMode="auto">
                  <a:xfrm>
                    <a:off x="2343" y="1582"/>
                    <a:ext cx="1" cy="92"/>
                  </a:xfrm>
                  <a:prstGeom prst="rect">
                    <a:avLst/>
                  </a:prstGeom>
                  <a:solidFill>
                    <a:srgbClr val="F3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0" name="Rectangle 986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1582"/>
                    <a:ext cx="1" cy="92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1" name="Rectangle 987"/>
                  <p:cNvSpPr>
                    <a:spLocks noChangeArrowheads="1"/>
                  </p:cNvSpPr>
                  <p:nvPr/>
                </p:nvSpPr>
                <p:spPr bwMode="auto">
                  <a:xfrm>
                    <a:off x="2345" y="1582"/>
                    <a:ext cx="1" cy="92"/>
                  </a:xfrm>
                  <a:prstGeom prst="rect">
                    <a:avLst/>
                  </a:prstGeom>
                  <a:solidFill>
                    <a:srgbClr val="F7F6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2" name="Rectangle 988"/>
                  <p:cNvSpPr>
                    <a:spLocks noChangeArrowheads="1"/>
                  </p:cNvSpPr>
                  <p:nvPr/>
                </p:nvSpPr>
                <p:spPr bwMode="auto">
                  <a:xfrm>
                    <a:off x="2346" y="1582"/>
                    <a:ext cx="1" cy="92"/>
                  </a:xfrm>
                  <a:prstGeom prst="rect">
                    <a:avLst/>
                  </a:prstGeom>
                  <a:solidFill>
                    <a:srgbClr val="F9F8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3" name="Rectangle 989"/>
                  <p:cNvSpPr>
                    <a:spLocks noChangeArrowheads="1"/>
                  </p:cNvSpPr>
                  <p:nvPr/>
                </p:nvSpPr>
                <p:spPr bwMode="auto">
                  <a:xfrm>
                    <a:off x="2347" y="1582"/>
                    <a:ext cx="1" cy="92"/>
                  </a:xfrm>
                  <a:prstGeom prst="rect">
                    <a:avLst/>
                  </a:prstGeom>
                  <a:solidFill>
                    <a:srgbClr val="FA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4" name="Rectangle 990"/>
                  <p:cNvSpPr>
                    <a:spLocks noChangeArrowheads="1"/>
                  </p:cNvSpPr>
                  <p:nvPr/>
                </p:nvSpPr>
                <p:spPr bwMode="auto">
                  <a:xfrm>
                    <a:off x="2348" y="1582"/>
                    <a:ext cx="1" cy="92"/>
                  </a:xfrm>
                  <a:prstGeom prst="rect">
                    <a:avLst/>
                  </a:prstGeom>
                  <a:solidFill>
                    <a:srgbClr val="FC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5" name="Rectangle 991"/>
                  <p:cNvSpPr>
                    <a:spLocks noChangeArrowheads="1"/>
                  </p:cNvSpPr>
                  <p:nvPr/>
                </p:nvSpPr>
                <p:spPr bwMode="auto">
                  <a:xfrm>
                    <a:off x="2349" y="1582"/>
                    <a:ext cx="3" cy="92"/>
                  </a:xfrm>
                  <a:prstGeom prst="rect">
                    <a:avLst/>
                  </a:prstGeom>
                  <a:solidFill>
                    <a:srgbClr val="FDF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6" name="Rectangle 992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582"/>
                    <a:ext cx="3" cy="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7" name="Rectangle 993"/>
                  <p:cNvSpPr>
                    <a:spLocks noChangeArrowheads="1"/>
                  </p:cNvSpPr>
                  <p:nvPr/>
                </p:nvSpPr>
                <p:spPr bwMode="auto">
                  <a:xfrm>
                    <a:off x="2355" y="1582"/>
                    <a:ext cx="2" cy="92"/>
                  </a:xfrm>
                  <a:prstGeom prst="rect">
                    <a:avLst/>
                  </a:prstGeom>
                  <a:solidFill>
                    <a:srgbClr val="FDF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8" name="Rectangle 994"/>
                  <p:cNvSpPr>
                    <a:spLocks noChangeArrowheads="1"/>
                  </p:cNvSpPr>
                  <p:nvPr/>
                </p:nvSpPr>
                <p:spPr bwMode="auto">
                  <a:xfrm>
                    <a:off x="2357" y="1582"/>
                    <a:ext cx="1" cy="92"/>
                  </a:xfrm>
                  <a:prstGeom prst="rect">
                    <a:avLst/>
                  </a:prstGeom>
                  <a:solidFill>
                    <a:srgbClr val="FC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59" name="Rectangle 99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82"/>
                    <a:ext cx="2" cy="92"/>
                  </a:xfrm>
                  <a:prstGeom prst="rect">
                    <a:avLst/>
                  </a:prstGeom>
                  <a:solidFill>
                    <a:srgbClr val="FA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0" name="Rectangle 996"/>
                  <p:cNvSpPr>
                    <a:spLocks noChangeArrowheads="1"/>
                  </p:cNvSpPr>
                  <p:nvPr/>
                </p:nvSpPr>
                <p:spPr bwMode="auto">
                  <a:xfrm>
                    <a:off x="2360" y="1582"/>
                    <a:ext cx="1" cy="92"/>
                  </a:xfrm>
                  <a:prstGeom prst="rect">
                    <a:avLst/>
                  </a:prstGeom>
                  <a:solidFill>
                    <a:srgbClr val="F8F8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1" name="Rectangle 997"/>
                  <p:cNvSpPr>
                    <a:spLocks noChangeArrowheads="1"/>
                  </p:cNvSpPr>
                  <p:nvPr/>
                </p:nvSpPr>
                <p:spPr bwMode="auto">
                  <a:xfrm>
                    <a:off x="2361" y="1582"/>
                    <a:ext cx="1" cy="92"/>
                  </a:xfrm>
                  <a:prstGeom prst="rect">
                    <a:avLst/>
                  </a:prstGeom>
                  <a:solidFill>
                    <a:srgbClr val="F7F6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2" name="Rectangle 998"/>
                  <p:cNvSpPr>
                    <a:spLocks noChangeArrowheads="1"/>
                  </p:cNvSpPr>
                  <p:nvPr/>
                </p:nvSpPr>
                <p:spPr bwMode="auto">
                  <a:xfrm>
                    <a:off x="2362" y="1582"/>
                    <a:ext cx="1" cy="92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3" name="Rectangle 999"/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1582"/>
                    <a:ext cx="1" cy="92"/>
                  </a:xfrm>
                  <a:prstGeom prst="rect">
                    <a:avLst/>
                  </a:prstGeom>
                  <a:solidFill>
                    <a:srgbClr val="F3F1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4" name="Rectangle 1000"/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1582"/>
                    <a:ext cx="1" cy="92"/>
                  </a:xfrm>
                  <a:prstGeom prst="rect">
                    <a:avLst/>
                  </a:prstGeom>
                  <a:solidFill>
                    <a:srgbClr val="F1EF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5" name="Rectangle 1001"/>
                  <p:cNvSpPr>
                    <a:spLocks noChangeArrowheads="1"/>
                  </p:cNvSpPr>
                  <p:nvPr/>
                </p:nvSpPr>
                <p:spPr bwMode="auto">
                  <a:xfrm>
                    <a:off x="2365" y="1582"/>
                    <a:ext cx="1" cy="92"/>
                  </a:xfrm>
                  <a:prstGeom prst="rect">
                    <a:avLst/>
                  </a:prstGeom>
                  <a:solidFill>
                    <a:srgbClr val="F0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6" name="Rectangle 1002"/>
                  <p:cNvSpPr>
                    <a:spLocks noChangeArrowheads="1"/>
                  </p:cNvSpPr>
                  <p:nvPr/>
                </p:nvSpPr>
                <p:spPr bwMode="auto">
                  <a:xfrm>
                    <a:off x="2365" y="1582"/>
                    <a:ext cx="1" cy="92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7" name="Rectangle 1003"/>
                  <p:cNvSpPr>
                    <a:spLocks noChangeArrowheads="1"/>
                  </p:cNvSpPr>
                  <p:nvPr/>
                </p:nvSpPr>
                <p:spPr bwMode="auto">
                  <a:xfrm>
                    <a:off x="2366" y="1582"/>
                    <a:ext cx="1" cy="92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8" name="Rectangle 1004"/>
                  <p:cNvSpPr>
                    <a:spLocks noChangeArrowheads="1"/>
                  </p:cNvSpPr>
                  <p:nvPr/>
                </p:nvSpPr>
                <p:spPr bwMode="auto">
                  <a:xfrm>
                    <a:off x="2367" y="1582"/>
                    <a:ext cx="1" cy="92"/>
                  </a:xfrm>
                  <a:prstGeom prst="rect">
                    <a:avLst/>
                  </a:prstGeom>
                  <a:solidFill>
                    <a:srgbClr val="E9E6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69" name="Rectangle 1005"/>
                  <p:cNvSpPr>
                    <a:spLocks noChangeArrowheads="1"/>
                  </p:cNvSpPr>
                  <p:nvPr/>
                </p:nvSpPr>
                <p:spPr bwMode="auto">
                  <a:xfrm>
                    <a:off x="2367" y="1582"/>
                    <a:ext cx="1" cy="92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0" name="Rectangle 1006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1582"/>
                    <a:ext cx="1" cy="92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1" name="Rectangle 1007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1582"/>
                    <a:ext cx="1" cy="92"/>
                  </a:xfrm>
                  <a:prstGeom prst="rect">
                    <a:avLst/>
                  </a:prstGeom>
                  <a:solidFill>
                    <a:srgbClr val="E5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2" name="Rectangle 1008"/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1582"/>
                    <a:ext cx="1" cy="92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3" name="Rectangle 1009"/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1582"/>
                    <a:ext cx="1" cy="92"/>
                  </a:xfrm>
                  <a:prstGeom prst="rect">
                    <a:avLst/>
                  </a:prstGeom>
                  <a:solidFill>
                    <a:srgbClr val="E2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4" name="Rectangle 1010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1582"/>
                    <a:ext cx="1" cy="92"/>
                  </a:xfrm>
                  <a:prstGeom prst="rect">
                    <a:avLst/>
                  </a:prstGeom>
                  <a:solidFill>
                    <a:srgbClr val="E0DA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5" name="Rectangle 1011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1582"/>
                    <a:ext cx="1" cy="92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6" name="Rectangle 1012"/>
                  <p:cNvSpPr>
                    <a:spLocks noChangeArrowheads="1"/>
                  </p:cNvSpPr>
                  <p:nvPr/>
                </p:nvSpPr>
                <p:spPr bwMode="auto">
                  <a:xfrm>
                    <a:off x="2371" y="1582"/>
                    <a:ext cx="1" cy="92"/>
                  </a:xfrm>
                  <a:prstGeom prst="rect">
                    <a:avLst/>
                  </a:prstGeom>
                  <a:solidFill>
                    <a:srgbClr val="DCD6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7" name="Rectangle 1013"/>
                  <p:cNvSpPr>
                    <a:spLocks noChangeArrowheads="1"/>
                  </p:cNvSpPr>
                  <p:nvPr/>
                </p:nvSpPr>
                <p:spPr bwMode="auto">
                  <a:xfrm>
                    <a:off x="2371" y="1582"/>
                    <a:ext cx="1" cy="92"/>
                  </a:xfrm>
                  <a:prstGeom prst="rect">
                    <a:avLst/>
                  </a:prstGeom>
                  <a:solidFill>
                    <a:srgbClr val="DA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8" name="Rectangle 1014"/>
                  <p:cNvSpPr>
                    <a:spLocks noChangeArrowheads="1"/>
                  </p:cNvSpPr>
                  <p:nvPr/>
                </p:nvSpPr>
                <p:spPr bwMode="auto">
                  <a:xfrm>
                    <a:off x="2372" y="1582"/>
                    <a:ext cx="1" cy="92"/>
                  </a:xfrm>
                  <a:prstGeom prst="rect">
                    <a:avLst/>
                  </a:prstGeom>
                  <a:solidFill>
                    <a:srgbClr val="D8D1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79" name="Rectangle 1015"/>
                  <p:cNvSpPr>
                    <a:spLocks noChangeArrowheads="1"/>
                  </p:cNvSpPr>
                  <p:nvPr/>
                </p:nvSpPr>
                <p:spPr bwMode="auto">
                  <a:xfrm>
                    <a:off x="2372" y="1582"/>
                    <a:ext cx="1" cy="92"/>
                  </a:xfrm>
                  <a:prstGeom prst="rect">
                    <a:avLst/>
                  </a:prstGeom>
                  <a:solidFill>
                    <a:srgbClr val="D6CF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0" name="Rectangle 1016"/>
                  <p:cNvSpPr>
                    <a:spLocks noChangeArrowheads="1"/>
                  </p:cNvSpPr>
                  <p:nvPr/>
                </p:nvSpPr>
                <p:spPr bwMode="auto">
                  <a:xfrm>
                    <a:off x="2373" y="1582"/>
                    <a:ext cx="1" cy="92"/>
                  </a:xfrm>
                  <a:prstGeom prst="rect">
                    <a:avLst/>
                  </a:prstGeom>
                  <a:solidFill>
                    <a:srgbClr val="D4CC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1" name="Rectangle 1017"/>
                  <p:cNvSpPr>
                    <a:spLocks noChangeArrowheads="1"/>
                  </p:cNvSpPr>
                  <p:nvPr/>
                </p:nvSpPr>
                <p:spPr bwMode="auto">
                  <a:xfrm>
                    <a:off x="2373" y="1582"/>
                    <a:ext cx="1" cy="92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2" name="Rectangle 1018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1582"/>
                    <a:ext cx="1" cy="92"/>
                  </a:xfrm>
                  <a:prstGeom prst="rect">
                    <a:avLst/>
                  </a:prstGeom>
                  <a:solidFill>
                    <a:srgbClr val="D0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3" name="Rectangle 1019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1582"/>
                    <a:ext cx="1" cy="92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4" name="Rectangle 1020"/>
                  <p:cNvSpPr>
                    <a:spLocks noChangeArrowheads="1"/>
                  </p:cNvSpPr>
                  <p:nvPr/>
                </p:nvSpPr>
                <p:spPr bwMode="auto">
                  <a:xfrm>
                    <a:off x="2375" y="1582"/>
                    <a:ext cx="1" cy="92"/>
                  </a:xfrm>
                  <a:prstGeom prst="rect">
                    <a:avLst/>
                  </a:prstGeom>
                  <a:solidFill>
                    <a:srgbClr val="CBC2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5" name="Rectangle 1021"/>
                  <p:cNvSpPr>
                    <a:spLocks noChangeArrowheads="1"/>
                  </p:cNvSpPr>
                  <p:nvPr/>
                </p:nvSpPr>
                <p:spPr bwMode="auto">
                  <a:xfrm>
                    <a:off x="2375" y="1582"/>
                    <a:ext cx="1" cy="92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6" name="Rectangle 1022"/>
                  <p:cNvSpPr>
                    <a:spLocks noChangeArrowheads="1"/>
                  </p:cNvSpPr>
                  <p:nvPr/>
                </p:nvSpPr>
                <p:spPr bwMode="auto">
                  <a:xfrm>
                    <a:off x="2376" y="1582"/>
                    <a:ext cx="1" cy="92"/>
                  </a:xfrm>
                  <a:prstGeom prst="rect">
                    <a:avLst/>
                  </a:prstGeom>
                  <a:solidFill>
                    <a:srgbClr val="C6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4687" name="Rectangle 1023"/>
                  <p:cNvSpPr>
                    <a:spLocks noChangeArrowheads="1"/>
                  </p:cNvSpPr>
                  <p:nvPr/>
                </p:nvSpPr>
                <p:spPr bwMode="auto">
                  <a:xfrm>
                    <a:off x="2376" y="1582"/>
                    <a:ext cx="1" cy="92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44" name="Rectangle 1024"/>
                  <p:cNvSpPr>
                    <a:spLocks noChangeArrowheads="1"/>
                  </p:cNvSpPr>
                  <p:nvPr/>
                </p:nvSpPr>
                <p:spPr bwMode="auto">
                  <a:xfrm>
                    <a:off x="2377" y="1582"/>
                    <a:ext cx="1" cy="92"/>
                  </a:xfrm>
                  <a:prstGeom prst="rect">
                    <a:avLst/>
                  </a:prstGeom>
                  <a:solidFill>
                    <a:srgbClr val="C2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45" name="Rectangle 1025"/>
                  <p:cNvSpPr>
                    <a:spLocks noChangeArrowheads="1"/>
                  </p:cNvSpPr>
                  <p:nvPr/>
                </p:nvSpPr>
                <p:spPr bwMode="auto">
                  <a:xfrm>
                    <a:off x="2377" y="1582"/>
                    <a:ext cx="1" cy="92"/>
                  </a:xfrm>
                  <a:prstGeom prst="rect">
                    <a:avLst/>
                  </a:prstGeom>
                  <a:solidFill>
                    <a:srgbClr val="BF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46" name="Rectangle 1026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1582"/>
                    <a:ext cx="1" cy="92"/>
                  </a:xfrm>
                  <a:prstGeom prst="rect">
                    <a:avLst/>
                  </a:prstGeom>
                  <a:solidFill>
                    <a:srgbClr val="BDB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47" name="Rectangle 1027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1582"/>
                    <a:ext cx="1" cy="92"/>
                  </a:xfrm>
                  <a:prstGeom prst="rect">
                    <a:avLst/>
                  </a:prstGeom>
                  <a:solidFill>
                    <a:srgbClr val="BAAD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48" name="Rectangle 1028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582"/>
                    <a:ext cx="1" cy="92"/>
                  </a:xfrm>
                  <a:prstGeom prst="rect">
                    <a:avLst/>
                  </a:prstGeom>
                  <a:solidFill>
                    <a:srgbClr val="B7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49" name="Rectangle 1029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582"/>
                    <a:ext cx="1" cy="92"/>
                  </a:xfrm>
                  <a:prstGeom prst="rect">
                    <a:avLst/>
                  </a:prstGeom>
                  <a:solidFill>
                    <a:srgbClr val="B5A6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0" name="Rectangle 1030"/>
                  <p:cNvSpPr>
                    <a:spLocks noChangeArrowheads="1"/>
                  </p:cNvSpPr>
                  <p:nvPr/>
                </p:nvSpPr>
                <p:spPr bwMode="auto">
                  <a:xfrm>
                    <a:off x="2380" y="1582"/>
                    <a:ext cx="1" cy="92"/>
                  </a:xfrm>
                  <a:prstGeom prst="rect">
                    <a:avLst/>
                  </a:prstGeom>
                  <a:solidFill>
                    <a:srgbClr val="B2A3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1" name="Rectangle 1031"/>
                  <p:cNvSpPr>
                    <a:spLocks noChangeArrowheads="1"/>
                  </p:cNvSpPr>
                  <p:nvPr/>
                </p:nvSpPr>
                <p:spPr bwMode="auto">
                  <a:xfrm>
                    <a:off x="2380" y="1582"/>
                    <a:ext cx="1" cy="92"/>
                  </a:xfrm>
                  <a:prstGeom prst="rect">
                    <a:avLst/>
                  </a:prstGeom>
                  <a:solidFill>
                    <a:srgbClr val="AFA0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2" name="Rectangle 1032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582"/>
                    <a:ext cx="1" cy="92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3" name="Rectangle 1033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582"/>
                    <a:ext cx="1" cy="92"/>
                  </a:xfrm>
                  <a:prstGeom prst="rect">
                    <a:avLst/>
                  </a:prstGeom>
                  <a:solidFill>
                    <a:srgbClr val="AB99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4" name="Rectangle 1034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1582"/>
                    <a:ext cx="1" cy="92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5" name="Rectangle 1035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1582"/>
                    <a:ext cx="1" cy="92"/>
                  </a:xfrm>
                  <a:prstGeom prst="rect">
                    <a:avLst/>
                  </a:prstGeom>
                  <a:solidFill>
                    <a:srgbClr val="A691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6" name="Rectangle 1036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1582"/>
                    <a:ext cx="1" cy="92"/>
                  </a:xfrm>
                  <a:prstGeom prst="rect">
                    <a:avLst/>
                  </a:prstGeom>
                  <a:solidFill>
                    <a:srgbClr val="A38E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7" name="Rectangle 1037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1582"/>
                    <a:ext cx="1" cy="92"/>
                  </a:xfrm>
                  <a:prstGeom prst="rect">
                    <a:avLst/>
                  </a:prstGeom>
                  <a:solidFill>
                    <a:srgbClr val="A08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8" name="Rectangle 1038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1582"/>
                    <a:ext cx="1" cy="92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59" name="Rectangle 1039"/>
                  <p:cNvSpPr>
                    <a:spLocks noChangeArrowheads="1"/>
                  </p:cNvSpPr>
                  <p:nvPr/>
                </p:nvSpPr>
                <p:spPr bwMode="auto">
                  <a:xfrm>
                    <a:off x="2384" y="1582"/>
                    <a:ext cx="1" cy="92"/>
                  </a:xfrm>
                  <a:prstGeom prst="rect">
                    <a:avLst/>
                  </a:prstGeom>
                  <a:solidFill>
                    <a:srgbClr val="9C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0" name="Rectangle 1040"/>
                  <p:cNvSpPr>
                    <a:spLocks noChangeArrowheads="1"/>
                  </p:cNvSpPr>
                  <p:nvPr/>
                </p:nvSpPr>
                <p:spPr bwMode="auto">
                  <a:xfrm>
                    <a:off x="2384" y="1582"/>
                    <a:ext cx="1" cy="92"/>
                  </a:xfrm>
                  <a:prstGeom prst="rect">
                    <a:avLst/>
                  </a:prstGeom>
                  <a:solidFill>
                    <a:srgbClr val="9981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1" name="Rectangle 1041"/>
                  <p:cNvSpPr>
                    <a:spLocks noChangeArrowheads="1"/>
                  </p:cNvSpPr>
                  <p:nvPr/>
                </p:nvSpPr>
                <p:spPr bwMode="auto">
                  <a:xfrm>
                    <a:off x="2385" y="1582"/>
                    <a:ext cx="1" cy="92"/>
                  </a:xfrm>
                  <a:prstGeom prst="rect">
                    <a:avLst/>
                  </a:prstGeom>
                  <a:solidFill>
                    <a:srgbClr val="97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2" name="Rectangle 1042"/>
                  <p:cNvSpPr>
                    <a:spLocks noChangeArrowheads="1"/>
                  </p:cNvSpPr>
                  <p:nvPr/>
                </p:nvSpPr>
                <p:spPr bwMode="auto">
                  <a:xfrm>
                    <a:off x="2385" y="1582"/>
                    <a:ext cx="1" cy="92"/>
                  </a:xfrm>
                  <a:prstGeom prst="rect">
                    <a:avLst/>
                  </a:prstGeom>
                  <a:solidFill>
                    <a:srgbClr val="94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3" name="Rectangle 1043"/>
                  <p:cNvSpPr>
                    <a:spLocks noChangeArrowheads="1"/>
                  </p:cNvSpPr>
                  <p:nvPr/>
                </p:nvSpPr>
                <p:spPr bwMode="auto">
                  <a:xfrm>
                    <a:off x="2386" y="1582"/>
                    <a:ext cx="1" cy="92"/>
                  </a:xfrm>
                  <a:prstGeom prst="rect">
                    <a:avLst/>
                  </a:prstGeom>
                  <a:solidFill>
                    <a:srgbClr val="9176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4" name="Rectangle 1044"/>
                  <p:cNvSpPr>
                    <a:spLocks noChangeArrowheads="1"/>
                  </p:cNvSpPr>
                  <p:nvPr/>
                </p:nvSpPr>
                <p:spPr bwMode="auto">
                  <a:xfrm>
                    <a:off x="2386" y="1582"/>
                    <a:ext cx="1" cy="92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5" name="Rectangle 1045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1582"/>
                    <a:ext cx="1" cy="92"/>
                  </a:xfrm>
                  <a:prstGeom prst="rect">
                    <a:avLst/>
                  </a:prstGeom>
                  <a:solidFill>
                    <a:srgbClr val="8D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6" name="Rectangle 1046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1582"/>
                    <a:ext cx="1" cy="92"/>
                  </a:xfrm>
                  <a:prstGeom prst="rect">
                    <a:avLst/>
                  </a:prstGeom>
                  <a:solidFill>
                    <a:srgbClr val="8B6B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7" name="Rectangle 1047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1582"/>
                    <a:ext cx="1" cy="92"/>
                  </a:xfrm>
                  <a:prstGeom prst="rect">
                    <a:avLst/>
                  </a:prstGeom>
                  <a:solidFill>
                    <a:srgbClr val="89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8" name="Rectangle 1048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1582"/>
                    <a:ext cx="1" cy="92"/>
                  </a:xfrm>
                  <a:prstGeom prst="rect">
                    <a:avLst/>
                  </a:prstGeom>
                  <a:solidFill>
                    <a:srgbClr val="8764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69" name="Rectangle 1049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1582"/>
                    <a:ext cx="1" cy="92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0" name="Rectangle 1050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1582"/>
                    <a:ext cx="1" cy="92"/>
                  </a:xfrm>
                  <a:prstGeom prst="rect">
                    <a:avLst/>
                  </a:prstGeom>
                  <a:solidFill>
                    <a:srgbClr val="825C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1" name="Rectangle 1051"/>
                  <p:cNvSpPr>
                    <a:spLocks noChangeArrowheads="1"/>
                  </p:cNvSpPr>
                  <p:nvPr/>
                </p:nvSpPr>
                <p:spPr bwMode="auto">
                  <a:xfrm>
                    <a:off x="2390" y="1582"/>
                    <a:ext cx="1" cy="92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2" name="Rectangle 1052"/>
                  <p:cNvSpPr>
                    <a:spLocks noChangeArrowheads="1"/>
                  </p:cNvSpPr>
                  <p:nvPr/>
                </p:nvSpPr>
                <p:spPr bwMode="auto">
                  <a:xfrm>
                    <a:off x="2390" y="1582"/>
                    <a:ext cx="1" cy="92"/>
                  </a:xfrm>
                  <a:prstGeom prst="rect">
                    <a:avLst/>
                  </a:prstGeom>
                  <a:solidFill>
                    <a:srgbClr val="7E5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3" name="Rectangle 1053"/>
                  <p:cNvSpPr>
                    <a:spLocks noChangeArrowheads="1"/>
                  </p:cNvSpPr>
                  <p:nvPr/>
                </p:nvSpPr>
                <p:spPr bwMode="auto">
                  <a:xfrm>
                    <a:off x="2391" y="1582"/>
                    <a:ext cx="1" cy="92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4" name="Rectangle 1054"/>
                  <p:cNvSpPr>
                    <a:spLocks noChangeArrowheads="1"/>
                  </p:cNvSpPr>
                  <p:nvPr/>
                </p:nvSpPr>
                <p:spPr bwMode="auto">
                  <a:xfrm>
                    <a:off x="2391" y="1582"/>
                    <a:ext cx="1" cy="92"/>
                  </a:xfrm>
                  <a:prstGeom prst="rect">
                    <a:avLst/>
                  </a:prstGeom>
                  <a:solidFill>
                    <a:srgbClr val="7B4F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5" name="Rectangle 1055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582"/>
                    <a:ext cx="1" cy="92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6" name="Rectangle 1056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582"/>
                    <a:ext cx="1" cy="92"/>
                  </a:xfrm>
                  <a:prstGeom prst="rect">
                    <a:avLst/>
                  </a:prstGeom>
                  <a:solidFill>
                    <a:srgbClr val="7747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7" name="Rectangle 1057"/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1582"/>
                    <a:ext cx="1" cy="92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8" name="Rectangle 1058"/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1582"/>
                    <a:ext cx="1" cy="92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79" name="Rectangle 1059"/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1582"/>
                    <a:ext cx="1" cy="92"/>
                  </a:xfrm>
                  <a:prstGeom prst="rect">
                    <a:avLst/>
                  </a:prstGeom>
                  <a:solidFill>
                    <a:srgbClr val="723D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0" name="Rectangle 1060"/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1582"/>
                    <a:ext cx="1" cy="92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1" name="Rectangle 1061"/>
                  <p:cNvSpPr>
                    <a:spLocks noChangeArrowheads="1"/>
                  </p:cNvSpPr>
                  <p:nvPr/>
                </p:nvSpPr>
                <p:spPr bwMode="auto">
                  <a:xfrm>
                    <a:off x="2395" y="1582"/>
                    <a:ext cx="1" cy="92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2" name="Rectangle 1062"/>
                  <p:cNvSpPr>
                    <a:spLocks noChangeArrowheads="1"/>
                  </p:cNvSpPr>
                  <p:nvPr/>
                </p:nvSpPr>
                <p:spPr bwMode="auto">
                  <a:xfrm>
                    <a:off x="2395" y="1582"/>
                    <a:ext cx="1" cy="92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3" name="Rectangle 1063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582"/>
                    <a:ext cx="1" cy="92"/>
                  </a:xfrm>
                  <a:prstGeom prst="rect">
                    <a:avLst/>
                  </a:prstGeom>
                  <a:solidFill>
                    <a:srgbClr val="6D2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4" name="Rectangle 1064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582"/>
                    <a:ext cx="1" cy="92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5" name="Rectangle 1065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582"/>
                    <a:ext cx="1" cy="92"/>
                  </a:xfrm>
                  <a:prstGeom prst="rect">
                    <a:avLst/>
                  </a:prstGeom>
                  <a:solidFill>
                    <a:srgbClr val="6A28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6" name="Rectangle 1066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582"/>
                    <a:ext cx="1" cy="92"/>
                  </a:xfrm>
                  <a:prstGeom prst="rect">
                    <a:avLst/>
                  </a:prstGeom>
                  <a:solidFill>
                    <a:srgbClr val="692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7" name="Rectangle 1067"/>
                  <p:cNvSpPr>
                    <a:spLocks noChangeArrowheads="1"/>
                  </p:cNvSpPr>
                  <p:nvPr/>
                </p:nvSpPr>
                <p:spPr bwMode="auto">
                  <a:xfrm>
                    <a:off x="2398" y="1582"/>
                    <a:ext cx="1" cy="92"/>
                  </a:xfrm>
                  <a:prstGeom prst="rect">
                    <a:avLst/>
                  </a:prstGeom>
                  <a:solidFill>
                    <a:srgbClr val="681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8" name="Rectangle 1068"/>
                  <p:cNvSpPr>
                    <a:spLocks noChangeArrowheads="1"/>
                  </p:cNvSpPr>
                  <p:nvPr/>
                </p:nvSpPr>
                <p:spPr bwMode="auto">
                  <a:xfrm>
                    <a:off x="2398" y="1582"/>
                    <a:ext cx="1" cy="92"/>
                  </a:xfrm>
                  <a:prstGeom prst="rect">
                    <a:avLst/>
                  </a:prstGeom>
                  <a:solidFill>
                    <a:srgbClr val="681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89" name="Rectangle 1069"/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1582"/>
                    <a:ext cx="1" cy="92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90" name="Rectangle 1070"/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1582"/>
                    <a:ext cx="1" cy="92"/>
                  </a:xfrm>
                  <a:prstGeom prst="rect">
                    <a:avLst/>
                  </a:prstGeom>
                  <a:solidFill>
                    <a:srgbClr val="660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5391" name="Rectangle 1071"/>
                  <p:cNvSpPr>
                    <a:spLocks noChangeArrowheads="1"/>
                  </p:cNvSpPr>
                  <p:nvPr/>
                </p:nvSpPr>
                <p:spPr bwMode="auto">
                  <a:xfrm>
                    <a:off x="2306" y="1582"/>
                    <a:ext cx="94" cy="92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825544" name="Group 1224"/>
              <p:cNvGrpSpPr>
                <a:grpSpLocks/>
              </p:cNvGrpSpPr>
              <p:nvPr/>
            </p:nvGrpSpPr>
            <p:grpSpPr bwMode="auto">
              <a:xfrm>
                <a:off x="2100" y="1023"/>
                <a:ext cx="520" cy="438"/>
                <a:chOff x="2100" y="1023"/>
                <a:chExt cx="520" cy="438"/>
              </a:xfrm>
            </p:grpSpPr>
            <p:grpSp>
              <p:nvGrpSpPr>
                <p:cNvPr id="825397" name="Group 1077"/>
                <p:cNvGrpSpPr>
                  <a:grpSpLocks/>
                </p:cNvGrpSpPr>
                <p:nvPr/>
              </p:nvGrpSpPr>
              <p:grpSpPr bwMode="auto">
                <a:xfrm>
                  <a:off x="2102" y="1023"/>
                  <a:ext cx="87" cy="91"/>
                  <a:chOff x="2102" y="1023"/>
                  <a:chExt cx="87" cy="91"/>
                </a:xfrm>
              </p:grpSpPr>
              <p:pic>
                <p:nvPicPr>
                  <p:cNvPr id="825394" name="Picture 1074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2" y="1023"/>
                    <a:ext cx="87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395" name="Picture 1075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2" y="1023"/>
                    <a:ext cx="87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396" name="Freeform 1076"/>
                  <p:cNvSpPr>
                    <a:spLocks/>
                  </p:cNvSpPr>
                  <p:nvPr/>
                </p:nvSpPr>
                <p:spPr bwMode="auto">
                  <a:xfrm>
                    <a:off x="2103" y="1023"/>
                    <a:ext cx="85" cy="90"/>
                  </a:xfrm>
                  <a:custGeom>
                    <a:avLst/>
                    <a:gdLst>
                      <a:gd name="T0" fmla="*/ 82 w 85"/>
                      <a:gd name="T1" fmla="*/ 52 h 90"/>
                      <a:gd name="T2" fmla="*/ 49 w 85"/>
                      <a:gd name="T3" fmla="*/ 4 h 90"/>
                      <a:gd name="T4" fmla="*/ 3 w 85"/>
                      <a:gd name="T5" fmla="*/ 39 h 90"/>
                      <a:gd name="T6" fmla="*/ 36 w 85"/>
                      <a:gd name="T7" fmla="*/ 87 h 90"/>
                      <a:gd name="T8" fmla="*/ 82 w 85"/>
                      <a:gd name="T9" fmla="*/ 52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0">
                        <a:moveTo>
                          <a:pt x="82" y="52"/>
                        </a:moveTo>
                        <a:cubicBezTo>
                          <a:pt x="85" y="29"/>
                          <a:pt x="71" y="7"/>
                          <a:pt x="49" y="4"/>
                        </a:cubicBezTo>
                        <a:cubicBezTo>
                          <a:pt x="28" y="0"/>
                          <a:pt x="7" y="16"/>
                          <a:pt x="3" y="39"/>
                        </a:cubicBezTo>
                        <a:cubicBezTo>
                          <a:pt x="0" y="62"/>
                          <a:pt x="14" y="83"/>
                          <a:pt x="36" y="87"/>
                        </a:cubicBezTo>
                        <a:cubicBezTo>
                          <a:pt x="57" y="90"/>
                          <a:pt x="78" y="75"/>
                          <a:pt x="82" y="5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398" name="Freeform 1078"/>
                <p:cNvSpPr>
                  <a:spLocks noEditPoints="1"/>
                </p:cNvSpPr>
                <p:nvPr/>
              </p:nvSpPr>
              <p:spPr bwMode="auto">
                <a:xfrm>
                  <a:off x="2123" y="1057"/>
                  <a:ext cx="52" cy="24"/>
                </a:xfrm>
                <a:custGeom>
                  <a:avLst/>
                  <a:gdLst>
                    <a:gd name="T0" fmla="*/ 2 w 52"/>
                    <a:gd name="T1" fmla="*/ 1 h 24"/>
                    <a:gd name="T2" fmla="*/ 38 w 52"/>
                    <a:gd name="T3" fmla="*/ 10 h 24"/>
                    <a:gd name="T4" fmla="*/ 36 w 52"/>
                    <a:gd name="T5" fmla="*/ 18 h 24"/>
                    <a:gd name="T6" fmla="*/ 0 w 52"/>
                    <a:gd name="T7" fmla="*/ 9 h 24"/>
                    <a:gd name="T8" fmla="*/ 2 w 52"/>
                    <a:gd name="T9" fmla="*/ 1 h 24"/>
                    <a:gd name="T10" fmla="*/ 37 w 52"/>
                    <a:gd name="T11" fmla="*/ 14 h 24"/>
                    <a:gd name="T12" fmla="*/ 32 w 52"/>
                    <a:gd name="T13" fmla="*/ 0 h 24"/>
                    <a:gd name="T14" fmla="*/ 52 w 52"/>
                    <a:gd name="T15" fmla="*/ 18 h 24"/>
                    <a:gd name="T16" fmla="*/ 26 w 52"/>
                    <a:gd name="T17" fmla="*/ 24 h 24"/>
                    <a:gd name="T18" fmla="*/ 37 w 52"/>
                    <a:gd name="T19" fmla="*/ 1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2" y="1"/>
                      </a:moveTo>
                      <a:lnTo>
                        <a:pt x="38" y="10"/>
                      </a:lnTo>
                      <a:lnTo>
                        <a:pt x="36" y="18"/>
                      </a:lnTo>
                      <a:lnTo>
                        <a:pt x="0" y="9"/>
                      </a:lnTo>
                      <a:lnTo>
                        <a:pt x="2" y="1"/>
                      </a:lnTo>
                      <a:close/>
                      <a:moveTo>
                        <a:pt x="37" y="14"/>
                      </a:moveTo>
                      <a:lnTo>
                        <a:pt x="32" y="0"/>
                      </a:lnTo>
                      <a:lnTo>
                        <a:pt x="52" y="18"/>
                      </a:lnTo>
                      <a:lnTo>
                        <a:pt x="26" y="24"/>
                      </a:lnTo>
                      <a:lnTo>
                        <a:pt x="37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02" name="Group 1082"/>
                <p:cNvGrpSpPr>
                  <a:grpSpLocks/>
                </p:cNvGrpSpPr>
                <p:nvPr/>
              </p:nvGrpSpPr>
              <p:grpSpPr bwMode="auto">
                <a:xfrm>
                  <a:off x="2191" y="1030"/>
                  <a:ext cx="82" cy="86"/>
                  <a:chOff x="2191" y="1030"/>
                  <a:chExt cx="82" cy="86"/>
                </a:xfrm>
              </p:grpSpPr>
              <p:pic>
                <p:nvPicPr>
                  <p:cNvPr id="825399" name="Picture 107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91" y="1030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00" name="Picture 108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91" y="1030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01" name="Freeform 1081"/>
                  <p:cNvSpPr>
                    <a:spLocks/>
                  </p:cNvSpPr>
                  <p:nvPr/>
                </p:nvSpPr>
                <p:spPr bwMode="auto">
                  <a:xfrm>
                    <a:off x="2191" y="1030"/>
                    <a:ext cx="81" cy="86"/>
                  </a:xfrm>
                  <a:custGeom>
                    <a:avLst/>
                    <a:gdLst>
                      <a:gd name="T0" fmla="*/ 81 w 81"/>
                      <a:gd name="T1" fmla="*/ 42 h 86"/>
                      <a:gd name="T2" fmla="*/ 40 w 81"/>
                      <a:gd name="T3" fmla="*/ 1 h 86"/>
                      <a:gd name="T4" fmla="*/ 1 w 81"/>
                      <a:gd name="T5" fmla="*/ 44 h 86"/>
                      <a:gd name="T6" fmla="*/ 42 w 81"/>
                      <a:gd name="T7" fmla="*/ 85 h 86"/>
                      <a:gd name="T8" fmla="*/ 81 w 81"/>
                      <a:gd name="T9" fmla="*/ 42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6">
                        <a:moveTo>
                          <a:pt x="81" y="42"/>
                        </a:moveTo>
                        <a:cubicBezTo>
                          <a:pt x="80" y="19"/>
                          <a:pt x="62" y="0"/>
                          <a:pt x="40" y="1"/>
                        </a:cubicBezTo>
                        <a:cubicBezTo>
                          <a:pt x="18" y="1"/>
                          <a:pt x="0" y="20"/>
                          <a:pt x="1" y="44"/>
                        </a:cubicBezTo>
                        <a:cubicBezTo>
                          <a:pt x="1" y="67"/>
                          <a:pt x="20" y="86"/>
                          <a:pt x="42" y="85"/>
                        </a:cubicBezTo>
                        <a:cubicBezTo>
                          <a:pt x="64" y="85"/>
                          <a:pt x="81" y="65"/>
                          <a:pt x="81" y="4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03" name="Freeform 1083"/>
                <p:cNvSpPr>
                  <a:spLocks noEditPoints="1"/>
                </p:cNvSpPr>
                <p:nvPr/>
              </p:nvSpPr>
              <p:spPr bwMode="auto">
                <a:xfrm>
                  <a:off x="2209" y="1060"/>
                  <a:ext cx="52" cy="24"/>
                </a:xfrm>
                <a:custGeom>
                  <a:avLst/>
                  <a:gdLst>
                    <a:gd name="T0" fmla="*/ 0 w 52"/>
                    <a:gd name="T1" fmla="*/ 15 h 24"/>
                    <a:gd name="T2" fmla="*/ 36 w 52"/>
                    <a:gd name="T3" fmla="*/ 6 h 24"/>
                    <a:gd name="T4" fmla="*/ 38 w 52"/>
                    <a:gd name="T5" fmla="*/ 14 h 24"/>
                    <a:gd name="T6" fmla="*/ 2 w 52"/>
                    <a:gd name="T7" fmla="*/ 23 h 24"/>
                    <a:gd name="T8" fmla="*/ 0 w 52"/>
                    <a:gd name="T9" fmla="*/ 15 h 24"/>
                    <a:gd name="T10" fmla="*/ 37 w 52"/>
                    <a:gd name="T11" fmla="*/ 10 h 24"/>
                    <a:gd name="T12" fmla="*/ 26 w 52"/>
                    <a:gd name="T13" fmla="*/ 0 h 24"/>
                    <a:gd name="T14" fmla="*/ 52 w 52"/>
                    <a:gd name="T15" fmla="*/ 6 h 24"/>
                    <a:gd name="T16" fmla="*/ 32 w 52"/>
                    <a:gd name="T17" fmla="*/ 24 h 24"/>
                    <a:gd name="T18" fmla="*/ 37 w 52"/>
                    <a:gd name="T19" fmla="*/ 1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15"/>
                      </a:moveTo>
                      <a:lnTo>
                        <a:pt x="36" y="6"/>
                      </a:lnTo>
                      <a:lnTo>
                        <a:pt x="38" y="14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  <a:moveTo>
                        <a:pt x="37" y="10"/>
                      </a:moveTo>
                      <a:lnTo>
                        <a:pt x="26" y="0"/>
                      </a:lnTo>
                      <a:lnTo>
                        <a:pt x="52" y="6"/>
                      </a:lnTo>
                      <a:lnTo>
                        <a:pt x="32" y="24"/>
                      </a:lnTo>
                      <a:lnTo>
                        <a:pt x="37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07" name="Group 1087"/>
                <p:cNvGrpSpPr>
                  <a:grpSpLocks/>
                </p:cNvGrpSpPr>
                <p:nvPr/>
              </p:nvGrpSpPr>
              <p:grpSpPr bwMode="auto">
                <a:xfrm>
                  <a:off x="2278" y="1030"/>
                  <a:ext cx="81" cy="85"/>
                  <a:chOff x="2278" y="1030"/>
                  <a:chExt cx="81" cy="85"/>
                </a:xfrm>
              </p:grpSpPr>
              <p:pic>
                <p:nvPicPr>
                  <p:cNvPr id="825404" name="Picture 108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8" y="1030"/>
                    <a:ext cx="81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05" name="Picture 108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8" y="1030"/>
                    <a:ext cx="81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06" name="Oval 1086"/>
                  <p:cNvSpPr>
                    <a:spLocks noChangeArrowheads="1"/>
                  </p:cNvSpPr>
                  <p:nvPr/>
                </p:nvSpPr>
                <p:spPr bwMode="auto">
                  <a:xfrm>
                    <a:off x="2278" y="1031"/>
                    <a:ext cx="80" cy="84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08" name="Freeform 1088"/>
                <p:cNvSpPr>
                  <a:spLocks noEditPoints="1"/>
                </p:cNvSpPr>
                <p:nvPr/>
              </p:nvSpPr>
              <p:spPr bwMode="auto">
                <a:xfrm>
                  <a:off x="2296" y="1061"/>
                  <a:ext cx="53" cy="24"/>
                </a:xfrm>
                <a:custGeom>
                  <a:avLst/>
                  <a:gdLst>
                    <a:gd name="T0" fmla="*/ 1 w 53"/>
                    <a:gd name="T1" fmla="*/ 6 h 24"/>
                    <a:gd name="T2" fmla="*/ 37 w 53"/>
                    <a:gd name="T3" fmla="*/ 9 h 24"/>
                    <a:gd name="T4" fmla="*/ 36 w 53"/>
                    <a:gd name="T5" fmla="*/ 17 h 24"/>
                    <a:gd name="T6" fmla="*/ 0 w 53"/>
                    <a:gd name="T7" fmla="*/ 14 h 24"/>
                    <a:gd name="T8" fmla="*/ 1 w 53"/>
                    <a:gd name="T9" fmla="*/ 6 h 24"/>
                    <a:gd name="T10" fmla="*/ 37 w 53"/>
                    <a:gd name="T11" fmla="*/ 13 h 24"/>
                    <a:gd name="T12" fmla="*/ 30 w 53"/>
                    <a:gd name="T13" fmla="*/ 0 h 24"/>
                    <a:gd name="T14" fmla="*/ 53 w 53"/>
                    <a:gd name="T15" fmla="*/ 14 h 24"/>
                    <a:gd name="T16" fmla="*/ 28 w 53"/>
                    <a:gd name="T17" fmla="*/ 24 h 24"/>
                    <a:gd name="T18" fmla="*/ 37 w 53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1" y="6"/>
                      </a:moveTo>
                      <a:lnTo>
                        <a:pt x="37" y="9"/>
                      </a:lnTo>
                      <a:lnTo>
                        <a:pt x="36" y="17"/>
                      </a:lnTo>
                      <a:lnTo>
                        <a:pt x="0" y="14"/>
                      </a:lnTo>
                      <a:lnTo>
                        <a:pt x="1" y="6"/>
                      </a:lnTo>
                      <a:close/>
                      <a:moveTo>
                        <a:pt x="37" y="13"/>
                      </a:moveTo>
                      <a:lnTo>
                        <a:pt x="30" y="0"/>
                      </a:lnTo>
                      <a:lnTo>
                        <a:pt x="53" y="14"/>
                      </a:lnTo>
                      <a:lnTo>
                        <a:pt x="28" y="24"/>
                      </a:lnTo>
                      <a:lnTo>
                        <a:pt x="37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12" name="Group 1092"/>
                <p:cNvGrpSpPr>
                  <a:grpSpLocks/>
                </p:cNvGrpSpPr>
                <p:nvPr/>
              </p:nvGrpSpPr>
              <p:grpSpPr bwMode="auto">
                <a:xfrm>
                  <a:off x="2364" y="1029"/>
                  <a:ext cx="82" cy="87"/>
                  <a:chOff x="2364" y="1029"/>
                  <a:chExt cx="82" cy="87"/>
                </a:xfrm>
              </p:grpSpPr>
              <p:pic>
                <p:nvPicPr>
                  <p:cNvPr id="825409" name="Picture 1089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4" y="1029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10" name="Picture 109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4" y="1029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11" name="Freeform 1091"/>
                  <p:cNvSpPr>
                    <a:spLocks/>
                  </p:cNvSpPr>
                  <p:nvPr/>
                </p:nvSpPr>
                <p:spPr bwMode="auto">
                  <a:xfrm>
                    <a:off x="2364" y="1030"/>
                    <a:ext cx="82" cy="86"/>
                  </a:xfrm>
                  <a:custGeom>
                    <a:avLst/>
                    <a:gdLst>
                      <a:gd name="T0" fmla="*/ 81 w 82"/>
                      <a:gd name="T1" fmla="*/ 45 h 86"/>
                      <a:gd name="T2" fmla="*/ 43 w 82"/>
                      <a:gd name="T3" fmla="*/ 1 h 86"/>
                      <a:gd name="T4" fmla="*/ 1 w 82"/>
                      <a:gd name="T5" fmla="*/ 41 h 86"/>
                      <a:gd name="T6" fmla="*/ 39 w 82"/>
                      <a:gd name="T7" fmla="*/ 85 h 86"/>
                      <a:gd name="T8" fmla="*/ 81 w 82"/>
                      <a:gd name="T9" fmla="*/ 45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6">
                        <a:moveTo>
                          <a:pt x="81" y="45"/>
                        </a:moveTo>
                        <a:cubicBezTo>
                          <a:pt x="82" y="21"/>
                          <a:pt x="65" y="2"/>
                          <a:pt x="43" y="1"/>
                        </a:cubicBezTo>
                        <a:cubicBezTo>
                          <a:pt x="21" y="0"/>
                          <a:pt x="2" y="18"/>
                          <a:pt x="1" y="41"/>
                        </a:cubicBezTo>
                        <a:cubicBezTo>
                          <a:pt x="0" y="64"/>
                          <a:pt x="17" y="84"/>
                          <a:pt x="39" y="85"/>
                        </a:cubicBezTo>
                        <a:cubicBezTo>
                          <a:pt x="61" y="86"/>
                          <a:pt x="79" y="68"/>
                          <a:pt x="81" y="4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13" name="Freeform 1093"/>
                <p:cNvSpPr>
                  <a:spLocks noEditPoints="1"/>
                </p:cNvSpPr>
                <p:nvPr/>
              </p:nvSpPr>
              <p:spPr bwMode="auto">
                <a:xfrm>
                  <a:off x="2382" y="1061"/>
                  <a:ext cx="52" cy="24"/>
                </a:xfrm>
                <a:custGeom>
                  <a:avLst/>
                  <a:gdLst>
                    <a:gd name="T0" fmla="*/ 0 w 52"/>
                    <a:gd name="T1" fmla="*/ 13 h 24"/>
                    <a:gd name="T2" fmla="*/ 36 w 52"/>
                    <a:gd name="T3" fmla="*/ 6 h 24"/>
                    <a:gd name="T4" fmla="*/ 37 w 52"/>
                    <a:gd name="T5" fmla="*/ 14 h 24"/>
                    <a:gd name="T6" fmla="*/ 2 w 52"/>
                    <a:gd name="T7" fmla="*/ 21 h 24"/>
                    <a:gd name="T8" fmla="*/ 0 w 52"/>
                    <a:gd name="T9" fmla="*/ 13 h 24"/>
                    <a:gd name="T10" fmla="*/ 37 w 52"/>
                    <a:gd name="T11" fmla="*/ 10 h 24"/>
                    <a:gd name="T12" fmla="*/ 26 w 52"/>
                    <a:gd name="T13" fmla="*/ 0 h 24"/>
                    <a:gd name="T14" fmla="*/ 52 w 52"/>
                    <a:gd name="T15" fmla="*/ 7 h 24"/>
                    <a:gd name="T16" fmla="*/ 31 w 52"/>
                    <a:gd name="T17" fmla="*/ 24 h 24"/>
                    <a:gd name="T18" fmla="*/ 37 w 52"/>
                    <a:gd name="T19" fmla="*/ 1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13"/>
                      </a:moveTo>
                      <a:lnTo>
                        <a:pt x="36" y="6"/>
                      </a:lnTo>
                      <a:lnTo>
                        <a:pt x="37" y="14"/>
                      </a:lnTo>
                      <a:lnTo>
                        <a:pt x="2" y="21"/>
                      </a:lnTo>
                      <a:lnTo>
                        <a:pt x="0" y="13"/>
                      </a:lnTo>
                      <a:close/>
                      <a:moveTo>
                        <a:pt x="37" y="10"/>
                      </a:moveTo>
                      <a:lnTo>
                        <a:pt x="26" y="0"/>
                      </a:lnTo>
                      <a:lnTo>
                        <a:pt x="52" y="7"/>
                      </a:lnTo>
                      <a:lnTo>
                        <a:pt x="31" y="24"/>
                      </a:lnTo>
                      <a:lnTo>
                        <a:pt x="37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17" name="Group 1097"/>
                <p:cNvGrpSpPr>
                  <a:grpSpLocks/>
                </p:cNvGrpSpPr>
                <p:nvPr/>
              </p:nvGrpSpPr>
              <p:grpSpPr bwMode="auto">
                <a:xfrm>
                  <a:off x="2447" y="1029"/>
                  <a:ext cx="84" cy="88"/>
                  <a:chOff x="2447" y="1029"/>
                  <a:chExt cx="84" cy="88"/>
                </a:xfrm>
              </p:grpSpPr>
              <p:pic>
                <p:nvPicPr>
                  <p:cNvPr id="825414" name="Picture 109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" y="1029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15" name="Picture 109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" y="1029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16" name="Freeform 1096"/>
                  <p:cNvSpPr>
                    <a:spLocks/>
                  </p:cNvSpPr>
                  <p:nvPr/>
                </p:nvSpPr>
                <p:spPr bwMode="auto">
                  <a:xfrm>
                    <a:off x="2447" y="1029"/>
                    <a:ext cx="83" cy="87"/>
                  </a:xfrm>
                  <a:custGeom>
                    <a:avLst/>
                    <a:gdLst>
                      <a:gd name="T0" fmla="*/ 82 w 83"/>
                      <a:gd name="T1" fmla="*/ 47 h 87"/>
                      <a:gd name="T2" fmla="*/ 44 w 83"/>
                      <a:gd name="T3" fmla="*/ 2 h 87"/>
                      <a:gd name="T4" fmla="*/ 2 w 83"/>
                      <a:gd name="T5" fmla="*/ 41 h 87"/>
                      <a:gd name="T6" fmla="*/ 39 w 83"/>
                      <a:gd name="T7" fmla="*/ 86 h 87"/>
                      <a:gd name="T8" fmla="*/ 82 w 83"/>
                      <a:gd name="T9" fmla="*/ 4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87">
                        <a:moveTo>
                          <a:pt x="82" y="47"/>
                        </a:moveTo>
                        <a:cubicBezTo>
                          <a:pt x="83" y="23"/>
                          <a:pt x="67" y="3"/>
                          <a:pt x="44" y="2"/>
                        </a:cubicBezTo>
                        <a:cubicBezTo>
                          <a:pt x="22" y="0"/>
                          <a:pt x="3" y="18"/>
                          <a:pt x="2" y="41"/>
                        </a:cubicBezTo>
                        <a:cubicBezTo>
                          <a:pt x="0" y="64"/>
                          <a:pt x="17" y="84"/>
                          <a:pt x="39" y="86"/>
                        </a:cubicBezTo>
                        <a:cubicBezTo>
                          <a:pt x="61" y="87"/>
                          <a:pt x="80" y="70"/>
                          <a:pt x="82" y="47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18" name="Freeform 1098"/>
                <p:cNvSpPr>
                  <a:spLocks noEditPoints="1"/>
                </p:cNvSpPr>
                <p:nvPr/>
              </p:nvSpPr>
              <p:spPr bwMode="auto">
                <a:xfrm>
                  <a:off x="2467" y="1061"/>
                  <a:ext cx="52" cy="24"/>
                </a:xfrm>
                <a:custGeom>
                  <a:avLst/>
                  <a:gdLst>
                    <a:gd name="T0" fmla="*/ 0 w 52"/>
                    <a:gd name="T1" fmla="*/ 6 h 24"/>
                    <a:gd name="T2" fmla="*/ 36 w 52"/>
                    <a:gd name="T3" fmla="*/ 8 h 24"/>
                    <a:gd name="T4" fmla="*/ 36 w 52"/>
                    <a:gd name="T5" fmla="*/ 17 h 24"/>
                    <a:gd name="T6" fmla="*/ 0 w 52"/>
                    <a:gd name="T7" fmla="*/ 14 h 24"/>
                    <a:gd name="T8" fmla="*/ 0 w 52"/>
                    <a:gd name="T9" fmla="*/ 6 h 24"/>
                    <a:gd name="T10" fmla="*/ 36 w 52"/>
                    <a:gd name="T11" fmla="*/ 13 h 24"/>
                    <a:gd name="T12" fmla="*/ 29 w 52"/>
                    <a:gd name="T13" fmla="*/ 0 h 24"/>
                    <a:gd name="T14" fmla="*/ 52 w 52"/>
                    <a:gd name="T15" fmla="*/ 14 h 24"/>
                    <a:gd name="T16" fmla="*/ 27 w 52"/>
                    <a:gd name="T17" fmla="*/ 24 h 24"/>
                    <a:gd name="T18" fmla="*/ 36 w 52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6"/>
                      </a:moveTo>
                      <a:lnTo>
                        <a:pt x="36" y="8"/>
                      </a:lnTo>
                      <a:lnTo>
                        <a:pt x="36" y="17"/>
                      </a:lnTo>
                      <a:lnTo>
                        <a:pt x="0" y="14"/>
                      </a:lnTo>
                      <a:lnTo>
                        <a:pt x="0" y="6"/>
                      </a:lnTo>
                      <a:close/>
                      <a:moveTo>
                        <a:pt x="36" y="13"/>
                      </a:moveTo>
                      <a:lnTo>
                        <a:pt x="29" y="0"/>
                      </a:lnTo>
                      <a:lnTo>
                        <a:pt x="52" y="14"/>
                      </a:lnTo>
                      <a:lnTo>
                        <a:pt x="27" y="24"/>
                      </a:lnTo>
                      <a:lnTo>
                        <a:pt x="3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22" name="Group 1102"/>
                <p:cNvGrpSpPr>
                  <a:grpSpLocks/>
                </p:cNvGrpSpPr>
                <p:nvPr/>
              </p:nvGrpSpPr>
              <p:grpSpPr bwMode="auto">
                <a:xfrm>
                  <a:off x="2531" y="1028"/>
                  <a:ext cx="87" cy="90"/>
                  <a:chOff x="2531" y="1028"/>
                  <a:chExt cx="87" cy="90"/>
                </a:xfrm>
              </p:grpSpPr>
              <p:pic>
                <p:nvPicPr>
                  <p:cNvPr id="825419" name="Picture 1099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1" y="1028"/>
                    <a:ext cx="87" cy="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20" name="Picture 110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1" y="1028"/>
                    <a:ext cx="87" cy="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21" name="Freeform 1101"/>
                  <p:cNvSpPr>
                    <a:spLocks/>
                  </p:cNvSpPr>
                  <p:nvPr/>
                </p:nvSpPr>
                <p:spPr bwMode="auto">
                  <a:xfrm>
                    <a:off x="2532" y="1028"/>
                    <a:ext cx="86" cy="90"/>
                  </a:xfrm>
                  <a:custGeom>
                    <a:avLst/>
                    <a:gdLst>
                      <a:gd name="T0" fmla="*/ 82 w 86"/>
                      <a:gd name="T1" fmla="*/ 39 h 90"/>
                      <a:gd name="T2" fmla="*/ 36 w 86"/>
                      <a:gd name="T3" fmla="*/ 3 h 90"/>
                      <a:gd name="T4" fmla="*/ 3 w 86"/>
                      <a:gd name="T5" fmla="*/ 51 h 90"/>
                      <a:gd name="T6" fmla="*/ 49 w 86"/>
                      <a:gd name="T7" fmla="*/ 86 h 90"/>
                      <a:gd name="T8" fmla="*/ 82 w 86"/>
                      <a:gd name="T9" fmla="*/ 39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90">
                        <a:moveTo>
                          <a:pt x="82" y="39"/>
                        </a:moveTo>
                        <a:cubicBezTo>
                          <a:pt x="79" y="16"/>
                          <a:pt x="58" y="0"/>
                          <a:pt x="36" y="3"/>
                        </a:cubicBezTo>
                        <a:cubicBezTo>
                          <a:pt x="14" y="7"/>
                          <a:pt x="0" y="28"/>
                          <a:pt x="3" y="51"/>
                        </a:cubicBezTo>
                        <a:cubicBezTo>
                          <a:pt x="7" y="74"/>
                          <a:pt x="28" y="90"/>
                          <a:pt x="49" y="86"/>
                        </a:cubicBezTo>
                        <a:cubicBezTo>
                          <a:pt x="71" y="83"/>
                          <a:pt x="86" y="62"/>
                          <a:pt x="82" y="39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23" name="Freeform 1103"/>
                <p:cNvSpPr>
                  <a:spLocks noEditPoints="1"/>
                </p:cNvSpPr>
                <p:nvPr/>
              </p:nvSpPr>
              <p:spPr bwMode="auto">
                <a:xfrm>
                  <a:off x="2552" y="1060"/>
                  <a:ext cx="53" cy="24"/>
                </a:xfrm>
                <a:custGeom>
                  <a:avLst/>
                  <a:gdLst>
                    <a:gd name="T0" fmla="*/ 0 w 53"/>
                    <a:gd name="T1" fmla="*/ 12 h 24"/>
                    <a:gd name="T2" fmla="*/ 36 w 53"/>
                    <a:gd name="T3" fmla="*/ 6 h 24"/>
                    <a:gd name="T4" fmla="*/ 37 w 53"/>
                    <a:gd name="T5" fmla="*/ 14 h 24"/>
                    <a:gd name="T6" fmla="*/ 1 w 53"/>
                    <a:gd name="T7" fmla="*/ 20 h 24"/>
                    <a:gd name="T8" fmla="*/ 0 w 53"/>
                    <a:gd name="T9" fmla="*/ 12 h 24"/>
                    <a:gd name="T10" fmla="*/ 37 w 53"/>
                    <a:gd name="T11" fmla="*/ 10 h 24"/>
                    <a:gd name="T12" fmla="*/ 27 w 53"/>
                    <a:gd name="T13" fmla="*/ 0 h 24"/>
                    <a:gd name="T14" fmla="*/ 53 w 53"/>
                    <a:gd name="T15" fmla="*/ 8 h 24"/>
                    <a:gd name="T16" fmla="*/ 31 w 53"/>
                    <a:gd name="T17" fmla="*/ 24 h 24"/>
                    <a:gd name="T18" fmla="*/ 37 w 53"/>
                    <a:gd name="T19" fmla="*/ 1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0" y="12"/>
                      </a:moveTo>
                      <a:lnTo>
                        <a:pt x="36" y="6"/>
                      </a:lnTo>
                      <a:lnTo>
                        <a:pt x="37" y="14"/>
                      </a:lnTo>
                      <a:lnTo>
                        <a:pt x="1" y="20"/>
                      </a:lnTo>
                      <a:lnTo>
                        <a:pt x="0" y="12"/>
                      </a:lnTo>
                      <a:close/>
                      <a:moveTo>
                        <a:pt x="37" y="10"/>
                      </a:moveTo>
                      <a:lnTo>
                        <a:pt x="27" y="0"/>
                      </a:lnTo>
                      <a:lnTo>
                        <a:pt x="53" y="8"/>
                      </a:lnTo>
                      <a:lnTo>
                        <a:pt x="31" y="24"/>
                      </a:lnTo>
                      <a:lnTo>
                        <a:pt x="37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27" name="Group 1107"/>
                <p:cNvGrpSpPr>
                  <a:grpSpLocks/>
                </p:cNvGrpSpPr>
                <p:nvPr/>
              </p:nvGrpSpPr>
              <p:grpSpPr bwMode="auto">
                <a:xfrm>
                  <a:off x="2103" y="1107"/>
                  <a:ext cx="85" cy="91"/>
                  <a:chOff x="2103" y="1107"/>
                  <a:chExt cx="85" cy="91"/>
                </a:xfrm>
              </p:grpSpPr>
              <p:pic>
                <p:nvPicPr>
                  <p:cNvPr id="825424" name="Picture 110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3" y="1107"/>
                    <a:ext cx="85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25" name="Picture 110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3" y="1107"/>
                    <a:ext cx="85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26" name="Freeform 1106"/>
                  <p:cNvSpPr>
                    <a:spLocks/>
                  </p:cNvSpPr>
                  <p:nvPr/>
                </p:nvSpPr>
                <p:spPr bwMode="auto">
                  <a:xfrm>
                    <a:off x="2103" y="1108"/>
                    <a:ext cx="85" cy="89"/>
                  </a:xfrm>
                  <a:custGeom>
                    <a:avLst/>
                    <a:gdLst>
                      <a:gd name="T0" fmla="*/ 82 w 85"/>
                      <a:gd name="T1" fmla="*/ 50 h 89"/>
                      <a:gd name="T2" fmla="*/ 48 w 85"/>
                      <a:gd name="T3" fmla="*/ 3 h 89"/>
                      <a:gd name="T4" fmla="*/ 3 w 85"/>
                      <a:gd name="T5" fmla="*/ 39 h 89"/>
                      <a:gd name="T6" fmla="*/ 37 w 85"/>
                      <a:gd name="T7" fmla="*/ 86 h 89"/>
                      <a:gd name="T8" fmla="*/ 82 w 85"/>
                      <a:gd name="T9" fmla="*/ 50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89">
                        <a:moveTo>
                          <a:pt x="82" y="50"/>
                        </a:moveTo>
                        <a:cubicBezTo>
                          <a:pt x="85" y="27"/>
                          <a:pt x="70" y="6"/>
                          <a:pt x="48" y="3"/>
                        </a:cubicBezTo>
                        <a:cubicBezTo>
                          <a:pt x="26" y="0"/>
                          <a:pt x="6" y="16"/>
                          <a:pt x="3" y="39"/>
                        </a:cubicBezTo>
                        <a:cubicBezTo>
                          <a:pt x="0" y="62"/>
                          <a:pt x="15" y="83"/>
                          <a:pt x="37" y="86"/>
                        </a:cubicBezTo>
                        <a:cubicBezTo>
                          <a:pt x="59" y="89"/>
                          <a:pt x="79" y="73"/>
                          <a:pt x="82" y="50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28" name="Freeform 1108"/>
                <p:cNvSpPr>
                  <a:spLocks noEditPoints="1"/>
                </p:cNvSpPr>
                <p:nvPr/>
              </p:nvSpPr>
              <p:spPr bwMode="auto">
                <a:xfrm>
                  <a:off x="2123" y="1141"/>
                  <a:ext cx="53" cy="24"/>
                </a:xfrm>
                <a:custGeom>
                  <a:avLst/>
                  <a:gdLst>
                    <a:gd name="T0" fmla="*/ 0 w 53"/>
                    <a:gd name="T1" fmla="*/ 11 h 24"/>
                    <a:gd name="T2" fmla="*/ 36 w 53"/>
                    <a:gd name="T3" fmla="*/ 7 h 24"/>
                    <a:gd name="T4" fmla="*/ 37 w 53"/>
                    <a:gd name="T5" fmla="*/ 15 h 24"/>
                    <a:gd name="T6" fmla="*/ 1 w 53"/>
                    <a:gd name="T7" fmla="*/ 19 h 24"/>
                    <a:gd name="T8" fmla="*/ 0 w 53"/>
                    <a:gd name="T9" fmla="*/ 11 h 24"/>
                    <a:gd name="T10" fmla="*/ 37 w 53"/>
                    <a:gd name="T11" fmla="*/ 11 h 24"/>
                    <a:gd name="T12" fmla="*/ 27 w 53"/>
                    <a:gd name="T13" fmla="*/ 0 h 24"/>
                    <a:gd name="T14" fmla="*/ 53 w 53"/>
                    <a:gd name="T15" fmla="*/ 9 h 24"/>
                    <a:gd name="T16" fmla="*/ 30 w 53"/>
                    <a:gd name="T17" fmla="*/ 24 h 24"/>
                    <a:gd name="T18" fmla="*/ 37 w 53"/>
                    <a:gd name="T1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0" y="11"/>
                      </a:moveTo>
                      <a:lnTo>
                        <a:pt x="36" y="7"/>
                      </a:lnTo>
                      <a:lnTo>
                        <a:pt x="37" y="15"/>
                      </a:lnTo>
                      <a:lnTo>
                        <a:pt x="1" y="19"/>
                      </a:lnTo>
                      <a:lnTo>
                        <a:pt x="0" y="11"/>
                      </a:lnTo>
                      <a:close/>
                      <a:moveTo>
                        <a:pt x="37" y="11"/>
                      </a:moveTo>
                      <a:lnTo>
                        <a:pt x="27" y="0"/>
                      </a:lnTo>
                      <a:lnTo>
                        <a:pt x="53" y="9"/>
                      </a:lnTo>
                      <a:lnTo>
                        <a:pt x="30" y="24"/>
                      </a:lnTo>
                      <a:lnTo>
                        <a:pt x="37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32" name="Group 1112"/>
                <p:cNvGrpSpPr>
                  <a:grpSpLocks/>
                </p:cNvGrpSpPr>
                <p:nvPr/>
              </p:nvGrpSpPr>
              <p:grpSpPr bwMode="auto">
                <a:xfrm>
                  <a:off x="2191" y="1114"/>
                  <a:ext cx="82" cy="86"/>
                  <a:chOff x="2191" y="1114"/>
                  <a:chExt cx="82" cy="86"/>
                </a:xfrm>
              </p:grpSpPr>
              <p:pic>
                <p:nvPicPr>
                  <p:cNvPr id="825429" name="Picture 110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91" y="1114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30" name="Picture 1110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91" y="1114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31" name="Freeform 1111"/>
                  <p:cNvSpPr>
                    <a:spLocks/>
                  </p:cNvSpPr>
                  <p:nvPr/>
                </p:nvSpPr>
                <p:spPr bwMode="auto">
                  <a:xfrm>
                    <a:off x="2191" y="1115"/>
                    <a:ext cx="81" cy="85"/>
                  </a:xfrm>
                  <a:custGeom>
                    <a:avLst/>
                    <a:gdLst>
                      <a:gd name="T0" fmla="*/ 81 w 81"/>
                      <a:gd name="T1" fmla="*/ 41 h 85"/>
                      <a:gd name="T2" fmla="*/ 40 w 81"/>
                      <a:gd name="T3" fmla="*/ 0 h 85"/>
                      <a:gd name="T4" fmla="*/ 1 w 81"/>
                      <a:gd name="T5" fmla="*/ 43 h 85"/>
                      <a:gd name="T6" fmla="*/ 42 w 81"/>
                      <a:gd name="T7" fmla="*/ 84 h 85"/>
                      <a:gd name="T8" fmla="*/ 81 w 81"/>
                      <a:gd name="T9" fmla="*/ 4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5">
                        <a:moveTo>
                          <a:pt x="81" y="41"/>
                        </a:moveTo>
                        <a:cubicBezTo>
                          <a:pt x="80" y="18"/>
                          <a:pt x="62" y="0"/>
                          <a:pt x="40" y="0"/>
                        </a:cubicBezTo>
                        <a:cubicBezTo>
                          <a:pt x="18" y="1"/>
                          <a:pt x="0" y="20"/>
                          <a:pt x="1" y="43"/>
                        </a:cubicBezTo>
                        <a:cubicBezTo>
                          <a:pt x="1" y="66"/>
                          <a:pt x="20" y="85"/>
                          <a:pt x="42" y="84"/>
                        </a:cubicBezTo>
                        <a:cubicBezTo>
                          <a:pt x="64" y="84"/>
                          <a:pt x="81" y="65"/>
                          <a:pt x="81" y="41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33" name="Freeform 1113"/>
                <p:cNvSpPr>
                  <a:spLocks noEditPoints="1"/>
                </p:cNvSpPr>
                <p:nvPr/>
              </p:nvSpPr>
              <p:spPr bwMode="auto">
                <a:xfrm>
                  <a:off x="2209" y="1145"/>
                  <a:ext cx="53" cy="24"/>
                </a:xfrm>
                <a:custGeom>
                  <a:avLst/>
                  <a:gdLst>
                    <a:gd name="T0" fmla="*/ 1 w 53"/>
                    <a:gd name="T1" fmla="*/ 4 h 24"/>
                    <a:gd name="T2" fmla="*/ 38 w 53"/>
                    <a:gd name="T3" fmla="*/ 9 h 24"/>
                    <a:gd name="T4" fmla="*/ 36 w 53"/>
                    <a:gd name="T5" fmla="*/ 18 h 24"/>
                    <a:gd name="T6" fmla="*/ 0 w 53"/>
                    <a:gd name="T7" fmla="*/ 12 h 24"/>
                    <a:gd name="T8" fmla="*/ 1 w 53"/>
                    <a:gd name="T9" fmla="*/ 4 h 24"/>
                    <a:gd name="T10" fmla="*/ 37 w 53"/>
                    <a:gd name="T11" fmla="*/ 13 h 24"/>
                    <a:gd name="T12" fmla="*/ 31 w 53"/>
                    <a:gd name="T13" fmla="*/ 0 h 24"/>
                    <a:gd name="T14" fmla="*/ 53 w 53"/>
                    <a:gd name="T15" fmla="*/ 16 h 24"/>
                    <a:gd name="T16" fmla="*/ 27 w 53"/>
                    <a:gd name="T17" fmla="*/ 24 h 24"/>
                    <a:gd name="T18" fmla="*/ 37 w 53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1" y="4"/>
                      </a:moveTo>
                      <a:lnTo>
                        <a:pt x="38" y="9"/>
                      </a:lnTo>
                      <a:lnTo>
                        <a:pt x="36" y="18"/>
                      </a:lnTo>
                      <a:lnTo>
                        <a:pt x="0" y="12"/>
                      </a:lnTo>
                      <a:lnTo>
                        <a:pt x="1" y="4"/>
                      </a:lnTo>
                      <a:close/>
                      <a:moveTo>
                        <a:pt x="37" y="13"/>
                      </a:moveTo>
                      <a:lnTo>
                        <a:pt x="31" y="0"/>
                      </a:lnTo>
                      <a:lnTo>
                        <a:pt x="53" y="16"/>
                      </a:lnTo>
                      <a:lnTo>
                        <a:pt x="27" y="24"/>
                      </a:lnTo>
                      <a:lnTo>
                        <a:pt x="37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37" name="Group 1117"/>
                <p:cNvGrpSpPr>
                  <a:grpSpLocks/>
                </p:cNvGrpSpPr>
                <p:nvPr/>
              </p:nvGrpSpPr>
              <p:grpSpPr bwMode="auto">
                <a:xfrm>
                  <a:off x="2278" y="1115"/>
                  <a:ext cx="81" cy="85"/>
                  <a:chOff x="2278" y="1115"/>
                  <a:chExt cx="81" cy="85"/>
                </a:xfrm>
              </p:grpSpPr>
              <p:pic>
                <p:nvPicPr>
                  <p:cNvPr id="825434" name="Picture 111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8" y="1115"/>
                    <a:ext cx="81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35" name="Picture 111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8" y="1115"/>
                    <a:ext cx="81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36" name="Oval 1116"/>
                  <p:cNvSpPr>
                    <a:spLocks noChangeArrowheads="1"/>
                  </p:cNvSpPr>
                  <p:nvPr/>
                </p:nvSpPr>
                <p:spPr bwMode="auto">
                  <a:xfrm>
                    <a:off x="2278" y="1115"/>
                    <a:ext cx="80" cy="84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38" name="Freeform 1118"/>
                <p:cNvSpPr>
                  <a:spLocks noEditPoints="1"/>
                </p:cNvSpPr>
                <p:nvPr/>
              </p:nvSpPr>
              <p:spPr bwMode="auto">
                <a:xfrm>
                  <a:off x="2296" y="1145"/>
                  <a:ext cx="53" cy="24"/>
                </a:xfrm>
                <a:custGeom>
                  <a:avLst/>
                  <a:gdLst>
                    <a:gd name="T0" fmla="*/ 0 w 53"/>
                    <a:gd name="T1" fmla="*/ 8 h 24"/>
                    <a:gd name="T2" fmla="*/ 37 w 53"/>
                    <a:gd name="T3" fmla="*/ 8 h 24"/>
                    <a:gd name="T4" fmla="*/ 37 w 53"/>
                    <a:gd name="T5" fmla="*/ 16 h 24"/>
                    <a:gd name="T6" fmla="*/ 0 w 53"/>
                    <a:gd name="T7" fmla="*/ 16 h 24"/>
                    <a:gd name="T8" fmla="*/ 0 w 53"/>
                    <a:gd name="T9" fmla="*/ 8 h 24"/>
                    <a:gd name="T10" fmla="*/ 37 w 53"/>
                    <a:gd name="T11" fmla="*/ 12 h 24"/>
                    <a:gd name="T12" fmla="*/ 29 w 53"/>
                    <a:gd name="T13" fmla="*/ 0 h 24"/>
                    <a:gd name="T14" fmla="*/ 53 w 53"/>
                    <a:gd name="T15" fmla="*/ 12 h 24"/>
                    <a:gd name="T16" fmla="*/ 29 w 53"/>
                    <a:gd name="T17" fmla="*/ 24 h 24"/>
                    <a:gd name="T18" fmla="*/ 37 w 53"/>
                    <a:gd name="T19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0" y="8"/>
                      </a:moveTo>
                      <a:lnTo>
                        <a:pt x="37" y="8"/>
                      </a:lnTo>
                      <a:lnTo>
                        <a:pt x="37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  <a:moveTo>
                        <a:pt x="37" y="12"/>
                      </a:moveTo>
                      <a:lnTo>
                        <a:pt x="29" y="0"/>
                      </a:lnTo>
                      <a:lnTo>
                        <a:pt x="53" y="12"/>
                      </a:lnTo>
                      <a:lnTo>
                        <a:pt x="29" y="24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42" name="Group 1122"/>
                <p:cNvGrpSpPr>
                  <a:grpSpLocks/>
                </p:cNvGrpSpPr>
                <p:nvPr/>
              </p:nvGrpSpPr>
              <p:grpSpPr bwMode="auto">
                <a:xfrm>
                  <a:off x="2364" y="1114"/>
                  <a:ext cx="82" cy="87"/>
                  <a:chOff x="2364" y="1114"/>
                  <a:chExt cx="82" cy="87"/>
                </a:xfrm>
              </p:grpSpPr>
              <p:pic>
                <p:nvPicPr>
                  <p:cNvPr id="825439" name="Picture 1119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4" y="1114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40" name="Picture 112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4" y="1114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41" name="Freeform 1121"/>
                  <p:cNvSpPr>
                    <a:spLocks/>
                  </p:cNvSpPr>
                  <p:nvPr/>
                </p:nvSpPr>
                <p:spPr bwMode="auto">
                  <a:xfrm>
                    <a:off x="2364" y="1114"/>
                    <a:ext cx="82" cy="86"/>
                  </a:xfrm>
                  <a:custGeom>
                    <a:avLst/>
                    <a:gdLst>
                      <a:gd name="T0" fmla="*/ 81 w 82"/>
                      <a:gd name="T1" fmla="*/ 45 h 86"/>
                      <a:gd name="T2" fmla="*/ 43 w 82"/>
                      <a:gd name="T3" fmla="*/ 1 h 86"/>
                      <a:gd name="T4" fmla="*/ 1 w 82"/>
                      <a:gd name="T5" fmla="*/ 41 h 86"/>
                      <a:gd name="T6" fmla="*/ 39 w 82"/>
                      <a:gd name="T7" fmla="*/ 85 h 86"/>
                      <a:gd name="T8" fmla="*/ 81 w 82"/>
                      <a:gd name="T9" fmla="*/ 45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6">
                        <a:moveTo>
                          <a:pt x="81" y="45"/>
                        </a:moveTo>
                        <a:cubicBezTo>
                          <a:pt x="82" y="22"/>
                          <a:pt x="65" y="2"/>
                          <a:pt x="43" y="1"/>
                        </a:cubicBezTo>
                        <a:cubicBezTo>
                          <a:pt x="21" y="0"/>
                          <a:pt x="2" y="18"/>
                          <a:pt x="1" y="41"/>
                        </a:cubicBezTo>
                        <a:cubicBezTo>
                          <a:pt x="0" y="65"/>
                          <a:pt x="17" y="84"/>
                          <a:pt x="39" y="85"/>
                        </a:cubicBezTo>
                        <a:cubicBezTo>
                          <a:pt x="61" y="86"/>
                          <a:pt x="79" y="68"/>
                          <a:pt x="81" y="4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43" name="Freeform 1123"/>
                <p:cNvSpPr>
                  <a:spLocks noEditPoints="1"/>
                </p:cNvSpPr>
                <p:nvPr/>
              </p:nvSpPr>
              <p:spPr bwMode="auto">
                <a:xfrm>
                  <a:off x="2383" y="1145"/>
                  <a:ext cx="52" cy="24"/>
                </a:xfrm>
                <a:custGeom>
                  <a:avLst/>
                  <a:gdLst>
                    <a:gd name="T0" fmla="*/ 0 w 52"/>
                    <a:gd name="T1" fmla="*/ 7 h 24"/>
                    <a:gd name="T2" fmla="*/ 36 w 52"/>
                    <a:gd name="T3" fmla="*/ 9 h 24"/>
                    <a:gd name="T4" fmla="*/ 36 w 52"/>
                    <a:gd name="T5" fmla="*/ 17 h 24"/>
                    <a:gd name="T6" fmla="*/ 0 w 52"/>
                    <a:gd name="T7" fmla="*/ 15 h 24"/>
                    <a:gd name="T8" fmla="*/ 0 w 52"/>
                    <a:gd name="T9" fmla="*/ 7 h 24"/>
                    <a:gd name="T10" fmla="*/ 36 w 52"/>
                    <a:gd name="T11" fmla="*/ 13 h 24"/>
                    <a:gd name="T12" fmla="*/ 28 w 52"/>
                    <a:gd name="T13" fmla="*/ 0 h 24"/>
                    <a:gd name="T14" fmla="*/ 52 w 52"/>
                    <a:gd name="T15" fmla="*/ 13 h 24"/>
                    <a:gd name="T16" fmla="*/ 27 w 52"/>
                    <a:gd name="T17" fmla="*/ 24 h 24"/>
                    <a:gd name="T18" fmla="*/ 36 w 52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7"/>
                      </a:moveTo>
                      <a:lnTo>
                        <a:pt x="36" y="9"/>
                      </a:lnTo>
                      <a:lnTo>
                        <a:pt x="36" y="17"/>
                      </a:lnTo>
                      <a:lnTo>
                        <a:pt x="0" y="15"/>
                      </a:lnTo>
                      <a:lnTo>
                        <a:pt x="0" y="7"/>
                      </a:lnTo>
                      <a:close/>
                      <a:moveTo>
                        <a:pt x="36" y="13"/>
                      </a:moveTo>
                      <a:lnTo>
                        <a:pt x="28" y="0"/>
                      </a:lnTo>
                      <a:lnTo>
                        <a:pt x="52" y="13"/>
                      </a:lnTo>
                      <a:lnTo>
                        <a:pt x="27" y="24"/>
                      </a:lnTo>
                      <a:lnTo>
                        <a:pt x="3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47" name="Group 1127"/>
                <p:cNvGrpSpPr>
                  <a:grpSpLocks/>
                </p:cNvGrpSpPr>
                <p:nvPr/>
              </p:nvGrpSpPr>
              <p:grpSpPr bwMode="auto">
                <a:xfrm>
                  <a:off x="2447" y="1113"/>
                  <a:ext cx="84" cy="88"/>
                  <a:chOff x="2447" y="1113"/>
                  <a:chExt cx="84" cy="88"/>
                </a:xfrm>
              </p:grpSpPr>
              <p:pic>
                <p:nvPicPr>
                  <p:cNvPr id="825444" name="Picture 112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" y="1113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45" name="Picture 112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" y="1113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46" name="Freeform 1126"/>
                  <p:cNvSpPr>
                    <a:spLocks/>
                  </p:cNvSpPr>
                  <p:nvPr/>
                </p:nvSpPr>
                <p:spPr bwMode="auto">
                  <a:xfrm>
                    <a:off x="2447" y="1114"/>
                    <a:ext cx="83" cy="87"/>
                  </a:xfrm>
                  <a:custGeom>
                    <a:avLst/>
                    <a:gdLst>
                      <a:gd name="T0" fmla="*/ 82 w 83"/>
                      <a:gd name="T1" fmla="*/ 46 h 87"/>
                      <a:gd name="T2" fmla="*/ 44 w 83"/>
                      <a:gd name="T3" fmla="*/ 1 h 87"/>
                      <a:gd name="T4" fmla="*/ 2 w 83"/>
                      <a:gd name="T5" fmla="*/ 41 h 87"/>
                      <a:gd name="T6" fmla="*/ 39 w 83"/>
                      <a:gd name="T7" fmla="*/ 85 h 87"/>
                      <a:gd name="T8" fmla="*/ 82 w 83"/>
                      <a:gd name="T9" fmla="*/ 46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87">
                        <a:moveTo>
                          <a:pt x="82" y="46"/>
                        </a:moveTo>
                        <a:cubicBezTo>
                          <a:pt x="83" y="23"/>
                          <a:pt x="67" y="3"/>
                          <a:pt x="44" y="1"/>
                        </a:cubicBezTo>
                        <a:cubicBezTo>
                          <a:pt x="22" y="0"/>
                          <a:pt x="3" y="17"/>
                          <a:pt x="2" y="41"/>
                        </a:cubicBezTo>
                        <a:cubicBezTo>
                          <a:pt x="0" y="64"/>
                          <a:pt x="17" y="84"/>
                          <a:pt x="39" y="85"/>
                        </a:cubicBezTo>
                        <a:cubicBezTo>
                          <a:pt x="61" y="87"/>
                          <a:pt x="80" y="69"/>
                          <a:pt x="82" y="4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48" name="Freeform 1128"/>
                <p:cNvSpPr>
                  <a:spLocks noEditPoints="1"/>
                </p:cNvSpPr>
                <p:nvPr/>
              </p:nvSpPr>
              <p:spPr bwMode="auto">
                <a:xfrm>
                  <a:off x="2467" y="1145"/>
                  <a:ext cx="52" cy="24"/>
                </a:xfrm>
                <a:custGeom>
                  <a:avLst/>
                  <a:gdLst>
                    <a:gd name="T0" fmla="*/ 0 w 52"/>
                    <a:gd name="T1" fmla="*/ 6 h 24"/>
                    <a:gd name="T2" fmla="*/ 36 w 52"/>
                    <a:gd name="T3" fmla="*/ 9 h 24"/>
                    <a:gd name="T4" fmla="*/ 36 w 52"/>
                    <a:gd name="T5" fmla="*/ 17 h 24"/>
                    <a:gd name="T6" fmla="*/ 0 w 52"/>
                    <a:gd name="T7" fmla="*/ 14 h 24"/>
                    <a:gd name="T8" fmla="*/ 0 w 52"/>
                    <a:gd name="T9" fmla="*/ 6 h 24"/>
                    <a:gd name="T10" fmla="*/ 36 w 52"/>
                    <a:gd name="T11" fmla="*/ 13 h 24"/>
                    <a:gd name="T12" fmla="*/ 29 w 52"/>
                    <a:gd name="T13" fmla="*/ 0 h 24"/>
                    <a:gd name="T14" fmla="*/ 52 w 52"/>
                    <a:gd name="T15" fmla="*/ 14 h 24"/>
                    <a:gd name="T16" fmla="*/ 27 w 52"/>
                    <a:gd name="T17" fmla="*/ 24 h 24"/>
                    <a:gd name="T18" fmla="*/ 36 w 52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6"/>
                      </a:moveTo>
                      <a:lnTo>
                        <a:pt x="36" y="9"/>
                      </a:lnTo>
                      <a:lnTo>
                        <a:pt x="36" y="17"/>
                      </a:lnTo>
                      <a:lnTo>
                        <a:pt x="0" y="14"/>
                      </a:lnTo>
                      <a:lnTo>
                        <a:pt x="0" y="6"/>
                      </a:lnTo>
                      <a:close/>
                      <a:moveTo>
                        <a:pt x="36" y="13"/>
                      </a:moveTo>
                      <a:lnTo>
                        <a:pt x="29" y="0"/>
                      </a:lnTo>
                      <a:lnTo>
                        <a:pt x="52" y="14"/>
                      </a:lnTo>
                      <a:lnTo>
                        <a:pt x="27" y="24"/>
                      </a:lnTo>
                      <a:lnTo>
                        <a:pt x="3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52" name="Group 1132"/>
                <p:cNvGrpSpPr>
                  <a:grpSpLocks/>
                </p:cNvGrpSpPr>
                <p:nvPr/>
              </p:nvGrpSpPr>
              <p:grpSpPr bwMode="auto">
                <a:xfrm>
                  <a:off x="2533" y="1113"/>
                  <a:ext cx="84" cy="89"/>
                  <a:chOff x="2533" y="1113"/>
                  <a:chExt cx="84" cy="89"/>
                </a:xfrm>
              </p:grpSpPr>
              <p:pic>
                <p:nvPicPr>
                  <p:cNvPr id="825449" name="Picture 112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3" y="1113"/>
                    <a:ext cx="84" cy="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50" name="Picture 113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3" y="1113"/>
                    <a:ext cx="84" cy="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51" name="Freeform 1131"/>
                  <p:cNvSpPr>
                    <a:spLocks/>
                  </p:cNvSpPr>
                  <p:nvPr/>
                </p:nvSpPr>
                <p:spPr bwMode="auto">
                  <a:xfrm>
                    <a:off x="2533" y="1113"/>
                    <a:ext cx="84" cy="88"/>
                  </a:xfrm>
                  <a:custGeom>
                    <a:avLst/>
                    <a:gdLst>
                      <a:gd name="T0" fmla="*/ 82 w 84"/>
                      <a:gd name="T1" fmla="*/ 41 h 88"/>
                      <a:gd name="T2" fmla="*/ 38 w 84"/>
                      <a:gd name="T3" fmla="*/ 2 h 88"/>
                      <a:gd name="T4" fmla="*/ 2 w 84"/>
                      <a:gd name="T5" fmla="*/ 48 h 88"/>
                      <a:gd name="T6" fmla="*/ 45 w 84"/>
                      <a:gd name="T7" fmla="*/ 86 h 88"/>
                      <a:gd name="T8" fmla="*/ 82 w 84"/>
                      <a:gd name="T9" fmla="*/ 41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88">
                        <a:moveTo>
                          <a:pt x="82" y="41"/>
                        </a:moveTo>
                        <a:cubicBezTo>
                          <a:pt x="80" y="18"/>
                          <a:pt x="60" y="0"/>
                          <a:pt x="38" y="2"/>
                        </a:cubicBezTo>
                        <a:cubicBezTo>
                          <a:pt x="16" y="4"/>
                          <a:pt x="0" y="24"/>
                          <a:pt x="2" y="48"/>
                        </a:cubicBezTo>
                        <a:cubicBezTo>
                          <a:pt x="4" y="71"/>
                          <a:pt x="23" y="88"/>
                          <a:pt x="45" y="86"/>
                        </a:cubicBezTo>
                        <a:cubicBezTo>
                          <a:pt x="67" y="84"/>
                          <a:pt x="84" y="64"/>
                          <a:pt x="82" y="41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53" name="Freeform 1133"/>
                <p:cNvSpPr>
                  <a:spLocks noEditPoints="1"/>
                </p:cNvSpPr>
                <p:nvPr/>
              </p:nvSpPr>
              <p:spPr bwMode="auto">
                <a:xfrm>
                  <a:off x="2552" y="1144"/>
                  <a:ext cx="53" cy="24"/>
                </a:xfrm>
                <a:custGeom>
                  <a:avLst/>
                  <a:gdLst>
                    <a:gd name="T0" fmla="*/ 0 w 53"/>
                    <a:gd name="T1" fmla="*/ 10 h 24"/>
                    <a:gd name="T2" fmla="*/ 37 w 53"/>
                    <a:gd name="T3" fmla="*/ 7 h 24"/>
                    <a:gd name="T4" fmla="*/ 37 w 53"/>
                    <a:gd name="T5" fmla="*/ 15 h 24"/>
                    <a:gd name="T6" fmla="*/ 1 w 53"/>
                    <a:gd name="T7" fmla="*/ 19 h 24"/>
                    <a:gd name="T8" fmla="*/ 0 w 53"/>
                    <a:gd name="T9" fmla="*/ 10 h 24"/>
                    <a:gd name="T10" fmla="*/ 37 w 53"/>
                    <a:gd name="T11" fmla="*/ 11 h 24"/>
                    <a:gd name="T12" fmla="*/ 28 w 53"/>
                    <a:gd name="T13" fmla="*/ 0 h 24"/>
                    <a:gd name="T14" fmla="*/ 53 w 53"/>
                    <a:gd name="T15" fmla="*/ 10 h 24"/>
                    <a:gd name="T16" fmla="*/ 30 w 53"/>
                    <a:gd name="T17" fmla="*/ 24 h 24"/>
                    <a:gd name="T18" fmla="*/ 37 w 53"/>
                    <a:gd name="T1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0" y="10"/>
                      </a:moveTo>
                      <a:lnTo>
                        <a:pt x="37" y="7"/>
                      </a:lnTo>
                      <a:lnTo>
                        <a:pt x="37" y="15"/>
                      </a:lnTo>
                      <a:lnTo>
                        <a:pt x="1" y="19"/>
                      </a:lnTo>
                      <a:lnTo>
                        <a:pt x="0" y="10"/>
                      </a:lnTo>
                      <a:close/>
                      <a:moveTo>
                        <a:pt x="37" y="11"/>
                      </a:moveTo>
                      <a:lnTo>
                        <a:pt x="28" y="0"/>
                      </a:lnTo>
                      <a:lnTo>
                        <a:pt x="53" y="10"/>
                      </a:lnTo>
                      <a:lnTo>
                        <a:pt x="30" y="24"/>
                      </a:lnTo>
                      <a:lnTo>
                        <a:pt x="37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57" name="Group 1137"/>
                <p:cNvGrpSpPr>
                  <a:grpSpLocks/>
                </p:cNvGrpSpPr>
                <p:nvPr/>
              </p:nvGrpSpPr>
              <p:grpSpPr bwMode="auto">
                <a:xfrm>
                  <a:off x="2101" y="1196"/>
                  <a:ext cx="84" cy="88"/>
                  <a:chOff x="2101" y="1196"/>
                  <a:chExt cx="84" cy="88"/>
                </a:xfrm>
              </p:grpSpPr>
              <p:pic>
                <p:nvPicPr>
                  <p:cNvPr id="825454" name="Picture 113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1" y="1196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55" name="Picture 113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1" y="1196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56" name="Freeform 1136"/>
                  <p:cNvSpPr>
                    <a:spLocks/>
                  </p:cNvSpPr>
                  <p:nvPr/>
                </p:nvSpPr>
                <p:spPr bwMode="auto">
                  <a:xfrm>
                    <a:off x="2102" y="1196"/>
                    <a:ext cx="83" cy="87"/>
                  </a:xfrm>
                  <a:custGeom>
                    <a:avLst/>
                    <a:gdLst>
                      <a:gd name="T0" fmla="*/ 81 w 83"/>
                      <a:gd name="T1" fmla="*/ 46 h 87"/>
                      <a:gd name="T2" fmla="*/ 44 w 83"/>
                      <a:gd name="T3" fmla="*/ 1 h 87"/>
                      <a:gd name="T4" fmla="*/ 1 w 83"/>
                      <a:gd name="T5" fmla="*/ 41 h 87"/>
                      <a:gd name="T6" fmla="*/ 38 w 83"/>
                      <a:gd name="T7" fmla="*/ 86 h 87"/>
                      <a:gd name="T8" fmla="*/ 81 w 83"/>
                      <a:gd name="T9" fmla="*/ 46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87">
                        <a:moveTo>
                          <a:pt x="81" y="46"/>
                        </a:moveTo>
                        <a:cubicBezTo>
                          <a:pt x="83" y="23"/>
                          <a:pt x="66" y="3"/>
                          <a:pt x="44" y="1"/>
                        </a:cubicBezTo>
                        <a:cubicBezTo>
                          <a:pt x="22" y="0"/>
                          <a:pt x="3" y="17"/>
                          <a:pt x="1" y="41"/>
                        </a:cubicBezTo>
                        <a:cubicBezTo>
                          <a:pt x="0" y="64"/>
                          <a:pt x="16" y="84"/>
                          <a:pt x="38" y="86"/>
                        </a:cubicBezTo>
                        <a:cubicBezTo>
                          <a:pt x="60" y="87"/>
                          <a:pt x="80" y="69"/>
                          <a:pt x="81" y="4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58" name="Freeform 1138"/>
                <p:cNvSpPr>
                  <a:spLocks noEditPoints="1"/>
                </p:cNvSpPr>
                <p:nvPr/>
              </p:nvSpPr>
              <p:spPr bwMode="auto">
                <a:xfrm>
                  <a:off x="2121" y="1227"/>
                  <a:ext cx="53" cy="24"/>
                </a:xfrm>
                <a:custGeom>
                  <a:avLst/>
                  <a:gdLst>
                    <a:gd name="T0" fmla="*/ 1 w 53"/>
                    <a:gd name="T1" fmla="*/ 6 h 24"/>
                    <a:gd name="T2" fmla="*/ 37 w 53"/>
                    <a:gd name="T3" fmla="*/ 9 h 24"/>
                    <a:gd name="T4" fmla="*/ 36 w 53"/>
                    <a:gd name="T5" fmla="*/ 17 h 24"/>
                    <a:gd name="T6" fmla="*/ 0 w 53"/>
                    <a:gd name="T7" fmla="*/ 14 h 24"/>
                    <a:gd name="T8" fmla="*/ 1 w 53"/>
                    <a:gd name="T9" fmla="*/ 6 h 24"/>
                    <a:gd name="T10" fmla="*/ 36 w 53"/>
                    <a:gd name="T11" fmla="*/ 13 h 24"/>
                    <a:gd name="T12" fmla="*/ 29 w 53"/>
                    <a:gd name="T13" fmla="*/ 0 h 24"/>
                    <a:gd name="T14" fmla="*/ 53 w 53"/>
                    <a:gd name="T15" fmla="*/ 14 h 24"/>
                    <a:gd name="T16" fmla="*/ 27 w 53"/>
                    <a:gd name="T17" fmla="*/ 24 h 24"/>
                    <a:gd name="T18" fmla="*/ 36 w 53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1" y="6"/>
                      </a:moveTo>
                      <a:lnTo>
                        <a:pt x="37" y="9"/>
                      </a:lnTo>
                      <a:lnTo>
                        <a:pt x="36" y="17"/>
                      </a:lnTo>
                      <a:lnTo>
                        <a:pt x="0" y="14"/>
                      </a:lnTo>
                      <a:lnTo>
                        <a:pt x="1" y="6"/>
                      </a:lnTo>
                      <a:close/>
                      <a:moveTo>
                        <a:pt x="36" y="13"/>
                      </a:moveTo>
                      <a:lnTo>
                        <a:pt x="29" y="0"/>
                      </a:lnTo>
                      <a:lnTo>
                        <a:pt x="53" y="14"/>
                      </a:lnTo>
                      <a:lnTo>
                        <a:pt x="27" y="24"/>
                      </a:lnTo>
                      <a:lnTo>
                        <a:pt x="3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62" name="Group 1142"/>
                <p:cNvGrpSpPr>
                  <a:grpSpLocks/>
                </p:cNvGrpSpPr>
                <p:nvPr/>
              </p:nvGrpSpPr>
              <p:grpSpPr bwMode="auto">
                <a:xfrm>
                  <a:off x="2188" y="1201"/>
                  <a:ext cx="82" cy="86"/>
                  <a:chOff x="2188" y="1201"/>
                  <a:chExt cx="82" cy="86"/>
                </a:xfrm>
              </p:grpSpPr>
              <p:pic>
                <p:nvPicPr>
                  <p:cNvPr id="825459" name="Picture 113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88" y="1201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60" name="Picture 1140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88" y="1201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61" name="Freeform 1141"/>
                  <p:cNvSpPr>
                    <a:spLocks/>
                  </p:cNvSpPr>
                  <p:nvPr/>
                </p:nvSpPr>
                <p:spPr bwMode="auto">
                  <a:xfrm>
                    <a:off x="2189" y="1201"/>
                    <a:ext cx="81" cy="86"/>
                  </a:xfrm>
                  <a:custGeom>
                    <a:avLst/>
                    <a:gdLst>
                      <a:gd name="T0" fmla="*/ 80 w 81"/>
                      <a:gd name="T1" fmla="*/ 42 h 86"/>
                      <a:gd name="T2" fmla="*/ 39 w 81"/>
                      <a:gd name="T3" fmla="*/ 1 h 86"/>
                      <a:gd name="T4" fmla="*/ 0 w 81"/>
                      <a:gd name="T5" fmla="*/ 44 h 86"/>
                      <a:gd name="T6" fmla="*/ 41 w 81"/>
                      <a:gd name="T7" fmla="*/ 85 h 86"/>
                      <a:gd name="T8" fmla="*/ 80 w 81"/>
                      <a:gd name="T9" fmla="*/ 42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6">
                        <a:moveTo>
                          <a:pt x="80" y="42"/>
                        </a:moveTo>
                        <a:cubicBezTo>
                          <a:pt x="80" y="19"/>
                          <a:pt x="62" y="0"/>
                          <a:pt x="39" y="1"/>
                        </a:cubicBezTo>
                        <a:cubicBezTo>
                          <a:pt x="17" y="1"/>
                          <a:pt x="0" y="21"/>
                          <a:pt x="0" y="44"/>
                        </a:cubicBezTo>
                        <a:cubicBezTo>
                          <a:pt x="1" y="67"/>
                          <a:pt x="19" y="86"/>
                          <a:pt x="41" y="85"/>
                        </a:cubicBezTo>
                        <a:cubicBezTo>
                          <a:pt x="63" y="85"/>
                          <a:pt x="81" y="65"/>
                          <a:pt x="80" y="4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63" name="Freeform 1143"/>
                <p:cNvSpPr>
                  <a:spLocks noEditPoints="1"/>
                </p:cNvSpPr>
                <p:nvPr/>
              </p:nvSpPr>
              <p:spPr bwMode="auto">
                <a:xfrm>
                  <a:off x="2207" y="1231"/>
                  <a:ext cx="53" cy="25"/>
                </a:xfrm>
                <a:custGeom>
                  <a:avLst/>
                  <a:gdLst>
                    <a:gd name="T0" fmla="*/ 0 w 53"/>
                    <a:gd name="T1" fmla="*/ 9 h 25"/>
                    <a:gd name="T2" fmla="*/ 36 w 53"/>
                    <a:gd name="T3" fmla="*/ 8 h 25"/>
                    <a:gd name="T4" fmla="*/ 37 w 53"/>
                    <a:gd name="T5" fmla="*/ 16 h 25"/>
                    <a:gd name="T6" fmla="*/ 0 w 53"/>
                    <a:gd name="T7" fmla="*/ 17 h 25"/>
                    <a:gd name="T8" fmla="*/ 0 w 53"/>
                    <a:gd name="T9" fmla="*/ 9 h 25"/>
                    <a:gd name="T10" fmla="*/ 36 w 53"/>
                    <a:gd name="T11" fmla="*/ 12 h 25"/>
                    <a:gd name="T12" fmla="*/ 28 w 53"/>
                    <a:gd name="T13" fmla="*/ 0 h 25"/>
                    <a:gd name="T14" fmla="*/ 53 w 53"/>
                    <a:gd name="T15" fmla="*/ 12 h 25"/>
                    <a:gd name="T16" fmla="*/ 29 w 53"/>
                    <a:gd name="T17" fmla="*/ 25 h 25"/>
                    <a:gd name="T18" fmla="*/ 36 w 53"/>
                    <a:gd name="T19" fmla="*/ 1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5">
                      <a:moveTo>
                        <a:pt x="0" y="9"/>
                      </a:moveTo>
                      <a:lnTo>
                        <a:pt x="36" y="8"/>
                      </a:lnTo>
                      <a:lnTo>
                        <a:pt x="37" y="16"/>
                      </a:lnTo>
                      <a:lnTo>
                        <a:pt x="0" y="17"/>
                      </a:lnTo>
                      <a:lnTo>
                        <a:pt x="0" y="9"/>
                      </a:lnTo>
                      <a:close/>
                      <a:moveTo>
                        <a:pt x="36" y="12"/>
                      </a:moveTo>
                      <a:lnTo>
                        <a:pt x="28" y="0"/>
                      </a:lnTo>
                      <a:lnTo>
                        <a:pt x="53" y="12"/>
                      </a:lnTo>
                      <a:lnTo>
                        <a:pt x="29" y="25"/>
                      </a:lnTo>
                      <a:lnTo>
                        <a:pt x="36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67" name="Group 1147"/>
                <p:cNvGrpSpPr>
                  <a:grpSpLocks/>
                </p:cNvGrpSpPr>
                <p:nvPr/>
              </p:nvGrpSpPr>
              <p:grpSpPr bwMode="auto">
                <a:xfrm>
                  <a:off x="2276" y="1202"/>
                  <a:ext cx="80" cy="84"/>
                  <a:chOff x="2276" y="1202"/>
                  <a:chExt cx="80" cy="84"/>
                </a:xfrm>
              </p:grpSpPr>
              <p:pic>
                <p:nvPicPr>
                  <p:cNvPr id="825464" name="Picture 114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6" y="1202"/>
                    <a:ext cx="80" cy="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65" name="Picture 114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6" y="1202"/>
                    <a:ext cx="80" cy="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66" name="Oval 1146"/>
                  <p:cNvSpPr>
                    <a:spLocks noChangeArrowheads="1"/>
                  </p:cNvSpPr>
                  <p:nvPr/>
                </p:nvSpPr>
                <p:spPr bwMode="auto">
                  <a:xfrm>
                    <a:off x="2276" y="1202"/>
                    <a:ext cx="80" cy="84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68" name="Freeform 1148"/>
                <p:cNvSpPr>
                  <a:spLocks noEditPoints="1"/>
                </p:cNvSpPr>
                <p:nvPr/>
              </p:nvSpPr>
              <p:spPr bwMode="auto">
                <a:xfrm>
                  <a:off x="2294" y="1231"/>
                  <a:ext cx="52" cy="25"/>
                </a:xfrm>
                <a:custGeom>
                  <a:avLst/>
                  <a:gdLst>
                    <a:gd name="T0" fmla="*/ 0 w 52"/>
                    <a:gd name="T1" fmla="*/ 13 h 25"/>
                    <a:gd name="T2" fmla="*/ 35 w 52"/>
                    <a:gd name="T3" fmla="*/ 7 h 25"/>
                    <a:gd name="T4" fmla="*/ 37 w 52"/>
                    <a:gd name="T5" fmla="*/ 15 h 25"/>
                    <a:gd name="T6" fmla="*/ 1 w 52"/>
                    <a:gd name="T7" fmla="*/ 21 h 25"/>
                    <a:gd name="T8" fmla="*/ 0 w 52"/>
                    <a:gd name="T9" fmla="*/ 13 h 25"/>
                    <a:gd name="T10" fmla="*/ 36 w 52"/>
                    <a:gd name="T11" fmla="*/ 11 h 25"/>
                    <a:gd name="T12" fmla="*/ 26 w 52"/>
                    <a:gd name="T13" fmla="*/ 0 h 25"/>
                    <a:gd name="T14" fmla="*/ 52 w 52"/>
                    <a:gd name="T15" fmla="*/ 9 h 25"/>
                    <a:gd name="T16" fmla="*/ 30 w 52"/>
                    <a:gd name="T17" fmla="*/ 25 h 25"/>
                    <a:gd name="T18" fmla="*/ 36 w 52"/>
                    <a:gd name="T19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5">
                      <a:moveTo>
                        <a:pt x="0" y="13"/>
                      </a:moveTo>
                      <a:lnTo>
                        <a:pt x="35" y="7"/>
                      </a:lnTo>
                      <a:lnTo>
                        <a:pt x="37" y="15"/>
                      </a:lnTo>
                      <a:lnTo>
                        <a:pt x="1" y="21"/>
                      </a:lnTo>
                      <a:lnTo>
                        <a:pt x="0" y="13"/>
                      </a:lnTo>
                      <a:close/>
                      <a:moveTo>
                        <a:pt x="36" y="11"/>
                      </a:moveTo>
                      <a:lnTo>
                        <a:pt x="26" y="0"/>
                      </a:lnTo>
                      <a:lnTo>
                        <a:pt x="52" y="9"/>
                      </a:lnTo>
                      <a:lnTo>
                        <a:pt x="30" y="25"/>
                      </a:lnTo>
                      <a:lnTo>
                        <a:pt x="36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72" name="Group 1152"/>
                <p:cNvGrpSpPr>
                  <a:grpSpLocks/>
                </p:cNvGrpSpPr>
                <p:nvPr/>
              </p:nvGrpSpPr>
              <p:grpSpPr bwMode="auto">
                <a:xfrm>
                  <a:off x="2361" y="1201"/>
                  <a:ext cx="82" cy="86"/>
                  <a:chOff x="2361" y="1201"/>
                  <a:chExt cx="82" cy="86"/>
                </a:xfrm>
              </p:grpSpPr>
              <p:pic>
                <p:nvPicPr>
                  <p:cNvPr id="825469" name="Picture 114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1" y="1201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70" name="Picture 115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1" y="1201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71" name="Freeform 1151"/>
                  <p:cNvSpPr>
                    <a:spLocks/>
                  </p:cNvSpPr>
                  <p:nvPr/>
                </p:nvSpPr>
                <p:spPr bwMode="auto">
                  <a:xfrm>
                    <a:off x="2361" y="1201"/>
                    <a:ext cx="82" cy="86"/>
                  </a:xfrm>
                  <a:custGeom>
                    <a:avLst/>
                    <a:gdLst>
                      <a:gd name="T0" fmla="*/ 81 w 82"/>
                      <a:gd name="T1" fmla="*/ 45 h 86"/>
                      <a:gd name="T2" fmla="*/ 43 w 82"/>
                      <a:gd name="T3" fmla="*/ 1 h 86"/>
                      <a:gd name="T4" fmla="*/ 1 w 82"/>
                      <a:gd name="T5" fmla="*/ 41 h 86"/>
                      <a:gd name="T6" fmla="*/ 39 w 82"/>
                      <a:gd name="T7" fmla="*/ 85 h 86"/>
                      <a:gd name="T8" fmla="*/ 81 w 82"/>
                      <a:gd name="T9" fmla="*/ 45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6">
                        <a:moveTo>
                          <a:pt x="81" y="45"/>
                        </a:moveTo>
                        <a:cubicBezTo>
                          <a:pt x="82" y="22"/>
                          <a:pt x="65" y="2"/>
                          <a:pt x="43" y="1"/>
                        </a:cubicBezTo>
                        <a:cubicBezTo>
                          <a:pt x="21" y="0"/>
                          <a:pt x="2" y="18"/>
                          <a:pt x="1" y="41"/>
                        </a:cubicBezTo>
                        <a:cubicBezTo>
                          <a:pt x="0" y="64"/>
                          <a:pt x="17" y="84"/>
                          <a:pt x="39" y="85"/>
                        </a:cubicBezTo>
                        <a:cubicBezTo>
                          <a:pt x="61" y="86"/>
                          <a:pt x="80" y="68"/>
                          <a:pt x="81" y="4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73" name="Freeform 1153"/>
                <p:cNvSpPr>
                  <a:spLocks noEditPoints="1"/>
                </p:cNvSpPr>
                <p:nvPr/>
              </p:nvSpPr>
              <p:spPr bwMode="auto">
                <a:xfrm>
                  <a:off x="2380" y="1232"/>
                  <a:ext cx="52" cy="24"/>
                </a:xfrm>
                <a:custGeom>
                  <a:avLst/>
                  <a:gdLst>
                    <a:gd name="T0" fmla="*/ 2 w 52"/>
                    <a:gd name="T1" fmla="*/ 2 h 24"/>
                    <a:gd name="T2" fmla="*/ 37 w 52"/>
                    <a:gd name="T3" fmla="*/ 10 h 24"/>
                    <a:gd name="T4" fmla="*/ 36 w 52"/>
                    <a:gd name="T5" fmla="*/ 18 h 24"/>
                    <a:gd name="T6" fmla="*/ 0 w 52"/>
                    <a:gd name="T7" fmla="*/ 10 h 24"/>
                    <a:gd name="T8" fmla="*/ 2 w 52"/>
                    <a:gd name="T9" fmla="*/ 2 h 24"/>
                    <a:gd name="T10" fmla="*/ 37 w 52"/>
                    <a:gd name="T11" fmla="*/ 14 h 24"/>
                    <a:gd name="T12" fmla="*/ 31 w 52"/>
                    <a:gd name="T13" fmla="*/ 0 h 24"/>
                    <a:gd name="T14" fmla="*/ 52 w 52"/>
                    <a:gd name="T15" fmla="*/ 17 h 24"/>
                    <a:gd name="T16" fmla="*/ 26 w 52"/>
                    <a:gd name="T17" fmla="*/ 24 h 24"/>
                    <a:gd name="T18" fmla="*/ 37 w 52"/>
                    <a:gd name="T19" fmla="*/ 1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2" y="2"/>
                      </a:moveTo>
                      <a:lnTo>
                        <a:pt x="37" y="10"/>
                      </a:lnTo>
                      <a:lnTo>
                        <a:pt x="36" y="18"/>
                      </a:lnTo>
                      <a:lnTo>
                        <a:pt x="0" y="10"/>
                      </a:lnTo>
                      <a:lnTo>
                        <a:pt x="2" y="2"/>
                      </a:lnTo>
                      <a:close/>
                      <a:moveTo>
                        <a:pt x="37" y="14"/>
                      </a:moveTo>
                      <a:lnTo>
                        <a:pt x="31" y="0"/>
                      </a:lnTo>
                      <a:lnTo>
                        <a:pt x="52" y="17"/>
                      </a:lnTo>
                      <a:lnTo>
                        <a:pt x="26" y="24"/>
                      </a:lnTo>
                      <a:lnTo>
                        <a:pt x="37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77" name="Group 1157"/>
                <p:cNvGrpSpPr>
                  <a:grpSpLocks/>
                </p:cNvGrpSpPr>
                <p:nvPr/>
              </p:nvGrpSpPr>
              <p:grpSpPr bwMode="auto">
                <a:xfrm>
                  <a:off x="2444" y="1200"/>
                  <a:ext cx="84" cy="88"/>
                  <a:chOff x="2444" y="1200"/>
                  <a:chExt cx="84" cy="88"/>
                </a:xfrm>
              </p:grpSpPr>
              <p:pic>
                <p:nvPicPr>
                  <p:cNvPr id="825474" name="Picture 115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4" y="1200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75" name="Picture 115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4" y="1200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76" name="Freeform 1156"/>
                  <p:cNvSpPr>
                    <a:spLocks/>
                  </p:cNvSpPr>
                  <p:nvPr/>
                </p:nvSpPr>
                <p:spPr bwMode="auto">
                  <a:xfrm>
                    <a:off x="2445" y="1200"/>
                    <a:ext cx="83" cy="88"/>
                  </a:xfrm>
                  <a:custGeom>
                    <a:avLst/>
                    <a:gdLst>
                      <a:gd name="T0" fmla="*/ 81 w 83"/>
                      <a:gd name="T1" fmla="*/ 47 h 88"/>
                      <a:gd name="T2" fmla="*/ 44 w 83"/>
                      <a:gd name="T3" fmla="*/ 2 h 88"/>
                      <a:gd name="T4" fmla="*/ 1 w 83"/>
                      <a:gd name="T5" fmla="*/ 41 h 88"/>
                      <a:gd name="T6" fmla="*/ 38 w 83"/>
                      <a:gd name="T7" fmla="*/ 86 h 88"/>
                      <a:gd name="T8" fmla="*/ 81 w 83"/>
                      <a:gd name="T9" fmla="*/ 47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88">
                        <a:moveTo>
                          <a:pt x="81" y="47"/>
                        </a:moveTo>
                        <a:cubicBezTo>
                          <a:pt x="83" y="23"/>
                          <a:pt x="66" y="3"/>
                          <a:pt x="44" y="2"/>
                        </a:cubicBezTo>
                        <a:cubicBezTo>
                          <a:pt x="22" y="0"/>
                          <a:pt x="3" y="18"/>
                          <a:pt x="1" y="41"/>
                        </a:cubicBezTo>
                        <a:cubicBezTo>
                          <a:pt x="0" y="65"/>
                          <a:pt x="16" y="85"/>
                          <a:pt x="38" y="86"/>
                        </a:cubicBezTo>
                        <a:cubicBezTo>
                          <a:pt x="60" y="88"/>
                          <a:pt x="80" y="70"/>
                          <a:pt x="81" y="47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78" name="Freeform 1158"/>
                <p:cNvSpPr>
                  <a:spLocks noEditPoints="1"/>
                </p:cNvSpPr>
                <p:nvPr/>
              </p:nvSpPr>
              <p:spPr bwMode="auto">
                <a:xfrm>
                  <a:off x="2464" y="1232"/>
                  <a:ext cx="53" cy="24"/>
                </a:xfrm>
                <a:custGeom>
                  <a:avLst/>
                  <a:gdLst>
                    <a:gd name="T0" fmla="*/ 1 w 53"/>
                    <a:gd name="T1" fmla="*/ 6 h 24"/>
                    <a:gd name="T2" fmla="*/ 37 w 53"/>
                    <a:gd name="T3" fmla="*/ 8 h 24"/>
                    <a:gd name="T4" fmla="*/ 37 w 53"/>
                    <a:gd name="T5" fmla="*/ 16 h 24"/>
                    <a:gd name="T6" fmla="*/ 0 w 53"/>
                    <a:gd name="T7" fmla="*/ 14 h 24"/>
                    <a:gd name="T8" fmla="*/ 1 w 53"/>
                    <a:gd name="T9" fmla="*/ 6 h 24"/>
                    <a:gd name="T10" fmla="*/ 37 w 53"/>
                    <a:gd name="T11" fmla="*/ 12 h 24"/>
                    <a:gd name="T12" fmla="*/ 30 w 53"/>
                    <a:gd name="T13" fmla="*/ 0 h 24"/>
                    <a:gd name="T14" fmla="*/ 53 w 53"/>
                    <a:gd name="T15" fmla="*/ 13 h 24"/>
                    <a:gd name="T16" fmla="*/ 28 w 53"/>
                    <a:gd name="T17" fmla="*/ 24 h 24"/>
                    <a:gd name="T18" fmla="*/ 37 w 53"/>
                    <a:gd name="T19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1" y="6"/>
                      </a:moveTo>
                      <a:lnTo>
                        <a:pt x="37" y="8"/>
                      </a:lnTo>
                      <a:lnTo>
                        <a:pt x="37" y="16"/>
                      </a:lnTo>
                      <a:lnTo>
                        <a:pt x="0" y="14"/>
                      </a:lnTo>
                      <a:lnTo>
                        <a:pt x="1" y="6"/>
                      </a:lnTo>
                      <a:close/>
                      <a:moveTo>
                        <a:pt x="37" y="12"/>
                      </a:moveTo>
                      <a:lnTo>
                        <a:pt x="30" y="0"/>
                      </a:lnTo>
                      <a:lnTo>
                        <a:pt x="53" y="13"/>
                      </a:lnTo>
                      <a:lnTo>
                        <a:pt x="28" y="24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82" name="Group 1162"/>
                <p:cNvGrpSpPr>
                  <a:grpSpLocks/>
                </p:cNvGrpSpPr>
                <p:nvPr/>
              </p:nvGrpSpPr>
              <p:grpSpPr bwMode="auto">
                <a:xfrm>
                  <a:off x="2532" y="1201"/>
                  <a:ext cx="81" cy="86"/>
                  <a:chOff x="2532" y="1201"/>
                  <a:chExt cx="81" cy="86"/>
                </a:xfrm>
              </p:grpSpPr>
              <p:pic>
                <p:nvPicPr>
                  <p:cNvPr id="825479" name="Picture 115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" y="1201"/>
                    <a:ext cx="81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80" name="Picture 116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" y="1201"/>
                    <a:ext cx="81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81" name="Freeform 1161"/>
                  <p:cNvSpPr>
                    <a:spLocks/>
                  </p:cNvSpPr>
                  <p:nvPr/>
                </p:nvSpPr>
                <p:spPr bwMode="auto">
                  <a:xfrm>
                    <a:off x="2532" y="1201"/>
                    <a:ext cx="81" cy="86"/>
                  </a:xfrm>
                  <a:custGeom>
                    <a:avLst/>
                    <a:gdLst>
                      <a:gd name="T0" fmla="*/ 80 w 81"/>
                      <a:gd name="T1" fmla="*/ 42 h 86"/>
                      <a:gd name="T2" fmla="*/ 40 w 81"/>
                      <a:gd name="T3" fmla="*/ 1 h 86"/>
                      <a:gd name="T4" fmla="*/ 1 w 81"/>
                      <a:gd name="T5" fmla="*/ 44 h 86"/>
                      <a:gd name="T6" fmla="*/ 41 w 81"/>
                      <a:gd name="T7" fmla="*/ 85 h 86"/>
                      <a:gd name="T8" fmla="*/ 80 w 81"/>
                      <a:gd name="T9" fmla="*/ 42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6">
                        <a:moveTo>
                          <a:pt x="80" y="42"/>
                        </a:moveTo>
                        <a:cubicBezTo>
                          <a:pt x="80" y="19"/>
                          <a:pt x="62" y="0"/>
                          <a:pt x="40" y="1"/>
                        </a:cubicBezTo>
                        <a:cubicBezTo>
                          <a:pt x="18" y="1"/>
                          <a:pt x="0" y="21"/>
                          <a:pt x="1" y="44"/>
                        </a:cubicBezTo>
                        <a:cubicBezTo>
                          <a:pt x="1" y="67"/>
                          <a:pt x="19" y="86"/>
                          <a:pt x="41" y="85"/>
                        </a:cubicBezTo>
                        <a:cubicBezTo>
                          <a:pt x="63" y="85"/>
                          <a:pt x="81" y="65"/>
                          <a:pt x="80" y="4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83" name="Freeform 1163"/>
                <p:cNvSpPr>
                  <a:spLocks noEditPoints="1"/>
                </p:cNvSpPr>
                <p:nvPr/>
              </p:nvSpPr>
              <p:spPr bwMode="auto">
                <a:xfrm>
                  <a:off x="2550" y="1231"/>
                  <a:ext cx="53" cy="25"/>
                </a:xfrm>
                <a:custGeom>
                  <a:avLst/>
                  <a:gdLst>
                    <a:gd name="T0" fmla="*/ 0 w 53"/>
                    <a:gd name="T1" fmla="*/ 9 h 25"/>
                    <a:gd name="T2" fmla="*/ 37 w 53"/>
                    <a:gd name="T3" fmla="*/ 8 h 25"/>
                    <a:gd name="T4" fmla="*/ 37 w 53"/>
                    <a:gd name="T5" fmla="*/ 16 h 25"/>
                    <a:gd name="T6" fmla="*/ 1 w 53"/>
                    <a:gd name="T7" fmla="*/ 17 h 25"/>
                    <a:gd name="T8" fmla="*/ 0 w 53"/>
                    <a:gd name="T9" fmla="*/ 9 h 25"/>
                    <a:gd name="T10" fmla="*/ 37 w 53"/>
                    <a:gd name="T11" fmla="*/ 12 h 25"/>
                    <a:gd name="T12" fmla="*/ 29 w 53"/>
                    <a:gd name="T13" fmla="*/ 0 h 25"/>
                    <a:gd name="T14" fmla="*/ 53 w 53"/>
                    <a:gd name="T15" fmla="*/ 12 h 25"/>
                    <a:gd name="T16" fmla="*/ 29 w 53"/>
                    <a:gd name="T17" fmla="*/ 25 h 25"/>
                    <a:gd name="T18" fmla="*/ 37 w 53"/>
                    <a:gd name="T19" fmla="*/ 1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5">
                      <a:moveTo>
                        <a:pt x="0" y="9"/>
                      </a:moveTo>
                      <a:lnTo>
                        <a:pt x="37" y="8"/>
                      </a:lnTo>
                      <a:lnTo>
                        <a:pt x="37" y="16"/>
                      </a:lnTo>
                      <a:lnTo>
                        <a:pt x="1" y="17"/>
                      </a:lnTo>
                      <a:lnTo>
                        <a:pt x="0" y="9"/>
                      </a:lnTo>
                      <a:close/>
                      <a:moveTo>
                        <a:pt x="37" y="12"/>
                      </a:moveTo>
                      <a:lnTo>
                        <a:pt x="29" y="0"/>
                      </a:lnTo>
                      <a:lnTo>
                        <a:pt x="53" y="12"/>
                      </a:lnTo>
                      <a:lnTo>
                        <a:pt x="29" y="25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87" name="Group 1167"/>
                <p:cNvGrpSpPr>
                  <a:grpSpLocks/>
                </p:cNvGrpSpPr>
                <p:nvPr/>
              </p:nvGrpSpPr>
              <p:grpSpPr bwMode="auto">
                <a:xfrm>
                  <a:off x="2103" y="1281"/>
                  <a:ext cx="85" cy="90"/>
                  <a:chOff x="2103" y="1281"/>
                  <a:chExt cx="85" cy="90"/>
                </a:xfrm>
              </p:grpSpPr>
              <p:pic>
                <p:nvPicPr>
                  <p:cNvPr id="825484" name="Picture 116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3" y="1281"/>
                    <a:ext cx="85" cy="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85" name="Picture 116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3" y="1281"/>
                    <a:ext cx="85" cy="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86" name="Freeform 1166"/>
                  <p:cNvSpPr>
                    <a:spLocks/>
                  </p:cNvSpPr>
                  <p:nvPr/>
                </p:nvSpPr>
                <p:spPr bwMode="auto">
                  <a:xfrm>
                    <a:off x="2103" y="1281"/>
                    <a:ext cx="85" cy="89"/>
                  </a:xfrm>
                  <a:custGeom>
                    <a:avLst/>
                    <a:gdLst>
                      <a:gd name="T0" fmla="*/ 82 w 85"/>
                      <a:gd name="T1" fmla="*/ 39 h 89"/>
                      <a:gd name="T2" fmla="*/ 37 w 85"/>
                      <a:gd name="T3" fmla="*/ 3 h 89"/>
                      <a:gd name="T4" fmla="*/ 3 w 85"/>
                      <a:gd name="T5" fmla="*/ 50 h 89"/>
                      <a:gd name="T6" fmla="*/ 48 w 85"/>
                      <a:gd name="T7" fmla="*/ 86 h 89"/>
                      <a:gd name="T8" fmla="*/ 82 w 85"/>
                      <a:gd name="T9" fmla="*/ 39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89">
                        <a:moveTo>
                          <a:pt x="82" y="39"/>
                        </a:moveTo>
                        <a:cubicBezTo>
                          <a:pt x="79" y="16"/>
                          <a:pt x="59" y="0"/>
                          <a:pt x="37" y="3"/>
                        </a:cubicBezTo>
                        <a:cubicBezTo>
                          <a:pt x="15" y="5"/>
                          <a:pt x="0" y="27"/>
                          <a:pt x="3" y="50"/>
                        </a:cubicBezTo>
                        <a:cubicBezTo>
                          <a:pt x="6" y="73"/>
                          <a:pt x="26" y="89"/>
                          <a:pt x="48" y="86"/>
                        </a:cubicBezTo>
                        <a:cubicBezTo>
                          <a:pt x="70" y="83"/>
                          <a:pt x="85" y="62"/>
                          <a:pt x="82" y="39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88" name="Freeform 1168"/>
                <p:cNvSpPr>
                  <a:spLocks noEditPoints="1"/>
                </p:cNvSpPr>
                <p:nvPr/>
              </p:nvSpPr>
              <p:spPr bwMode="auto">
                <a:xfrm>
                  <a:off x="2123" y="1312"/>
                  <a:ext cx="52" cy="24"/>
                </a:xfrm>
                <a:custGeom>
                  <a:avLst/>
                  <a:gdLst>
                    <a:gd name="T0" fmla="*/ 0 w 52"/>
                    <a:gd name="T1" fmla="*/ 12 h 24"/>
                    <a:gd name="T2" fmla="*/ 36 w 52"/>
                    <a:gd name="T3" fmla="*/ 7 h 24"/>
                    <a:gd name="T4" fmla="*/ 37 w 52"/>
                    <a:gd name="T5" fmla="*/ 15 h 24"/>
                    <a:gd name="T6" fmla="*/ 1 w 52"/>
                    <a:gd name="T7" fmla="*/ 20 h 24"/>
                    <a:gd name="T8" fmla="*/ 0 w 52"/>
                    <a:gd name="T9" fmla="*/ 12 h 24"/>
                    <a:gd name="T10" fmla="*/ 36 w 52"/>
                    <a:gd name="T11" fmla="*/ 11 h 24"/>
                    <a:gd name="T12" fmla="*/ 27 w 52"/>
                    <a:gd name="T13" fmla="*/ 0 h 24"/>
                    <a:gd name="T14" fmla="*/ 52 w 52"/>
                    <a:gd name="T15" fmla="*/ 9 h 24"/>
                    <a:gd name="T16" fmla="*/ 30 w 52"/>
                    <a:gd name="T17" fmla="*/ 24 h 24"/>
                    <a:gd name="T18" fmla="*/ 36 w 52"/>
                    <a:gd name="T1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12"/>
                      </a:moveTo>
                      <a:lnTo>
                        <a:pt x="36" y="7"/>
                      </a:lnTo>
                      <a:lnTo>
                        <a:pt x="37" y="15"/>
                      </a:lnTo>
                      <a:lnTo>
                        <a:pt x="1" y="20"/>
                      </a:lnTo>
                      <a:lnTo>
                        <a:pt x="0" y="12"/>
                      </a:lnTo>
                      <a:close/>
                      <a:moveTo>
                        <a:pt x="36" y="11"/>
                      </a:moveTo>
                      <a:lnTo>
                        <a:pt x="27" y="0"/>
                      </a:lnTo>
                      <a:lnTo>
                        <a:pt x="52" y="9"/>
                      </a:lnTo>
                      <a:lnTo>
                        <a:pt x="30" y="24"/>
                      </a:lnTo>
                      <a:lnTo>
                        <a:pt x="36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92" name="Group 1172"/>
                <p:cNvGrpSpPr>
                  <a:grpSpLocks/>
                </p:cNvGrpSpPr>
                <p:nvPr/>
              </p:nvGrpSpPr>
              <p:grpSpPr bwMode="auto">
                <a:xfrm>
                  <a:off x="2191" y="1287"/>
                  <a:ext cx="82" cy="86"/>
                  <a:chOff x="2191" y="1287"/>
                  <a:chExt cx="82" cy="86"/>
                </a:xfrm>
              </p:grpSpPr>
              <p:pic>
                <p:nvPicPr>
                  <p:cNvPr id="825489" name="Picture 116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91" y="1287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90" name="Picture 117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91" y="1287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91" name="Freeform 1171"/>
                  <p:cNvSpPr>
                    <a:spLocks/>
                  </p:cNvSpPr>
                  <p:nvPr/>
                </p:nvSpPr>
                <p:spPr bwMode="auto">
                  <a:xfrm>
                    <a:off x="2191" y="1287"/>
                    <a:ext cx="81" cy="85"/>
                  </a:xfrm>
                  <a:custGeom>
                    <a:avLst/>
                    <a:gdLst>
                      <a:gd name="T0" fmla="*/ 81 w 81"/>
                      <a:gd name="T1" fmla="*/ 42 h 85"/>
                      <a:gd name="T2" fmla="*/ 40 w 81"/>
                      <a:gd name="T3" fmla="*/ 1 h 85"/>
                      <a:gd name="T4" fmla="*/ 1 w 81"/>
                      <a:gd name="T5" fmla="*/ 44 h 85"/>
                      <a:gd name="T6" fmla="*/ 42 w 81"/>
                      <a:gd name="T7" fmla="*/ 85 h 85"/>
                      <a:gd name="T8" fmla="*/ 81 w 81"/>
                      <a:gd name="T9" fmla="*/ 42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5">
                        <a:moveTo>
                          <a:pt x="81" y="42"/>
                        </a:moveTo>
                        <a:cubicBezTo>
                          <a:pt x="80" y="19"/>
                          <a:pt x="62" y="0"/>
                          <a:pt x="40" y="1"/>
                        </a:cubicBezTo>
                        <a:cubicBezTo>
                          <a:pt x="18" y="1"/>
                          <a:pt x="0" y="20"/>
                          <a:pt x="1" y="44"/>
                        </a:cubicBezTo>
                        <a:cubicBezTo>
                          <a:pt x="1" y="67"/>
                          <a:pt x="20" y="85"/>
                          <a:pt x="42" y="85"/>
                        </a:cubicBezTo>
                        <a:cubicBezTo>
                          <a:pt x="64" y="85"/>
                          <a:pt x="81" y="65"/>
                          <a:pt x="81" y="4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93" name="Freeform 1173"/>
                <p:cNvSpPr>
                  <a:spLocks noEditPoints="1"/>
                </p:cNvSpPr>
                <p:nvPr/>
              </p:nvSpPr>
              <p:spPr bwMode="auto">
                <a:xfrm>
                  <a:off x="2209" y="1317"/>
                  <a:ext cx="53" cy="25"/>
                </a:xfrm>
                <a:custGeom>
                  <a:avLst/>
                  <a:gdLst>
                    <a:gd name="T0" fmla="*/ 0 w 53"/>
                    <a:gd name="T1" fmla="*/ 9 h 25"/>
                    <a:gd name="T2" fmla="*/ 37 w 53"/>
                    <a:gd name="T3" fmla="*/ 8 h 25"/>
                    <a:gd name="T4" fmla="*/ 37 w 53"/>
                    <a:gd name="T5" fmla="*/ 16 h 25"/>
                    <a:gd name="T6" fmla="*/ 1 w 53"/>
                    <a:gd name="T7" fmla="*/ 17 h 25"/>
                    <a:gd name="T8" fmla="*/ 0 w 53"/>
                    <a:gd name="T9" fmla="*/ 9 h 25"/>
                    <a:gd name="T10" fmla="*/ 37 w 53"/>
                    <a:gd name="T11" fmla="*/ 12 h 25"/>
                    <a:gd name="T12" fmla="*/ 29 w 53"/>
                    <a:gd name="T13" fmla="*/ 0 h 25"/>
                    <a:gd name="T14" fmla="*/ 53 w 53"/>
                    <a:gd name="T15" fmla="*/ 12 h 25"/>
                    <a:gd name="T16" fmla="*/ 29 w 53"/>
                    <a:gd name="T17" fmla="*/ 25 h 25"/>
                    <a:gd name="T18" fmla="*/ 37 w 53"/>
                    <a:gd name="T19" fmla="*/ 1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5">
                      <a:moveTo>
                        <a:pt x="0" y="9"/>
                      </a:moveTo>
                      <a:lnTo>
                        <a:pt x="37" y="8"/>
                      </a:lnTo>
                      <a:lnTo>
                        <a:pt x="37" y="16"/>
                      </a:lnTo>
                      <a:lnTo>
                        <a:pt x="1" y="17"/>
                      </a:lnTo>
                      <a:lnTo>
                        <a:pt x="0" y="9"/>
                      </a:lnTo>
                      <a:close/>
                      <a:moveTo>
                        <a:pt x="37" y="12"/>
                      </a:moveTo>
                      <a:lnTo>
                        <a:pt x="29" y="0"/>
                      </a:lnTo>
                      <a:lnTo>
                        <a:pt x="53" y="12"/>
                      </a:lnTo>
                      <a:lnTo>
                        <a:pt x="29" y="25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497" name="Group 1177"/>
                <p:cNvGrpSpPr>
                  <a:grpSpLocks/>
                </p:cNvGrpSpPr>
                <p:nvPr/>
              </p:nvGrpSpPr>
              <p:grpSpPr bwMode="auto">
                <a:xfrm>
                  <a:off x="2278" y="1287"/>
                  <a:ext cx="81" cy="85"/>
                  <a:chOff x="2278" y="1287"/>
                  <a:chExt cx="81" cy="85"/>
                </a:xfrm>
              </p:grpSpPr>
              <p:pic>
                <p:nvPicPr>
                  <p:cNvPr id="825494" name="Picture 117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8" y="1287"/>
                    <a:ext cx="81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495" name="Picture 117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8" y="1287"/>
                    <a:ext cx="81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496" name="Oval 1176"/>
                  <p:cNvSpPr>
                    <a:spLocks noChangeArrowheads="1"/>
                  </p:cNvSpPr>
                  <p:nvPr/>
                </p:nvSpPr>
                <p:spPr bwMode="auto">
                  <a:xfrm>
                    <a:off x="2278" y="1288"/>
                    <a:ext cx="80" cy="84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498" name="Freeform 1178"/>
                <p:cNvSpPr>
                  <a:spLocks noEditPoints="1"/>
                </p:cNvSpPr>
                <p:nvPr/>
              </p:nvSpPr>
              <p:spPr bwMode="auto">
                <a:xfrm>
                  <a:off x="2296" y="1318"/>
                  <a:ext cx="53" cy="24"/>
                </a:xfrm>
                <a:custGeom>
                  <a:avLst/>
                  <a:gdLst>
                    <a:gd name="T0" fmla="*/ 0 w 53"/>
                    <a:gd name="T1" fmla="*/ 8 h 24"/>
                    <a:gd name="T2" fmla="*/ 37 w 53"/>
                    <a:gd name="T3" fmla="*/ 8 h 24"/>
                    <a:gd name="T4" fmla="*/ 37 w 53"/>
                    <a:gd name="T5" fmla="*/ 16 h 24"/>
                    <a:gd name="T6" fmla="*/ 0 w 53"/>
                    <a:gd name="T7" fmla="*/ 16 h 24"/>
                    <a:gd name="T8" fmla="*/ 0 w 53"/>
                    <a:gd name="T9" fmla="*/ 8 h 24"/>
                    <a:gd name="T10" fmla="*/ 37 w 53"/>
                    <a:gd name="T11" fmla="*/ 12 h 24"/>
                    <a:gd name="T12" fmla="*/ 29 w 53"/>
                    <a:gd name="T13" fmla="*/ 0 h 24"/>
                    <a:gd name="T14" fmla="*/ 53 w 53"/>
                    <a:gd name="T15" fmla="*/ 12 h 24"/>
                    <a:gd name="T16" fmla="*/ 29 w 53"/>
                    <a:gd name="T17" fmla="*/ 24 h 24"/>
                    <a:gd name="T18" fmla="*/ 37 w 53"/>
                    <a:gd name="T19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0" y="8"/>
                      </a:moveTo>
                      <a:lnTo>
                        <a:pt x="37" y="8"/>
                      </a:lnTo>
                      <a:lnTo>
                        <a:pt x="37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  <a:moveTo>
                        <a:pt x="37" y="12"/>
                      </a:moveTo>
                      <a:lnTo>
                        <a:pt x="29" y="0"/>
                      </a:lnTo>
                      <a:lnTo>
                        <a:pt x="53" y="12"/>
                      </a:lnTo>
                      <a:lnTo>
                        <a:pt x="29" y="24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02" name="Group 1182"/>
                <p:cNvGrpSpPr>
                  <a:grpSpLocks/>
                </p:cNvGrpSpPr>
                <p:nvPr/>
              </p:nvGrpSpPr>
              <p:grpSpPr bwMode="auto">
                <a:xfrm>
                  <a:off x="2364" y="1286"/>
                  <a:ext cx="82" cy="87"/>
                  <a:chOff x="2364" y="1286"/>
                  <a:chExt cx="82" cy="87"/>
                </a:xfrm>
              </p:grpSpPr>
              <p:pic>
                <p:nvPicPr>
                  <p:cNvPr id="825499" name="Picture 1179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4" y="1286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00" name="Picture 118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4" y="1286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01" name="Freeform 1181"/>
                  <p:cNvSpPr>
                    <a:spLocks/>
                  </p:cNvSpPr>
                  <p:nvPr/>
                </p:nvSpPr>
                <p:spPr bwMode="auto">
                  <a:xfrm>
                    <a:off x="2364" y="1287"/>
                    <a:ext cx="82" cy="86"/>
                  </a:xfrm>
                  <a:custGeom>
                    <a:avLst/>
                    <a:gdLst>
                      <a:gd name="T0" fmla="*/ 81 w 82"/>
                      <a:gd name="T1" fmla="*/ 45 h 86"/>
                      <a:gd name="T2" fmla="*/ 43 w 82"/>
                      <a:gd name="T3" fmla="*/ 1 h 86"/>
                      <a:gd name="T4" fmla="*/ 1 w 82"/>
                      <a:gd name="T5" fmla="*/ 41 h 86"/>
                      <a:gd name="T6" fmla="*/ 39 w 82"/>
                      <a:gd name="T7" fmla="*/ 85 h 86"/>
                      <a:gd name="T8" fmla="*/ 81 w 82"/>
                      <a:gd name="T9" fmla="*/ 45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6">
                        <a:moveTo>
                          <a:pt x="81" y="45"/>
                        </a:moveTo>
                        <a:cubicBezTo>
                          <a:pt x="82" y="21"/>
                          <a:pt x="65" y="2"/>
                          <a:pt x="43" y="1"/>
                        </a:cubicBezTo>
                        <a:cubicBezTo>
                          <a:pt x="21" y="0"/>
                          <a:pt x="2" y="18"/>
                          <a:pt x="1" y="41"/>
                        </a:cubicBezTo>
                        <a:cubicBezTo>
                          <a:pt x="0" y="64"/>
                          <a:pt x="17" y="84"/>
                          <a:pt x="39" y="85"/>
                        </a:cubicBezTo>
                        <a:cubicBezTo>
                          <a:pt x="61" y="86"/>
                          <a:pt x="79" y="68"/>
                          <a:pt x="81" y="4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03" name="Freeform 1183"/>
                <p:cNvSpPr>
                  <a:spLocks noEditPoints="1"/>
                </p:cNvSpPr>
                <p:nvPr/>
              </p:nvSpPr>
              <p:spPr bwMode="auto">
                <a:xfrm>
                  <a:off x="2383" y="1318"/>
                  <a:ext cx="52" cy="24"/>
                </a:xfrm>
                <a:custGeom>
                  <a:avLst/>
                  <a:gdLst>
                    <a:gd name="T0" fmla="*/ 0 w 52"/>
                    <a:gd name="T1" fmla="*/ 7 h 24"/>
                    <a:gd name="T2" fmla="*/ 36 w 52"/>
                    <a:gd name="T3" fmla="*/ 8 h 24"/>
                    <a:gd name="T4" fmla="*/ 36 w 52"/>
                    <a:gd name="T5" fmla="*/ 16 h 24"/>
                    <a:gd name="T6" fmla="*/ 0 w 52"/>
                    <a:gd name="T7" fmla="*/ 15 h 24"/>
                    <a:gd name="T8" fmla="*/ 0 w 52"/>
                    <a:gd name="T9" fmla="*/ 7 h 24"/>
                    <a:gd name="T10" fmla="*/ 36 w 52"/>
                    <a:gd name="T11" fmla="*/ 12 h 24"/>
                    <a:gd name="T12" fmla="*/ 28 w 52"/>
                    <a:gd name="T13" fmla="*/ 0 h 24"/>
                    <a:gd name="T14" fmla="*/ 52 w 52"/>
                    <a:gd name="T15" fmla="*/ 13 h 24"/>
                    <a:gd name="T16" fmla="*/ 27 w 52"/>
                    <a:gd name="T17" fmla="*/ 24 h 24"/>
                    <a:gd name="T18" fmla="*/ 36 w 52"/>
                    <a:gd name="T19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7"/>
                      </a:moveTo>
                      <a:lnTo>
                        <a:pt x="36" y="8"/>
                      </a:lnTo>
                      <a:lnTo>
                        <a:pt x="36" y="16"/>
                      </a:lnTo>
                      <a:lnTo>
                        <a:pt x="0" y="15"/>
                      </a:lnTo>
                      <a:lnTo>
                        <a:pt x="0" y="7"/>
                      </a:lnTo>
                      <a:close/>
                      <a:moveTo>
                        <a:pt x="36" y="12"/>
                      </a:moveTo>
                      <a:lnTo>
                        <a:pt x="28" y="0"/>
                      </a:lnTo>
                      <a:lnTo>
                        <a:pt x="52" y="13"/>
                      </a:lnTo>
                      <a:lnTo>
                        <a:pt x="27" y="24"/>
                      </a:lnTo>
                      <a:lnTo>
                        <a:pt x="36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07" name="Group 1187"/>
                <p:cNvGrpSpPr>
                  <a:grpSpLocks/>
                </p:cNvGrpSpPr>
                <p:nvPr/>
              </p:nvGrpSpPr>
              <p:grpSpPr bwMode="auto">
                <a:xfrm>
                  <a:off x="2447" y="1286"/>
                  <a:ext cx="84" cy="88"/>
                  <a:chOff x="2447" y="1286"/>
                  <a:chExt cx="84" cy="88"/>
                </a:xfrm>
              </p:grpSpPr>
              <p:pic>
                <p:nvPicPr>
                  <p:cNvPr id="825504" name="Picture 1184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" y="1286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05" name="Picture 1185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" y="1286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06" name="Freeform 1186"/>
                  <p:cNvSpPr>
                    <a:spLocks/>
                  </p:cNvSpPr>
                  <p:nvPr/>
                </p:nvSpPr>
                <p:spPr bwMode="auto">
                  <a:xfrm>
                    <a:off x="2447" y="1286"/>
                    <a:ext cx="83" cy="87"/>
                  </a:xfrm>
                  <a:custGeom>
                    <a:avLst/>
                    <a:gdLst>
                      <a:gd name="T0" fmla="*/ 82 w 83"/>
                      <a:gd name="T1" fmla="*/ 47 h 87"/>
                      <a:gd name="T2" fmla="*/ 44 w 83"/>
                      <a:gd name="T3" fmla="*/ 2 h 87"/>
                      <a:gd name="T4" fmla="*/ 2 w 83"/>
                      <a:gd name="T5" fmla="*/ 41 h 87"/>
                      <a:gd name="T6" fmla="*/ 39 w 83"/>
                      <a:gd name="T7" fmla="*/ 86 h 87"/>
                      <a:gd name="T8" fmla="*/ 82 w 83"/>
                      <a:gd name="T9" fmla="*/ 4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87">
                        <a:moveTo>
                          <a:pt x="82" y="47"/>
                        </a:moveTo>
                        <a:cubicBezTo>
                          <a:pt x="83" y="23"/>
                          <a:pt x="67" y="3"/>
                          <a:pt x="44" y="2"/>
                        </a:cubicBezTo>
                        <a:cubicBezTo>
                          <a:pt x="22" y="0"/>
                          <a:pt x="3" y="18"/>
                          <a:pt x="2" y="41"/>
                        </a:cubicBezTo>
                        <a:cubicBezTo>
                          <a:pt x="0" y="64"/>
                          <a:pt x="17" y="84"/>
                          <a:pt x="39" y="86"/>
                        </a:cubicBezTo>
                        <a:cubicBezTo>
                          <a:pt x="61" y="87"/>
                          <a:pt x="80" y="70"/>
                          <a:pt x="82" y="47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08" name="Freeform 1188"/>
                <p:cNvSpPr>
                  <a:spLocks noEditPoints="1"/>
                </p:cNvSpPr>
                <p:nvPr/>
              </p:nvSpPr>
              <p:spPr bwMode="auto">
                <a:xfrm>
                  <a:off x="2467" y="1318"/>
                  <a:ext cx="52" cy="24"/>
                </a:xfrm>
                <a:custGeom>
                  <a:avLst/>
                  <a:gdLst>
                    <a:gd name="T0" fmla="*/ 0 w 52"/>
                    <a:gd name="T1" fmla="*/ 6 h 24"/>
                    <a:gd name="T2" fmla="*/ 36 w 52"/>
                    <a:gd name="T3" fmla="*/ 8 h 24"/>
                    <a:gd name="T4" fmla="*/ 36 w 52"/>
                    <a:gd name="T5" fmla="*/ 17 h 24"/>
                    <a:gd name="T6" fmla="*/ 0 w 52"/>
                    <a:gd name="T7" fmla="*/ 14 h 24"/>
                    <a:gd name="T8" fmla="*/ 0 w 52"/>
                    <a:gd name="T9" fmla="*/ 6 h 24"/>
                    <a:gd name="T10" fmla="*/ 36 w 52"/>
                    <a:gd name="T11" fmla="*/ 13 h 24"/>
                    <a:gd name="T12" fmla="*/ 29 w 52"/>
                    <a:gd name="T13" fmla="*/ 0 h 24"/>
                    <a:gd name="T14" fmla="*/ 52 w 52"/>
                    <a:gd name="T15" fmla="*/ 14 h 24"/>
                    <a:gd name="T16" fmla="*/ 27 w 52"/>
                    <a:gd name="T17" fmla="*/ 24 h 24"/>
                    <a:gd name="T18" fmla="*/ 36 w 52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6"/>
                      </a:moveTo>
                      <a:lnTo>
                        <a:pt x="36" y="8"/>
                      </a:lnTo>
                      <a:lnTo>
                        <a:pt x="36" y="17"/>
                      </a:lnTo>
                      <a:lnTo>
                        <a:pt x="0" y="14"/>
                      </a:lnTo>
                      <a:lnTo>
                        <a:pt x="0" y="6"/>
                      </a:lnTo>
                      <a:close/>
                      <a:moveTo>
                        <a:pt x="36" y="13"/>
                      </a:moveTo>
                      <a:lnTo>
                        <a:pt x="29" y="0"/>
                      </a:lnTo>
                      <a:lnTo>
                        <a:pt x="52" y="14"/>
                      </a:lnTo>
                      <a:lnTo>
                        <a:pt x="27" y="24"/>
                      </a:lnTo>
                      <a:lnTo>
                        <a:pt x="3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12" name="Group 1192"/>
                <p:cNvGrpSpPr>
                  <a:grpSpLocks/>
                </p:cNvGrpSpPr>
                <p:nvPr/>
              </p:nvGrpSpPr>
              <p:grpSpPr bwMode="auto">
                <a:xfrm>
                  <a:off x="2530" y="1284"/>
                  <a:ext cx="90" cy="93"/>
                  <a:chOff x="2530" y="1284"/>
                  <a:chExt cx="90" cy="93"/>
                </a:xfrm>
              </p:grpSpPr>
              <p:pic>
                <p:nvPicPr>
                  <p:cNvPr id="825509" name="Picture 1189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0" y="1284"/>
                    <a:ext cx="90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10" name="Picture 119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0" y="1284"/>
                    <a:ext cx="90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11" name="Freeform 1191"/>
                  <p:cNvSpPr>
                    <a:spLocks/>
                  </p:cNvSpPr>
                  <p:nvPr/>
                </p:nvSpPr>
                <p:spPr bwMode="auto">
                  <a:xfrm>
                    <a:off x="2530" y="1284"/>
                    <a:ext cx="89" cy="92"/>
                  </a:xfrm>
                  <a:custGeom>
                    <a:avLst/>
                    <a:gdLst>
                      <a:gd name="T0" fmla="*/ 84 w 89"/>
                      <a:gd name="T1" fmla="*/ 56 h 92"/>
                      <a:gd name="T2" fmla="*/ 55 w 89"/>
                      <a:gd name="T3" fmla="*/ 5 h 92"/>
                      <a:gd name="T4" fmla="*/ 6 w 89"/>
                      <a:gd name="T5" fmla="*/ 36 h 92"/>
                      <a:gd name="T6" fmla="*/ 35 w 89"/>
                      <a:gd name="T7" fmla="*/ 87 h 92"/>
                      <a:gd name="T8" fmla="*/ 84 w 89"/>
                      <a:gd name="T9" fmla="*/ 56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92">
                        <a:moveTo>
                          <a:pt x="84" y="56"/>
                        </a:moveTo>
                        <a:cubicBezTo>
                          <a:pt x="89" y="33"/>
                          <a:pt x="76" y="10"/>
                          <a:pt x="55" y="5"/>
                        </a:cubicBezTo>
                        <a:cubicBezTo>
                          <a:pt x="33" y="0"/>
                          <a:pt x="12" y="14"/>
                          <a:pt x="6" y="36"/>
                        </a:cubicBezTo>
                        <a:cubicBezTo>
                          <a:pt x="0" y="59"/>
                          <a:pt x="13" y="81"/>
                          <a:pt x="35" y="87"/>
                        </a:cubicBezTo>
                        <a:cubicBezTo>
                          <a:pt x="56" y="92"/>
                          <a:pt x="78" y="78"/>
                          <a:pt x="84" y="5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13" name="Freeform 1193"/>
                <p:cNvSpPr>
                  <a:spLocks noEditPoints="1"/>
                </p:cNvSpPr>
                <p:nvPr/>
              </p:nvSpPr>
              <p:spPr bwMode="auto">
                <a:xfrm>
                  <a:off x="2552" y="1319"/>
                  <a:ext cx="52" cy="24"/>
                </a:xfrm>
                <a:custGeom>
                  <a:avLst/>
                  <a:gdLst>
                    <a:gd name="T0" fmla="*/ 2 w 52"/>
                    <a:gd name="T1" fmla="*/ 1 h 24"/>
                    <a:gd name="T2" fmla="*/ 38 w 52"/>
                    <a:gd name="T3" fmla="*/ 10 h 24"/>
                    <a:gd name="T4" fmla="*/ 36 w 52"/>
                    <a:gd name="T5" fmla="*/ 18 h 24"/>
                    <a:gd name="T6" fmla="*/ 0 w 52"/>
                    <a:gd name="T7" fmla="*/ 9 h 24"/>
                    <a:gd name="T8" fmla="*/ 2 w 52"/>
                    <a:gd name="T9" fmla="*/ 1 h 24"/>
                    <a:gd name="T10" fmla="*/ 37 w 52"/>
                    <a:gd name="T11" fmla="*/ 14 h 24"/>
                    <a:gd name="T12" fmla="*/ 32 w 52"/>
                    <a:gd name="T13" fmla="*/ 0 h 24"/>
                    <a:gd name="T14" fmla="*/ 52 w 52"/>
                    <a:gd name="T15" fmla="*/ 18 h 24"/>
                    <a:gd name="T16" fmla="*/ 26 w 52"/>
                    <a:gd name="T17" fmla="*/ 24 h 24"/>
                    <a:gd name="T18" fmla="*/ 37 w 52"/>
                    <a:gd name="T19" fmla="*/ 1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2" y="1"/>
                      </a:moveTo>
                      <a:lnTo>
                        <a:pt x="38" y="10"/>
                      </a:lnTo>
                      <a:lnTo>
                        <a:pt x="36" y="18"/>
                      </a:lnTo>
                      <a:lnTo>
                        <a:pt x="0" y="9"/>
                      </a:lnTo>
                      <a:lnTo>
                        <a:pt x="2" y="1"/>
                      </a:lnTo>
                      <a:close/>
                      <a:moveTo>
                        <a:pt x="37" y="14"/>
                      </a:moveTo>
                      <a:lnTo>
                        <a:pt x="32" y="0"/>
                      </a:lnTo>
                      <a:lnTo>
                        <a:pt x="52" y="18"/>
                      </a:lnTo>
                      <a:lnTo>
                        <a:pt x="26" y="24"/>
                      </a:lnTo>
                      <a:lnTo>
                        <a:pt x="37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17" name="Group 1197"/>
                <p:cNvGrpSpPr>
                  <a:grpSpLocks/>
                </p:cNvGrpSpPr>
                <p:nvPr/>
              </p:nvGrpSpPr>
              <p:grpSpPr bwMode="auto">
                <a:xfrm>
                  <a:off x="2100" y="1364"/>
                  <a:ext cx="87" cy="91"/>
                  <a:chOff x="2100" y="1364"/>
                  <a:chExt cx="87" cy="91"/>
                </a:xfrm>
              </p:grpSpPr>
              <p:pic>
                <p:nvPicPr>
                  <p:cNvPr id="825514" name="Picture 1194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0" y="1364"/>
                    <a:ext cx="87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15" name="Picture 119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0" y="1364"/>
                    <a:ext cx="87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16" name="Freeform 1196"/>
                  <p:cNvSpPr>
                    <a:spLocks/>
                  </p:cNvSpPr>
                  <p:nvPr/>
                </p:nvSpPr>
                <p:spPr bwMode="auto">
                  <a:xfrm>
                    <a:off x="2100" y="1365"/>
                    <a:ext cx="86" cy="90"/>
                  </a:xfrm>
                  <a:custGeom>
                    <a:avLst/>
                    <a:gdLst>
                      <a:gd name="T0" fmla="*/ 83 w 86"/>
                      <a:gd name="T1" fmla="*/ 38 h 90"/>
                      <a:gd name="T2" fmla="*/ 37 w 86"/>
                      <a:gd name="T3" fmla="*/ 3 h 90"/>
                      <a:gd name="T4" fmla="*/ 4 w 86"/>
                      <a:gd name="T5" fmla="*/ 51 h 90"/>
                      <a:gd name="T6" fmla="*/ 50 w 86"/>
                      <a:gd name="T7" fmla="*/ 86 h 90"/>
                      <a:gd name="T8" fmla="*/ 83 w 86"/>
                      <a:gd name="T9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90">
                        <a:moveTo>
                          <a:pt x="83" y="38"/>
                        </a:moveTo>
                        <a:cubicBezTo>
                          <a:pt x="79" y="15"/>
                          <a:pt x="59" y="0"/>
                          <a:pt x="37" y="3"/>
                        </a:cubicBezTo>
                        <a:cubicBezTo>
                          <a:pt x="15" y="6"/>
                          <a:pt x="0" y="28"/>
                          <a:pt x="4" y="51"/>
                        </a:cubicBezTo>
                        <a:cubicBezTo>
                          <a:pt x="7" y="74"/>
                          <a:pt x="28" y="90"/>
                          <a:pt x="50" y="86"/>
                        </a:cubicBezTo>
                        <a:cubicBezTo>
                          <a:pt x="71" y="83"/>
                          <a:pt x="86" y="61"/>
                          <a:pt x="83" y="38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18" name="Freeform 1198"/>
                <p:cNvSpPr>
                  <a:spLocks noEditPoints="1"/>
                </p:cNvSpPr>
                <p:nvPr/>
              </p:nvSpPr>
              <p:spPr bwMode="auto">
                <a:xfrm>
                  <a:off x="2121" y="1396"/>
                  <a:ext cx="52" cy="24"/>
                </a:xfrm>
                <a:custGeom>
                  <a:avLst/>
                  <a:gdLst>
                    <a:gd name="T0" fmla="*/ 0 w 52"/>
                    <a:gd name="T1" fmla="*/ 13 h 24"/>
                    <a:gd name="T2" fmla="*/ 36 w 52"/>
                    <a:gd name="T3" fmla="*/ 7 h 24"/>
                    <a:gd name="T4" fmla="*/ 37 w 52"/>
                    <a:gd name="T5" fmla="*/ 15 h 24"/>
                    <a:gd name="T6" fmla="*/ 1 w 52"/>
                    <a:gd name="T7" fmla="*/ 21 h 24"/>
                    <a:gd name="T8" fmla="*/ 0 w 52"/>
                    <a:gd name="T9" fmla="*/ 13 h 24"/>
                    <a:gd name="T10" fmla="*/ 36 w 52"/>
                    <a:gd name="T11" fmla="*/ 11 h 24"/>
                    <a:gd name="T12" fmla="*/ 26 w 52"/>
                    <a:gd name="T13" fmla="*/ 0 h 24"/>
                    <a:gd name="T14" fmla="*/ 52 w 52"/>
                    <a:gd name="T15" fmla="*/ 9 h 24"/>
                    <a:gd name="T16" fmla="*/ 30 w 52"/>
                    <a:gd name="T17" fmla="*/ 24 h 24"/>
                    <a:gd name="T18" fmla="*/ 36 w 52"/>
                    <a:gd name="T1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0" y="13"/>
                      </a:moveTo>
                      <a:lnTo>
                        <a:pt x="36" y="7"/>
                      </a:lnTo>
                      <a:lnTo>
                        <a:pt x="37" y="15"/>
                      </a:lnTo>
                      <a:lnTo>
                        <a:pt x="1" y="21"/>
                      </a:lnTo>
                      <a:lnTo>
                        <a:pt x="0" y="13"/>
                      </a:lnTo>
                      <a:close/>
                      <a:moveTo>
                        <a:pt x="36" y="11"/>
                      </a:moveTo>
                      <a:lnTo>
                        <a:pt x="26" y="0"/>
                      </a:lnTo>
                      <a:lnTo>
                        <a:pt x="52" y="9"/>
                      </a:lnTo>
                      <a:lnTo>
                        <a:pt x="30" y="24"/>
                      </a:lnTo>
                      <a:lnTo>
                        <a:pt x="36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22" name="Group 1202"/>
                <p:cNvGrpSpPr>
                  <a:grpSpLocks/>
                </p:cNvGrpSpPr>
                <p:nvPr/>
              </p:nvGrpSpPr>
              <p:grpSpPr bwMode="auto">
                <a:xfrm>
                  <a:off x="2188" y="1371"/>
                  <a:ext cx="82" cy="86"/>
                  <a:chOff x="2188" y="1371"/>
                  <a:chExt cx="82" cy="86"/>
                </a:xfrm>
              </p:grpSpPr>
              <p:pic>
                <p:nvPicPr>
                  <p:cNvPr id="825519" name="Picture 1199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88" y="1371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20" name="Picture 1200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88" y="1371"/>
                    <a:ext cx="82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21" name="Freeform 1201"/>
                  <p:cNvSpPr>
                    <a:spLocks/>
                  </p:cNvSpPr>
                  <p:nvPr/>
                </p:nvSpPr>
                <p:spPr bwMode="auto">
                  <a:xfrm>
                    <a:off x="2189" y="1372"/>
                    <a:ext cx="81" cy="85"/>
                  </a:xfrm>
                  <a:custGeom>
                    <a:avLst/>
                    <a:gdLst>
                      <a:gd name="T0" fmla="*/ 80 w 81"/>
                      <a:gd name="T1" fmla="*/ 41 h 85"/>
                      <a:gd name="T2" fmla="*/ 39 w 81"/>
                      <a:gd name="T3" fmla="*/ 0 h 85"/>
                      <a:gd name="T4" fmla="*/ 0 w 81"/>
                      <a:gd name="T5" fmla="*/ 43 h 85"/>
                      <a:gd name="T6" fmla="*/ 41 w 81"/>
                      <a:gd name="T7" fmla="*/ 84 h 85"/>
                      <a:gd name="T8" fmla="*/ 80 w 81"/>
                      <a:gd name="T9" fmla="*/ 4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5">
                        <a:moveTo>
                          <a:pt x="80" y="41"/>
                        </a:moveTo>
                        <a:cubicBezTo>
                          <a:pt x="80" y="18"/>
                          <a:pt x="62" y="0"/>
                          <a:pt x="39" y="0"/>
                        </a:cubicBezTo>
                        <a:cubicBezTo>
                          <a:pt x="17" y="1"/>
                          <a:pt x="0" y="20"/>
                          <a:pt x="0" y="43"/>
                        </a:cubicBezTo>
                        <a:cubicBezTo>
                          <a:pt x="1" y="66"/>
                          <a:pt x="19" y="85"/>
                          <a:pt x="41" y="84"/>
                        </a:cubicBezTo>
                        <a:cubicBezTo>
                          <a:pt x="63" y="84"/>
                          <a:pt x="81" y="65"/>
                          <a:pt x="80" y="41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23" name="Freeform 1203"/>
                <p:cNvSpPr>
                  <a:spLocks noEditPoints="1"/>
                </p:cNvSpPr>
                <p:nvPr/>
              </p:nvSpPr>
              <p:spPr bwMode="auto">
                <a:xfrm>
                  <a:off x="2207" y="1402"/>
                  <a:ext cx="52" cy="24"/>
                </a:xfrm>
                <a:custGeom>
                  <a:avLst/>
                  <a:gdLst>
                    <a:gd name="T0" fmla="*/ 1 w 52"/>
                    <a:gd name="T1" fmla="*/ 2 h 24"/>
                    <a:gd name="T2" fmla="*/ 37 w 52"/>
                    <a:gd name="T3" fmla="*/ 10 h 24"/>
                    <a:gd name="T4" fmla="*/ 35 w 52"/>
                    <a:gd name="T5" fmla="*/ 18 h 24"/>
                    <a:gd name="T6" fmla="*/ 0 w 52"/>
                    <a:gd name="T7" fmla="*/ 10 h 24"/>
                    <a:gd name="T8" fmla="*/ 1 w 52"/>
                    <a:gd name="T9" fmla="*/ 2 h 24"/>
                    <a:gd name="T10" fmla="*/ 36 w 52"/>
                    <a:gd name="T11" fmla="*/ 14 h 24"/>
                    <a:gd name="T12" fmla="*/ 31 w 52"/>
                    <a:gd name="T13" fmla="*/ 0 h 24"/>
                    <a:gd name="T14" fmla="*/ 52 w 52"/>
                    <a:gd name="T15" fmla="*/ 17 h 24"/>
                    <a:gd name="T16" fmla="*/ 26 w 52"/>
                    <a:gd name="T17" fmla="*/ 24 h 24"/>
                    <a:gd name="T18" fmla="*/ 36 w 52"/>
                    <a:gd name="T19" fmla="*/ 1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1" y="2"/>
                      </a:moveTo>
                      <a:lnTo>
                        <a:pt x="37" y="10"/>
                      </a:lnTo>
                      <a:lnTo>
                        <a:pt x="35" y="18"/>
                      </a:lnTo>
                      <a:lnTo>
                        <a:pt x="0" y="10"/>
                      </a:lnTo>
                      <a:lnTo>
                        <a:pt x="1" y="2"/>
                      </a:lnTo>
                      <a:close/>
                      <a:moveTo>
                        <a:pt x="36" y="14"/>
                      </a:moveTo>
                      <a:lnTo>
                        <a:pt x="31" y="0"/>
                      </a:lnTo>
                      <a:lnTo>
                        <a:pt x="52" y="17"/>
                      </a:lnTo>
                      <a:lnTo>
                        <a:pt x="26" y="24"/>
                      </a:lnTo>
                      <a:lnTo>
                        <a:pt x="36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27" name="Group 1207"/>
                <p:cNvGrpSpPr>
                  <a:grpSpLocks/>
                </p:cNvGrpSpPr>
                <p:nvPr/>
              </p:nvGrpSpPr>
              <p:grpSpPr bwMode="auto">
                <a:xfrm>
                  <a:off x="2276" y="1372"/>
                  <a:ext cx="80" cy="85"/>
                  <a:chOff x="2276" y="1372"/>
                  <a:chExt cx="80" cy="85"/>
                </a:xfrm>
              </p:grpSpPr>
              <p:pic>
                <p:nvPicPr>
                  <p:cNvPr id="825524" name="Picture 1204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6" y="1372"/>
                    <a:ext cx="80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25" name="Picture 1205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76" y="1372"/>
                    <a:ext cx="80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26" name="Oval 1206"/>
                  <p:cNvSpPr>
                    <a:spLocks noChangeArrowheads="1"/>
                  </p:cNvSpPr>
                  <p:nvPr/>
                </p:nvSpPr>
                <p:spPr bwMode="auto">
                  <a:xfrm>
                    <a:off x="2276" y="1372"/>
                    <a:ext cx="80" cy="84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28" name="Freeform 1208"/>
                <p:cNvSpPr>
                  <a:spLocks noEditPoints="1"/>
                </p:cNvSpPr>
                <p:nvPr/>
              </p:nvSpPr>
              <p:spPr bwMode="auto">
                <a:xfrm>
                  <a:off x="2294" y="1402"/>
                  <a:ext cx="52" cy="24"/>
                </a:xfrm>
                <a:custGeom>
                  <a:avLst/>
                  <a:gdLst>
                    <a:gd name="T0" fmla="*/ 1 w 52"/>
                    <a:gd name="T1" fmla="*/ 5 h 24"/>
                    <a:gd name="T2" fmla="*/ 37 w 52"/>
                    <a:gd name="T3" fmla="*/ 9 h 24"/>
                    <a:gd name="T4" fmla="*/ 36 w 52"/>
                    <a:gd name="T5" fmla="*/ 17 h 24"/>
                    <a:gd name="T6" fmla="*/ 0 w 52"/>
                    <a:gd name="T7" fmla="*/ 13 h 24"/>
                    <a:gd name="T8" fmla="*/ 1 w 52"/>
                    <a:gd name="T9" fmla="*/ 5 h 24"/>
                    <a:gd name="T10" fmla="*/ 36 w 52"/>
                    <a:gd name="T11" fmla="*/ 13 h 24"/>
                    <a:gd name="T12" fmla="*/ 29 w 52"/>
                    <a:gd name="T13" fmla="*/ 0 h 24"/>
                    <a:gd name="T14" fmla="*/ 52 w 52"/>
                    <a:gd name="T15" fmla="*/ 15 h 24"/>
                    <a:gd name="T16" fmla="*/ 27 w 52"/>
                    <a:gd name="T17" fmla="*/ 24 h 24"/>
                    <a:gd name="T18" fmla="*/ 36 w 52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24">
                      <a:moveTo>
                        <a:pt x="1" y="5"/>
                      </a:moveTo>
                      <a:lnTo>
                        <a:pt x="37" y="9"/>
                      </a:lnTo>
                      <a:lnTo>
                        <a:pt x="36" y="17"/>
                      </a:lnTo>
                      <a:lnTo>
                        <a:pt x="0" y="13"/>
                      </a:lnTo>
                      <a:lnTo>
                        <a:pt x="1" y="5"/>
                      </a:lnTo>
                      <a:close/>
                      <a:moveTo>
                        <a:pt x="36" y="13"/>
                      </a:moveTo>
                      <a:lnTo>
                        <a:pt x="29" y="0"/>
                      </a:lnTo>
                      <a:lnTo>
                        <a:pt x="52" y="15"/>
                      </a:lnTo>
                      <a:lnTo>
                        <a:pt x="27" y="24"/>
                      </a:lnTo>
                      <a:lnTo>
                        <a:pt x="3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32" name="Group 1212"/>
                <p:cNvGrpSpPr>
                  <a:grpSpLocks/>
                </p:cNvGrpSpPr>
                <p:nvPr/>
              </p:nvGrpSpPr>
              <p:grpSpPr bwMode="auto">
                <a:xfrm>
                  <a:off x="2361" y="1371"/>
                  <a:ext cx="82" cy="87"/>
                  <a:chOff x="2361" y="1371"/>
                  <a:chExt cx="82" cy="87"/>
                </a:xfrm>
              </p:grpSpPr>
              <p:pic>
                <p:nvPicPr>
                  <p:cNvPr id="825529" name="Picture 1209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1" y="1371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30" name="Picture 1210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61" y="1371"/>
                    <a:ext cx="82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31" name="Freeform 1211"/>
                  <p:cNvSpPr>
                    <a:spLocks/>
                  </p:cNvSpPr>
                  <p:nvPr/>
                </p:nvSpPr>
                <p:spPr bwMode="auto">
                  <a:xfrm>
                    <a:off x="2361" y="1371"/>
                    <a:ext cx="82" cy="86"/>
                  </a:xfrm>
                  <a:custGeom>
                    <a:avLst/>
                    <a:gdLst>
                      <a:gd name="T0" fmla="*/ 81 w 82"/>
                      <a:gd name="T1" fmla="*/ 45 h 86"/>
                      <a:gd name="T2" fmla="*/ 43 w 82"/>
                      <a:gd name="T3" fmla="*/ 1 h 86"/>
                      <a:gd name="T4" fmla="*/ 1 w 82"/>
                      <a:gd name="T5" fmla="*/ 41 h 86"/>
                      <a:gd name="T6" fmla="*/ 39 w 82"/>
                      <a:gd name="T7" fmla="*/ 85 h 86"/>
                      <a:gd name="T8" fmla="*/ 81 w 82"/>
                      <a:gd name="T9" fmla="*/ 45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6">
                        <a:moveTo>
                          <a:pt x="81" y="45"/>
                        </a:moveTo>
                        <a:cubicBezTo>
                          <a:pt x="82" y="22"/>
                          <a:pt x="65" y="2"/>
                          <a:pt x="43" y="1"/>
                        </a:cubicBezTo>
                        <a:cubicBezTo>
                          <a:pt x="21" y="0"/>
                          <a:pt x="2" y="18"/>
                          <a:pt x="1" y="41"/>
                        </a:cubicBezTo>
                        <a:cubicBezTo>
                          <a:pt x="0" y="65"/>
                          <a:pt x="17" y="84"/>
                          <a:pt x="39" y="85"/>
                        </a:cubicBezTo>
                        <a:cubicBezTo>
                          <a:pt x="61" y="86"/>
                          <a:pt x="80" y="68"/>
                          <a:pt x="81" y="4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33" name="Freeform 1213"/>
                <p:cNvSpPr>
                  <a:spLocks noEditPoints="1"/>
                </p:cNvSpPr>
                <p:nvPr/>
              </p:nvSpPr>
              <p:spPr bwMode="auto">
                <a:xfrm>
                  <a:off x="2380" y="1402"/>
                  <a:ext cx="53" cy="24"/>
                </a:xfrm>
                <a:custGeom>
                  <a:avLst/>
                  <a:gdLst>
                    <a:gd name="T0" fmla="*/ 0 w 53"/>
                    <a:gd name="T1" fmla="*/ 11 h 24"/>
                    <a:gd name="T2" fmla="*/ 36 w 53"/>
                    <a:gd name="T3" fmla="*/ 7 h 24"/>
                    <a:gd name="T4" fmla="*/ 37 w 53"/>
                    <a:gd name="T5" fmla="*/ 15 h 24"/>
                    <a:gd name="T6" fmla="*/ 1 w 53"/>
                    <a:gd name="T7" fmla="*/ 19 h 24"/>
                    <a:gd name="T8" fmla="*/ 0 w 53"/>
                    <a:gd name="T9" fmla="*/ 11 h 24"/>
                    <a:gd name="T10" fmla="*/ 37 w 53"/>
                    <a:gd name="T11" fmla="*/ 11 h 24"/>
                    <a:gd name="T12" fmla="*/ 27 w 53"/>
                    <a:gd name="T13" fmla="*/ 0 h 24"/>
                    <a:gd name="T14" fmla="*/ 53 w 53"/>
                    <a:gd name="T15" fmla="*/ 9 h 24"/>
                    <a:gd name="T16" fmla="*/ 30 w 53"/>
                    <a:gd name="T17" fmla="*/ 24 h 24"/>
                    <a:gd name="T18" fmla="*/ 37 w 53"/>
                    <a:gd name="T1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0" y="11"/>
                      </a:moveTo>
                      <a:lnTo>
                        <a:pt x="36" y="7"/>
                      </a:lnTo>
                      <a:lnTo>
                        <a:pt x="37" y="15"/>
                      </a:lnTo>
                      <a:lnTo>
                        <a:pt x="1" y="19"/>
                      </a:lnTo>
                      <a:lnTo>
                        <a:pt x="0" y="11"/>
                      </a:lnTo>
                      <a:close/>
                      <a:moveTo>
                        <a:pt x="37" y="11"/>
                      </a:moveTo>
                      <a:lnTo>
                        <a:pt x="27" y="0"/>
                      </a:lnTo>
                      <a:lnTo>
                        <a:pt x="53" y="9"/>
                      </a:lnTo>
                      <a:lnTo>
                        <a:pt x="30" y="24"/>
                      </a:lnTo>
                      <a:lnTo>
                        <a:pt x="37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37" name="Group 1217"/>
                <p:cNvGrpSpPr>
                  <a:grpSpLocks/>
                </p:cNvGrpSpPr>
                <p:nvPr/>
              </p:nvGrpSpPr>
              <p:grpSpPr bwMode="auto">
                <a:xfrm>
                  <a:off x="2444" y="1370"/>
                  <a:ext cx="84" cy="88"/>
                  <a:chOff x="2444" y="1370"/>
                  <a:chExt cx="84" cy="88"/>
                </a:xfrm>
              </p:grpSpPr>
              <p:pic>
                <p:nvPicPr>
                  <p:cNvPr id="825534" name="Picture 1214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4" y="1370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35" name="Picture 1215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4" y="1370"/>
                    <a:ext cx="84" cy="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36" name="Freeform 1216"/>
                  <p:cNvSpPr>
                    <a:spLocks/>
                  </p:cNvSpPr>
                  <p:nvPr/>
                </p:nvSpPr>
                <p:spPr bwMode="auto">
                  <a:xfrm>
                    <a:off x="2445" y="1371"/>
                    <a:ext cx="83" cy="87"/>
                  </a:xfrm>
                  <a:custGeom>
                    <a:avLst/>
                    <a:gdLst>
                      <a:gd name="T0" fmla="*/ 81 w 83"/>
                      <a:gd name="T1" fmla="*/ 46 h 87"/>
                      <a:gd name="T2" fmla="*/ 44 w 83"/>
                      <a:gd name="T3" fmla="*/ 1 h 87"/>
                      <a:gd name="T4" fmla="*/ 1 w 83"/>
                      <a:gd name="T5" fmla="*/ 41 h 87"/>
                      <a:gd name="T6" fmla="*/ 38 w 83"/>
                      <a:gd name="T7" fmla="*/ 85 h 87"/>
                      <a:gd name="T8" fmla="*/ 81 w 83"/>
                      <a:gd name="T9" fmla="*/ 46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87">
                        <a:moveTo>
                          <a:pt x="81" y="46"/>
                        </a:moveTo>
                        <a:cubicBezTo>
                          <a:pt x="83" y="23"/>
                          <a:pt x="66" y="3"/>
                          <a:pt x="44" y="1"/>
                        </a:cubicBezTo>
                        <a:cubicBezTo>
                          <a:pt x="22" y="0"/>
                          <a:pt x="3" y="17"/>
                          <a:pt x="1" y="41"/>
                        </a:cubicBezTo>
                        <a:cubicBezTo>
                          <a:pt x="0" y="64"/>
                          <a:pt x="16" y="84"/>
                          <a:pt x="38" y="85"/>
                        </a:cubicBezTo>
                        <a:cubicBezTo>
                          <a:pt x="60" y="87"/>
                          <a:pt x="80" y="69"/>
                          <a:pt x="81" y="4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38" name="Freeform 1218"/>
                <p:cNvSpPr>
                  <a:spLocks noEditPoints="1"/>
                </p:cNvSpPr>
                <p:nvPr/>
              </p:nvSpPr>
              <p:spPr bwMode="auto">
                <a:xfrm>
                  <a:off x="2464" y="1402"/>
                  <a:ext cx="53" cy="24"/>
                </a:xfrm>
                <a:custGeom>
                  <a:avLst/>
                  <a:gdLst>
                    <a:gd name="T0" fmla="*/ 1 w 53"/>
                    <a:gd name="T1" fmla="*/ 6 h 24"/>
                    <a:gd name="T2" fmla="*/ 37 w 53"/>
                    <a:gd name="T3" fmla="*/ 9 h 24"/>
                    <a:gd name="T4" fmla="*/ 37 w 53"/>
                    <a:gd name="T5" fmla="*/ 17 h 24"/>
                    <a:gd name="T6" fmla="*/ 0 w 53"/>
                    <a:gd name="T7" fmla="*/ 14 h 24"/>
                    <a:gd name="T8" fmla="*/ 1 w 53"/>
                    <a:gd name="T9" fmla="*/ 6 h 24"/>
                    <a:gd name="T10" fmla="*/ 37 w 53"/>
                    <a:gd name="T11" fmla="*/ 13 h 24"/>
                    <a:gd name="T12" fmla="*/ 30 w 53"/>
                    <a:gd name="T13" fmla="*/ 0 h 24"/>
                    <a:gd name="T14" fmla="*/ 53 w 53"/>
                    <a:gd name="T15" fmla="*/ 14 h 24"/>
                    <a:gd name="T16" fmla="*/ 28 w 53"/>
                    <a:gd name="T17" fmla="*/ 24 h 24"/>
                    <a:gd name="T18" fmla="*/ 37 w 53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24">
                      <a:moveTo>
                        <a:pt x="1" y="6"/>
                      </a:moveTo>
                      <a:lnTo>
                        <a:pt x="37" y="9"/>
                      </a:lnTo>
                      <a:lnTo>
                        <a:pt x="37" y="17"/>
                      </a:lnTo>
                      <a:lnTo>
                        <a:pt x="0" y="14"/>
                      </a:lnTo>
                      <a:lnTo>
                        <a:pt x="1" y="6"/>
                      </a:lnTo>
                      <a:close/>
                      <a:moveTo>
                        <a:pt x="37" y="13"/>
                      </a:moveTo>
                      <a:lnTo>
                        <a:pt x="30" y="0"/>
                      </a:lnTo>
                      <a:lnTo>
                        <a:pt x="53" y="14"/>
                      </a:lnTo>
                      <a:lnTo>
                        <a:pt x="28" y="24"/>
                      </a:lnTo>
                      <a:lnTo>
                        <a:pt x="37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42" name="Group 1222"/>
                <p:cNvGrpSpPr>
                  <a:grpSpLocks/>
                </p:cNvGrpSpPr>
                <p:nvPr/>
              </p:nvGrpSpPr>
              <p:grpSpPr bwMode="auto">
                <a:xfrm>
                  <a:off x="2527" y="1367"/>
                  <a:ext cx="91" cy="94"/>
                  <a:chOff x="2527" y="1367"/>
                  <a:chExt cx="91" cy="94"/>
                </a:xfrm>
              </p:grpSpPr>
              <p:pic>
                <p:nvPicPr>
                  <p:cNvPr id="825539" name="Picture 1219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27" y="1367"/>
                    <a:ext cx="91" cy="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40" name="Picture 1220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27" y="1367"/>
                    <a:ext cx="91" cy="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41" name="Freeform 1221"/>
                  <p:cNvSpPr>
                    <a:spLocks/>
                  </p:cNvSpPr>
                  <p:nvPr/>
                </p:nvSpPr>
                <p:spPr bwMode="auto">
                  <a:xfrm>
                    <a:off x="2527" y="1367"/>
                    <a:ext cx="91" cy="94"/>
                  </a:xfrm>
                  <a:custGeom>
                    <a:avLst/>
                    <a:gdLst>
                      <a:gd name="T0" fmla="*/ 83 w 91"/>
                      <a:gd name="T1" fmla="*/ 60 h 94"/>
                      <a:gd name="T2" fmla="*/ 59 w 91"/>
                      <a:gd name="T3" fmla="*/ 7 h 94"/>
                      <a:gd name="T4" fmla="*/ 8 w 91"/>
                      <a:gd name="T5" fmla="*/ 35 h 94"/>
                      <a:gd name="T6" fmla="*/ 32 w 91"/>
                      <a:gd name="T7" fmla="*/ 87 h 94"/>
                      <a:gd name="T8" fmla="*/ 83 w 91"/>
                      <a:gd name="T9" fmla="*/ 6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4">
                        <a:moveTo>
                          <a:pt x="83" y="60"/>
                        </a:moveTo>
                        <a:cubicBezTo>
                          <a:pt x="91" y="38"/>
                          <a:pt x="80" y="14"/>
                          <a:pt x="59" y="7"/>
                        </a:cubicBezTo>
                        <a:cubicBezTo>
                          <a:pt x="38" y="0"/>
                          <a:pt x="15" y="13"/>
                          <a:pt x="8" y="35"/>
                        </a:cubicBezTo>
                        <a:cubicBezTo>
                          <a:pt x="0" y="57"/>
                          <a:pt x="11" y="80"/>
                          <a:pt x="32" y="87"/>
                        </a:cubicBezTo>
                        <a:cubicBezTo>
                          <a:pt x="53" y="94"/>
                          <a:pt x="76" y="82"/>
                          <a:pt x="83" y="60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43" name="Freeform 1223"/>
                <p:cNvSpPr>
                  <a:spLocks noEditPoints="1"/>
                </p:cNvSpPr>
                <p:nvPr/>
              </p:nvSpPr>
              <p:spPr bwMode="auto">
                <a:xfrm>
                  <a:off x="2551" y="1403"/>
                  <a:ext cx="51" cy="24"/>
                </a:xfrm>
                <a:custGeom>
                  <a:avLst/>
                  <a:gdLst>
                    <a:gd name="T0" fmla="*/ 2 w 51"/>
                    <a:gd name="T1" fmla="*/ 0 h 24"/>
                    <a:gd name="T2" fmla="*/ 37 w 51"/>
                    <a:gd name="T3" fmla="*/ 12 h 24"/>
                    <a:gd name="T4" fmla="*/ 34 w 51"/>
                    <a:gd name="T5" fmla="*/ 19 h 24"/>
                    <a:gd name="T6" fmla="*/ 0 w 51"/>
                    <a:gd name="T7" fmla="*/ 8 h 24"/>
                    <a:gd name="T8" fmla="*/ 2 w 51"/>
                    <a:gd name="T9" fmla="*/ 0 h 24"/>
                    <a:gd name="T10" fmla="*/ 35 w 51"/>
                    <a:gd name="T11" fmla="*/ 15 h 24"/>
                    <a:gd name="T12" fmla="*/ 32 w 51"/>
                    <a:gd name="T13" fmla="*/ 1 h 24"/>
                    <a:gd name="T14" fmla="*/ 51 w 51"/>
                    <a:gd name="T15" fmla="*/ 21 h 24"/>
                    <a:gd name="T16" fmla="*/ 24 w 51"/>
                    <a:gd name="T17" fmla="*/ 24 h 24"/>
                    <a:gd name="T18" fmla="*/ 35 w 51"/>
                    <a:gd name="T19" fmla="*/ 1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" h="24">
                      <a:moveTo>
                        <a:pt x="2" y="0"/>
                      </a:moveTo>
                      <a:lnTo>
                        <a:pt x="37" y="12"/>
                      </a:lnTo>
                      <a:lnTo>
                        <a:pt x="34" y="19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  <a:moveTo>
                        <a:pt x="35" y="15"/>
                      </a:moveTo>
                      <a:lnTo>
                        <a:pt x="32" y="1"/>
                      </a:lnTo>
                      <a:lnTo>
                        <a:pt x="51" y="21"/>
                      </a:lnTo>
                      <a:lnTo>
                        <a:pt x="24" y="24"/>
                      </a:ln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826765" name="Freeform 2445"/>
            <p:cNvSpPr>
              <a:spLocks noEditPoints="1"/>
            </p:cNvSpPr>
            <p:nvPr/>
          </p:nvSpPr>
          <p:spPr bwMode="auto">
            <a:xfrm>
              <a:off x="1404" y="1223"/>
              <a:ext cx="459" cy="49"/>
            </a:xfrm>
            <a:custGeom>
              <a:avLst/>
              <a:gdLst>
                <a:gd name="T0" fmla="*/ 0 w 459"/>
                <a:gd name="T1" fmla="*/ 17 h 49"/>
                <a:gd name="T2" fmla="*/ 419 w 459"/>
                <a:gd name="T3" fmla="*/ 17 h 49"/>
                <a:gd name="T4" fmla="*/ 419 w 459"/>
                <a:gd name="T5" fmla="*/ 33 h 49"/>
                <a:gd name="T6" fmla="*/ 0 w 459"/>
                <a:gd name="T7" fmla="*/ 33 h 49"/>
                <a:gd name="T8" fmla="*/ 0 w 459"/>
                <a:gd name="T9" fmla="*/ 17 h 49"/>
                <a:gd name="T10" fmla="*/ 411 w 459"/>
                <a:gd name="T11" fmla="*/ 0 h 49"/>
                <a:gd name="T12" fmla="*/ 459 w 459"/>
                <a:gd name="T13" fmla="*/ 25 h 49"/>
                <a:gd name="T14" fmla="*/ 411 w 459"/>
                <a:gd name="T15" fmla="*/ 49 h 49"/>
                <a:gd name="T16" fmla="*/ 411 w 459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9" h="49">
                  <a:moveTo>
                    <a:pt x="0" y="17"/>
                  </a:moveTo>
                  <a:lnTo>
                    <a:pt x="419" y="17"/>
                  </a:lnTo>
                  <a:lnTo>
                    <a:pt x="419" y="33"/>
                  </a:lnTo>
                  <a:lnTo>
                    <a:pt x="0" y="33"/>
                  </a:lnTo>
                  <a:lnTo>
                    <a:pt x="0" y="17"/>
                  </a:lnTo>
                  <a:close/>
                  <a:moveTo>
                    <a:pt x="411" y="0"/>
                  </a:moveTo>
                  <a:lnTo>
                    <a:pt x="459" y="25"/>
                  </a:lnTo>
                  <a:lnTo>
                    <a:pt x="411" y="4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6768" name="Group 2448"/>
            <p:cNvGrpSpPr>
              <a:grpSpLocks/>
            </p:cNvGrpSpPr>
            <p:nvPr/>
          </p:nvGrpSpPr>
          <p:grpSpPr bwMode="auto">
            <a:xfrm>
              <a:off x="1590" y="1071"/>
              <a:ext cx="100" cy="138"/>
              <a:chOff x="2291" y="593"/>
              <a:chExt cx="100" cy="138"/>
            </a:xfrm>
          </p:grpSpPr>
          <p:sp>
            <p:nvSpPr>
              <p:cNvPr id="826766" name="Rectangle 2446"/>
              <p:cNvSpPr>
                <a:spLocks noChangeArrowheads="1"/>
              </p:cNvSpPr>
              <p:nvPr/>
            </p:nvSpPr>
            <p:spPr bwMode="auto">
              <a:xfrm>
                <a:off x="2295" y="597"/>
                <a:ext cx="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de-DE" sz="1400" b="1">
                    <a:solidFill>
                      <a:srgbClr val="3333FF"/>
                    </a:solidFill>
                    <a:latin typeface="Times New Roman" pitchFamily="18" charset="0"/>
                  </a:rPr>
                  <a:t>H</a:t>
                </a:r>
                <a:endParaRPr lang="de-DE"/>
              </a:p>
            </p:txBody>
          </p:sp>
          <p:sp>
            <p:nvSpPr>
              <p:cNvPr id="826767" name="Freeform 2447"/>
              <p:cNvSpPr>
                <a:spLocks noEditPoints="1"/>
              </p:cNvSpPr>
              <p:nvPr/>
            </p:nvSpPr>
            <p:spPr bwMode="auto">
              <a:xfrm>
                <a:off x="2291" y="593"/>
                <a:ext cx="100" cy="16"/>
              </a:xfrm>
              <a:custGeom>
                <a:avLst/>
                <a:gdLst>
                  <a:gd name="T0" fmla="*/ 0 w 100"/>
                  <a:gd name="T1" fmla="*/ 4 h 16"/>
                  <a:gd name="T2" fmla="*/ 80 w 100"/>
                  <a:gd name="T3" fmla="*/ 4 h 16"/>
                  <a:gd name="T4" fmla="*/ 80 w 100"/>
                  <a:gd name="T5" fmla="*/ 12 h 16"/>
                  <a:gd name="T6" fmla="*/ 0 w 100"/>
                  <a:gd name="T7" fmla="*/ 12 h 16"/>
                  <a:gd name="T8" fmla="*/ 0 w 100"/>
                  <a:gd name="T9" fmla="*/ 4 h 16"/>
                  <a:gd name="T10" fmla="*/ 76 w 100"/>
                  <a:gd name="T11" fmla="*/ 0 h 16"/>
                  <a:gd name="T12" fmla="*/ 100 w 100"/>
                  <a:gd name="T13" fmla="*/ 8 h 16"/>
                  <a:gd name="T14" fmla="*/ 76 w 100"/>
                  <a:gd name="T15" fmla="*/ 16 h 16"/>
                  <a:gd name="T16" fmla="*/ 76 w 10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6">
                    <a:moveTo>
                      <a:pt x="0" y="4"/>
                    </a:moveTo>
                    <a:lnTo>
                      <a:pt x="80" y="4"/>
                    </a:lnTo>
                    <a:lnTo>
                      <a:pt x="80" y="12"/>
                    </a:lnTo>
                    <a:lnTo>
                      <a:pt x="0" y="12"/>
                    </a:lnTo>
                    <a:lnTo>
                      <a:pt x="0" y="4"/>
                    </a:lnTo>
                    <a:close/>
                    <a:moveTo>
                      <a:pt x="76" y="0"/>
                    </a:moveTo>
                    <a:lnTo>
                      <a:pt x="100" y="8"/>
                    </a:lnTo>
                    <a:lnTo>
                      <a:pt x="76" y="1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flat">
                <a:solidFill>
                  <a:srgbClr val="0000FF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6781" name="Group 2461"/>
            <p:cNvGrpSpPr>
              <a:grpSpLocks/>
            </p:cNvGrpSpPr>
            <p:nvPr/>
          </p:nvGrpSpPr>
          <p:grpSpPr bwMode="auto">
            <a:xfrm>
              <a:off x="1494" y="2026"/>
              <a:ext cx="371" cy="73"/>
              <a:chOff x="2195" y="1495"/>
              <a:chExt cx="371" cy="73"/>
            </a:xfrm>
          </p:grpSpPr>
          <p:grpSp>
            <p:nvGrpSpPr>
              <p:cNvPr id="826774" name="Group 2454"/>
              <p:cNvGrpSpPr>
                <a:grpSpLocks/>
              </p:cNvGrpSpPr>
              <p:nvPr/>
            </p:nvGrpSpPr>
            <p:grpSpPr bwMode="auto">
              <a:xfrm>
                <a:off x="2195" y="1495"/>
                <a:ext cx="49" cy="73"/>
                <a:chOff x="2195" y="1495"/>
                <a:chExt cx="49" cy="73"/>
              </a:xfrm>
            </p:grpSpPr>
            <p:sp>
              <p:nvSpPr>
                <p:cNvPr id="826772" name="Freeform 2452"/>
                <p:cNvSpPr>
                  <a:spLocks/>
                </p:cNvSpPr>
                <p:nvPr/>
              </p:nvSpPr>
              <p:spPr bwMode="auto">
                <a:xfrm>
                  <a:off x="2196" y="1497"/>
                  <a:ext cx="47" cy="69"/>
                </a:xfrm>
                <a:custGeom>
                  <a:avLst/>
                  <a:gdLst>
                    <a:gd name="T0" fmla="*/ 0 w 47"/>
                    <a:gd name="T1" fmla="*/ 17 h 69"/>
                    <a:gd name="T2" fmla="*/ 12 w 47"/>
                    <a:gd name="T3" fmla="*/ 17 h 69"/>
                    <a:gd name="T4" fmla="*/ 12 w 47"/>
                    <a:gd name="T5" fmla="*/ 69 h 69"/>
                    <a:gd name="T6" fmla="*/ 35 w 47"/>
                    <a:gd name="T7" fmla="*/ 69 h 69"/>
                    <a:gd name="T8" fmla="*/ 35 w 47"/>
                    <a:gd name="T9" fmla="*/ 17 h 69"/>
                    <a:gd name="T10" fmla="*/ 47 w 47"/>
                    <a:gd name="T11" fmla="*/ 17 h 69"/>
                    <a:gd name="T12" fmla="*/ 23 w 47"/>
                    <a:gd name="T13" fmla="*/ 0 h 69"/>
                    <a:gd name="T14" fmla="*/ 0 w 47"/>
                    <a:gd name="T15" fmla="*/ 1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" h="69">
                      <a:moveTo>
                        <a:pt x="0" y="17"/>
                      </a:moveTo>
                      <a:lnTo>
                        <a:pt x="12" y="17"/>
                      </a:lnTo>
                      <a:lnTo>
                        <a:pt x="12" y="69"/>
                      </a:lnTo>
                      <a:lnTo>
                        <a:pt x="35" y="69"/>
                      </a:lnTo>
                      <a:lnTo>
                        <a:pt x="35" y="17"/>
                      </a:lnTo>
                      <a:lnTo>
                        <a:pt x="47" y="17"/>
                      </a:lnTo>
                      <a:lnTo>
                        <a:pt x="2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73" name="Freeform 2453"/>
                <p:cNvSpPr>
                  <a:spLocks noEditPoints="1"/>
                </p:cNvSpPr>
                <p:nvPr/>
              </p:nvSpPr>
              <p:spPr bwMode="auto">
                <a:xfrm>
                  <a:off x="2195" y="1495"/>
                  <a:ext cx="49" cy="73"/>
                </a:xfrm>
                <a:custGeom>
                  <a:avLst/>
                  <a:gdLst>
                    <a:gd name="T0" fmla="*/ 42 w 813"/>
                    <a:gd name="T1" fmla="*/ 330 h 1185"/>
                    <a:gd name="T2" fmla="*/ 27 w 813"/>
                    <a:gd name="T3" fmla="*/ 285 h 1185"/>
                    <a:gd name="T4" fmla="*/ 217 w 813"/>
                    <a:gd name="T5" fmla="*/ 285 h 1185"/>
                    <a:gd name="T6" fmla="*/ 242 w 813"/>
                    <a:gd name="T7" fmla="*/ 310 h 1185"/>
                    <a:gd name="T8" fmla="*/ 242 w 813"/>
                    <a:gd name="T9" fmla="*/ 1160 h 1185"/>
                    <a:gd name="T10" fmla="*/ 217 w 813"/>
                    <a:gd name="T11" fmla="*/ 1135 h 1185"/>
                    <a:gd name="T12" fmla="*/ 596 w 813"/>
                    <a:gd name="T13" fmla="*/ 1135 h 1185"/>
                    <a:gd name="T14" fmla="*/ 571 w 813"/>
                    <a:gd name="T15" fmla="*/ 1160 h 1185"/>
                    <a:gd name="T16" fmla="*/ 571 w 813"/>
                    <a:gd name="T17" fmla="*/ 310 h 1185"/>
                    <a:gd name="T18" fmla="*/ 596 w 813"/>
                    <a:gd name="T19" fmla="*/ 285 h 1185"/>
                    <a:gd name="T20" fmla="*/ 786 w 813"/>
                    <a:gd name="T21" fmla="*/ 285 h 1185"/>
                    <a:gd name="T22" fmla="*/ 771 w 813"/>
                    <a:gd name="T23" fmla="*/ 330 h 1185"/>
                    <a:gd name="T24" fmla="*/ 392 w 813"/>
                    <a:gd name="T25" fmla="*/ 46 h 1185"/>
                    <a:gd name="T26" fmla="*/ 422 w 813"/>
                    <a:gd name="T27" fmla="*/ 46 h 1185"/>
                    <a:gd name="T28" fmla="*/ 42 w 813"/>
                    <a:gd name="T29" fmla="*/ 330 h 1185"/>
                    <a:gd name="T30" fmla="*/ 392 w 813"/>
                    <a:gd name="T31" fmla="*/ 6 h 1185"/>
                    <a:gd name="T32" fmla="*/ 422 w 813"/>
                    <a:gd name="T33" fmla="*/ 6 h 1185"/>
                    <a:gd name="T34" fmla="*/ 801 w 813"/>
                    <a:gd name="T35" fmla="*/ 290 h 1185"/>
                    <a:gd name="T36" fmla="*/ 810 w 813"/>
                    <a:gd name="T37" fmla="*/ 318 h 1185"/>
                    <a:gd name="T38" fmla="*/ 786 w 813"/>
                    <a:gd name="T39" fmla="*/ 335 h 1185"/>
                    <a:gd name="T40" fmla="*/ 596 w 813"/>
                    <a:gd name="T41" fmla="*/ 335 h 1185"/>
                    <a:gd name="T42" fmla="*/ 621 w 813"/>
                    <a:gd name="T43" fmla="*/ 310 h 1185"/>
                    <a:gd name="T44" fmla="*/ 621 w 813"/>
                    <a:gd name="T45" fmla="*/ 1160 h 1185"/>
                    <a:gd name="T46" fmla="*/ 596 w 813"/>
                    <a:gd name="T47" fmla="*/ 1185 h 1185"/>
                    <a:gd name="T48" fmla="*/ 217 w 813"/>
                    <a:gd name="T49" fmla="*/ 1185 h 1185"/>
                    <a:gd name="T50" fmla="*/ 192 w 813"/>
                    <a:gd name="T51" fmla="*/ 1160 h 1185"/>
                    <a:gd name="T52" fmla="*/ 192 w 813"/>
                    <a:gd name="T53" fmla="*/ 310 h 1185"/>
                    <a:gd name="T54" fmla="*/ 217 w 813"/>
                    <a:gd name="T55" fmla="*/ 335 h 1185"/>
                    <a:gd name="T56" fmla="*/ 27 w 813"/>
                    <a:gd name="T57" fmla="*/ 335 h 1185"/>
                    <a:gd name="T58" fmla="*/ 4 w 813"/>
                    <a:gd name="T59" fmla="*/ 318 h 1185"/>
                    <a:gd name="T60" fmla="*/ 13 w 813"/>
                    <a:gd name="T61" fmla="*/ 290 h 1185"/>
                    <a:gd name="T62" fmla="*/ 392 w 813"/>
                    <a:gd name="T63" fmla="*/ 6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3" h="1185">
                      <a:moveTo>
                        <a:pt x="42" y="330"/>
                      </a:moveTo>
                      <a:lnTo>
                        <a:pt x="27" y="285"/>
                      </a:lnTo>
                      <a:lnTo>
                        <a:pt x="217" y="285"/>
                      </a:lnTo>
                      <a:cubicBezTo>
                        <a:pt x="231" y="285"/>
                        <a:pt x="242" y="296"/>
                        <a:pt x="242" y="310"/>
                      </a:cubicBezTo>
                      <a:lnTo>
                        <a:pt x="242" y="1160"/>
                      </a:lnTo>
                      <a:lnTo>
                        <a:pt x="217" y="1135"/>
                      </a:lnTo>
                      <a:lnTo>
                        <a:pt x="596" y="1135"/>
                      </a:lnTo>
                      <a:lnTo>
                        <a:pt x="571" y="1160"/>
                      </a:lnTo>
                      <a:lnTo>
                        <a:pt x="571" y="310"/>
                      </a:lnTo>
                      <a:cubicBezTo>
                        <a:pt x="571" y="296"/>
                        <a:pt x="582" y="285"/>
                        <a:pt x="596" y="285"/>
                      </a:cubicBezTo>
                      <a:lnTo>
                        <a:pt x="786" y="285"/>
                      </a:lnTo>
                      <a:lnTo>
                        <a:pt x="771" y="330"/>
                      </a:lnTo>
                      <a:lnTo>
                        <a:pt x="392" y="46"/>
                      </a:lnTo>
                      <a:lnTo>
                        <a:pt x="422" y="46"/>
                      </a:lnTo>
                      <a:lnTo>
                        <a:pt x="42" y="330"/>
                      </a:lnTo>
                      <a:close/>
                      <a:moveTo>
                        <a:pt x="392" y="6"/>
                      </a:moveTo>
                      <a:cubicBezTo>
                        <a:pt x="401" y="0"/>
                        <a:pt x="413" y="0"/>
                        <a:pt x="422" y="6"/>
                      </a:cubicBezTo>
                      <a:lnTo>
                        <a:pt x="801" y="290"/>
                      </a:lnTo>
                      <a:cubicBezTo>
                        <a:pt x="809" y="296"/>
                        <a:pt x="813" y="307"/>
                        <a:pt x="810" y="318"/>
                      </a:cubicBezTo>
                      <a:cubicBezTo>
                        <a:pt x="806" y="328"/>
                        <a:pt x="797" y="335"/>
                        <a:pt x="786" y="335"/>
                      </a:cubicBezTo>
                      <a:lnTo>
                        <a:pt x="596" y="335"/>
                      </a:lnTo>
                      <a:lnTo>
                        <a:pt x="621" y="310"/>
                      </a:lnTo>
                      <a:lnTo>
                        <a:pt x="621" y="1160"/>
                      </a:lnTo>
                      <a:cubicBezTo>
                        <a:pt x="621" y="1174"/>
                        <a:pt x="610" y="1185"/>
                        <a:pt x="596" y="1185"/>
                      </a:cubicBezTo>
                      <a:lnTo>
                        <a:pt x="217" y="1185"/>
                      </a:lnTo>
                      <a:cubicBezTo>
                        <a:pt x="203" y="1185"/>
                        <a:pt x="192" y="1174"/>
                        <a:pt x="192" y="1160"/>
                      </a:cubicBezTo>
                      <a:lnTo>
                        <a:pt x="192" y="310"/>
                      </a:lnTo>
                      <a:lnTo>
                        <a:pt x="217" y="335"/>
                      </a:lnTo>
                      <a:lnTo>
                        <a:pt x="27" y="335"/>
                      </a:lnTo>
                      <a:cubicBezTo>
                        <a:pt x="17" y="335"/>
                        <a:pt x="7" y="328"/>
                        <a:pt x="4" y="318"/>
                      </a:cubicBezTo>
                      <a:cubicBezTo>
                        <a:pt x="0" y="307"/>
                        <a:pt x="4" y="296"/>
                        <a:pt x="13" y="290"/>
                      </a:cubicBezTo>
                      <a:lnTo>
                        <a:pt x="392" y="6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777" name="Group 2457"/>
              <p:cNvGrpSpPr>
                <a:grpSpLocks/>
              </p:cNvGrpSpPr>
              <p:nvPr/>
            </p:nvGrpSpPr>
            <p:grpSpPr bwMode="auto">
              <a:xfrm>
                <a:off x="2355" y="1495"/>
                <a:ext cx="50" cy="73"/>
                <a:chOff x="2355" y="1495"/>
                <a:chExt cx="50" cy="73"/>
              </a:xfrm>
            </p:grpSpPr>
            <p:sp>
              <p:nvSpPr>
                <p:cNvPr id="826775" name="Freeform 2455"/>
                <p:cNvSpPr>
                  <a:spLocks/>
                </p:cNvSpPr>
                <p:nvPr/>
              </p:nvSpPr>
              <p:spPr bwMode="auto">
                <a:xfrm>
                  <a:off x="2357" y="1497"/>
                  <a:ext cx="46" cy="69"/>
                </a:xfrm>
                <a:custGeom>
                  <a:avLst/>
                  <a:gdLst>
                    <a:gd name="T0" fmla="*/ 0 w 46"/>
                    <a:gd name="T1" fmla="*/ 17 h 69"/>
                    <a:gd name="T2" fmla="*/ 12 w 46"/>
                    <a:gd name="T3" fmla="*/ 17 h 69"/>
                    <a:gd name="T4" fmla="*/ 12 w 46"/>
                    <a:gd name="T5" fmla="*/ 69 h 69"/>
                    <a:gd name="T6" fmla="*/ 35 w 46"/>
                    <a:gd name="T7" fmla="*/ 69 h 69"/>
                    <a:gd name="T8" fmla="*/ 35 w 46"/>
                    <a:gd name="T9" fmla="*/ 17 h 69"/>
                    <a:gd name="T10" fmla="*/ 46 w 46"/>
                    <a:gd name="T11" fmla="*/ 17 h 69"/>
                    <a:gd name="T12" fmla="*/ 23 w 46"/>
                    <a:gd name="T13" fmla="*/ 0 h 69"/>
                    <a:gd name="T14" fmla="*/ 0 w 46"/>
                    <a:gd name="T15" fmla="*/ 1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0" y="17"/>
                      </a:moveTo>
                      <a:lnTo>
                        <a:pt x="12" y="17"/>
                      </a:lnTo>
                      <a:lnTo>
                        <a:pt x="12" y="69"/>
                      </a:lnTo>
                      <a:lnTo>
                        <a:pt x="35" y="69"/>
                      </a:lnTo>
                      <a:lnTo>
                        <a:pt x="35" y="17"/>
                      </a:lnTo>
                      <a:lnTo>
                        <a:pt x="46" y="17"/>
                      </a:lnTo>
                      <a:lnTo>
                        <a:pt x="2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76" name="Freeform 2456"/>
                <p:cNvSpPr>
                  <a:spLocks noEditPoints="1"/>
                </p:cNvSpPr>
                <p:nvPr/>
              </p:nvSpPr>
              <p:spPr bwMode="auto">
                <a:xfrm>
                  <a:off x="2355" y="1495"/>
                  <a:ext cx="50" cy="73"/>
                </a:xfrm>
                <a:custGeom>
                  <a:avLst/>
                  <a:gdLst>
                    <a:gd name="T0" fmla="*/ 42 w 813"/>
                    <a:gd name="T1" fmla="*/ 330 h 1185"/>
                    <a:gd name="T2" fmla="*/ 27 w 813"/>
                    <a:gd name="T3" fmla="*/ 285 h 1185"/>
                    <a:gd name="T4" fmla="*/ 217 w 813"/>
                    <a:gd name="T5" fmla="*/ 285 h 1185"/>
                    <a:gd name="T6" fmla="*/ 242 w 813"/>
                    <a:gd name="T7" fmla="*/ 310 h 1185"/>
                    <a:gd name="T8" fmla="*/ 242 w 813"/>
                    <a:gd name="T9" fmla="*/ 1160 h 1185"/>
                    <a:gd name="T10" fmla="*/ 217 w 813"/>
                    <a:gd name="T11" fmla="*/ 1135 h 1185"/>
                    <a:gd name="T12" fmla="*/ 596 w 813"/>
                    <a:gd name="T13" fmla="*/ 1135 h 1185"/>
                    <a:gd name="T14" fmla="*/ 571 w 813"/>
                    <a:gd name="T15" fmla="*/ 1160 h 1185"/>
                    <a:gd name="T16" fmla="*/ 571 w 813"/>
                    <a:gd name="T17" fmla="*/ 310 h 1185"/>
                    <a:gd name="T18" fmla="*/ 596 w 813"/>
                    <a:gd name="T19" fmla="*/ 285 h 1185"/>
                    <a:gd name="T20" fmla="*/ 785 w 813"/>
                    <a:gd name="T21" fmla="*/ 285 h 1185"/>
                    <a:gd name="T22" fmla="*/ 771 w 813"/>
                    <a:gd name="T23" fmla="*/ 330 h 1185"/>
                    <a:gd name="T24" fmla="*/ 391 w 813"/>
                    <a:gd name="T25" fmla="*/ 46 h 1185"/>
                    <a:gd name="T26" fmla="*/ 421 w 813"/>
                    <a:gd name="T27" fmla="*/ 46 h 1185"/>
                    <a:gd name="T28" fmla="*/ 42 w 813"/>
                    <a:gd name="T29" fmla="*/ 330 h 1185"/>
                    <a:gd name="T30" fmla="*/ 391 w 813"/>
                    <a:gd name="T31" fmla="*/ 6 h 1185"/>
                    <a:gd name="T32" fmla="*/ 421 w 813"/>
                    <a:gd name="T33" fmla="*/ 6 h 1185"/>
                    <a:gd name="T34" fmla="*/ 800 w 813"/>
                    <a:gd name="T35" fmla="*/ 290 h 1185"/>
                    <a:gd name="T36" fmla="*/ 809 w 813"/>
                    <a:gd name="T37" fmla="*/ 318 h 1185"/>
                    <a:gd name="T38" fmla="*/ 785 w 813"/>
                    <a:gd name="T39" fmla="*/ 335 h 1185"/>
                    <a:gd name="T40" fmla="*/ 596 w 813"/>
                    <a:gd name="T41" fmla="*/ 335 h 1185"/>
                    <a:gd name="T42" fmla="*/ 621 w 813"/>
                    <a:gd name="T43" fmla="*/ 310 h 1185"/>
                    <a:gd name="T44" fmla="*/ 621 w 813"/>
                    <a:gd name="T45" fmla="*/ 1160 h 1185"/>
                    <a:gd name="T46" fmla="*/ 596 w 813"/>
                    <a:gd name="T47" fmla="*/ 1185 h 1185"/>
                    <a:gd name="T48" fmla="*/ 217 w 813"/>
                    <a:gd name="T49" fmla="*/ 1185 h 1185"/>
                    <a:gd name="T50" fmla="*/ 192 w 813"/>
                    <a:gd name="T51" fmla="*/ 1160 h 1185"/>
                    <a:gd name="T52" fmla="*/ 192 w 813"/>
                    <a:gd name="T53" fmla="*/ 310 h 1185"/>
                    <a:gd name="T54" fmla="*/ 217 w 813"/>
                    <a:gd name="T55" fmla="*/ 335 h 1185"/>
                    <a:gd name="T56" fmla="*/ 27 w 813"/>
                    <a:gd name="T57" fmla="*/ 335 h 1185"/>
                    <a:gd name="T58" fmla="*/ 3 w 813"/>
                    <a:gd name="T59" fmla="*/ 318 h 1185"/>
                    <a:gd name="T60" fmla="*/ 12 w 813"/>
                    <a:gd name="T61" fmla="*/ 290 h 1185"/>
                    <a:gd name="T62" fmla="*/ 391 w 813"/>
                    <a:gd name="T63" fmla="*/ 6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3" h="1185">
                      <a:moveTo>
                        <a:pt x="42" y="330"/>
                      </a:moveTo>
                      <a:lnTo>
                        <a:pt x="27" y="285"/>
                      </a:lnTo>
                      <a:lnTo>
                        <a:pt x="217" y="285"/>
                      </a:lnTo>
                      <a:cubicBezTo>
                        <a:pt x="231" y="285"/>
                        <a:pt x="242" y="296"/>
                        <a:pt x="242" y="310"/>
                      </a:cubicBezTo>
                      <a:lnTo>
                        <a:pt x="242" y="1160"/>
                      </a:lnTo>
                      <a:lnTo>
                        <a:pt x="217" y="1135"/>
                      </a:lnTo>
                      <a:lnTo>
                        <a:pt x="596" y="1135"/>
                      </a:lnTo>
                      <a:lnTo>
                        <a:pt x="571" y="1160"/>
                      </a:lnTo>
                      <a:lnTo>
                        <a:pt x="571" y="310"/>
                      </a:lnTo>
                      <a:cubicBezTo>
                        <a:pt x="571" y="296"/>
                        <a:pt x="582" y="285"/>
                        <a:pt x="596" y="285"/>
                      </a:cubicBezTo>
                      <a:lnTo>
                        <a:pt x="785" y="285"/>
                      </a:lnTo>
                      <a:lnTo>
                        <a:pt x="771" y="330"/>
                      </a:lnTo>
                      <a:lnTo>
                        <a:pt x="391" y="46"/>
                      </a:lnTo>
                      <a:lnTo>
                        <a:pt x="421" y="46"/>
                      </a:lnTo>
                      <a:lnTo>
                        <a:pt x="42" y="330"/>
                      </a:lnTo>
                      <a:close/>
                      <a:moveTo>
                        <a:pt x="391" y="6"/>
                      </a:moveTo>
                      <a:cubicBezTo>
                        <a:pt x="400" y="0"/>
                        <a:pt x="412" y="0"/>
                        <a:pt x="421" y="6"/>
                      </a:cubicBezTo>
                      <a:lnTo>
                        <a:pt x="800" y="290"/>
                      </a:lnTo>
                      <a:cubicBezTo>
                        <a:pt x="809" y="296"/>
                        <a:pt x="813" y="307"/>
                        <a:pt x="809" y="318"/>
                      </a:cubicBezTo>
                      <a:cubicBezTo>
                        <a:pt x="806" y="328"/>
                        <a:pt x="796" y="335"/>
                        <a:pt x="785" y="335"/>
                      </a:cubicBezTo>
                      <a:lnTo>
                        <a:pt x="596" y="335"/>
                      </a:lnTo>
                      <a:lnTo>
                        <a:pt x="621" y="310"/>
                      </a:lnTo>
                      <a:lnTo>
                        <a:pt x="621" y="1160"/>
                      </a:lnTo>
                      <a:cubicBezTo>
                        <a:pt x="621" y="1174"/>
                        <a:pt x="610" y="1185"/>
                        <a:pt x="596" y="1185"/>
                      </a:cubicBezTo>
                      <a:lnTo>
                        <a:pt x="217" y="1185"/>
                      </a:lnTo>
                      <a:cubicBezTo>
                        <a:pt x="203" y="1185"/>
                        <a:pt x="192" y="1174"/>
                        <a:pt x="192" y="1160"/>
                      </a:cubicBezTo>
                      <a:lnTo>
                        <a:pt x="192" y="310"/>
                      </a:lnTo>
                      <a:lnTo>
                        <a:pt x="217" y="335"/>
                      </a:lnTo>
                      <a:lnTo>
                        <a:pt x="27" y="335"/>
                      </a:lnTo>
                      <a:cubicBezTo>
                        <a:pt x="16" y="335"/>
                        <a:pt x="7" y="328"/>
                        <a:pt x="3" y="318"/>
                      </a:cubicBezTo>
                      <a:cubicBezTo>
                        <a:pt x="0" y="307"/>
                        <a:pt x="4" y="296"/>
                        <a:pt x="12" y="290"/>
                      </a:cubicBezTo>
                      <a:lnTo>
                        <a:pt x="391" y="6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780" name="Group 2460"/>
              <p:cNvGrpSpPr>
                <a:grpSpLocks/>
              </p:cNvGrpSpPr>
              <p:nvPr/>
            </p:nvGrpSpPr>
            <p:grpSpPr bwMode="auto">
              <a:xfrm>
                <a:off x="2516" y="1495"/>
                <a:ext cx="50" cy="73"/>
                <a:chOff x="2516" y="1495"/>
                <a:chExt cx="50" cy="73"/>
              </a:xfrm>
            </p:grpSpPr>
            <p:sp>
              <p:nvSpPr>
                <p:cNvPr id="826778" name="Freeform 2458"/>
                <p:cNvSpPr>
                  <a:spLocks/>
                </p:cNvSpPr>
                <p:nvPr/>
              </p:nvSpPr>
              <p:spPr bwMode="auto">
                <a:xfrm>
                  <a:off x="2518" y="1497"/>
                  <a:ext cx="46" cy="69"/>
                </a:xfrm>
                <a:custGeom>
                  <a:avLst/>
                  <a:gdLst>
                    <a:gd name="T0" fmla="*/ 0 w 46"/>
                    <a:gd name="T1" fmla="*/ 17 h 69"/>
                    <a:gd name="T2" fmla="*/ 12 w 46"/>
                    <a:gd name="T3" fmla="*/ 17 h 69"/>
                    <a:gd name="T4" fmla="*/ 12 w 46"/>
                    <a:gd name="T5" fmla="*/ 69 h 69"/>
                    <a:gd name="T6" fmla="*/ 35 w 46"/>
                    <a:gd name="T7" fmla="*/ 69 h 69"/>
                    <a:gd name="T8" fmla="*/ 35 w 46"/>
                    <a:gd name="T9" fmla="*/ 17 h 69"/>
                    <a:gd name="T10" fmla="*/ 46 w 46"/>
                    <a:gd name="T11" fmla="*/ 17 h 69"/>
                    <a:gd name="T12" fmla="*/ 23 w 46"/>
                    <a:gd name="T13" fmla="*/ 0 h 69"/>
                    <a:gd name="T14" fmla="*/ 0 w 46"/>
                    <a:gd name="T15" fmla="*/ 1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0" y="17"/>
                      </a:moveTo>
                      <a:lnTo>
                        <a:pt x="12" y="17"/>
                      </a:lnTo>
                      <a:lnTo>
                        <a:pt x="12" y="69"/>
                      </a:lnTo>
                      <a:lnTo>
                        <a:pt x="35" y="69"/>
                      </a:lnTo>
                      <a:lnTo>
                        <a:pt x="35" y="17"/>
                      </a:lnTo>
                      <a:lnTo>
                        <a:pt x="46" y="17"/>
                      </a:lnTo>
                      <a:lnTo>
                        <a:pt x="2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79" name="Freeform 2459"/>
                <p:cNvSpPr>
                  <a:spLocks noEditPoints="1"/>
                </p:cNvSpPr>
                <p:nvPr/>
              </p:nvSpPr>
              <p:spPr bwMode="auto">
                <a:xfrm>
                  <a:off x="2516" y="1495"/>
                  <a:ext cx="50" cy="73"/>
                </a:xfrm>
                <a:custGeom>
                  <a:avLst/>
                  <a:gdLst>
                    <a:gd name="T0" fmla="*/ 42 w 813"/>
                    <a:gd name="T1" fmla="*/ 330 h 1185"/>
                    <a:gd name="T2" fmla="*/ 27 w 813"/>
                    <a:gd name="T3" fmla="*/ 285 h 1185"/>
                    <a:gd name="T4" fmla="*/ 217 w 813"/>
                    <a:gd name="T5" fmla="*/ 285 h 1185"/>
                    <a:gd name="T6" fmla="*/ 242 w 813"/>
                    <a:gd name="T7" fmla="*/ 310 h 1185"/>
                    <a:gd name="T8" fmla="*/ 242 w 813"/>
                    <a:gd name="T9" fmla="*/ 1160 h 1185"/>
                    <a:gd name="T10" fmla="*/ 217 w 813"/>
                    <a:gd name="T11" fmla="*/ 1135 h 1185"/>
                    <a:gd name="T12" fmla="*/ 596 w 813"/>
                    <a:gd name="T13" fmla="*/ 1135 h 1185"/>
                    <a:gd name="T14" fmla="*/ 571 w 813"/>
                    <a:gd name="T15" fmla="*/ 1160 h 1185"/>
                    <a:gd name="T16" fmla="*/ 571 w 813"/>
                    <a:gd name="T17" fmla="*/ 310 h 1185"/>
                    <a:gd name="T18" fmla="*/ 596 w 813"/>
                    <a:gd name="T19" fmla="*/ 285 h 1185"/>
                    <a:gd name="T20" fmla="*/ 785 w 813"/>
                    <a:gd name="T21" fmla="*/ 285 h 1185"/>
                    <a:gd name="T22" fmla="*/ 771 w 813"/>
                    <a:gd name="T23" fmla="*/ 330 h 1185"/>
                    <a:gd name="T24" fmla="*/ 391 w 813"/>
                    <a:gd name="T25" fmla="*/ 46 h 1185"/>
                    <a:gd name="T26" fmla="*/ 421 w 813"/>
                    <a:gd name="T27" fmla="*/ 46 h 1185"/>
                    <a:gd name="T28" fmla="*/ 42 w 813"/>
                    <a:gd name="T29" fmla="*/ 330 h 1185"/>
                    <a:gd name="T30" fmla="*/ 391 w 813"/>
                    <a:gd name="T31" fmla="*/ 6 h 1185"/>
                    <a:gd name="T32" fmla="*/ 421 w 813"/>
                    <a:gd name="T33" fmla="*/ 6 h 1185"/>
                    <a:gd name="T34" fmla="*/ 800 w 813"/>
                    <a:gd name="T35" fmla="*/ 290 h 1185"/>
                    <a:gd name="T36" fmla="*/ 809 w 813"/>
                    <a:gd name="T37" fmla="*/ 318 h 1185"/>
                    <a:gd name="T38" fmla="*/ 785 w 813"/>
                    <a:gd name="T39" fmla="*/ 335 h 1185"/>
                    <a:gd name="T40" fmla="*/ 596 w 813"/>
                    <a:gd name="T41" fmla="*/ 335 h 1185"/>
                    <a:gd name="T42" fmla="*/ 621 w 813"/>
                    <a:gd name="T43" fmla="*/ 310 h 1185"/>
                    <a:gd name="T44" fmla="*/ 621 w 813"/>
                    <a:gd name="T45" fmla="*/ 1160 h 1185"/>
                    <a:gd name="T46" fmla="*/ 596 w 813"/>
                    <a:gd name="T47" fmla="*/ 1185 h 1185"/>
                    <a:gd name="T48" fmla="*/ 217 w 813"/>
                    <a:gd name="T49" fmla="*/ 1185 h 1185"/>
                    <a:gd name="T50" fmla="*/ 192 w 813"/>
                    <a:gd name="T51" fmla="*/ 1160 h 1185"/>
                    <a:gd name="T52" fmla="*/ 192 w 813"/>
                    <a:gd name="T53" fmla="*/ 310 h 1185"/>
                    <a:gd name="T54" fmla="*/ 217 w 813"/>
                    <a:gd name="T55" fmla="*/ 335 h 1185"/>
                    <a:gd name="T56" fmla="*/ 27 w 813"/>
                    <a:gd name="T57" fmla="*/ 335 h 1185"/>
                    <a:gd name="T58" fmla="*/ 3 w 813"/>
                    <a:gd name="T59" fmla="*/ 318 h 1185"/>
                    <a:gd name="T60" fmla="*/ 12 w 813"/>
                    <a:gd name="T61" fmla="*/ 290 h 1185"/>
                    <a:gd name="T62" fmla="*/ 391 w 813"/>
                    <a:gd name="T63" fmla="*/ 6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3" h="1185">
                      <a:moveTo>
                        <a:pt x="42" y="330"/>
                      </a:moveTo>
                      <a:lnTo>
                        <a:pt x="27" y="285"/>
                      </a:lnTo>
                      <a:lnTo>
                        <a:pt x="217" y="285"/>
                      </a:lnTo>
                      <a:cubicBezTo>
                        <a:pt x="231" y="285"/>
                        <a:pt x="242" y="296"/>
                        <a:pt x="242" y="310"/>
                      </a:cubicBezTo>
                      <a:lnTo>
                        <a:pt x="242" y="1160"/>
                      </a:lnTo>
                      <a:lnTo>
                        <a:pt x="217" y="1135"/>
                      </a:lnTo>
                      <a:lnTo>
                        <a:pt x="596" y="1135"/>
                      </a:lnTo>
                      <a:lnTo>
                        <a:pt x="571" y="1160"/>
                      </a:lnTo>
                      <a:lnTo>
                        <a:pt x="571" y="310"/>
                      </a:lnTo>
                      <a:cubicBezTo>
                        <a:pt x="571" y="296"/>
                        <a:pt x="582" y="285"/>
                        <a:pt x="596" y="285"/>
                      </a:cubicBezTo>
                      <a:lnTo>
                        <a:pt x="785" y="285"/>
                      </a:lnTo>
                      <a:lnTo>
                        <a:pt x="771" y="330"/>
                      </a:lnTo>
                      <a:lnTo>
                        <a:pt x="391" y="46"/>
                      </a:lnTo>
                      <a:lnTo>
                        <a:pt x="421" y="46"/>
                      </a:lnTo>
                      <a:lnTo>
                        <a:pt x="42" y="330"/>
                      </a:lnTo>
                      <a:close/>
                      <a:moveTo>
                        <a:pt x="391" y="6"/>
                      </a:moveTo>
                      <a:cubicBezTo>
                        <a:pt x="400" y="0"/>
                        <a:pt x="412" y="0"/>
                        <a:pt x="421" y="6"/>
                      </a:cubicBezTo>
                      <a:lnTo>
                        <a:pt x="800" y="290"/>
                      </a:lnTo>
                      <a:cubicBezTo>
                        <a:pt x="809" y="296"/>
                        <a:pt x="813" y="307"/>
                        <a:pt x="809" y="318"/>
                      </a:cubicBezTo>
                      <a:cubicBezTo>
                        <a:pt x="806" y="328"/>
                        <a:pt x="796" y="335"/>
                        <a:pt x="785" y="335"/>
                      </a:cubicBezTo>
                      <a:lnTo>
                        <a:pt x="596" y="335"/>
                      </a:lnTo>
                      <a:lnTo>
                        <a:pt x="621" y="310"/>
                      </a:lnTo>
                      <a:lnTo>
                        <a:pt x="621" y="1160"/>
                      </a:lnTo>
                      <a:cubicBezTo>
                        <a:pt x="621" y="1174"/>
                        <a:pt x="610" y="1185"/>
                        <a:pt x="596" y="1185"/>
                      </a:cubicBezTo>
                      <a:lnTo>
                        <a:pt x="217" y="1185"/>
                      </a:lnTo>
                      <a:cubicBezTo>
                        <a:pt x="203" y="1185"/>
                        <a:pt x="192" y="1174"/>
                        <a:pt x="192" y="1160"/>
                      </a:cubicBezTo>
                      <a:lnTo>
                        <a:pt x="192" y="310"/>
                      </a:lnTo>
                      <a:lnTo>
                        <a:pt x="217" y="335"/>
                      </a:lnTo>
                      <a:lnTo>
                        <a:pt x="27" y="335"/>
                      </a:lnTo>
                      <a:cubicBezTo>
                        <a:pt x="16" y="335"/>
                        <a:pt x="7" y="328"/>
                        <a:pt x="3" y="318"/>
                      </a:cubicBezTo>
                      <a:cubicBezTo>
                        <a:pt x="0" y="307"/>
                        <a:pt x="4" y="296"/>
                        <a:pt x="12" y="290"/>
                      </a:cubicBezTo>
                      <a:lnTo>
                        <a:pt x="391" y="6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6801" name="Group 2481"/>
            <p:cNvGrpSpPr>
              <a:grpSpLocks/>
            </p:cNvGrpSpPr>
            <p:nvPr/>
          </p:nvGrpSpPr>
          <p:grpSpPr bwMode="auto">
            <a:xfrm>
              <a:off x="1471" y="1450"/>
              <a:ext cx="371" cy="73"/>
              <a:chOff x="2172" y="919"/>
              <a:chExt cx="371" cy="73"/>
            </a:xfrm>
          </p:grpSpPr>
          <p:grpSp>
            <p:nvGrpSpPr>
              <p:cNvPr id="826794" name="Group 2474"/>
              <p:cNvGrpSpPr>
                <a:grpSpLocks/>
              </p:cNvGrpSpPr>
              <p:nvPr/>
            </p:nvGrpSpPr>
            <p:grpSpPr bwMode="auto">
              <a:xfrm>
                <a:off x="2494" y="919"/>
                <a:ext cx="49" cy="73"/>
                <a:chOff x="2494" y="919"/>
                <a:chExt cx="49" cy="73"/>
              </a:xfrm>
            </p:grpSpPr>
            <p:sp>
              <p:nvSpPr>
                <p:cNvPr id="826792" name="Freeform 2472"/>
                <p:cNvSpPr>
                  <a:spLocks/>
                </p:cNvSpPr>
                <p:nvPr/>
              </p:nvSpPr>
              <p:spPr bwMode="auto">
                <a:xfrm>
                  <a:off x="2495" y="921"/>
                  <a:ext cx="46" cy="69"/>
                </a:xfrm>
                <a:custGeom>
                  <a:avLst/>
                  <a:gdLst>
                    <a:gd name="T0" fmla="*/ 46 w 46"/>
                    <a:gd name="T1" fmla="*/ 52 h 69"/>
                    <a:gd name="T2" fmla="*/ 35 w 46"/>
                    <a:gd name="T3" fmla="*/ 52 h 69"/>
                    <a:gd name="T4" fmla="*/ 35 w 46"/>
                    <a:gd name="T5" fmla="*/ 0 h 69"/>
                    <a:gd name="T6" fmla="*/ 12 w 46"/>
                    <a:gd name="T7" fmla="*/ 0 h 69"/>
                    <a:gd name="T8" fmla="*/ 12 w 46"/>
                    <a:gd name="T9" fmla="*/ 52 h 69"/>
                    <a:gd name="T10" fmla="*/ 0 w 46"/>
                    <a:gd name="T11" fmla="*/ 52 h 69"/>
                    <a:gd name="T12" fmla="*/ 23 w 46"/>
                    <a:gd name="T13" fmla="*/ 69 h 69"/>
                    <a:gd name="T14" fmla="*/ 46 w 46"/>
                    <a:gd name="T15" fmla="*/ 5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46" y="52"/>
                      </a:moveTo>
                      <a:lnTo>
                        <a:pt x="35" y="52"/>
                      </a:lnTo>
                      <a:lnTo>
                        <a:pt x="35" y="0"/>
                      </a:lnTo>
                      <a:lnTo>
                        <a:pt x="12" y="0"/>
                      </a:lnTo>
                      <a:lnTo>
                        <a:pt x="12" y="52"/>
                      </a:lnTo>
                      <a:lnTo>
                        <a:pt x="0" y="52"/>
                      </a:lnTo>
                      <a:lnTo>
                        <a:pt x="23" y="69"/>
                      </a:lnTo>
                      <a:lnTo>
                        <a:pt x="46" y="52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93" name="Freeform 2473"/>
                <p:cNvSpPr>
                  <a:spLocks noEditPoints="1"/>
                </p:cNvSpPr>
                <p:nvPr/>
              </p:nvSpPr>
              <p:spPr bwMode="auto">
                <a:xfrm>
                  <a:off x="2494" y="919"/>
                  <a:ext cx="49" cy="73"/>
                </a:xfrm>
                <a:custGeom>
                  <a:avLst/>
                  <a:gdLst>
                    <a:gd name="T0" fmla="*/ 771 w 813"/>
                    <a:gd name="T1" fmla="*/ 855 h 1185"/>
                    <a:gd name="T2" fmla="*/ 785 w 813"/>
                    <a:gd name="T3" fmla="*/ 900 h 1185"/>
                    <a:gd name="T4" fmla="*/ 596 w 813"/>
                    <a:gd name="T5" fmla="*/ 900 h 1185"/>
                    <a:gd name="T6" fmla="*/ 571 w 813"/>
                    <a:gd name="T7" fmla="*/ 875 h 1185"/>
                    <a:gd name="T8" fmla="*/ 571 w 813"/>
                    <a:gd name="T9" fmla="*/ 25 h 1185"/>
                    <a:gd name="T10" fmla="*/ 596 w 813"/>
                    <a:gd name="T11" fmla="*/ 50 h 1185"/>
                    <a:gd name="T12" fmla="*/ 217 w 813"/>
                    <a:gd name="T13" fmla="*/ 50 h 1185"/>
                    <a:gd name="T14" fmla="*/ 242 w 813"/>
                    <a:gd name="T15" fmla="*/ 25 h 1185"/>
                    <a:gd name="T16" fmla="*/ 242 w 813"/>
                    <a:gd name="T17" fmla="*/ 875 h 1185"/>
                    <a:gd name="T18" fmla="*/ 217 w 813"/>
                    <a:gd name="T19" fmla="*/ 900 h 1185"/>
                    <a:gd name="T20" fmla="*/ 27 w 813"/>
                    <a:gd name="T21" fmla="*/ 900 h 1185"/>
                    <a:gd name="T22" fmla="*/ 42 w 813"/>
                    <a:gd name="T23" fmla="*/ 855 h 1185"/>
                    <a:gd name="T24" fmla="*/ 421 w 813"/>
                    <a:gd name="T25" fmla="*/ 1139 h 1185"/>
                    <a:gd name="T26" fmla="*/ 391 w 813"/>
                    <a:gd name="T27" fmla="*/ 1139 h 1185"/>
                    <a:gd name="T28" fmla="*/ 771 w 813"/>
                    <a:gd name="T29" fmla="*/ 855 h 1185"/>
                    <a:gd name="T30" fmla="*/ 421 w 813"/>
                    <a:gd name="T31" fmla="*/ 1179 h 1185"/>
                    <a:gd name="T32" fmla="*/ 391 w 813"/>
                    <a:gd name="T33" fmla="*/ 1179 h 1185"/>
                    <a:gd name="T34" fmla="*/ 12 w 813"/>
                    <a:gd name="T35" fmla="*/ 895 h 1185"/>
                    <a:gd name="T36" fmla="*/ 3 w 813"/>
                    <a:gd name="T37" fmla="*/ 868 h 1185"/>
                    <a:gd name="T38" fmla="*/ 27 w 813"/>
                    <a:gd name="T39" fmla="*/ 850 h 1185"/>
                    <a:gd name="T40" fmla="*/ 217 w 813"/>
                    <a:gd name="T41" fmla="*/ 850 h 1185"/>
                    <a:gd name="T42" fmla="*/ 192 w 813"/>
                    <a:gd name="T43" fmla="*/ 875 h 1185"/>
                    <a:gd name="T44" fmla="*/ 192 w 813"/>
                    <a:gd name="T45" fmla="*/ 25 h 1185"/>
                    <a:gd name="T46" fmla="*/ 217 w 813"/>
                    <a:gd name="T47" fmla="*/ 0 h 1185"/>
                    <a:gd name="T48" fmla="*/ 596 w 813"/>
                    <a:gd name="T49" fmla="*/ 0 h 1185"/>
                    <a:gd name="T50" fmla="*/ 621 w 813"/>
                    <a:gd name="T51" fmla="*/ 25 h 1185"/>
                    <a:gd name="T52" fmla="*/ 621 w 813"/>
                    <a:gd name="T53" fmla="*/ 875 h 1185"/>
                    <a:gd name="T54" fmla="*/ 596 w 813"/>
                    <a:gd name="T55" fmla="*/ 850 h 1185"/>
                    <a:gd name="T56" fmla="*/ 785 w 813"/>
                    <a:gd name="T57" fmla="*/ 850 h 1185"/>
                    <a:gd name="T58" fmla="*/ 809 w 813"/>
                    <a:gd name="T59" fmla="*/ 868 h 1185"/>
                    <a:gd name="T60" fmla="*/ 800 w 813"/>
                    <a:gd name="T61" fmla="*/ 895 h 1185"/>
                    <a:gd name="T62" fmla="*/ 421 w 813"/>
                    <a:gd name="T63" fmla="*/ 1179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3" h="1185">
                      <a:moveTo>
                        <a:pt x="771" y="855"/>
                      </a:moveTo>
                      <a:lnTo>
                        <a:pt x="785" y="900"/>
                      </a:lnTo>
                      <a:lnTo>
                        <a:pt x="596" y="900"/>
                      </a:lnTo>
                      <a:cubicBezTo>
                        <a:pt x="582" y="900"/>
                        <a:pt x="571" y="889"/>
                        <a:pt x="571" y="875"/>
                      </a:cubicBezTo>
                      <a:lnTo>
                        <a:pt x="571" y="25"/>
                      </a:lnTo>
                      <a:lnTo>
                        <a:pt x="596" y="50"/>
                      </a:lnTo>
                      <a:lnTo>
                        <a:pt x="217" y="50"/>
                      </a:lnTo>
                      <a:lnTo>
                        <a:pt x="242" y="25"/>
                      </a:lnTo>
                      <a:lnTo>
                        <a:pt x="242" y="875"/>
                      </a:lnTo>
                      <a:cubicBezTo>
                        <a:pt x="242" y="889"/>
                        <a:pt x="231" y="900"/>
                        <a:pt x="217" y="900"/>
                      </a:cubicBezTo>
                      <a:lnTo>
                        <a:pt x="27" y="900"/>
                      </a:lnTo>
                      <a:lnTo>
                        <a:pt x="42" y="855"/>
                      </a:lnTo>
                      <a:lnTo>
                        <a:pt x="421" y="1139"/>
                      </a:lnTo>
                      <a:lnTo>
                        <a:pt x="391" y="1139"/>
                      </a:lnTo>
                      <a:lnTo>
                        <a:pt x="771" y="855"/>
                      </a:lnTo>
                      <a:close/>
                      <a:moveTo>
                        <a:pt x="421" y="1179"/>
                      </a:moveTo>
                      <a:cubicBezTo>
                        <a:pt x="412" y="1185"/>
                        <a:pt x="400" y="1185"/>
                        <a:pt x="391" y="1179"/>
                      </a:cubicBezTo>
                      <a:lnTo>
                        <a:pt x="12" y="895"/>
                      </a:lnTo>
                      <a:cubicBezTo>
                        <a:pt x="4" y="889"/>
                        <a:pt x="0" y="878"/>
                        <a:pt x="3" y="868"/>
                      </a:cubicBezTo>
                      <a:cubicBezTo>
                        <a:pt x="7" y="857"/>
                        <a:pt x="16" y="850"/>
                        <a:pt x="27" y="850"/>
                      </a:cubicBezTo>
                      <a:lnTo>
                        <a:pt x="217" y="850"/>
                      </a:lnTo>
                      <a:lnTo>
                        <a:pt x="192" y="875"/>
                      </a:lnTo>
                      <a:lnTo>
                        <a:pt x="192" y="25"/>
                      </a:lnTo>
                      <a:cubicBezTo>
                        <a:pt x="192" y="12"/>
                        <a:pt x="203" y="0"/>
                        <a:pt x="217" y="0"/>
                      </a:cubicBezTo>
                      <a:lnTo>
                        <a:pt x="596" y="0"/>
                      </a:lnTo>
                      <a:cubicBezTo>
                        <a:pt x="610" y="0"/>
                        <a:pt x="621" y="12"/>
                        <a:pt x="621" y="25"/>
                      </a:cubicBezTo>
                      <a:lnTo>
                        <a:pt x="621" y="875"/>
                      </a:lnTo>
                      <a:lnTo>
                        <a:pt x="596" y="850"/>
                      </a:lnTo>
                      <a:lnTo>
                        <a:pt x="785" y="850"/>
                      </a:lnTo>
                      <a:cubicBezTo>
                        <a:pt x="796" y="850"/>
                        <a:pt x="806" y="857"/>
                        <a:pt x="809" y="868"/>
                      </a:cubicBezTo>
                      <a:cubicBezTo>
                        <a:pt x="813" y="878"/>
                        <a:pt x="809" y="889"/>
                        <a:pt x="800" y="895"/>
                      </a:cubicBezTo>
                      <a:lnTo>
                        <a:pt x="421" y="1179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797" name="Group 2477"/>
              <p:cNvGrpSpPr>
                <a:grpSpLocks/>
              </p:cNvGrpSpPr>
              <p:nvPr/>
            </p:nvGrpSpPr>
            <p:grpSpPr bwMode="auto">
              <a:xfrm>
                <a:off x="2333" y="919"/>
                <a:ext cx="49" cy="73"/>
                <a:chOff x="2333" y="919"/>
                <a:chExt cx="49" cy="73"/>
              </a:xfrm>
            </p:grpSpPr>
            <p:sp>
              <p:nvSpPr>
                <p:cNvPr id="826795" name="Freeform 2475"/>
                <p:cNvSpPr>
                  <a:spLocks/>
                </p:cNvSpPr>
                <p:nvPr/>
              </p:nvSpPr>
              <p:spPr bwMode="auto">
                <a:xfrm>
                  <a:off x="2335" y="921"/>
                  <a:ext cx="46" cy="69"/>
                </a:xfrm>
                <a:custGeom>
                  <a:avLst/>
                  <a:gdLst>
                    <a:gd name="T0" fmla="*/ 46 w 46"/>
                    <a:gd name="T1" fmla="*/ 52 h 69"/>
                    <a:gd name="T2" fmla="*/ 34 w 46"/>
                    <a:gd name="T3" fmla="*/ 52 h 69"/>
                    <a:gd name="T4" fmla="*/ 34 w 46"/>
                    <a:gd name="T5" fmla="*/ 0 h 69"/>
                    <a:gd name="T6" fmla="*/ 11 w 46"/>
                    <a:gd name="T7" fmla="*/ 0 h 69"/>
                    <a:gd name="T8" fmla="*/ 11 w 46"/>
                    <a:gd name="T9" fmla="*/ 52 h 69"/>
                    <a:gd name="T10" fmla="*/ 0 w 46"/>
                    <a:gd name="T11" fmla="*/ 52 h 69"/>
                    <a:gd name="T12" fmla="*/ 23 w 46"/>
                    <a:gd name="T13" fmla="*/ 69 h 69"/>
                    <a:gd name="T14" fmla="*/ 46 w 46"/>
                    <a:gd name="T15" fmla="*/ 5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46" y="52"/>
                      </a:moveTo>
                      <a:lnTo>
                        <a:pt x="34" y="52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11" y="52"/>
                      </a:lnTo>
                      <a:lnTo>
                        <a:pt x="0" y="52"/>
                      </a:lnTo>
                      <a:lnTo>
                        <a:pt x="23" y="69"/>
                      </a:lnTo>
                      <a:lnTo>
                        <a:pt x="46" y="52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96" name="Freeform 2476"/>
                <p:cNvSpPr>
                  <a:spLocks noEditPoints="1"/>
                </p:cNvSpPr>
                <p:nvPr/>
              </p:nvSpPr>
              <p:spPr bwMode="auto">
                <a:xfrm>
                  <a:off x="2333" y="919"/>
                  <a:ext cx="49" cy="73"/>
                </a:xfrm>
                <a:custGeom>
                  <a:avLst/>
                  <a:gdLst>
                    <a:gd name="T0" fmla="*/ 771 w 813"/>
                    <a:gd name="T1" fmla="*/ 855 h 1185"/>
                    <a:gd name="T2" fmla="*/ 786 w 813"/>
                    <a:gd name="T3" fmla="*/ 900 h 1185"/>
                    <a:gd name="T4" fmla="*/ 596 w 813"/>
                    <a:gd name="T5" fmla="*/ 900 h 1185"/>
                    <a:gd name="T6" fmla="*/ 571 w 813"/>
                    <a:gd name="T7" fmla="*/ 875 h 1185"/>
                    <a:gd name="T8" fmla="*/ 571 w 813"/>
                    <a:gd name="T9" fmla="*/ 25 h 1185"/>
                    <a:gd name="T10" fmla="*/ 596 w 813"/>
                    <a:gd name="T11" fmla="*/ 50 h 1185"/>
                    <a:gd name="T12" fmla="*/ 217 w 813"/>
                    <a:gd name="T13" fmla="*/ 50 h 1185"/>
                    <a:gd name="T14" fmla="*/ 242 w 813"/>
                    <a:gd name="T15" fmla="*/ 25 h 1185"/>
                    <a:gd name="T16" fmla="*/ 242 w 813"/>
                    <a:gd name="T17" fmla="*/ 875 h 1185"/>
                    <a:gd name="T18" fmla="*/ 217 w 813"/>
                    <a:gd name="T19" fmla="*/ 900 h 1185"/>
                    <a:gd name="T20" fmla="*/ 27 w 813"/>
                    <a:gd name="T21" fmla="*/ 900 h 1185"/>
                    <a:gd name="T22" fmla="*/ 42 w 813"/>
                    <a:gd name="T23" fmla="*/ 855 h 1185"/>
                    <a:gd name="T24" fmla="*/ 422 w 813"/>
                    <a:gd name="T25" fmla="*/ 1139 h 1185"/>
                    <a:gd name="T26" fmla="*/ 392 w 813"/>
                    <a:gd name="T27" fmla="*/ 1139 h 1185"/>
                    <a:gd name="T28" fmla="*/ 771 w 813"/>
                    <a:gd name="T29" fmla="*/ 855 h 1185"/>
                    <a:gd name="T30" fmla="*/ 422 w 813"/>
                    <a:gd name="T31" fmla="*/ 1179 h 1185"/>
                    <a:gd name="T32" fmla="*/ 392 w 813"/>
                    <a:gd name="T33" fmla="*/ 1179 h 1185"/>
                    <a:gd name="T34" fmla="*/ 13 w 813"/>
                    <a:gd name="T35" fmla="*/ 895 h 1185"/>
                    <a:gd name="T36" fmla="*/ 4 w 813"/>
                    <a:gd name="T37" fmla="*/ 868 h 1185"/>
                    <a:gd name="T38" fmla="*/ 27 w 813"/>
                    <a:gd name="T39" fmla="*/ 850 h 1185"/>
                    <a:gd name="T40" fmla="*/ 217 w 813"/>
                    <a:gd name="T41" fmla="*/ 850 h 1185"/>
                    <a:gd name="T42" fmla="*/ 192 w 813"/>
                    <a:gd name="T43" fmla="*/ 875 h 1185"/>
                    <a:gd name="T44" fmla="*/ 192 w 813"/>
                    <a:gd name="T45" fmla="*/ 25 h 1185"/>
                    <a:gd name="T46" fmla="*/ 217 w 813"/>
                    <a:gd name="T47" fmla="*/ 0 h 1185"/>
                    <a:gd name="T48" fmla="*/ 596 w 813"/>
                    <a:gd name="T49" fmla="*/ 0 h 1185"/>
                    <a:gd name="T50" fmla="*/ 621 w 813"/>
                    <a:gd name="T51" fmla="*/ 25 h 1185"/>
                    <a:gd name="T52" fmla="*/ 621 w 813"/>
                    <a:gd name="T53" fmla="*/ 875 h 1185"/>
                    <a:gd name="T54" fmla="*/ 596 w 813"/>
                    <a:gd name="T55" fmla="*/ 850 h 1185"/>
                    <a:gd name="T56" fmla="*/ 786 w 813"/>
                    <a:gd name="T57" fmla="*/ 850 h 1185"/>
                    <a:gd name="T58" fmla="*/ 810 w 813"/>
                    <a:gd name="T59" fmla="*/ 868 h 1185"/>
                    <a:gd name="T60" fmla="*/ 801 w 813"/>
                    <a:gd name="T61" fmla="*/ 895 h 1185"/>
                    <a:gd name="T62" fmla="*/ 422 w 813"/>
                    <a:gd name="T63" fmla="*/ 1179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3" h="1185">
                      <a:moveTo>
                        <a:pt x="771" y="855"/>
                      </a:moveTo>
                      <a:lnTo>
                        <a:pt x="786" y="900"/>
                      </a:lnTo>
                      <a:lnTo>
                        <a:pt x="596" y="900"/>
                      </a:lnTo>
                      <a:cubicBezTo>
                        <a:pt x="582" y="900"/>
                        <a:pt x="571" y="889"/>
                        <a:pt x="571" y="875"/>
                      </a:cubicBezTo>
                      <a:lnTo>
                        <a:pt x="571" y="25"/>
                      </a:lnTo>
                      <a:lnTo>
                        <a:pt x="596" y="50"/>
                      </a:lnTo>
                      <a:lnTo>
                        <a:pt x="217" y="50"/>
                      </a:lnTo>
                      <a:lnTo>
                        <a:pt x="242" y="25"/>
                      </a:lnTo>
                      <a:lnTo>
                        <a:pt x="242" y="875"/>
                      </a:lnTo>
                      <a:cubicBezTo>
                        <a:pt x="242" y="889"/>
                        <a:pt x="231" y="900"/>
                        <a:pt x="217" y="900"/>
                      </a:cubicBezTo>
                      <a:lnTo>
                        <a:pt x="27" y="900"/>
                      </a:lnTo>
                      <a:lnTo>
                        <a:pt x="42" y="855"/>
                      </a:lnTo>
                      <a:lnTo>
                        <a:pt x="422" y="1139"/>
                      </a:lnTo>
                      <a:lnTo>
                        <a:pt x="392" y="1139"/>
                      </a:lnTo>
                      <a:lnTo>
                        <a:pt x="771" y="855"/>
                      </a:lnTo>
                      <a:close/>
                      <a:moveTo>
                        <a:pt x="422" y="1179"/>
                      </a:moveTo>
                      <a:cubicBezTo>
                        <a:pt x="413" y="1185"/>
                        <a:pt x="401" y="1185"/>
                        <a:pt x="392" y="1179"/>
                      </a:cubicBezTo>
                      <a:lnTo>
                        <a:pt x="13" y="895"/>
                      </a:lnTo>
                      <a:cubicBezTo>
                        <a:pt x="4" y="889"/>
                        <a:pt x="0" y="878"/>
                        <a:pt x="4" y="868"/>
                      </a:cubicBezTo>
                      <a:cubicBezTo>
                        <a:pt x="7" y="857"/>
                        <a:pt x="17" y="850"/>
                        <a:pt x="27" y="850"/>
                      </a:cubicBezTo>
                      <a:lnTo>
                        <a:pt x="217" y="850"/>
                      </a:lnTo>
                      <a:lnTo>
                        <a:pt x="192" y="875"/>
                      </a:lnTo>
                      <a:lnTo>
                        <a:pt x="192" y="25"/>
                      </a:lnTo>
                      <a:cubicBezTo>
                        <a:pt x="192" y="12"/>
                        <a:pt x="203" y="0"/>
                        <a:pt x="217" y="0"/>
                      </a:cubicBezTo>
                      <a:lnTo>
                        <a:pt x="596" y="0"/>
                      </a:lnTo>
                      <a:cubicBezTo>
                        <a:pt x="610" y="0"/>
                        <a:pt x="621" y="12"/>
                        <a:pt x="621" y="25"/>
                      </a:cubicBezTo>
                      <a:lnTo>
                        <a:pt x="621" y="875"/>
                      </a:lnTo>
                      <a:lnTo>
                        <a:pt x="596" y="850"/>
                      </a:lnTo>
                      <a:lnTo>
                        <a:pt x="786" y="850"/>
                      </a:lnTo>
                      <a:cubicBezTo>
                        <a:pt x="797" y="850"/>
                        <a:pt x="806" y="857"/>
                        <a:pt x="810" y="868"/>
                      </a:cubicBezTo>
                      <a:cubicBezTo>
                        <a:pt x="813" y="878"/>
                        <a:pt x="809" y="889"/>
                        <a:pt x="801" y="895"/>
                      </a:cubicBezTo>
                      <a:lnTo>
                        <a:pt x="422" y="1179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800" name="Group 2480"/>
              <p:cNvGrpSpPr>
                <a:grpSpLocks/>
              </p:cNvGrpSpPr>
              <p:nvPr/>
            </p:nvGrpSpPr>
            <p:grpSpPr bwMode="auto">
              <a:xfrm>
                <a:off x="2172" y="919"/>
                <a:ext cx="49" cy="73"/>
                <a:chOff x="2172" y="919"/>
                <a:chExt cx="49" cy="73"/>
              </a:xfrm>
            </p:grpSpPr>
            <p:sp>
              <p:nvSpPr>
                <p:cNvPr id="826798" name="Freeform 2478"/>
                <p:cNvSpPr>
                  <a:spLocks/>
                </p:cNvSpPr>
                <p:nvPr/>
              </p:nvSpPr>
              <p:spPr bwMode="auto">
                <a:xfrm>
                  <a:off x="2174" y="921"/>
                  <a:ext cx="46" cy="69"/>
                </a:xfrm>
                <a:custGeom>
                  <a:avLst/>
                  <a:gdLst>
                    <a:gd name="T0" fmla="*/ 46 w 46"/>
                    <a:gd name="T1" fmla="*/ 52 h 69"/>
                    <a:gd name="T2" fmla="*/ 34 w 46"/>
                    <a:gd name="T3" fmla="*/ 52 h 69"/>
                    <a:gd name="T4" fmla="*/ 34 w 46"/>
                    <a:gd name="T5" fmla="*/ 0 h 69"/>
                    <a:gd name="T6" fmla="*/ 11 w 46"/>
                    <a:gd name="T7" fmla="*/ 0 h 69"/>
                    <a:gd name="T8" fmla="*/ 11 w 46"/>
                    <a:gd name="T9" fmla="*/ 52 h 69"/>
                    <a:gd name="T10" fmla="*/ 0 w 46"/>
                    <a:gd name="T11" fmla="*/ 52 h 69"/>
                    <a:gd name="T12" fmla="*/ 23 w 46"/>
                    <a:gd name="T13" fmla="*/ 69 h 69"/>
                    <a:gd name="T14" fmla="*/ 46 w 46"/>
                    <a:gd name="T15" fmla="*/ 5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46" y="52"/>
                      </a:moveTo>
                      <a:lnTo>
                        <a:pt x="34" y="52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11" y="52"/>
                      </a:lnTo>
                      <a:lnTo>
                        <a:pt x="0" y="52"/>
                      </a:lnTo>
                      <a:lnTo>
                        <a:pt x="23" y="69"/>
                      </a:lnTo>
                      <a:lnTo>
                        <a:pt x="46" y="52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99" name="Freeform 2479"/>
                <p:cNvSpPr>
                  <a:spLocks noEditPoints="1"/>
                </p:cNvSpPr>
                <p:nvPr/>
              </p:nvSpPr>
              <p:spPr bwMode="auto">
                <a:xfrm>
                  <a:off x="2172" y="919"/>
                  <a:ext cx="49" cy="73"/>
                </a:xfrm>
                <a:custGeom>
                  <a:avLst/>
                  <a:gdLst>
                    <a:gd name="T0" fmla="*/ 771 w 813"/>
                    <a:gd name="T1" fmla="*/ 855 h 1185"/>
                    <a:gd name="T2" fmla="*/ 786 w 813"/>
                    <a:gd name="T3" fmla="*/ 900 h 1185"/>
                    <a:gd name="T4" fmla="*/ 596 w 813"/>
                    <a:gd name="T5" fmla="*/ 900 h 1185"/>
                    <a:gd name="T6" fmla="*/ 571 w 813"/>
                    <a:gd name="T7" fmla="*/ 875 h 1185"/>
                    <a:gd name="T8" fmla="*/ 571 w 813"/>
                    <a:gd name="T9" fmla="*/ 25 h 1185"/>
                    <a:gd name="T10" fmla="*/ 596 w 813"/>
                    <a:gd name="T11" fmla="*/ 50 h 1185"/>
                    <a:gd name="T12" fmla="*/ 217 w 813"/>
                    <a:gd name="T13" fmla="*/ 50 h 1185"/>
                    <a:gd name="T14" fmla="*/ 242 w 813"/>
                    <a:gd name="T15" fmla="*/ 25 h 1185"/>
                    <a:gd name="T16" fmla="*/ 242 w 813"/>
                    <a:gd name="T17" fmla="*/ 875 h 1185"/>
                    <a:gd name="T18" fmla="*/ 217 w 813"/>
                    <a:gd name="T19" fmla="*/ 900 h 1185"/>
                    <a:gd name="T20" fmla="*/ 27 w 813"/>
                    <a:gd name="T21" fmla="*/ 900 h 1185"/>
                    <a:gd name="T22" fmla="*/ 42 w 813"/>
                    <a:gd name="T23" fmla="*/ 855 h 1185"/>
                    <a:gd name="T24" fmla="*/ 422 w 813"/>
                    <a:gd name="T25" fmla="*/ 1139 h 1185"/>
                    <a:gd name="T26" fmla="*/ 392 w 813"/>
                    <a:gd name="T27" fmla="*/ 1139 h 1185"/>
                    <a:gd name="T28" fmla="*/ 771 w 813"/>
                    <a:gd name="T29" fmla="*/ 855 h 1185"/>
                    <a:gd name="T30" fmla="*/ 422 w 813"/>
                    <a:gd name="T31" fmla="*/ 1179 h 1185"/>
                    <a:gd name="T32" fmla="*/ 392 w 813"/>
                    <a:gd name="T33" fmla="*/ 1179 h 1185"/>
                    <a:gd name="T34" fmla="*/ 13 w 813"/>
                    <a:gd name="T35" fmla="*/ 895 h 1185"/>
                    <a:gd name="T36" fmla="*/ 4 w 813"/>
                    <a:gd name="T37" fmla="*/ 868 h 1185"/>
                    <a:gd name="T38" fmla="*/ 27 w 813"/>
                    <a:gd name="T39" fmla="*/ 850 h 1185"/>
                    <a:gd name="T40" fmla="*/ 217 w 813"/>
                    <a:gd name="T41" fmla="*/ 850 h 1185"/>
                    <a:gd name="T42" fmla="*/ 192 w 813"/>
                    <a:gd name="T43" fmla="*/ 875 h 1185"/>
                    <a:gd name="T44" fmla="*/ 192 w 813"/>
                    <a:gd name="T45" fmla="*/ 25 h 1185"/>
                    <a:gd name="T46" fmla="*/ 217 w 813"/>
                    <a:gd name="T47" fmla="*/ 0 h 1185"/>
                    <a:gd name="T48" fmla="*/ 596 w 813"/>
                    <a:gd name="T49" fmla="*/ 0 h 1185"/>
                    <a:gd name="T50" fmla="*/ 621 w 813"/>
                    <a:gd name="T51" fmla="*/ 25 h 1185"/>
                    <a:gd name="T52" fmla="*/ 621 w 813"/>
                    <a:gd name="T53" fmla="*/ 875 h 1185"/>
                    <a:gd name="T54" fmla="*/ 596 w 813"/>
                    <a:gd name="T55" fmla="*/ 850 h 1185"/>
                    <a:gd name="T56" fmla="*/ 786 w 813"/>
                    <a:gd name="T57" fmla="*/ 850 h 1185"/>
                    <a:gd name="T58" fmla="*/ 810 w 813"/>
                    <a:gd name="T59" fmla="*/ 868 h 1185"/>
                    <a:gd name="T60" fmla="*/ 801 w 813"/>
                    <a:gd name="T61" fmla="*/ 895 h 1185"/>
                    <a:gd name="T62" fmla="*/ 422 w 813"/>
                    <a:gd name="T63" fmla="*/ 1179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3" h="1185">
                      <a:moveTo>
                        <a:pt x="771" y="855"/>
                      </a:moveTo>
                      <a:lnTo>
                        <a:pt x="786" y="900"/>
                      </a:lnTo>
                      <a:lnTo>
                        <a:pt x="596" y="900"/>
                      </a:lnTo>
                      <a:cubicBezTo>
                        <a:pt x="582" y="900"/>
                        <a:pt x="571" y="889"/>
                        <a:pt x="571" y="875"/>
                      </a:cubicBezTo>
                      <a:lnTo>
                        <a:pt x="571" y="25"/>
                      </a:lnTo>
                      <a:lnTo>
                        <a:pt x="596" y="50"/>
                      </a:lnTo>
                      <a:lnTo>
                        <a:pt x="217" y="50"/>
                      </a:lnTo>
                      <a:lnTo>
                        <a:pt x="242" y="25"/>
                      </a:lnTo>
                      <a:lnTo>
                        <a:pt x="242" y="875"/>
                      </a:lnTo>
                      <a:cubicBezTo>
                        <a:pt x="242" y="889"/>
                        <a:pt x="231" y="900"/>
                        <a:pt x="217" y="900"/>
                      </a:cubicBezTo>
                      <a:lnTo>
                        <a:pt x="27" y="900"/>
                      </a:lnTo>
                      <a:lnTo>
                        <a:pt x="42" y="855"/>
                      </a:lnTo>
                      <a:lnTo>
                        <a:pt x="422" y="1139"/>
                      </a:lnTo>
                      <a:lnTo>
                        <a:pt x="392" y="1139"/>
                      </a:lnTo>
                      <a:lnTo>
                        <a:pt x="771" y="855"/>
                      </a:lnTo>
                      <a:close/>
                      <a:moveTo>
                        <a:pt x="422" y="1179"/>
                      </a:moveTo>
                      <a:cubicBezTo>
                        <a:pt x="413" y="1185"/>
                        <a:pt x="401" y="1185"/>
                        <a:pt x="392" y="1179"/>
                      </a:cubicBezTo>
                      <a:lnTo>
                        <a:pt x="13" y="895"/>
                      </a:lnTo>
                      <a:cubicBezTo>
                        <a:pt x="4" y="889"/>
                        <a:pt x="0" y="878"/>
                        <a:pt x="4" y="868"/>
                      </a:cubicBezTo>
                      <a:cubicBezTo>
                        <a:pt x="7" y="857"/>
                        <a:pt x="17" y="850"/>
                        <a:pt x="27" y="850"/>
                      </a:cubicBezTo>
                      <a:lnTo>
                        <a:pt x="217" y="850"/>
                      </a:lnTo>
                      <a:lnTo>
                        <a:pt x="192" y="875"/>
                      </a:lnTo>
                      <a:lnTo>
                        <a:pt x="192" y="25"/>
                      </a:lnTo>
                      <a:cubicBezTo>
                        <a:pt x="192" y="12"/>
                        <a:pt x="203" y="0"/>
                        <a:pt x="217" y="0"/>
                      </a:cubicBezTo>
                      <a:lnTo>
                        <a:pt x="596" y="0"/>
                      </a:lnTo>
                      <a:cubicBezTo>
                        <a:pt x="610" y="0"/>
                        <a:pt x="621" y="12"/>
                        <a:pt x="621" y="25"/>
                      </a:cubicBezTo>
                      <a:lnTo>
                        <a:pt x="621" y="875"/>
                      </a:lnTo>
                      <a:lnTo>
                        <a:pt x="596" y="850"/>
                      </a:lnTo>
                      <a:lnTo>
                        <a:pt x="786" y="850"/>
                      </a:lnTo>
                      <a:cubicBezTo>
                        <a:pt x="797" y="850"/>
                        <a:pt x="806" y="857"/>
                        <a:pt x="810" y="868"/>
                      </a:cubicBezTo>
                      <a:cubicBezTo>
                        <a:pt x="813" y="878"/>
                        <a:pt x="809" y="889"/>
                        <a:pt x="801" y="895"/>
                      </a:cubicBezTo>
                      <a:lnTo>
                        <a:pt x="422" y="1179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6929" name="Group 2609"/>
            <p:cNvGrpSpPr>
              <a:grpSpLocks/>
            </p:cNvGrpSpPr>
            <p:nvPr/>
          </p:nvGrpSpPr>
          <p:grpSpPr bwMode="auto">
            <a:xfrm>
              <a:off x="1273" y="1420"/>
              <a:ext cx="129" cy="676"/>
              <a:chOff x="1974" y="889"/>
              <a:chExt cx="129" cy="676"/>
            </a:xfrm>
          </p:grpSpPr>
          <p:sp>
            <p:nvSpPr>
              <p:cNvPr id="826812" name="Rectangle 2492"/>
              <p:cNvSpPr>
                <a:spLocks noChangeArrowheads="1"/>
              </p:cNvSpPr>
              <p:nvPr/>
            </p:nvSpPr>
            <p:spPr bwMode="auto">
              <a:xfrm>
                <a:off x="1974" y="889"/>
                <a:ext cx="1" cy="676"/>
              </a:xfrm>
              <a:prstGeom prst="rect">
                <a:avLst/>
              </a:prstGeom>
              <a:solidFill>
                <a:srgbClr val="660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3" name="Rectangle 2493"/>
              <p:cNvSpPr>
                <a:spLocks noChangeArrowheads="1"/>
              </p:cNvSpPr>
              <p:nvPr/>
            </p:nvSpPr>
            <p:spPr bwMode="auto">
              <a:xfrm>
                <a:off x="1974" y="889"/>
                <a:ext cx="1" cy="676"/>
              </a:xfrm>
              <a:prstGeom prst="rect">
                <a:avLst/>
              </a:prstGeom>
              <a:solidFill>
                <a:srgbClr val="66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4" name="Rectangle 2494"/>
              <p:cNvSpPr>
                <a:spLocks noChangeArrowheads="1"/>
              </p:cNvSpPr>
              <p:nvPr/>
            </p:nvSpPr>
            <p:spPr bwMode="auto">
              <a:xfrm>
                <a:off x="1975" y="889"/>
                <a:ext cx="1" cy="676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5" name="Rectangle 2495"/>
              <p:cNvSpPr>
                <a:spLocks noChangeArrowheads="1"/>
              </p:cNvSpPr>
              <p:nvPr/>
            </p:nvSpPr>
            <p:spPr bwMode="auto">
              <a:xfrm>
                <a:off x="1975" y="889"/>
                <a:ext cx="1" cy="676"/>
              </a:xfrm>
              <a:prstGeom prst="rect">
                <a:avLst/>
              </a:prstGeom>
              <a:solidFill>
                <a:srgbClr val="671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6" name="Rectangle 2496"/>
              <p:cNvSpPr>
                <a:spLocks noChangeArrowheads="1"/>
              </p:cNvSpPr>
              <p:nvPr/>
            </p:nvSpPr>
            <p:spPr bwMode="auto">
              <a:xfrm>
                <a:off x="1976" y="889"/>
                <a:ext cx="1" cy="676"/>
              </a:xfrm>
              <a:prstGeom prst="rect">
                <a:avLst/>
              </a:prstGeom>
              <a:solidFill>
                <a:srgbClr val="67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7" name="Rectangle 2497"/>
              <p:cNvSpPr>
                <a:spLocks noChangeArrowheads="1"/>
              </p:cNvSpPr>
              <p:nvPr/>
            </p:nvSpPr>
            <p:spPr bwMode="auto">
              <a:xfrm>
                <a:off x="1976" y="889"/>
                <a:ext cx="1" cy="676"/>
              </a:xfrm>
              <a:prstGeom prst="rect">
                <a:avLst/>
              </a:prstGeom>
              <a:solidFill>
                <a:srgbClr val="681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8" name="Rectangle 2498"/>
              <p:cNvSpPr>
                <a:spLocks noChangeArrowheads="1"/>
              </p:cNvSpPr>
              <p:nvPr/>
            </p:nvSpPr>
            <p:spPr bwMode="auto">
              <a:xfrm>
                <a:off x="1977" y="889"/>
                <a:ext cx="1" cy="676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19" name="Rectangle 2499"/>
              <p:cNvSpPr>
                <a:spLocks noChangeArrowheads="1"/>
              </p:cNvSpPr>
              <p:nvPr/>
            </p:nvSpPr>
            <p:spPr bwMode="auto">
              <a:xfrm>
                <a:off x="1978" y="889"/>
                <a:ext cx="1" cy="676"/>
              </a:xfrm>
              <a:prstGeom prst="rect">
                <a:avLst/>
              </a:prstGeom>
              <a:solidFill>
                <a:srgbClr val="691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0" name="Rectangle 2500"/>
              <p:cNvSpPr>
                <a:spLocks noChangeArrowheads="1"/>
              </p:cNvSpPr>
              <p:nvPr/>
            </p:nvSpPr>
            <p:spPr bwMode="auto">
              <a:xfrm>
                <a:off x="1979" y="889"/>
                <a:ext cx="1" cy="676"/>
              </a:xfrm>
              <a:prstGeom prst="rect">
                <a:avLst/>
              </a:prstGeom>
              <a:solidFill>
                <a:srgbClr val="692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1" name="Rectangle 2501"/>
              <p:cNvSpPr>
                <a:spLocks noChangeArrowheads="1"/>
              </p:cNvSpPr>
              <p:nvPr/>
            </p:nvSpPr>
            <p:spPr bwMode="auto">
              <a:xfrm>
                <a:off x="1979" y="889"/>
                <a:ext cx="1" cy="676"/>
              </a:xfrm>
              <a:prstGeom prst="rect">
                <a:avLst/>
              </a:prstGeom>
              <a:solidFill>
                <a:srgbClr val="692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2" name="Rectangle 2502"/>
              <p:cNvSpPr>
                <a:spLocks noChangeArrowheads="1"/>
              </p:cNvSpPr>
              <p:nvPr/>
            </p:nvSpPr>
            <p:spPr bwMode="auto">
              <a:xfrm>
                <a:off x="1980" y="889"/>
                <a:ext cx="1" cy="676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3" name="Rectangle 2503"/>
              <p:cNvSpPr>
                <a:spLocks noChangeArrowheads="1"/>
              </p:cNvSpPr>
              <p:nvPr/>
            </p:nvSpPr>
            <p:spPr bwMode="auto">
              <a:xfrm>
                <a:off x="1981" y="889"/>
                <a:ext cx="1" cy="676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4" name="Rectangle 2504"/>
              <p:cNvSpPr>
                <a:spLocks noChangeArrowheads="1"/>
              </p:cNvSpPr>
              <p:nvPr/>
            </p:nvSpPr>
            <p:spPr bwMode="auto">
              <a:xfrm>
                <a:off x="1982" y="889"/>
                <a:ext cx="1" cy="676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5" name="Rectangle 2505"/>
              <p:cNvSpPr>
                <a:spLocks noChangeArrowheads="1"/>
              </p:cNvSpPr>
              <p:nvPr/>
            </p:nvSpPr>
            <p:spPr bwMode="auto">
              <a:xfrm>
                <a:off x="1983" y="889"/>
                <a:ext cx="1" cy="67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6" name="Rectangle 2506"/>
              <p:cNvSpPr>
                <a:spLocks noChangeArrowheads="1"/>
              </p:cNvSpPr>
              <p:nvPr/>
            </p:nvSpPr>
            <p:spPr bwMode="auto">
              <a:xfrm>
                <a:off x="1984" y="889"/>
                <a:ext cx="1" cy="67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7" name="Rectangle 2507"/>
              <p:cNvSpPr>
                <a:spLocks noChangeArrowheads="1"/>
              </p:cNvSpPr>
              <p:nvPr/>
            </p:nvSpPr>
            <p:spPr bwMode="auto">
              <a:xfrm>
                <a:off x="1985" y="889"/>
                <a:ext cx="1" cy="676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8" name="Rectangle 2508"/>
              <p:cNvSpPr>
                <a:spLocks noChangeArrowheads="1"/>
              </p:cNvSpPr>
              <p:nvPr/>
            </p:nvSpPr>
            <p:spPr bwMode="auto">
              <a:xfrm>
                <a:off x="1985" y="889"/>
                <a:ext cx="1" cy="676"/>
              </a:xfrm>
              <a:prstGeom prst="rect">
                <a:avLst/>
              </a:prstGeom>
              <a:solidFill>
                <a:srgbClr val="6E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29" name="Rectangle 2509"/>
              <p:cNvSpPr>
                <a:spLocks noChangeArrowheads="1"/>
              </p:cNvSpPr>
              <p:nvPr/>
            </p:nvSpPr>
            <p:spPr bwMode="auto">
              <a:xfrm>
                <a:off x="1986" y="889"/>
                <a:ext cx="1" cy="676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0" name="Rectangle 2510"/>
              <p:cNvSpPr>
                <a:spLocks noChangeArrowheads="1"/>
              </p:cNvSpPr>
              <p:nvPr/>
            </p:nvSpPr>
            <p:spPr bwMode="auto">
              <a:xfrm>
                <a:off x="1987" y="889"/>
                <a:ext cx="1" cy="676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1" name="Rectangle 2511"/>
              <p:cNvSpPr>
                <a:spLocks noChangeArrowheads="1"/>
              </p:cNvSpPr>
              <p:nvPr/>
            </p:nvSpPr>
            <p:spPr bwMode="auto">
              <a:xfrm>
                <a:off x="1988" y="889"/>
                <a:ext cx="1" cy="676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2" name="Rectangle 2512"/>
              <p:cNvSpPr>
                <a:spLocks noChangeArrowheads="1"/>
              </p:cNvSpPr>
              <p:nvPr/>
            </p:nvSpPr>
            <p:spPr bwMode="auto">
              <a:xfrm>
                <a:off x="1989" y="889"/>
                <a:ext cx="1" cy="676"/>
              </a:xfrm>
              <a:prstGeom prst="rect">
                <a:avLst/>
              </a:prstGeom>
              <a:solidFill>
                <a:srgbClr val="71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3" name="Rectangle 2513"/>
              <p:cNvSpPr>
                <a:spLocks noChangeArrowheads="1"/>
              </p:cNvSpPr>
              <p:nvPr/>
            </p:nvSpPr>
            <p:spPr bwMode="auto">
              <a:xfrm>
                <a:off x="1989" y="889"/>
                <a:ext cx="1" cy="676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4" name="Rectangle 2514"/>
              <p:cNvSpPr>
                <a:spLocks noChangeArrowheads="1"/>
              </p:cNvSpPr>
              <p:nvPr/>
            </p:nvSpPr>
            <p:spPr bwMode="auto">
              <a:xfrm>
                <a:off x="1990" y="889"/>
                <a:ext cx="1" cy="676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5" name="Rectangle 2515"/>
              <p:cNvSpPr>
                <a:spLocks noChangeArrowheads="1"/>
              </p:cNvSpPr>
              <p:nvPr/>
            </p:nvSpPr>
            <p:spPr bwMode="auto">
              <a:xfrm>
                <a:off x="1991" y="889"/>
                <a:ext cx="1" cy="676"/>
              </a:xfrm>
              <a:prstGeom prst="rect">
                <a:avLst/>
              </a:prstGeom>
              <a:solidFill>
                <a:srgbClr val="73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6" name="Rectangle 2516"/>
              <p:cNvSpPr>
                <a:spLocks noChangeArrowheads="1"/>
              </p:cNvSpPr>
              <p:nvPr/>
            </p:nvSpPr>
            <p:spPr bwMode="auto">
              <a:xfrm>
                <a:off x="1992" y="889"/>
                <a:ext cx="1" cy="67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7" name="Rectangle 2517"/>
              <p:cNvSpPr>
                <a:spLocks noChangeArrowheads="1"/>
              </p:cNvSpPr>
              <p:nvPr/>
            </p:nvSpPr>
            <p:spPr bwMode="auto">
              <a:xfrm>
                <a:off x="1992" y="889"/>
                <a:ext cx="1" cy="676"/>
              </a:xfrm>
              <a:prstGeom prst="rect">
                <a:avLst/>
              </a:prstGeom>
              <a:solidFill>
                <a:srgbClr val="764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8" name="Rectangle 2518"/>
              <p:cNvSpPr>
                <a:spLocks noChangeArrowheads="1"/>
              </p:cNvSpPr>
              <p:nvPr/>
            </p:nvSpPr>
            <p:spPr bwMode="auto">
              <a:xfrm>
                <a:off x="1993" y="889"/>
                <a:ext cx="1" cy="676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39" name="Rectangle 2519"/>
              <p:cNvSpPr>
                <a:spLocks noChangeArrowheads="1"/>
              </p:cNvSpPr>
              <p:nvPr/>
            </p:nvSpPr>
            <p:spPr bwMode="auto">
              <a:xfrm>
                <a:off x="1994" y="889"/>
                <a:ext cx="1" cy="676"/>
              </a:xfrm>
              <a:prstGeom prst="rect">
                <a:avLst/>
              </a:prstGeom>
              <a:solidFill>
                <a:srgbClr val="78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0" name="Rectangle 2520"/>
              <p:cNvSpPr>
                <a:spLocks noChangeArrowheads="1"/>
              </p:cNvSpPr>
              <p:nvPr/>
            </p:nvSpPr>
            <p:spPr bwMode="auto">
              <a:xfrm>
                <a:off x="1995" y="889"/>
                <a:ext cx="1" cy="676"/>
              </a:xfrm>
              <a:prstGeom prst="rect">
                <a:avLst/>
              </a:prstGeom>
              <a:solidFill>
                <a:srgbClr val="7A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1" name="Rectangle 2521"/>
              <p:cNvSpPr>
                <a:spLocks noChangeArrowheads="1"/>
              </p:cNvSpPr>
              <p:nvPr/>
            </p:nvSpPr>
            <p:spPr bwMode="auto">
              <a:xfrm>
                <a:off x="1996" y="889"/>
                <a:ext cx="1" cy="676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2" name="Rectangle 2522"/>
              <p:cNvSpPr>
                <a:spLocks noChangeArrowheads="1"/>
              </p:cNvSpPr>
              <p:nvPr/>
            </p:nvSpPr>
            <p:spPr bwMode="auto">
              <a:xfrm>
                <a:off x="1997" y="889"/>
                <a:ext cx="1" cy="676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3" name="Rectangle 2523"/>
              <p:cNvSpPr>
                <a:spLocks noChangeArrowheads="1"/>
              </p:cNvSpPr>
              <p:nvPr/>
            </p:nvSpPr>
            <p:spPr bwMode="auto">
              <a:xfrm>
                <a:off x="1997" y="889"/>
                <a:ext cx="1" cy="676"/>
              </a:xfrm>
              <a:prstGeom prst="rect">
                <a:avLst/>
              </a:prstGeom>
              <a:solidFill>
                <a:srgbClr val="7C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4" name="Rectangle 2524"/>
              <p:cNvSpPr>
                <a:spLocks noChangeArrowheads="1"/>
              </p:cNvSpPr>
              <p:nvPr/>
            </p:nvSpPr>
            <p:spPr bwMode="auto">
              <a:xfrm>
                <a:off x="1998" y="889"/>
                <a:ext cx="1" cy="676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5" name="Rectangle 2525"/>
              <p:cNvSpPr>
                <a:spLocks noChangeArrowheads="1"/>
              </p:cNvSpPr>
              <p:nvPr/>
            </p:nvSpPr>
            <p:spPr bwMode="auto">
              <a:xfrm>
                <a:off x="1999" y="889"/>
                <a:ext cx="1" cy="676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6" name="Rectangle 2526"/>
              <p:cNvSpPr>
                <a:spLocks noChangeArrowheads="1"/>
              </p:cNvSpPr>
              <p:nvPr/>
            </p:nvSpPr>
            <p:spPr bwMode="auto">
              <a:xfrm>
                <a:off x="2000" y="889"/>
                <a:ext cx="1" cy="676"/>
              </a:xfrm>
              <a:prstGeom prst="rect">
                <a:avLst/>
              </a:prstGeom>
              <a:solidFill>
                <a:srgbClr val="815A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7" name="Rectangle 2527"/>
              <p:cNvSpPr>
                <a:spLocks noChangeArrowheads="1"/>
              </p:cNvSpPr>
              <p:nvPr/>
            </p:nvSpPr>
            <p:spPr bwMode="auto">
              <a:xfrm>
                <a:off x="2001" y="889"/>
                <a:ext cx="1" cy="676"/>
              </a:xfrm>
              <a:prstGeom prst="rect">
                <a:avLst/>
              </a:prstGeom>
              <a:solidFill>
                <a:srgbClr val="815C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8" name="Rectangle 2528"/>
              <p:cNvSpPr>
                <a:spLocks noChangeArrowheads="1"/>
              </p:cNvSpPr>
              <p:nvPr/>
            </p:nvSpPr>
            <p:spPr bwMode="auto">
              <a:xfrm>
                <a:off x="2002" y="889"/>
                <a:ext cx="1" cy="676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49" name="Rectangle 2529"/>
              <p:cNvSpPr>
                <a:spLocks noChangeArrowheads="1"/>
              </p:cNvSpPr>
              <p:nvPr/>
            </p:nvSpPr>
            <p:spPr bwMode="auto">
              <a:xfrm>
                <a:off x="2003" y="889"/>
                <a:ext cx="1" cy="676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0" name="Rectangle 2530"/>
              <p:cNvSpPr>
                <a:spLocks noChangeArrowheads="1"/>
              </p:cNvSpPr>
              <p:nvPr/>
            </p:nvSpPr>
            <p:spPr bwMode="auto">
              <a:xfrm>
                <a:off x="2004" y="889"/>
                <a:ext cx="1" cy="676"/>
              </a:xfrm>
              <a:prstGeom prst="rect">
                <a:avLst/>
              </a:prstGeom>
              <a:solidFill>
                <a:srgbClr val="85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1" name="Rectangle 2531"/>
              <p:cNvSpPr>
                <a:spLocks noChangeArrowheads="1"/>
              </p:cNvSpPr>
              <p:nvPr/>
            </p:nvSpPr>
            <p:spPr bwMode="auto">
              <a:xfrm>
                <a:off x="2005" y="889"/>
                <a:ext cx="1" cy="676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2" name="Rectangle 2532"/>
              <p:cNvSpPr>
                <a:spLocks noChangeArrowheads="1"/>
              </p:cNvSpPr>
              <p:nvPr/>
            </p:nvSpPr>
            <p:spPr bwMode="auto">
              <a:xfrm>
                <a:off x="2005" y="889"/>
                <a:ext cx="1" cy="676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3" name="Rectangle 2533"/>
              <p:cNvSpPr>
                <a:spLocks noChangeArrowheads="1"/>
              </p:cNvSpPr>
              <p:nvPr/>
            </p:nvSpPr>
            <p:spPr bwMode="auto">
              <a:xfrm>
                <a:off x="2006" y="889"/>
                <a:ext cx="1" cy="676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4" name="Rectangle 2534"/>
              <p:cNvSpPr>
                <a:spLocks noChangeArrowheads="1"/>
              </p:cNvSpPr>
              <p:nvPr/>
            </p:nvSpPr>
            <p:spPr bwMode="auto">
              <a:xfrm>
                <a:off x="2007" y="889"/>
                <a:ext cx="1" cy="676"/>
              </a:xfrm>
              <a:prstGeom prst="rect">
                <a:avLst/>
              </a:prstGeom>
              <a:solidFill>
                <a:srgbClr val="8A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5" name="Rectangle 2535"/>
              <p:cNvSpPr>
                <a:spLocks noChangeArrowheads="1"/>
              </p:cNvSpPr>
              <p:nvPr/>
            </p:nvSpPr>
            <p:spPr bwMode="auto">
              <a:xfrm>
                <a:off x="2008" y="889"/>
                <a:ext cx="1" cy="67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6" name="Rectangle 2536"/>
              <p:cNvSpPr>
                <a:spLocks noChangeArrowheads="1"/>
              </p:cNvSpPr>
              <p:nvPr/>
            </p:nvSpPr>
            <p:spPr bwMode="auto">
              <a:xfrm>
                <a:off x="2009" y="889"/>
                <a:ext cx="1" cy="676"/>
              </a:xfrm>
              <a:prstGeom prst="rect">
                <a:avLst/>
              </a:prstGeom>
              <a:solidFill>
                <a:srgbClr val="8E7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7" name="Rectangle 2537"/>
              <p:cNvSpPr>
                <a:spLocks noChangeArrowheads="1"/>
              </p:cNvSpPr>
              <p:nvPr/>
            </p:nvSpPr>
            <p:spPr bwMode="auto">
              <a:xfrm>
                <a:off x="2009" y="889"/>
                <a:ext cx="1" cy="676"/>
              </a:xfrm>
              <a:prstGeom prst="rect">
                <a:avLst/>
              </a:prstGeom>
              <a:solidFill>
                <a:srgbClr val="8F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8" name="Rectangle 2538"/>
              <p:cNvSpPr>
                <a:spLocks noChangeArrowheads="1"/>
              </p:cNvSpPr>
              <p:nvPr/>
            </p:nvSpPr>
            <p:spPr bwMode="auto">
              <a:xfrm>
                <a:off x="2010" y="889"/>
                <a:ext cx="1" cy="676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59" name="Rectangle 2539"/>
              <p:cNvSpPr>
                <a:spLocks noChangeArrowheads="1"/>
              </p:cNvSpPr>
              <p:nvPr/>
            </p:nvSpPr>
            <p:spPr bwMode="auto">
              <a:xfrm>
                <a:off x="2011" y="889"/>
                <a:ext cx="1" cy="676"/>
              </a:xfrm>
              <a:prstGeom prst="rect">
                <a:avLst/>
              </a:prstGeom>
              <a:solidFill>
                <a:srgbClr val="937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0" name="Rectangle 2540"/>
              <p:cNvSpPr>
                <a:spLocks noChangeArrowheads="1"/>
              </p:cNvSpPr>
              <p:nvPr/>
            </p:nvSpPr>
            <p:spPr bwMode="auto">
              <a:xfrm>
                <a:off x="2012" y="889"/>
                <a:ext cx="1" cy="676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1" name="Rectangle 2541"/>
              <p:cNvSpPr>
                <a:spLocks noChangeArrowheads="1"/>
              </p:cNvSpPr>
              <p:nvPr/>
            </p:nvSpPr>
            <p:spPr bwMode="auto">
              <a:xfrm>
                <a:off x="2013" y="889"/>
                <a:ext cx="1" cy="676"/>
              </a:xfrm>
              <a:prstGeom prst="rect">
                <a:avLst/>
              </a:prstGeom>
              <a:solidFill>
                <a:srgbClr val="967C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2" name="Rectangle 2542"/>
              <p:cNvSpPr>
                <a:spLocks noChangeArrowheads="1"/>
              </p:cNvSpPr>
              <p:nvPr/>
            </p:nvSpPr>
            <p:spPr bwMode="auto">
              <a:xfrm>
                <a:off x="2014" y="889"/>
                <a:ext cx="1" cy="676"/>
              </a:xfrm>
              <a:prstGeom prst="rect">
                <a:avLst/>
              </a:prstGeom>
              <a:solidFill>
                <a:srgbClr val="987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3" name="Rectangle 2543"/>
              <p:cNvSpPr>
                <a:spLocks noChangeArrowheads="1"/>
              </p:cNvSpPr>
              <p:nvPr/>
            </p:nvSpPr>
            <p:spPr bwMode="auto">
              <a:xfrm>
                <a:off x="2014" y="889"/>
                <a:ext cx="1" cy="676"/>
              </a:xfrm>
              <a:prstGeom prst="rect">
                <a:avLst/>
              </a:prstGeom>
              <a:solidFill>
                <a:srgbClr val="98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4" name="Rectangle 2544"/>
              <p:cNvSpPr>
                <a:spLocks noChangeArrowheads="1"/>
              </p:cNvSpPr>
              <p:nvPr/>
            </p:nvSpPr>
            <p:spPr bwMode="auto">
              <a:xfrm>
                <a:off x="2015" y="889"/>
                <a:ext cx="1" cy="676"/>
              </a:xfrm>
              <a:prstGeom prst="rect">
                <a:avLst/>
              </a:prstGeom>
              <a:solidFill>
                <a:srgbClr val="9A81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5" name="Rectangle 2545"/>
              <p:cNvSpPr>
                <a:spLocks noChangeArrowheads="1"/>
              </p:cNvSpPr>
              <p:nvPr/>
            </p:nvSpPr>
            <p:spPr bwMode="auto">
              <a:xfrm>
                <a:off x="2016" y="889"/>
                <a:ext cx="1" cy="676"/>
              </a:xfrm>
              <a:prstGeom prst="rect">
                <a:avLst/>
              </a:prstGeom>
              <a:solidFill>
                <a:srgbClr val="9A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6" name="Rectangle 2546"/>
              <p:cNvSpPr>
                <a:spLocks noChangeArrowheads="1"/>
              </p:cNvSpPr>
              <p:nvPr/>
            </p:nvSpPr>
            <p:spPr bwMode="auto">
              <a:xfrm>
                <a:off x="2017" y="889"/>
                <a:ext cx="1" cy="676"/>
              </a:xfrm>
              <a:prstGeom prst="rect">
                <a:avLst/>
              </a:prstGeom>
              <a:solidFill>
                <a:srgbClr val="9C85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7" name="Rectangle 2547"/>
              <p:cNvSpPr>
                <a:spLocks noChangeArrowheads="1"/>
              </p:cNvSpPr>
              <p:nvPr/>
            </p:nvSpPr>
            <p:spPr bwMode="auto">
              <a:xfrm>
                <a:off x="2017" y="889"/>
                <a:ext cx="1" cy="676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8" name="Rectangle 2548"/>
              <p:cNvSpPr>
                <a:spLocks noChangeArrowheads="1"/>
              </p:cNvSpPr>
              <p:nvPr/>
            </p:nvSpPr>
            <p:spPr bwMode="auto">
              <a:xfrm>
                <a:off x="2018" y="889"/>
                <a:ext cx="1" cy="676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69" name="Rectangle 2549"/>
              <p:cNvSpPr>
                <a:spLocks noChangeArrowheads="1"/>
              </p:cNvSpPr>
              <p:nvPr/>
            </p:nvSpPr>
            <p:spPr bwMode="auto">
              <a:xfrm>
                <a:off x="2019" y="889"/>
                <a:ext cx="1" cy="676"/>
              </a:xfrm>
              <a:prstGeom prst="rect">
                <a:avLst/>
              </a:prstGeom>
              <a:solidFill>
                <a:srgbClr val="A18C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0" name="Rectangle 2550"/>
              <p:cNvSpPr>
                <a:spLocks noChangeArrowheads="1"/>
              </p:cNvSpPr>
              <p:nvPr/>
            </p:nvSpPr>
            <p:spPr bwMode="auto">
              <a:xfrm>
                <a:off x="2020" y="889"/>
                <a:ext cx="1" cy="676"/>
              </a:xfrm>
              <a:prstGeom prst="rect">
                <a:avLst/>
              </a:prstGeom>
              <a:solidFill>
                <a:srgbClr val="A38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1" name="Rectangle 2551"/>
              <p:cNvSpPr>
                <a:spLocks noChangeArrowheads="1"/>
              </p:cNvSpPr>
              <p:nvPr/>
            </p:nvSpPr>
            <p:spPr bwMode="auto">
              <a:xfrm>
                <a:off x="2021" y="889"/>
                <a:ext cx="1" cy="676"/>
              </a:xfrm>
              <a:prstGeom prst="rect">
                <a:avLst/>
              </a:prstGeom>
              <a:solidFill>
                <a:srgbClr val="A49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2" name="Rectangle 2552"/>
              <p:cNvSpPr>
                <a:spLocks noChangeArrowheads="1"/>
              </p:cNvSpPr>
              <p:nvPr/>
            </p:nvSpPr>
            <p:spPr bwMode="auto">
              <a:xfrm>
                <a:off x="2022" y="889"/>
                <a:ext cx="1" cy="676"/>
              </a:xfrm>
              <a:prstGeom prst="rect">
                <a:avLst/>
              </a:prstGeom>
              <a:solidFill>
                <a:srgbClr val="A6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3" name="Rectangle 2553"/>
              <p:cNvSpPr>
                <a:spLocks noChangeArrowheads="1"/>
              </p:cNvSpPr>
              <p:nvPr/>
            </p:nvSpPr>
            <p:spPr bwMode="auto">
              <a:xfrm>
                <a:off x="2023" y="889"/>
                <a:ext cx="1" cy="676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4" name="Rectangle 2554"/>
              <p:cNvSpPr>
                <a:spLocks noChangeArrowheads="1"/>
              </p:cNvSpPr>
              <p:nvPr/>
            </p:nvSpPr>
            <p:spPr bwMode="auto">
              <a:xfrm>
                <a:off x="2024" y="889"/>
                <a:ext cx="1" cy="676"/>
              </a:xfrm>
              <a:prstGeom prst="rect">
                <a:avLst/>
              </a:prstGeom>
              <a:solidFill>
                <a:srgbClr val="AA9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5" name="Rectangle 2555"/>
              <p:cNvSpPr>
                <a:spLocks noChangeArrowheads="1"/>
              </p:cNvSpPr>
              <p:nvPr/>
            </p:nvSpPr>
            <p:spPr bwMode="auto">
              <a:xfrm>
                <a:off x="2025" y="889"/>
                <a:ext cx="1" cy="676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6" name="Rectangle 2556"/>
              <p:cNvSpPr>
                <a:spLocks noChangeArrowheads="1"/>
              </p:cNvSpPr>
              <p:nvPr/>
            </p:nvSpPr>
            <p:spPr bwMode="auto">
              <a:xfrm>
                <a:off x="2026" y="889"/>
                <a:ext cx="1" cy="676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7" name="Rectangle 2557"/>
              <p:cNvSpPr>
                <a:spLocks noChangeArrowheads="1"/>
              </p:cNvSpPr>
              <p:nvPr/>
            </p:nvSpPr>
            <p:spPr bwMode="auto">
              <a:xfrm>
                <a:off x="2027" y="889"/>
                <a:ext cx="1" cy="676"/>
              </a:xfrm>
              <a:prstGeom prst="rect">
                <a:avLst/>
              </a:prstGeom>
              <a:solidFill>
                <a:srgbClr val="AF9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8" name="Rectangle 2558"/>
              <p:cNvSpPr>
                <a:spLocks noChangeArrowheads="1"/>
              </p:cNvSpPr>
              <p:nvPr/>
            </p:nvSpPr>
            <p:spPr bwMode="auto">
              <a:xfrm>
                <a:off x="2027" y="889"/>
                <a:ext cx="1" cy="676"/>
              </a:xfrm>
              <a:prstGeom prst="rect">
                <a:avLst/>
              </a:prstGeom>
              <a:solidFill>
                <a:srgbClr val="B1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79" name="Rectangle 2559"/>
              <p:cNvSpPr>
                <a:spLocks noChangeArrowheads="1"/>
              </p:cNvSpPr>
              <p:nvPr/>
            </p:nvSpPr>
            <p:spPr bwMode="auto">
              <a:xfrm>
                <a:off x="2028" y="889"/>
                <a:ext cx="1" cy="676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0" name="Rectangle 2560"/>
              <p:cNvSpPr>
                <a:spLocks noChangeArrowheads="1"/>
              </p:cNvSpPr>
              <p:nvPr/>
            </p:nvSpPr>
            <p:spPr bwMode="auto">
              <a:xfrm>
                <a:off x="2029" y="889"/>
                <a:ext cx="1" cy="676"/>
              </a:xfrm>
              <a:prstGeom prst="rect">
                <a:avLst/>
              </a:prstGeom>
              <a:solidFill>
                <a:srgbClr val="B4A5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1" name="Rectangle 2561"/>
              <p:cNvSpPr>
                <a:spLocks noChangeArrowheads="1"/>
              </p:cNvSpPr>
              <p:nvPr/>
            </p:nvSpPr>
            <p:spPr bwMode="auto">
              <a:xfrm>
                <a:off x="2030" y="889"/>
                <a:ext cx="1" cy="676"/>
              </a:xfrm>
              <a:prstGeom prst="rect">
                <a:avLst/>
              </a:prstGeom>
              <a:solidFill>
                <a:srgbClr val="B5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2" name="Rectangle 2562"/>
              <p:cNvSpPr>
                <a:spLocks noChangeArrowheads="1"/>
              </p:cNvSpPr>
              <p:nvPr/>
            </p:nvSpPr>
            <p:spPr bwMode="auto">
              <a:xfrm>
                <a:off x="2031" y="889"/>
                <a:ext cx="1" cy="676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3" name="Rectangle 2563"/>
              <p:cNvSpPr>
                <a:spLocks noChangeArrowheads="1"/>
              </p:cNvSpPr>
              <p:nvPr/>
            </p:nvSpPr>
            <p:spPr bwMode="auto">
              <a:xfrm>
                <a:off x="2032" y="889"/>
                <a:ext cx="1" cy="676"/>
              </a:xfrm>
              <a:prstGeom prst="rect">
                <a:avLst/>
              </a:prstGeom>
              <a:solidFill>
                <a:srgbClr val="B9A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4" name="Rectangle 2564"/>
              <p:cNvSpPr>
                <a:spLocks noChangeArrowheads="1"/>
              </p:cNvSpPr>
              <p:nvPr/>
            </p:nvSpPr>
            <p:spPr bwMode="auto">
              <a:xfrm>
                <a:off x="2033" y="889"/>
                <a:ext cx="1" cy="676"/>
              </a:xfrm>
              <a:prstGeom prst="rect">
                <a:avLst/>
              </a:prstGeom>
              <a:solidFill>
                <a:srgbClr val="BB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5" name="Rectangle 2565"/>
              <p:cNvSpPr>
                <a:spLocks noChangeArrowheads="1"/>
              </p:cNvSpPr>
              <p:nvPr/>
            </p:nvSpPr>
            <p:spPr bwMode="auto">
              <a:xfrm>
                <a:off x="2033" y="889"/>
                <a:ext cx="1" cy="676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6" name="Rectangle 2566"/>
              <p:cNvSpPr>
                <a:spLocks noChangeArrowheads="1"/>
              </p:cNvSpPr>
              <p:nvPr/>
            </p:nvSpPr>
            <p:spPr bwMode="auto">
              <a:xfrm>
                <a:off x="2034" y="889"/>
                <a:ext cx="1" cy="676"/>
              </a:xfrm>
              <a:prstGeom prst="rect">
                <a:avLst/>
              </a:prstGeom>
              <a:solidFill>
                <a:srgbClr val="BEB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7" name="Rectangle 2567"/>
              <p:cNvSpPr>
                <a:spLocks noChangeArrowheads="1"/>
              </p:cNvSpPr>
              <p:nvPr/>
            </p:nvSpPr>
            <p:spPr bwMode="auto">
              <a:xfrm>
                <a:off x="2035" y="889"/>
                <a:ext cx="1" cy="676"/>
              </a:xfrm>
              <a:prstGeom prst="rect">
                <a:avLst/>
              </a:prstGeom>
              <a:solidFill>
                <a:srgbClr val="C0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8" name="Rectangle 2568"/>
              <p:cNvSpPr>
                <a:spLocks noChangeArrowheads="1"/>
              </p:cNvSpPr>
              <p:nvPr/>
            </p:nvSpPr>
            <p:spPr bwMode="auto">
              <a:xfrm>
                <a:off x="2036" y="889"/>
                <a:ext cx="1" cy="676"/>
              </a:xfrm>
              <a:prstGeom prst="rect">
                <a:avLst/>
              </a:prstGeom>
              <a:solidFill>
                <a:srgbClr val="C1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89" name="Rectangle 2569"/>
              <p:cNvSpPr>
                <a:spLocks noChangeArrowheads="1"/>
              </p:cNvSpPr>
              <p:nvPr/>
            </p:nvSpPr>
            <p:spPr bwMode="auto">
              <a:xfrm>
                <a:off x="2037" y="889"/>
                <a:ext cx="1" cy="676"/>
              </a:xfrm>
              <a:prstGeom prst="rect">
                <a:avLst/>
              </a:prstGeom>
              <a:solidFill>
                <a:srgbClr val="C3B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0" name="Rectangle 2570"/>
              <p:cNvSpPr>
                <a:spLocks noChangeArrowheads="1"/>
              </p:cNvSpPr>
              <p:nvPr/>
            </p:nvSpPr>
            <p:spPr bwMode="auto">
              <a:xfrm>
                <a:off x="2038" y="889"/>
                <a:ext cx="1" cy="676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1" name="Rectangle 2571"/>
              <p:cNvSpPr>
                <a:spLocks noChangeArrowheads="1"/>
              </p:cNvSpPr>
              <p:nvPr/>
            </p:nvSpPr>
            <p:spPr bwMode="auto">
              <a:xfrm>
                <a:off x="2039" y="889"/>
                <a:ext cx="1" cy="676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2" name="Rectangle 2572"/>
              <p:cNvSpPr>
                <a:spLocks noChangeArrowheads="1"/>
              </p:cNvSpPr>
              <p:nvPr/>
            </p:nvSpPr>
            <p:spPr bwMode="auto">
              <a:xfrm>
                <a:off x="2040" y="889"/>
                <a:ext cx="1" cy="676"/>
              </a:xfrm>
              <a:prstGeom prst="rect">
                <a:avLst/>
              </a:prstGeom>
              <a:solidFill>
                <a:srgbClr val="C9B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3" name="Rectangle 2573"/>
              <p:cNvSpPr>
                <a:spLocks noChangeArrowheads="1"/>
              </p:cNvSpPr>
              <p:nvPr/>
            </p:nvSpPr>
            <p:spPr bwMode="auto">
              <a:xfrm>
                <a:off x="2041" y="889"/>
                <a:ext cx="2" cy="676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4" name="Rectangle 2574"/>
              <p:cNvSpPr>
                <a:spLocks noChangeArrowheads="1"/>
              </p:cNvSpPr>
              <p:nvPr/>
            </p:nvSpPr>
            <p:spPr bwMode="auto">
              <a:xfrm>
                <a:off x="2043" y="889"/>
                <a:ext cx="1" cy="676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5" name="Rectangle 2575"/>
              <p:cNvSpPr>
                <a:spLocks noChangeArrowheads="1"/>
              </p:cNvSpPr>
              <p:nvPr/>
            </p:nvSpPr>
            <p:spPr bwMode="auto">
              <a:xfrm>
                <a:off x="2044" y="889"/>
                <a:ext cx="1" cy="676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6" name="Rectangle 2576"/>
              <p:cNvSpPr>
                <a:spLocks noChangeArrowheads="1"/>
              </p:cNvSpPr>
              <p:nvPr/>
            </p:nvSpPr>
            <p:spPr bwMode="auto">
              <a:xfrm>
                <a:off x="2045" y="889"/>
                <a:ext cx="1" cy="676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7" name="Rectangle 2577"/>
              <p:cNvSpPr>
                <a:spLocks noChangeArrowheads="1"/>
              </p:cNvSpPr>
              <p:nvPr/>
            </p:nvSpPr>
            <p:spPr bwMode="auto">
              <a:xfrm>
                <a:off x="2045" y="889"/>
                <a:ext cx="1" cy="676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8" name="Rectangle 2578"/>
              <p:cNvSpPr>
                <a:spLocks noChangeArrowheads="1"/>
              </p:cNvSpPr>
              <p:nvPr/>
            </p:nvSpPr>
            <p:spPr bwMode="auto">
              <a:xfrm>
                <a:off x="2046" y="889"/>
                <a:ext cx="1" cy="676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899" name="Rectangle 2579"/>
              <p:cNvSpPr>
                <a:spLocks noChangeArrowheads="1"/>
              </p:cNvSpPr>
              <p:nvPr/>
            </p:nvSpPr>
            <p:spPr bwMode="auto">
              <a:xfrm>
                <a:off x="2047" y="889"/>
                <a:ext cx="1" cy="676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0" name="Rectangle 2580"/>
              <p:cNvSpPr>
                <a:spLocks noChangeArrowheads="1"/>
              </p:cNvSpPr>
              <p:nvPr/>
            </p:nvSpPr>
            <p:spPr bwMode="auto">
              <a:xfrm>
                <a:off x="2048" y="889"/>
                <a:ext cx="1" cy="676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1" name="Rectangle 2581"/>
              <p:cNvSpPr>
                <a:spLocks noChangeArrowheads="1"/>
              </p:cNvSpPr>
              <p:nvPr/>
            </p:nvSpPr>
            <p:spPr bwMode="auto">
              <a:xfrm>
                <a:off x="2049" y="889"/>
                <a:ext cx="1" cy="676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2" name="Rectangle 2582"/>
              <p:cNvSpPr>
                <a:spLocks noChangeArrowheads="1"/>
              </p:cNvSpPr>
              <p:nvPr/>
            </p:nvSpPr>
            <p:spPr bwMode="auto">
              <a:xfrm>
                <a:off x="2050" y="889"/>
                <a:ext cx="1" cy="676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3" name="Rectangle 2583"/>
              <p:cNvSpPr>
                <a:spLocks noChangeArrowheads="1"/>
              </p:cNvSpPr>
              <p:nvPr/>
            </p:nvSpPr>
            <p:spPr bwMode="auto">
              <a:xfrm>
                <a:off x="2051" y="889"/>
                <a:ext cx="1" cy="676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4" name="Rectangle 2584"/>
              <p:cNvSpPr>
                <a:spLocks noChangeArrowheads="1"/>
              </p:cNvSpPr>
              <p:nvPr/>
            </p:nvSpPr>
            <p:spPr bwMode="auto">
              <a:xfrm>
                <a:off x="2052" y="889"/>
                <a:ext cx="2" cy="676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5" name="Rectangle 2585"/>
              <p:cNvSpPr>
                <a:spLocks noChangeArrowheads="1"/>
              </p:cNvSpPr>
              <p:nvPr/>
            </p:nvSpPr>
            <p:spPr bwMode="auto">
              <a:xfrm>
                <a:off x="2054" y="889"/>
                <a:ext cx="1" cy="676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6" name="Rectangle 2586"/>
              <p:cNvSpPr>
                <a:spLocks noChangeArrowheads="1"/>
              </p:cNvSpPr>
              <p:nvPr/>
            </p:nvSpPr>
            <p:spPr bwMode="auto">
              <a:xfrm>
                <a:off x="2055" y="889"/>
                <a:ext cx="1" cy="676"/>
              </a:xfrm>
              <a:prstGeom prst="rect">
                <a:avLst/>
              </a:prstGeom>
              <a:solidFill>
                <a:srgbClr val="DF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7" name="Rectangle 2587"/>
              <p:cNvSpPr>
                <a:spLocks noChangeArrowheads="1"/>
              </p:cNvSpPr>
              <p:nvPr/>
            </p:nvSpPr>
            <p:spPr bwMode="auto">
              <a:xfrm>
                <a:off x="2056" y="889"/>
                <a:ext cx="1" cy="676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8" name="Rectangle 2588"/>
              <p:cNvSpPr>
                <a:spLocks noChangeArrowheads="1"/>
              </p:cNvSpPr>
              <p:nvPr/>
            </p:nvSpPr>
            <p:spPr bwMode="auto">
              <a:xfrm>
                <a:off x="2057" y="889"/>
                <a:ext cx="2" cy="676"/>
              </a:xfrm>
              <a:prstGeom prst="rect">
                <a:avLst/>
              </a:prstGeom>
              <a:solidFill>
                <a:srgbClr val="E2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09" name="Rectangle 2589"/>
              <p:cNvSpPr>
                <a:spLocks noChangeArrowheads="1"/>
              </p:cNvSpPr>
              <p:nvPr/>
            </p:nvSpPr>
            <p:spPr bwMode="auto">
              <a:xfrm>
                <a:off x="2059" y="889"/>
                <a:ext cx="1" cy="676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0" name="Rectangle 2590"/>
              <p:cNvSpPr>
                <a:spLocks noChangeArrowheads="1"/>
              </p:cNvSpPr>
              <p:nvPr/>
            </p:nvSpPr>
            <p:spPr bwMode="auto">
              <a:xfrm>
                <a:off x="2060" y="889"/>
                <a:ext cx="1" cy="676"/>
              </a:xfrm>
              <a:prstGeom prst="rect">
                <a:avLst/>
              </a:prstGeom>
              <a:solidFill>
                <a:srgbClr val="E5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1" name="Rectangle 2591"/>
              <p:cNvSpPr>
                <a:spLocks noChangeArrowheads="1"/>
              </p:cNvSpPr>
              <p:nvPr/>
            </p:nvSpPr>
            <p:spPr bwMode="auto">
              <a:xfrm>
                <a:off x="2061" y="889"/>
                <a:ext cx="2" cy="676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2" name="Rectangle 2592"/>
              <p:cNvSpPr>
                <a:spLocks noChangeArrowheads="1"/>
              </p:cNvSpPr>
              <p:nvPr/>
            </p:nvSpPr>
            <p:spPr bwMode="auto">
              <a:xfrm>
                <a:off x="2063" y="889"/>
                <a:ext cx="1" cy="676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3" name="Rectangle 2593"/>
              <p:cNvSpPr>
                <a:spLocks noChangeArrowheads="1"/>
              </p:cNvSpPr>
              <p:nvPr/>
            </p:nvSpPr>
            <p:spPr bwMode="auto">
              <a:xfrm>
                <a:off x="2064" y="889"/>
                <a:ext cx="1" cy="676"/>
              </a:xfrm>
              <a:prstGeom prst="rect">
                <a:avLst/>
              </a:prstGeom>
              <a:solidFill>
                <a:srgbClr val="EA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4" name="Rectangle 2594"/>
              <p:cNvSpPr>
                <a:spLocks noChangeArrowheads="1"/>
              </p:cNvSpPr>
              <p:nvPr/>
            </p:nvSpPr>
            <p:spPr bwMode="auto">
              <a:xfrm>
                <a:off x="2065" y="889"/>
                <a:ext cx="1" cy="676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5" name="Rectangle 2595"/>
              <p:cNvSpPr>
                <a:spLocks noChangeArrowheads="1"/>
              </p:cNvSpPr>
              <p:nvPr/>
            </p:nvSpPr>
            <p:spPr bwMode="auto">
              <a:xfrm>
                <a:off x="2066" y="889"/>
                <a:ext cx="3" cy="676"/>
              </a:xfrm>
              <a:prstGeom prst="rect">
                <a:avLst/>
              </a:prstGeom>
              <a:solidFill>
                <a:srgbClr val="ED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6" name="Rectangle 2596"/>
              <p:cNvSpPr>
                <a:spLocks noChangeArrowheads="1"/>
              </p:cNvSpPr>
              <p:nvPr/>
            </p:nvSpPr>
            <p:spPr bwMode="auto">
              <a:xfrm>
                <a:off x="2069" y="889"/>
                <a:ext cx="1" cy="676"/>
              </a:xfrm>
              <a:prstGeom prst="rect">
                <a:avLst/>
              </a:prstGeom>
              <a:solidFill>
                <a:srgbClr val="EEEC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7" name="Rectangle 2597"/>
              <p:cNvSpPr>
                <a:spLocks noChangeArrowheads="1"/>
              </p:cNvSpPr>
              <p:nvPr/>
            </p:nvSpPr>
            <p:spPr bwMode="auto">
              <a:xfrm>
                <a:off x="2070" y="889"/>
                <a:ext cx="2" cy="676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8" name="Rectangle 2598"/>
              <p:cNvSpPr>
                <a:spLocks noChangeArrowheads="1"/>
              </p:cNvSpPr>
              <p:nvPr/>
            </p:nvSpPr>
            <p:spPr bwMode="auto">
              <a:xfrm>
                <a:off x="2072" y="889"/>
                <a:ext cx="2" cy="676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19" name="Rectangle 2599"/>
              <p:cNvSpPr>
                <a:spLocks noChangeArrowheads="1"/>
              </p:cNvSpPr>
              <p:nvPr/>
            </p:nvSpPr>
            <p:spPr bwMode="auto">
              <a:xfrm>
                <a:off x="2074" y="889"/>
                <a:ext cx="2" cy="676"/>
              </a:xfrm>
              <a:prstGeom prst="rect">
                <a:avLst/>
              </a:prstGeom>
              <a:solidFill>
                <a:srgbClr val="F3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0" name="Rectangle 2600"/>
              <p:cNvSpPr>
                <a:spLocks noChangeArrowheads="1"/>
              </p:cNvSpPr>
              <p:nvPr/>
            </p:nvSpPr>
            <p:spPr bwMode="auto">
              <a:xfrm>
                <a:off x="2076" y="889"/>
                <a:ext cx="2" cy="676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1" name="Rectangle 2601"/>
              <p:cNvSpPr>
                <a:spLocks noChangeArrowheads="1"/>
              </p:cNvSpPr>
              <p:nvPr/>
            </p:nvSpPr>
            <p:spPr bwMode="auto">
              <a:xfrm>
                <a:off x="2078" y="889"/>
                <a:ext cx="2" cy="676"/>
              </a:xfrm>
              <a:prstGeom prst="rect">
                <a:avLst/>
              </a:prstGeom>
              <a:solidFill>
                <a:srgbClr val="F6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2" name="Rectangle 2602"/>
              <p:cNvSpPr>
                <a:spLocks noChangeArrowheads="1"/>
              </p:cNvSpPr>
              <p:nvPr/>
            </p:nvSpPr>
            <p:spPr bwMode="auto">
              <a:xfrm>
                <a:off x="2080" y="889"/>
                <a:ext cx="3" cy="676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3" name="Rectangle 2603"/>
              <p:cNvSpPr>
                <a:spLocks noChangeArrowheads="1"/>
              </p:cNvSpPr>
              <p:nvPr/>
            </p:nvSpPr>
            <p:spPr bwMode="auto">
              <a:xfrm>
                <a:off x="2083" y="889"/>
                <a:ext cx="4" cy="676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4" name="Rectangle 2604"/>
              <p:cNvSpPr>
                <a:spLocks noChangeArrowheads="1"/>
              </p:cNvSpPr>
              <p:nvPr/>
            </p:nvSpPr>
            <p:spPr bwMode="auto">
              <a:xfrm>
                <a:off x="2087" y="889"/>
                <a:ext cx="3" cy="676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5" name="Rectangle 2605"/>
              <p:cNvSpPr>
                <a:spLocks noChangeArrowheads="1"/>
              </p:cNvSpPr>
              <p:nvPr/>
            </p:nvSpPr>
            <p:spPr bwMode="auto">
              <a:xfrm>
                <a:off x="2090" y="889"/>
                <a:ext cx="4" cy="676"/>
              </a:xfrm>
              <a:prstGeom prst="rect">
                <a:avLst/>
              </a:prstGeom>
              <a:solidFill>
                <a:srgbClr val="FCFB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6" name="Rectangle 2606"/>
              <p:cNvSpPr>
                <a:spLocks noChangeArrowheads="1"/>
              </p:cNvSpPr>
              <p:nvPr/>
            </p:nvSpPr>
            <p:spPr bwMode="auto">
              <a:xfrm>
                <a:off x="2094" y="889"/>
                <a:ext cx="6" cy="676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7" name="Rectangle 2607"/>
              <p:cNvSpPr>
                <a:spLocks noChangeArrowheads="1"/>
              </p:cNvSpPr>
              <p:nvPr/>
            </p:nvSpPr>
            <p:spPr bwMode="auto">
              <a:xfrm>
                <a:off x="2100" y="889"/>
                <a:ext cx="3" cy="6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28" name="Rectangle 2608"/>
              <p:cNvSpPr>
                <a:spLocks noChangeArrowheads="1"/>
              </p:cNvSpPr>
              <p:nvPr/>
            </p:nvSpPr>
            <p:spPr bwMode="auto">
              <a:xfrm>
                <a:off x="1974" y="889"/>
                <a:ext cx="129" cy="67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7046" name="Group 2726"/>
            <p:cNvGrpSpPr>
              <a:grpSpLocks/>
            </p:cNvGrpSpPr>
            <p:nvPr/>
          </p:nvGrpSpPr>
          <p:grpSpPr bwMode="auto">
            <a:xfrm>
              <a:off x="1918" y="1420"/>
              <a:ext cx="130" cy="676"/>
              <a:chOff x="2619" y="889"/>
              <a:chExt cx="130" cy="676"/>
            </a:xfrm>
          </p:grpSpPr>
          <p:sp>
            <p:nvSpPr>
              <p:cNvPr id="826930" name="Rectangle 2610"/>
              <p:cNvSpPr>
                <a:spLocks noChangeArrowheads="1"/>
              </p:cNvSpPr>
              <p:nvPr/>
            </p:nvSpPr>
            <p:spPr bwMode="auto">
              <a:xfrm>
                <a:off x="2619" y="889"/>
                <a:ext cx="6" cy="6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1" name="Rectangle 2611"/>
              <p:cNvSpPr>
                <a:spLocks noChangeArrowheads="1"/>
              </p:cNvSpPr>
              <p:nvPr/>
            </p:nvSpPr>
            <p:spPr bwMode="auto">
              <a:xfrm>
                <a:off x="2625" y="889"/>
                <a:ext cx="4" cy="676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2" name="Rectangle 2612"/>
              <p:cNvSpPr>
                <a:spLocks noChangeArrowheads="1"/>
              </p:cNvSpPr>
              <p:nvPr/>
            </p:nvSpPr>
            <p:spPr bwMode="auto">
              <a:xfrm>
                <a:off x="2629" y="889"/>
                <a:ext cx="4" cy="676"/>
              </a:xfrm>
              <a:prstGeom prst="rect">
                <a:avLst/>
              </a:prstGeom>
              <a:solidFill>
                <a:srgbClr val="FC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3" name="Rectangle 2613"/>
              <p:cNvSpPr>
                <a:spLocks noChangeArrowheads="1"/>
              </p:cNvSpPr>
              <p:nvPr/>
            </p:nvSpPr>
            <p:spPr bwMode="auto">
              <a:xfrm>
                <a:off x="2633" y="889"/>
                <a:ext cx="4" cy="676"/>
              </a:xfrm>
              <a:prstGeom prst="rect">
                <a:avLst/>
              </a:prstGeom>
              <a:solidFill>
                <a:srgbClr val="FB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4" name="Rectangle 2614"/>
              <p:cNvSpPr>
                <a:spLocks noChangeArrowheads="1"/>
              </p:cNvSpPr>
              <p:nvPr/>
            </p:nvSpPr>
            <p:spPr bwMode="auto">
              <a:xfrm>
                <a:off x="2637" y="889"/>
                <a:ext cx="2" cy="676"/>
              </a:xfrm>
              <a:prstGeom prst="rect">
                <a:avLst/>
              </a:prstGeom>
              <a:solidFill>
                <a:srgbClr val="F9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5" name="Rectangle 2615"/>
              <p:cNvSpPr>
                <a:spLocks noChangeArrowheads="1"/>
              </p:cNvSpPr>
              <p:nvPr/>
            </p:nvSpPr>
            <p:spPr bwMode="auto">
              <a:xfrm>
                <a:off x="2639" y="889"/>
                <a:ext cx="3" cy="676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6" name="Rectangle 2616"/>
              <p:cNvSpPr>
                <a:spLocks noChangeArrowheads="1"/>
              </p:cNvSpPr>
              <p:nvPr/>
            </p:nvSpPr>
            <p:spPr bwMode="auto">
              <a:xfrm>
                <a:off x="2642" y="889"/>
                <a:ext cx="2" cy="676"/>
              </a:xfrm>
              <a:prstGeom prst="rect">
                <a:avLst/>
              </a:prstGeom>
              <a:solidFill>
                <a:srgbClr val="F7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7" name="Rectangle 2617"/>
              <p:cNvSpPr>
                <a:spLocks noChangeArrowheads="1"/>
              </p:cNvSpPr>
              <p:nvPr/>
            </p:nvSpPr>
            <p:spPr bwMode="auto">
              <a:xfrm>
                <a:off x="2644" y="889"/>
                <a:ext cx="2" cy="676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8" name="Rectangle 2618"/>
              <p:cNvSpPr>
                <a:spLocks noChangeArrowheads="1"/>
              </p:cNvSpPr>
              <p:nvPr/>
            </p:nvSpPr>
            <p:spPr bwMode="auto">
              <a:xfrm>
                <a:off x="2646" y="889"/>
                <a:ext cx="3" cy="676"/>
              </a:xfrm>
              <a:prstGeom prst="rect">
                <a:avLst/>
              </a:prstGeom>
              <a:solidFill>
                <a:srgbClr val="F4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39" name="Rectangle 2619"/>
              <p:cNvSpPr>
                <a:spLocks noChangeArrowheads="1"/>
              </p:cNvSpPr>
              <p:nvPr/>
            </p:nvSpPr>
            <p:spPr bwMode="auto">
              <a:xfrm>
                <a:off x="2649" y="889"/>
                <a:ext cx="1" cy="676"/>
              </a:xfrm>
              <a:prstGeom prst="rect">
                <a:avLst/>
              </a:prstGeom>
              <a:solidFill>
                <a:srgbClr val="F2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0" name="Rectangle 2620"/>
              <p:cNvSpPr>
                <a:spLocks noChangeArrowheads="1"/>
              </p:cNvSpPr>
              <p:nvPr/>
            </p:nvSpPr>
            <p:spPr bwMode="auto">
              <a:xfrm>
                <a:off x="2650" y="889"/>
                <a:ext cx="2" cy="676"/>
              </a:xfrm>
              <a:prstGeom prst="rect">
                <a:avLst/>
              </a:prstGeom>
              <a:solidFill>
                <a:srgbClr val="F1EE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1" name="Rectangle 2621"/>
              <p:cNvSpPr>
                <a:spLocks noChangeArrowheads="1"/>
              </p:cNvSpPr>
              <p:nvPr/>
            </p:nvSpPr>
            <p:spPr bwMode="auto">
              <a:xfrm>
                <a:off x="2652" y="889"/>
                <a:ext cx="1" cy="676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2" name="Rectangle 2622"/>
              <p:cNvSpPr>
                <a:spLocks noChangeArrowheads="1"/>
              </p:cNvSpPr>
              <p:nvPr/>
            </p:nvSpPr>
            <p:spPr bwMode="auto">
              <a:xfrm>
                <a:off x="2653" y="889"/>
                <a:ext cx="2" cy="676"/>
              </a:xfrm>
              <a:prstGeom prst="rect">
                <a:avLst/>
              </a:prstGeom>
              <a:solidFill>
                <a:srgbClr val="EEEB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3" name="Rectangle 2623"/>
              <p:cNvSpPr>
                <a:spLocks noChangeArrowheads="1"/>
              </p:cNvSpPr>
              <p:nvPr/>
            </p:nvSpPr>
            <p:spPr bwMode="auto">
              <a:xfrm>
                <a:off x="2655" y="889"/>
                <a:ext cx="2" cy="676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4" name="Rectangle 2624"/>
              <p:cNvSpPr>
                <a:spLocks noChangeArrowheads="1"/>
              </p:cNvSpPr>
              <p:nvPr/>
            </p:nvSpPr>
            <p:spPr bwMode="auto">
              <a:xfrm>
                <a:off x="2657" y="889"/>
                <a:ext cx="1" cy="676"/>
              </a:xfrm>
              <a:prstGeom prst="rect">
                <a:avLst/>
              </a:prstGeom>
              <a:solidFill>
                <a:srgbClr val="EB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5" name="Rectangle 2625"/>
              <p:cNvSpPr>
                <a:spLocks noChangeArrowheads="1"/>
              </p:cNvSpPr>
              <p:nvPr/>
            </p:nvSpPr>
            <p:spPr bwMode="auto">
              <a:xfrm>
                <a:off x="2658" y="889"/>
                <a:ext cx="2" cy="676"/>
              </a:xfrm>
              <a:prstGeom prst="rect">
                <a:avLst/>
              </a:prstGeom>
              <a:solidFill>
                <a:srgbClr val="E9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6" name="Rectangle 2626"/>
              <p:cNvSpPr>
                <a:spLocks noChangeArrowheads="1"/>
              </p:cNvSpPr>
              <p:nvPr/>
            </p:nvSpPr>
            <p:spPr bwMode="auto">
              <a:xfrm>
                <a:off x="2660" y="889"/>
                <a:ext cx="1" cy="676"/>
              </a:xfrm>
              <a:prstGeom prst="rect">
                <a:avLst/>
              </a:prstGeom>
              <a:solidFill>
                <a:srgbClr val="E8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7" name="Rectangle 2627"/>
              <p:cNvSpPr>
                <a:spLocks noChangeArrowheads="1"/>
              </p:cNvSpPr>
              <p:nvPr/>
            </p:nvSpPr>
            <p:spPr bwMode="auto">
              <a:xfrm>
                <a:off x="2661" y="889"/>
                <a:ext cx="2" cy="676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8" name="Rectangle 2628"/>
              <p:cNvSpPr>
                <a:spLocks noChangeArrowheads="1"/>
              </p:cNvSpPr>
              <p:nvPr/>
            </p:nvSpPr>
            <p:spPr bwMode="auto">
              <a:xfrm>
                <a:off x="2663" y="889"/>
                <a:ext cx="1" cy="676"/>
              </a:xfrm>
              <a:prstGeom prst="rect">
                <a:avLst/>
              </a:prstGeom>
              <a:solidFill>
                <a:srgbClr val="E4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49" name="Rectangle 2629"/>
              <p:cNvSpPr>
                <a:spLocks noChangeArrowheads="1"/>
              </p:cNvSpPr>
              <p:nvPr/>
            </p:nvSpPr>
            <p:spPr bwMode="auto">
              <a:xfrm>
                <a:off x="2664" y="889"/>
                <a:ext cx="1" cy="676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0" name="Rectangle 2630"/>
              <p:cNvSpPr>
                <a:spLocks noChangeArrowheads="1"/>
              </p:cNvSpPr>
              <p:nvPr/>
            </p:nvSpPr>
            <p:spPr bwMode="auto">
              <a:xfrm>
                <a:off x="2665" y="889"/>
                <a:ext cx="1" cy="676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1" name="Rectangle 2631"/>
              <p:cNvSpPr>
                <a:spLocks noChangeArrowheads="1"/>
              </p:cNvSpPr>
              <p:nvPr/>
            </p:nvSpPr>
            <p:spPr bwMode="auto">
              <a:xfrm>
                <a:off x="2666" y="889"/>
                <a:ext cx="1" cy="676"/>
              </a:xfrm>
              <a:prstGeom prst="rect">
                <a:avLst/>
              </a:prstGeom>
              <a:solidFill>
                <a:srgbClr val="E0DA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2" name="Rectangle 2632"/>
              <p:cNvSpPr>
                <a:spLocks noChangeArrowheads="1"/>
              </p:cNvSpPr>
              <p:nvPr/>
            </p:nvSpPr>
            <p:spPr bwMode="auto">
              <a:xfrm>
                <a:off x="2667" y="889"/>
                <a:ext cx="1" cy="676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3" name="Rectangle 2633"/>
              <p:cNvSpPr>
                <a:spLocks noChangeArrowheads="1"/>
              </p:cNvSpPr>
              <p:nvPr/>
            </p:nvSpPr>
            <p:spPr bwMode="auto">
              <a:xfrm>
                <a:off x="2668" y="889"/>
                <a:ext cx="2" cy="676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4" name="Rectangle 2634"/>
              <p:cNvSpPr>
                <a:spLocks noChangeArrowheads="1"/>
              </p:cNvSpPr>
              <p:nvPr/>
            </p:nvSpPr>
            <p:spPr bwMode="auto">
              <a:xfrm>
                <a:off x="2670" y="889"/>
                <a:ext cx="1" cy="676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5" name="Rectangle 2635"/>
              <p:cNvSpPr>
                <a:spLocks noChangeArrowheads="1"/>
              </p:cNvSpPr>
              <p:nvPr/>
            </p:nvSpPr>
            <p:spPr bwMode="auto">
              <a:xfrm>
                <a:off x="2671" y="889"/>
                <a:ext cx="1" cy="676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6" name="Rectangle 2636"/>
              <p:cNvSpPr>
                <a:spLocks noChangeArrowheads="1"/>
              </p:cNvSpPr>
              <p:nvPr/>
            </p:nvSpPr>
            <p:spPr bwMode="auto">
              <a:xfrm>
                <a:off x="2672" y="889"/>
                <a:ext cx="1" cy="676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7" name="Rectangle 2637"/>
              <p:cNvSpPr>
                <a:spLocks noChangeArrowheads="1"/>
              </p:cNvSpPr>
              <p:nvPr/>
            </p:nvSpPr>
            <p:spPr bwMode="auto">
              <a:xfrm>
                <a:off x="2673" y="889"/>
                <a:ext cx="1" cy="676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8" name="Rectangle 2638"/>
              <p:cNvSpPr>
                <a:spLocks noChangeArrowheads="1"/>
              </p:cNvSpPr>
              <p:nvPr/>
            </p:nvSpPr>
            <p:spPr bwMode="auto">
              <a:xfrm>
                <a:off x="2674" y="889"/>
                <a:ext cx="1" cy="676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59" name="Rectangle 2639"/>
              <p:cNvSpPr>
                <a:spLocks noChangeArrowheads="1"/>
              </p:cNvSpPr>
              <p:nvPr/>
            </p:nvSpPr>
            <p:spPr bwMode="auto">
              <a:xfrm>
                <a:off x="2675" y="889"/>
                <a:ext cx="1" cy="676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0" name="Rectangle 2640"/>
              <p:cNvSpPr>
                <a:spLocks noChangeArrowheads="1"/>
              </p:cNvSpPr>
              <p:nvPr/>
            </p:nvSpPr>
            <p:spPr bwMode="auto">
              <a:xfrm>
                <a:off x="2676" y="889"/>
                <a:ext cx="1" cy="676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1" name="Rectangle 2641"/>
              <p:cNvSpPr>
                <a:spLocks noChangeArrowheads="1"/>
              </p:cNvSpPr>
              <p:nvPr/>
            </p:nvSpPr>
            <p:spPr bwMode="auto">
              <a:xfrm>
                <a:off x="2677" y="889"/>
                <a:ext cx="1" cy="676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2" name="Rectangle 2642"/>
              <p:cNvSpPr>
                <a:spLocks noChangeArrowheads="1"/>
              </p:cNvSpPr>
              <p:nvPr/>
            </p:nvSpPr>
            <p:spPr bwMode="auto">
              <a:xfrm>
                <a:off x="2678" y="889"/>
                <a:ext cx="1" cy="676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3" name="Rectangle 2643"/>
              <p:cNvSpPr>
                <a:spLocks noChangeArrowheads="1"/>
              </p:cNvSpPr>
              <p:nvPr/>
            </p:nvSpPr>
            <p:spPr bwMode="auto">
              <a:xfrm>
                <a:off x="2679" y="889"/>
                <a:ext cx="1" cy="676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4" name="Rectangle 2644"/>
              <p:cNvSpPr>
                <a:spLocks noChangeArrowheads="1"/>
              </p:cNvSpPr>
              <p:nvPr/>
            </p:nvSpPr>
            <p:spPr bwMode="auto">
              <a:xfrm>
                <a:off x="2680" y="889"/>
                <a:ext cx="1" cy="676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5" name="Rectangle 2645"/>
              <p:cNvSpPr>
                <a:spLocks noChangeArrowheads="1"/>
              </p:cNvSpPr>
              <p:nvPr/>
            </p:nvSpPr>
            <p:spPr bwMode="auto">
              <a:xfrm>
                <a:off x="2681" y="889"/>
                <a:ext cx="1" cy="676"/>
              </a:xfrm>
              <a:prstGeom prst="rect">
                <a:avLst/>
              </a:prstGeom>
              <a:solidFill>
                <a:srgbClr val="C9B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6" name="Rectangle 2646"/>
              <p:cNvSpPr>
                <a:spLocks noChangeArrowheads="1"/>
              </p:cNvSpPr>
              <p:nvPr/>
            </p:nvSpPr>
            <p:spPr bwMode="auto">
              <a:xfrm>
                <a:off x="2682" y="889"/>
                <a:ext cx="1" cy="676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7" name="Rectangle 2647"/>
              <p:cNvSpPr>
                <a:spLocks noChangeArrowheads="1"/>
              </p:cNvSpPr>
              <p:nvPr/>
            </p:nvSpPr>
            <p:spPr bwMode="auto">
              <a:xfrm>
                <a:off x="2683" y="889"/>
                <a:ext cx="1" cy="676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8" name="Rectangle 2648"/>
              <p:cNvSpPr>
                <a:spLocks noChangeArrowheads="1"/>
              </p:cNvSpPr>
              <p:nvPr/>
            </p:nvSpPr>
            <p:spPr bwMode="auto">
              <a:xfrm>
                <a:off x="2684" y="889"/>
                <a:ext cx="1" cy="676"/>
              </a:xfrm>
              <a:prstGeom prst="rect">
                <a:avLst/>
              </a:prstGeom>
              <a:solidFill>
                <a:srgbClr val="C3B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69" name="Rectangle 2649"/>
              <p:cNvSpPr>
                <a:spLocks noChangeArrowheads="1"/>
              </p:cNvSpPr>
              <p:nvPr/>
            </p:nvSpPr>
            <p:spPr bwMode="auto">
              <a:xfrm>
                <a:off x="2685" y="889"/>
                <a:ext cx="1" cy="676"/>
              </a:xfrm>
              <a:prstGeom prst="rect">
                <a:avLst/>
              </a:prstGeom>
              <a:solidFill>
                <a:srgbClr val="C1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0" name="Rectangle 2650"/>
              <p:cNvSpPr>
                <a:spLocks noChangeArrowheads="1"/>
              </p:cNvSpPr>
              <p:nvPr/>
            </p:nvSpPr>
            <p:spPr bwMode="auto">
              <a:xfrm>
                <a:off x="2686" y="889"/>
                <a:ext cx="1" cy="676"/>
              </a:xfrm>
              <a:prstGeom prst="rect">
                <a:avLst/>
              </a:prstGeom>
              <a:solidFill>
                <a:srgbClr val="C0B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1" name="Rectangle 2651"/>
              <p:cNvSpPr>
                <a:spLocks noChangeArrowheads="1"/>
              </p:cNvSpPr>
              <p:nvPr/>
            </p:nvSpPr>
            <p:spPr bwMode="auto">
              <a:xfrm>
                <a:off x="2687" y="889"/>
                <a:ext cx="1" cy="676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2" name="Rectangle 2652"/>
              <p:cNvSpPr>
                <a:spLocks noChangeArrowheads="1"/>
              </p:cNvSpPr>
              <p:nvPr/>
            </p:nvSpPr>
            <p:spPr bwMode="auto">
              <a:xfrm>
                <a:off x="2688" y="889"/>
                <a:ext cx="1" cy="676"/>
              </a:xfrm>
              <a:prstGeom prst="rect">
                <a:avLst/>
              </a:prstGeom>
              <a:solidFill>
                <a:srgbClr val="BDB0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3" name="Rectangle 2653"/>
              <p:cNvSpPr>
                <a:spLocks noChangeArrowheads="1"/>
              </p:cNvSpPr>
              <p:nvPr/>
            </p:nvSpPr>
            <p:spPr bwMode="auto">
              <a:xfrm>
                <a:off x="2688" y="889"/>
                <a:ext cx="1" cy="676"/>
              </a:xfrm>
              <a:prstGeom prst="rect">
                <a:avLst/>
              </a:prstGeom>
              <a:solidFill>
                <a:srgbClr val="BCA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4" name="Rectangle 2654"/>
              <p:cNvSpPr>
                <a:spLocks noChangeArrowheads="1"/>
              </p:cNvSpPr>
              <p:nvPr/>
            </p:nvSpPr>
            <p:spPr bwMode="auto">
              <a:xfrm>
                <a:off x="2689" y="889"/>
                <a:ext cx="1" cy="676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5" name="Rectangle 2655"/>
              <p:cNvSpPr>
                <a:spLocks noChangeArrowheads="1"/>
              </p:cNvSpPr>
              <p:nvPr/>
            </p:nvSpPr>
            <p:spPr bwMode="auto">
              <a:xfrm>
                <a:off x="2690" y="889"/>
                <a:ext cx="1" cy="676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6" name="Rectangle 2656"/>
              <p:cNvSpPr>
                <a:spLocks noChangeArrowheads="1"/>
              </p:cNvSpPr>
              <p:nvPr/>
            </p:nvSpPr>
            <p:spPr bwMode="auto">
              <a:xfrm>
                <a:off x="2691" y="889"/>
                <a:ext cx="1" cy="676"/>
              </a:xfrm>
              <a:prstGeom prst="rect">
                <a:avLst/>
              </a:prstGeom>
              <a:solidFill>
                <a:srgbClr val="B6A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7" name="Rectangle 2657"/>
              <p:cNvSpPr>
                <a:spLocks noChangeArrowheads="1"/>
              </p:cNvSpPr>
              <p:nvPr/>
            </p:nvSpPr>
            <p:spPr bwMode="auto">
              <a:xfrm>
                <a:off x="2692" y="889"/>
                <a:ext cx="1" cy="676"/>
              </a:xfrm>
              <a:prstGeom prst="rect">
                <a:avLst/>
              </a:prstGeom>
              <a:solidFill>
                <a:srgbClr val="B5A6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8" name="Rectangle 2658"/>
              <p:cNvSpPr>
                <a:spLocks noChangeArrowheads="1"/>
              </p:cNvSpPr>
              <p:nvPr/>
            </p:nvSpPr>
            <p:spPr bwMode="auto">
              <a:xfrm>
                <a:off x="2693" y="889"/>
                <a:ext cx="1" cy="676"/>
              </a:xfrm>
              <a:prstGeom prst="rect">
                <a:avLst/>
              </a:prstGeom>
              <a:solidFill>
                <a:srgbClr val="B3A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79" name="Rectangle 2659"/>
              <p:cNvSpPr>
                <a:spLocks noChangeArrowheads="1"/>
              </p:cNvSpPr>
              <p:nvPr/>
            </p:nvSpPr>
            <p:spPr bwMode="auto">
              <a:xfrm>
                <a:off x="2694" y="889"/>
                <a:ext cx="1" cy="676"/>
              </a:xfrm>
              <a:prstGeom prst="rect">
                <a:avLst/>
              </a:prstGeom>
              <a:solidFill>
                <a:srgbClr val="B1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0" name="Rectangle 2660"/>
              <p:cNvSpPr>
                <a:spLocks noChangeArrowheads="1"/>
              </p:cNvSpPr>
              <p:nvPr/>
            </p:nvSpPr>
            <p:spPr bwMode="auto">
              <a:xfrm>
                <a:off x="2695" y="889"/>
                <a:ext cx="1" cy="676"/>
              </a:xfrm>
              <a:prstGeom prst="rect">
                <a:avLst/>
              </a:prstGeom>
              <a:solidFill>
                <a:srgbClr val="AF9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1" name="Rectangle 2661"/>
              <p:cNvSpPr>
                <a:spLocks noChangeArrowheads="1"/>
              </p:cNvSpPr>
              <p:nvPr/>
            </p:nvSpPr>
            <p:spPr bwMode="auto">
              <a:xfrm>
                <a:off x="2696" y="889"/>
                <a:ext cx="1" cy="676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2" name="Rectangle 2662"/>
              <p:cNvSpPr>
                <a:spLocks noChangeArrowheads="1"/>
              </p:cNvSpPr>
              <p:nvPr/>
            </p:nvSpPr>
            <p:spPr bwMode="auto">
              <a:xfrm>
                <a:off x="2697" y="889"/>
                <a:ext cx="1" cy="676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3" name="Rectangle 2663"/>
              <p:cNvSpPr>
                <a:spLocks noChangeArrowheads="1"/>
              </p:cNvSpPr>
              <p:nvPr/>
            </p:nvSpPr>
            <p:spPr bwMode="auto">
              <a:xfrm>
                <a:off x="2698" y="889"/>
                <a:ext cx="1" cy="676"/>
              </a:xfrm>
              <a:prstGeom prst="rect">
                <a:avLst/>
              </a:prstGeom>
              <a:solidFill>
                <a:srgbClr val="AA9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4" name="Rectangle 2664"/>
              <p:cNvSpPr>
                <a:spLocks noChangeArrowheads="1"/>
              </p:cNvSpPr>
              <p:nvPr/>
            </p:nvSpPr>
            <p:spPr bwMode="auto">
              <a:xfrm>
                <a:off x="2699" y="889"/>
                <a:ext cx="1" cy="676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5" name="Rectangle 2665"/>
              <p:cNvSpPr>
                <a:spLocks noChangeArrowheads="1"/>
              </p:cNvSpPr>
              <p:nvPr/>
            </p:nvSpPr>
            <p:spPr bwMode="auto">
              <a:xfrm>
                <a:off x="2700" y="889"/>
                <a:ext cx="1" cy="676"/>
              </a:xfrm>
              <a:prstGeom prst="rect">
                <a:avLst/>
              </a:prstGeom>
              <a:solidFill>
                <a:srgbClr val="A793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6" name="Rectangle 2666"/>
              <p:cNvSpPr>
                <a:spLocks noChangeArrowheads="1"/>
              </p:cNvSpPr>
              <p:nvPr/>
            </p:nvSpPr>
            <p:spPr bwMode="auto">
              <a:xfrm>
                <a:off x="2701" y="889"/>
                <a:ext cx="1" cy="676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7" name="Rectangle 2667"/>
              <p:cNvSpPr>
                <a:spLocks noChangeArrowheads="1"/>
              </p:cNvSpPr>
              <p:nvPr/>
            </p:nvSpPr>
            <p:spPr bwMode="auto">
              <a:xfrm>
                <a:off x="2701" y="889"/>
                <a:ext cx="1" cy="676"/>
              </a:xfrm>
              <a:prstGeom prst="rect">
                <a:avLst/>
              </a:prstGeom>
              <a:solidFill>
                <a:srgbClr val="A4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8" name="Rectangle 2668"/>
              <p:cNvSpPr>
                <a:spLocks noChangeArrowheads="1"/>
              </p:cNvSpPr>
              <p:nvPr/>
            </p:nvSpPr>
            <p:spPr bwMode="auto">
              <a:xfrm>
                <a:off x="2702" y="889"/>
                <a:ext cx="1" cy="676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89" name="Rectangle 2669"/>
              <p:cNvSpPr>
                <a:spLocks noChangeArrowheads="1"/>
              </p:cNvSpPr>
              <p:nvPr/>
            </p:nvSpPr>
            <p:spPr bwMode="auto">
              <a:xfrm>
                <a:off x="2703" y="889"/>
                <a:ext cx="1" cy="676"/>
              </a:xfrm>
              <a:prstGeom prst="rect">
                <a:avLst/>
              </a:prstGeom>
              <a:solidFill>
                <a:srgbClr val="A08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0" name="Rectangle 2670"/>
              <p:cNvSpPr>
                <a:spLocks noChangeArrowheads="1"/>
              </p:cNvSpPr>
              <p:nvPr/>
            </p:nvSpPr>
            <p:spPr bwMode="auto">
              <a:xfrm>
                <a:off x="2704" y="889"/>
                <a:ext cx="1" cy="676"/>
              </a:xfrm>
              <a:prstGeom prst="rect">
                <a:avLst/>
              </a:prstGeom>
              <a:solidFill>
                <a:srgbClr val="9E8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1" name="Rectangle 2671"/>
              <p:cNvSpPr>
                <a:spLocks noChangeArrowheads="1"/>
              </p:cNvSpPr>
              <p:nvPr/>
            </p:nvSpPr>
            <p:spPr bwMode="auto">
              <a:xfrm>
                <a:off x="2704" y="889"/>
                <a:ext cx="1" cy="676"/>
              </a:xfrm>
              <a:prstGeom prst="rect">
                <a:avLst/>
              </a:prstGeom>
              <a:solidFill>
                <a:srgbClr val="9D8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2" name="Rectangle 2672"/>
              <p:cNvSpPr>
                <a:spLocks noChangeArrowheads="1"/>
              </p:cNvSpPr>
              <p:nvPr/>
            </p:nvSpPr>
            <p:spPr bwMode="auto">
              <a:xfrm>
                <a:off x="2705" y="889"/>
                <a:ext cx="1" cy="676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3" name="Rectangle 2673"/>
              <p:cNvSpPr>
                <a:spLocks noChangeArrowheads="1"/>
              </p:cNvSpPr>
              <p:nvPr/>
            </p:nvSpPr>
            <p:spPr bwMode="auto">
              <a:xfrm>
                <a:off x="2706" y="889"/>
                <a:ext cx="1" cy="676"/>
              </a:xfrm>
              <a:prstGeom prst="rect">
                <a:avLst/>
              </a:prstGeom>
              <a:solidFill>
                <a:srgbClr val="9A82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4" name="Rectangle 2674"/>
              <p:cNvSpPr>
                <a:spLocks noChangeArrowheads="1"/>
              </p:cNvSpPr>
              <p:nvPr/>
            </p:nvSpPr>
            <p:spPr bwMode="auto">
              <a:xfrm>
                <a:off x="2707" y="889"/>
                <a:ext cx="1" cy="676"/>
              </a:xfrm>
              <a:prstGeom prst="rect">
                <a:avLst/>
              </a:prstGeom>
              <a:solidFill>
                <a:srgbClr val="98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5" name="Rectangle 2675"/>
              <p:cNvSpPr>
                <a:spLocks noChangeArrowheads="1"/>
              </p:cNvSpPr>
              <p:nvPr/>
            </p:nvSpPr>
            <p:spPr bwMode="auto">
              <a:xfrm>
                <a:off x="2708" y="889"/>
                <a:ext cx="1" cy="676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6" name="Rectangle 2676"/>
              <p:cNvSpPr>
                <a:spLocks noChangeArrowheads="1"/>
              </p:cNvSpPr>
              <p:nvPr/>
            </p:nvSpPr>
            <p:spPr bwMode="auto">
              <a:xfrm>
                <a:off x="2709" y="889"/>
                <a:ext cx="1" cy="676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7" name="Rectangle 2677"/>
              <p:cNvSpPr>
                <a:spLocks noChangeArrowheads="1"/>
              </p:cNvSpPr>
              <p:nvPr/>
            </p:nvSpPr>
            <p:spPr bwMode="auto">
              <a:xfrm>
                <a:off x="2710" y="889"/>
                <a:ext cx="1" cy="676"/>
              </a:xfrm>
              <a:prstGeom prst="rect">
                <a:avLst/>
              </a:prstGeom>
              <a:solidFill>
                <a:srgbClr val="93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8" name="Rectangle 2678"/>
              <p:cNvSpPr>
                <a:spLocks noChangeArrowheads="1"/>
              </p:cNvSpPr>
              <p:nvPr/>
            </p:nvSpPr>
            <p:spPr bwMode="auto">
              <a:xfrm>
                <a:off x="2711" y="889"/>
                <a:ext cx="1" cy="676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999" name="Rectangle 2679"/>
              <p:cNvSpPr>
                <a:spLocks noChangeArrowheads="1"/>
              </p:cNvSpPr>
              <p:nvPr/>
            </p:nvSpPr>
            <p:spPr bwMode="auto">
              <a:xfrm>
                <a:off x="2712" y="889"/>
                <a:ext cx="1" cy="676"/>
              </a:xfrm>
              <a:prstGeom prst="rect">
                <a:avLst/>
              </a:prstGeom>
              <a:solidFill>
                <a:srgbClr val="8F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0" name="Rectangle 2680"/>
              <p:cNvSpPr>
                <a:spLocks noChangeArrowheads="1"/>
              </p:cNvSpPr>
              <p:nvPr/>
            </p:nvSpPr>
            <p:spPr bwMode="auto">
              <a:xfrm>
                <a:off x="2713" y="889"/>
                <a:ext cx="1" cy="676"/>
              </a:xfrm>
              <a:prstGeom prst="rect">
                <a:avLst/>
              </a:prstGeom>
              <a:solidFill>
                <a:srgbClr val="8F7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1" name="Rectangle 2681"/>
              <p:cNvSpPr>
                <a:spLocks noChangeArrowheads="1"/>
              </p:cNvSpPr>
              <p:nvPr/>
            </p:nvSpPr>
            <p:spPr bwMode="auto">
              <a:xfrm>
                <a:off x="2713" y="889"/>
                <a:ext cx="1" cy="676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2" name="Rectangle 2682"/>
              <p:cNvSpPr>
                <a:spLocks noChangeArrowheads="1"/>
              </p:cNvSpPr>
              <p:nvPr/>
            </p:nvSpPr>
            <p:spPr bwMode="auto">
              <a:xfrm>
                <a:off x="2714" y="889"/>
                <a:ext cx="1" cy="67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3" name="Rectangle 2683"/>
              <p:cNvSpPr>
                <a:spLocks noChangeArrowheads="1"/>
              </p:cNvSpPr>
              <p:nvPr/>
            </p:nvSpPr>
            <p:spPr bwMode="auto">
              <a:xfrm>
                <a:off x="2715" y="889"/>
                <a:ext cx="1" cy="676"/>
              </a:xfrm>
              <a:prstGeom prst="rect">
                <a:avLst/>
              </a:prstGeom>
              <a:solidFill>
                <a:srgbClr val="8A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4" name="Rectangle 2684"/>
              <p:cNvSpPr>
                <a:spLocks noChangeArrowheads="1"/>
              </p:cNvSpPr>
              <p:nvPr/>
            </p:nvSpPr>
            <p:spPr bwMode="auto">
              <a:xfrm>
                <a:off x="2716" y="889"/>
                <a:ext cx="1" cy="676"/>
              </a:xfrm>
              <a:prstGeom prst="rect">
                <a:avLst/>
              </a:prstGeom>
              <a:solidFill>
                <a:srgbClr val="89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5" name="Rectangle 2685"/>
              <p:cNvSpPr>
                <a:spLocks noChangeArrowheads="1"/>
              </p:cNvSpPr>
              <p:nvPr/>
            </p:nvSpPr>
            <p:spPr bwMode="auto">
              <a:xfrm>
                <a:off x="2717" y="889"/>
                <a:ext cx="1" cy="676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6" name="Rectangle 2686"/>
              <p:cNvSpPr>
                <a:spLocks noChangeArrowheads="1"/>
              </p:cNvSpPr>
              <p:nvPr/>
            </p:nvSpPr>
            <p:spPr bwMode="auto">
              <a:xfrm>
                <a:off x="2718" y="889"/>
                <a:ext cx="1" cy="676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7" name="Rectangle 2687"/>
              <p:cNvSpPr>
                <a:spLocks noChangeArrowheads="1"/>
              </p:cNvSpPr>
              <p:nvPr/>
            </p:nvSpPr>
            <p:spPr bwMode="auto">
              <a:xfrm>
                <a:off x="2719" y="889"/>
                <a:ext cx="1" cy="676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8" name="Rectangle 2688"/>
              <p:cNvSpPr>
                <a:spLocks noChangeArrowheads="1"/>
              </p:cNvSpPr>
              <p:nvPr/>
            </p:nvSpPr>
            <p:spPr bwMode="auto">
              <a:xfrm>
                <a:off x="2720" y="889"/>
                <a:ext cx="1" cy="676"/>
              </a:xfrm>
              <a:prstGeom prst="rect">
                <a:avLst/>
              </a:prstGeom>
              <a:solidFill>
                <a:srgbClr val="835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09" name="Rectangle 2689"/>
              <p:cNvSpPr>
                <a:spLocks noChangeArrowheads="1"/>
              </p:cNvSpPr>
              <p:nvPr/>
            </p:nvSpPr>
            <p:spPr bwMode="auto">
              <a:xfrm>
                <a:off x="2720" y="889"/>
                <a:ext cx="1" cy="676"/>
              </a:xfrm>
              <a:prstGeom prst="rect">
                <a:avLst/>
              </a:prstGeom>
              <a:solidFill>
                <a:srgbClr val="815C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0" name="Rectangle 2690"/>
              <p:cNvSpPr>
                <a:spLocks noChangeArrowheads="1"/>
              </p:cNvSpPr>
              <p:nvPr/>
            </p:nvSpPr>
            <p:spPr bwMode="auto">
              <a:xfrm>
                <a:off x="2721" y="889"/>
                <a:ext cx="1" cy="676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1" name="Rectangle 2691"/>
              <p:cNvSpPr>
                <a:spLocks noChangeArrowheads="1"/>
              </p:cNvSpPr>
              <p:nvPr/>
            </p:nvSpPr>
            <p:spPr bwMode="auto">
              <a:xfrm>
                <a:off x="2722" y="889"/>
                <a:ext cx="1" cy="676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2" name="Rectangle 2692"/>
              <p:cNvSpPr>
                <a:spLocks noChangeArrowheads="1"/>
              </p:cNvSpPr>
              <p:nvPr/>
            </p:nvSpPr>
            <p:spPr bwMode="auto">
              <a:xfrm>
                <a:off x="2723" y="889"/>
                <a:ext cx="1" cy="676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3" name="Rectangle 2693"/>
              <p:cNvSpPr>
                <a:spLocks noChangeArrowheads="1"/>
              </p:cNvSpPr>
              <p:nvPr/>
            </p:nvSpPr>
            <p:spPr bwMode="auto">
              <a:xfrm>
                <a:off x="2724" y="889"/>
                <a:ext cx="1" cy="676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4" name="Rectangle 2694"/>
              <p:cNvSpPr>
                <a:spLocks noChangeArrowheads="1"/>
              </p:cNvSpPr>
              <p:nvPr/>
            </p:nvSpPr>
            <p:spPr bwMode="auto">
              <a:xfrm>
                <a:off x="2725" y="889"/>
                <a:ext cx="1" cy="676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5" name="Rectangle 2695"/>
              <p:cNvSpPr>
                <a:spLocks noChangeArrowheads="1"/>
              </p:cNvSpPr>
              <p:nvPr/>
            </p:nvSpPr>
            <p:spPr bwMode="auto">
              <a:xfrm>
                <a:off x="2726" y="889"/>
                <a:ext cx="1" cy="676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6" name="Rectangle 2696"/>
              <p:cNvSpPr>
                <a:spLocks noChangeArrowheads="1"/>
              </p:cNvSpPr>
              <p:nvPr/>
            </p:nvSpPr>
            <p:spPr bwMode="auto">
              <a:xfrm>
                <a:off x="2727" y="889"/>
                <a:ext cx="1" cy="676"/>
              </a:xfrm>
              <a:prstGeom prst="rect">
                <a:avLst/>
              </a:prstGeom>
              <a:solidFill>
                <a:srgbClr val="794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7" name="Rectangle 2697"/>
              <p:cNvSpPr>
                <a:spLocks noChangeArrowheads="1"/>
              </p:cNvSpPr>
              <p:nvPr/>
            </p:nvSpPr>
            <p:spPr bwMode="auto">
              <a:xfrm>
                <a:off x="2727" y="889"/>
                <a:ext cx="1" cy="676"/>
              </a:xfrm>
              <a:prstGeom prst="rect">
                <a:avLst/>
              </a:prstGeom>
              <a:solidFill>
                <a:srgbClr val="78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8" name="Rectangle 2698"/>
              <p:cNvSpPr>
                <a:spLocks noChangeArrowheads="1"/>
              </p:cNvSpPr>
              <p:nvPr/>
            </p:nvSpPr>
            <p:spPr bwMode="auto">
              <a:xfrm>
                <a:off x="2728" y="889"/>
                <a:ext cx="1" cy="676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19" name="Rectangle 2699"/>
              <p:cNvSpPr>
                <a:spLocks noChangeArrowheads="1"/>
              </p:cNvSpPr>
              <p:nvPr/>
            </p:nvSpPr>
            <p:spPr bwMode="auto">
              <a:xfrm>
                <a:off x="2729" y="889"/>
                <a:ext cx="1" cy="676"/>
              </a:xfrm>
              <a:prstGeom prst="rect">
                <a:avLst/>
              </a:prstGeom>
              <a:solidFill>
                <a:srgbClr val="76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0" name="Rectangle 2700"/>
              <p:cNvSpPr>
                <a:spLocks noChangeArrowheads="1"/>
              </p:cNvSpPr>
              <p:nvPr/>
            </p:nvSpPr>
            <p:spPr bwMode="auto">
              <a:xfrm>
                <a:off x="2730" y="889"/>
                <a:ext cx="1" cy="67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1" name="Rectangle 2701"/>
              <p:cNvSpPr>
                <a:spLocks noChangeArrowheads="1"/>
              </p:cNvSpPr>
              <p:nvPr/>
            </p:nvSpPr>
            <p:spPr bwMode="auto">
              <a:xfrm>
                <a:off x="2731" y="889"/>
                <a:ext cx="1" cy="676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2" name="Rectangle 2702"/>
              <p:cNvSpPr>
                <a:spLocks noChangeArrowheads="1"/>
              </p:cNvSpPr>
              <p:nvPr/>
            </p:nvSpPr>
            <p:spPr bwMode="auto">
              <a:xfrm>
                <a:off x="2732" y="889"/>
                <a:ext cx="1" cy="676"/>
              </a:xfrm>
              <a:prstGeom prst="rect">
                <a:avLst/>
              </a:prstGeom>
              <a:solidFill>
                <a:srgbClr val="72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3" name="Rectangle 2703"/>
              <p:cNvSpPr>
                <a:spLocks noChangeArrowheads="1"/>
              </p:cNvSpPr>
              <p:nvPr/>
            </p:nvSpPr>
            <p:spPr bwMode="auto">
              <a:xfrm>
                <a:off x="2733" y="889"/>
                <a:ext cx="1" cy="676"/>
              </a:xfrm>
              <a:prstGeom prst="rect">
                <a:avLst/>
              </a:prstGeom>
              <a:solidFill>
                <a:srgbClr val="723C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4" name="Rectangle 2704"/>
              <p:cNvSpPr>
                <a:spLocks noChangeArrowheads="1"/>
              </p:cNvSpPr>
              <p:nvPr/>
            </p:nvSpPr>
            <p:spPr bwMode="auto">
              <a:xfrm>
                <a:off x="2734" y="889"/>
                <a:ext cx="1" cy="676"/>
              </a:xfrm>
              <a:prstGeom prst="rect">
                <a:avLst/>
              </a:prstGeom>
              <a:solidFill>
                <a:srgbClr val="713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5" name="Rectangle 2705"/>
              <p:cNvSpPr>
                <a:spLocks noChangeArrowheads="1"/>
              </p:cNvSpPr>
              <p:nvPr/>
            </p:nvSpPr>
            <p:spPr bwMode="auto">
              <a:xfrm>
                <a:off x="2734" y="889"/>
                <a:ext cx="1" cy="676"/>
              </a:xfrm>
              <a:prstGeom prst="rect">
                <a:avLst/>
              </a:prstGeom>
              <a:solidFill>
                <a:srgbClr val="7038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6" name="Rectangle 2706"/>
              <p:cNvSpPr>
                <a:spLocks noChangeArrowheads="1"/>
              </p:cNvSpPr>
              <p:nvPr/>
            </p:nvSpPr>
            <p:spPr bwMode="auto">
              <a:xfrm>
                <a:off x="2735" y="889"/>
                <a:ext cx="1" cy="676"/>
              </a:xfrm>
              <a:prstGeom prst="rect">
                <a:avLst/>
              </a:prstGeom>
              <a:solidFill>
                <a:srgbClr val="6F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7" name="Rectangle 2707"/>
              <p:cNvSpPr>
                <a:spLocks noChangeArrowheads="1"/>
              </p:cNvSpPr>
              <p:nvPr/>
            </p:nvSpPr>
            <p:spPr bwMode="auto">
              <a:xfrm>
                <a:off x="2736" y="889"/>
                <a:ext cx="1" cy="676"/>
              </a:xfrm>
              <a:prstGeom prst="rect">
                <a:avLst/>
              </a:prstGeom>
              <a:solidFill>
                <a:srgbClr val="6F34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8" name="Rectangle 2708"/>
              <p:cNvSpPr>
                <a:spLocks noChangeArrowheads="1"/>
              </p:cNvSpPr>
              <p:nvPr/>
            </p:nvSpPr>
            <p:spPr bwMode="auto">
              <a:xfrm>
                <a:off x="2737" y="889"/>
                <a:ext cx="1" cy="676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29" name="Rectangle 2709"/>
              <p:cNvSpPr>
                <a:spLocks noChangeArrowheads="1"/>
              </p:cNvSpPr>
              <p:nvPr/>
            </p:nvSpPr>
            <p:spPr bwMode="auto">
              <a:xfrm>
                <a:off x="2738" y="889"/>
                <a:ext cx="1" cy="67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0" name="Rectangle 2710"/>
              <p:cNvSpPr>
                <a:spLocks noChangeArrowheads="1"/>
              </p:cNvSpPr>
              <p:nvPr/>
            </p:nvSpPr>
            <p:spPr bwMode="auto">
              <a:xfrm>
                <a:off x="2738" y="889"/>
                <a:ext cx="1" cy="67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1" name="Rectangle 2711"/>
              <p:cNvSpPr>
                <a:spLocks noChangeArrowheads="1"/>
              </p:cNvSpPr>
              <p:nvPr/>
            </p:nvSpPr>
            <p:spPr bwMode="auto">
              <a:xfrm>
                <a:off x="2739" y="889"/>
                <a:ext cx="1" cy="676"/>
              </a:xfrm>
              <a:prstGeom prst="rect">
                <a:avLst/>
              </a:prstGeom>
              <a:solidFill>
                <a:srgbClr val="6C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2" name="Rectangle 2712"/>
              <p:cNvSpPr>
                <a:spLocks noChangeArrowheads="1"/>
              </p:cNvSpPr>
              <p:nvPr/>
            </p:nvSpPr>
            <p:spPr bwMode="auto">
              <a:xfrm>
                <a:off x="2740" y="889"/>
                <a:ext cx="1" cy="676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3" name="Rectangle 2713"/>
              <p:cNvSpPr>
                <a:spLocks noChangeArrowheads="1"/>
              </p:cNvSpPr>
              <p:nvPr/>
            </p:nvSpPr>
            <p:spPr bwMode="auto">
              <a:xfrm>
                <a:off x="2741" y="889"/>
                <a:ext cx="1" cy="676"/>
              </a:xfrm>
              <a:prstGeom prst="rect">
                <a:avLst/>
              </a:prstGeom>
              <a:solidFill>
                <a:srgbClr val="6B2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4" name="Rectangle 2714"/>
              <p:cNvSpPr>
                <a:spLocks noChangeArrowheads="1"/>
              </p:cNvSpPr>
              <p:nvPr/>
            </p:nvSpPr>
            <p:spPr bwMode="auto">
              <a:xfrm>
                <a:off x="2741" y="889"/>
                <a:ext cx="1" cy="676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5" name="Rectangle 2715"/>
              <p:cNvSpPr>
                <a:spLocks noChangeArrowheads="1"/>
              </p:cNvSpPr>
              <p:nvPr/>
            </p:nvSpPr>
            <p:spPr bwMode="auto">
              <a:xfrm>
                <a:off x="2742" y="889"/>
                <a:ext cx="1" cy="676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6" name="Rectangle 2716"/>
              <p:cNvSpPr>
                <a:spLocks noChangeArrowheads="1"/>
              </p:cNvSpPr>
              <p:nvPr/>
            </p:nvSpPr>
            <p:spPr bwMode="auto">
              <a:xfrm>
                <a:off x="2743" y="889"/>
                <a:ext cx="1" cy="676"/>
              </a:xfrm>
              <a:prstGeom prst="rect">
                <a:avLst/>
              </a:prstGeom>
              <a:solidFill>
                <a:srgbClr val="691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7" name="Rectangle 2717"/>
              <p:cNvSpPr>
                <a:spLocks noChangeArrowheads="1"/>
              </p:cNvSpPr>
              <p:nvPr/>
            </p:nvSpPr>
            <p:spPr bwMode="auto">
              <a:xfrm>
                <a:off x="2744" y="889"/>
                <a:ext cx="1" cy="676"/>
              </a:xfrm>
              <a:prstGeom prst="rect">
                <a:avLst/>
              </a:prstGeom>
              <a:solidFill>
                <a:srgbClr val="681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8" name="Rectangle 2718"/>
              <p:cNvSpPr>
                <a:spLocks noChangeArrowheads="1"/>
              </p:cNvSpPr>
              <p:nvPr/>
            </p:nvSpPr>
            <p:spPr bwMode="auto">
              <a:xfrm>
                <a:off x="2744" y="889"/>
                <a:ext cx="1" cy="676"/>
              </a:xfrm>
              <a:prstGeom prst="rect">
                <a:avLst/>
              </a:prstGeom>
              <a:solidFill>
                <a:srgbClr val="681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39" name="Rectangle 2719"/>
              <p:cNvSpPr>
                <a:spLocks noChangeArrowheads="1"/>
              </p:cNvSpPr>
              <p:nvPr/>
            </p:nvSpPr>
            <p:spPr bwMode="auto">
              <a:xfrm>
                <a:off x="2745" y="889"/>
                <a:ext cx="1" cy="676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40" name="Rectangle 2720"/>
              <p:cNvSpPr>
                <a:spLocks noChangeArrowheads="1"/>
              </p:cNvSpPr>
              <p:nvPr/>
            </p:nvSpPr>
            <p:spPr bwMode="auto">
              <a:xfrm>
                <a:off x="2746" y="889"/>
                <a:ext cx="1" cy="676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41" name="Rectangle 2721"/>
              <p:cNvSpPr>
                <a:spLocks noChangeArrowheads="1"/>
              </p:cNvSpPr>
              <p:nvPr/>
            </p:nvSpPr>
            <p:spPr bwMode="auto">
              <a:xfrm>
                <a:off x="2746" y="889"/>
                <a:ext cx="1" cy="676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42" name="Rectangle 2722"/>
              <p:cNvSpPr>
                <a:spLocks noChangeArrowheads="1"/>
              </p:cNvSpPr>
              <p:nvPr/>
            </p:nvSpPr>
            <p:spPr bwMode="auto">
              <a:xfrm>
                <a:off x="2747" y="889"/>
                <a:ext cx="1" cy="676"/>
              </a:xfrm>
              <a:prstGeom prst="rect">
                <a:avLst/>
              </a:prstGeom>
              <a:solidFill>
                <a:srgbClr val="670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43" name="Rectangle 2723"/>
              <p:cNvSpPr>
                <a:spLocks noChangeArrowheads="1"/>
              </p:cNvSpPr>
              <p:nvPr/>
            </p:nvSpPr>
            <p:spPr bwMode="auto">
              <a:xfrm>
                <a:off x="2747" y="889"/>
                <a:ext cx="1" cy="676"/>
              </a:xfrm>
              <a:prstGeom prst="rect">
                <a:avLst/>
              </a:prstGeom>
              <a:solidFill>
                <a:srgbClr val="66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44" name="Rectangle 2724"/>
              <p:cNvSpPr>
                <a:spLocks noChangeArrowheads="1"/>
              </p:cNvSpPr>
              <p:nvPr/>
            </p:nvSpPr>
            <p:spPr bwMode="auto">
              <a:xfrm>
                <a:off x="2748" y="889"/>
                <a:ext cx="1" cy="676"/>
              </a:xfrm>
              <a:prstGeom prst="rect">
                <a:avLst/>
              </a:prstGeom>
              <a:solidFill>
                <a:srgbClr val="660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045" name="Rectangle 2725"/>
              <p:cNvSpPr>
                <a:spLocks noChangeArrowheads="1"/>
              </p:cNvSpPr>
              <p:nvPr/>
            </p:nvSpPr>
            <p:spPr bwMode="auto">
              <a:xfrm>
                <a:off x="2619" y="889"/>
                <a:ext cx="129" cy="67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7460" name="Group 3140"/>
            <p:cNvGrpSpPr>
              <a:grpSpLocks/>
            </p:cNvGrpSpPr>
            <p:nvPr/>
          </p:nvGrpSpPr>
          <p:grpSpPr bwMode="auto">
            <a:xfrm>
              <a:off x="1402" y="1340"/>
              <a:ext cx="516" cy="217"/>
              <a:chOff x="2103" y="809"/>
              <a:chExt cx="516" cy="217"/>
            </a:xfrm>
          </p:grpSpPr>
          <p:grpSp>
            <p:nvGrpSpPr>
              <p:cNvPr id="827301" name="Group 2981"/>
              <p:cNvGrpSpPr>
                <a:grpSpLocks/>
              </p:cNvGrpSpPr>
              <p:nvPr/>
            </p:nvGrpSpPr>
            <p:grpSpPr bwMode="auto">
              <a:xfrm>
                <a:off x="2103" y="900"/>
                <a:ext cx="516" cy="126"/>
                <a:chOff x="2103" y="900"/>
                <a:chExt cx="516" cy="126"/>
              </a:xfrm>
            </p:grpSpPr>
            <p:grpSp>
              <p:nvGrpSpPr>
                <p:cNvPr id="827247" name="Group 2927"/>
                <p:cNvGrpSpPr>
                  <a:grpSpLocks/>
                </p:cNvGrpSpPr>
                <p:nvPr/>
              </p:nvGrpSpPr>
              <p:grpSpPr bwMode="auto">
                <a:xfrm>
                  <a:off x="2103" y="900"/>
                  <a:ext cx="446" cy="126"/>
                  <a:chOff x="2103" y="900"/>
                  <a:chExt cx="446" cy="126"/>
                </a:xfrm>
              </p:grpSpPr>
              <p:sp>
                <p:nvSpPr>
                  <p:cNvPr id="827047" name="Rectangle 2727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900"/>
                    <a:ext cx="1" cy="126"/>
                  </a:xfrm>
                  <a:prstGeom prst="rect">
                    <a:avLst/>
                  </a:prstGeom>
                  <a:solidFill>
                    <a:srgbClr val="66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48" name="Rectangle 2728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900"/>
                    <a:ext cx="1" cy="126"/>
                  </a:xfrm>
                  <a:prstGeom prst="rect">
                    <a:avLst/>
                  </a:prstGeom>
                  <a:solidFill>
                    <a:srgbClr val="660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49" name="Rectangle 2729"/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900"/>
                    <a:ext cx="1" cy="126"/>
                  </a:xfrm>
                  <a:prstGeom prst="rect">
                    <a:avLst/>
                  </a:prstGeom>
                  <a:solidFill>
                    <a:srgbClr val="66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0" name="Rectangle 2730"/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900"/>
                    <a:ext cx="1" cy="126"/>
                  </a:xfrm>
                  <a:prstGeom prst="rect">
                    <a:avLst/>
                  </a:prstGeom>
                  <a:solidFill>
                    <a:srgbClr val="670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1" name="Rectangle 2731"/>
                  <p:cNvSpPr>
                    <a:spLocks noChangeArrowheads="1"/>
                  </p:cNvSpPr>
                  <p:nvPr/>
                </p:nvSpPr>
                <p:spPr bwMode="auto">
                  <a:xfrm>
                    <a:off x="2105" y="900"/>
                    <a:ext cx="1" cy="126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2" name="Rectangle 2732"/>
                  <p:cNvSpPr>
                    <a:spLocks noChangeArrowheads="1"/>
                  </p:cNvSpPr>
                  <p:nvPr/>
                </p:nvSpPr>
                <p:spPr bwMode="auto">
                  <a:xfrm>
                    <a:off x="2105" y="900"/>
                    <a:ext cx="1" cy="126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3" name="Rectangle 2733"/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900"/>
                    <a:ext cx="1" cy="126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4" name="Rectangle 2734"/>
                  <p:cNvSpPr>
                    <a:spLocks noChangeArrowheads="1"/>
                  </p:cNvSpPr>
                  <p:nvPr/>
                </p:nvSpPr>
                <p:spPr bwMode="auto">
                  <a:xfrm>
                    <a:off x="2107" y="900"/>
                    <a:ext cx="1" cy="126"/>
                  </a:xfrm>
                  <a:prstGeom prst="rect">
                    <a:avLst/>
                  </a:prstGeom>
                  <a:solidFill>
                    <a:srgbClr val="671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5" name="Rectangle 2735"/>
                  <p:cNvSpPr>
                    <a:spLocks noChangeArrowheads="1"/>
                  </p:cNvSpPr>
                  <p:nvPr/>
                </p:nvSpPr>
                <p:spPr bwMode="auto">
                  <a:xfrm>
                    <a:off x="2107" y="900"/>
                    <a:ext cx="1" cy="126"/>
                  </a:xfrm>
                  <a:prstGeom prst="rect">
                    <a:avLst/>
                  </a:prstGeom>
                  <a:solidFill>
                    <a:srgbClr val="671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6" name="Rectangle 2736"/>
                  <p:cNvSpPr>
                    <a:spLocks noChangeArrowheads="1"/>
                  </p:cNvSpPr>
                  <p:nvPr/>
                </p:nvSpPr>
                <p:spPr bwMode="auto">
                  <a:xfrm>
                    <a:off x="2108" y="900"/>
                    <a:ext cx="2" cy="126"/>
                  </a:xfrm>
                  <a:prstGeom prst="rect">
                    <a:avLst/>
                  </a:prstGeom>
                  <a:solidFill>
                    <a:srgbClr val="6818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7" name="Rectangle 2737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900"/>
                    <a:ext cx="1" cy="126"/>
                  </a:xfrm>
                  <a:prstGeom prst="rect">
                    <a:avLst/>
                  </a:prstGeom>
                  <a:solidFill>
                    <a:srgbClr val="681A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8" name="Rectangle 2738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900"/>
                    <a:ext cx="1" cy="126"/>
                  </a:xfrm>
                  <a:prstGeom prst="rect">
                    <a:avLst/>
                  </a:prstGeom>
                  <a:solidFill>
                    <a:srgbClr val="681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59" name="Rectangle 2739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900"/>
                    <a:ext cx="1" cy="126"/>
                  </a:xfrm>
                  <a:prstGeom prst="rect">
                    <a:avLst/>
                  </a:prstGeom>
                  <a:solidFill>
                    <a:srgbClr val="691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0" name="Rectangle 2740"/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900"/>
                    <a:ext cx="1" cy="126"/>
                  </a:xfrm>
                  <a:prstGeom prst="rect">
                    <a:avLst/>
                  </a:prstGeom>
                  <a:solidFill>
                    <a:srgbClr val="692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1" name="Rectangle 2741"/>
                  <p:cNvSpPr>
                    <a:spLocks noChangeArrowheads="1"/>
                  </p:cNvSpPr>
                  <p:nvPr/>
                </p:nvSpPr>
                <p:spPr bwMode="auto">
                  <a:xfrm>
                    <a:off x="2114" y="900"/>
                    <a:ext cx="2" cy="126"/>
                  </a:xfrm>
                  <a:prstGeom prst="rect">
                    <a:avLst/>
                  </a:prstGeom>
                  <a:solidFill>
                    <a:srgbClr val="6A22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2" name="Rectangle 2742"/>
                  <p:cNvSpPr>
                    <a:spLocks noChangeArrowheads="1"/>
                  </p:cNvSpPr>
                  <p:nvPr/>
                </p:nvSpPr>
                <p:spPr bwMode="auto">
                  <a:xfrm>
                    <a:off x="2116" y="900"/>
                    <a:ext cx="1" cy="126"/>
                  </a:xfrm>
                  <a:prstGeom prst="rect">
                    <a:avLst/>
                  </a:prstGeom>
                  <a:solidFill>
                    <a:srgbClr val="6A24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3" name="Rectangle 2743"/>
                  <p:cNvSpPr>
                    <a:spLocks noChangeArrowheads="1"/>
                  </p:cNvSpPr>
                  <p:nvPr/>
                </p:nvSpPr>
                <p:spPr bwMode="auto">
                  <a:xfrm>
                    <a:off x="2116" y="900"/>
                    <a:ext cx="1" cy="126"/>
                  </a:xfrm>
                  <a:prstGeom prst="rect">
                    <a:avLst/>
                  </a:prstGeom>
                  <a:solidFill>
                    <a:srgbClr val="6B26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4" name="Rectangle 2744"/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900"/>
                    <a:ext cx="2" cy="126"/>
                  </a:xfrm>
                  <a:prstGeom prst="rect">
                    <a:avLst/>
                  </a:prstGeom>
                  <a:solidFill>
                    <a:srgbClr val="6B28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5" name="Rectangle 2745"/>
                  <p:cNvSpPr>
                    <a:spLocks noChangeArrowheads="1"/>
                  </p:cNvSpPr>
                  <p:nvPr/>
                </p:nvSpPr>
                <p:spPr bwMode="auto">
                  <a:xfrm>
                    <a:off x="2119" y="900"/>
                    <a:ext cx="1" cy="126"/>
                  </a:xfrm>
                  <a:prstGeom prst="rect">
                    <a:avLst/>
                  </a:prstGeom>
                  <a:solidFill>
                    <a:srgbClr val="6B2A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6" name="Rectangle 2746"/>
                  <p:cNvSpPr>
                    <a:spLocks noChangeArrowheads="1"/>
                  </p:cNvSpPr>
                  <p:nvPr/>
                </p:nvSpPr>
                <p:spPr bwMode="auto">
                  <a:xfrm>
                    <a:off x="2120" y="900"/>
                    <a:ext cx="2" cy="126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7" name="Rectangle 2747"/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900"/>
                    <a:ext cx="2" cy="126"/>
                  </a:xfrm>
                  <a:prstGeom prst="rect">
                    <a:avLst/>
                  </a:prstGeom>
                  <a:solidFill>
                    <a:srgbClr val="6C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8" name="Rectangle 2748"/>
                  <p:cNvSpPr>
                    <a:spLocks noChangeArrowheads="1"/>
                  </p:cNvSpPr>
                  <p:nvPr/>
                </p:nvSpPr>
                <p:spPr bwMode="auto">
                  <a:xfrm>
                    <a:off x="2124" y="900"/>
                    <a:ext cx="1" cy="126"/>
                  </a:xfrm>
                  <a:prstGeom prst="rect">
                    <a:avLst/>
                  </a:prstGeom>
                  <a:solidFill>
                    <a:srgbClr val="6D3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69" name="Rectangle 2749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900"/>
                    <a:ext cx="2" cy="126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0" name="Rectangle 2750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900"/>
                    <a:ext cx="1" cy="126"/>
                  </a:xfrm>
                  <a:prstGeom prst="rect">
                    <a:avLst/>
                  </a:prstGeom>
                  <a:solidFill>
                    <a:srgbClr val="6F34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1" name="Rectangle 2751"/>
                  <p:cNvSpPr>
                    <a:spLocks noChangeArrowheads="1"/>
                  </p:cNvSpPr>
                  <p:nvPr/>
                </p:nvSpPr>
                <p:spPr bwMode="auto">
                  <a:xfrm>
                    <a:off x="2128" y="900"/>
                    <a:ext cx="2" cy="126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2" name="Rectangle 2752"/>
                  <p:cNvSpPr>
                    <a:spLocks noChangeArrowheads="1"/>
                  </p:cNvSpPr>
                  <p:nvPr/>
                </p:nvSpPr>
                <p:spPr bwMode="auto">
                  <a:xfrm>
                    <a:off x="2130" y="900"/>
                    <a:ext cx="1" cy="126"/>
                  </a:xfrm>
                  <a:prstGeom prst="rect">
                    <a:avLst/>
                  </a:prstGeom>
                  <a:solidFill>
                    <a:srgbClr val="7038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3" name="Rectangle 2753"/>
                  <p:cNvSpPr>
                    <a:spLocks noChangeArrowheads="1"/>
                  </p:cNvSpPr>
                  <p:nvPr/>
                </p:nvSpPr>
                <p:spPr bwMode="auto">
                  <a:xfrm>
                    <a:off x="2131" y="900"/>
                    <a:ext cx="2" cy="126"/>
                  </a:xfrm>
                  <a:prstGeom prst="rect">
                    <a:avLst/>
                  </a:prstGeom>
                  <a:solidFill>
                    <a:srgbClr val="713A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4" name="Rectangle 2754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900"/>
                    <a:ext cx="1" cy="126"/>
                  </a:xfrm>
                  <a:prstGeom prst="rect">
                    <a:avLst/>
                  </a:prstGeom>
                  <a:solidFill>
                    <a:srgbClr val="723C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5" name="Rectangle 2755"/>
                  <p:cNvSpPr>
                    <a:spLocks noChangeArrowheads="1"/>
                  </p:cNvSpPr>
                  <p:nvPr/>
                </p:nvSpPr>
                <p:spPr bwMode="auto">
                  <a:xfrm>
                    <a:off x="2134" y="900"/>
                    <a:ext cx="2" cy="126"/>
                  </a:xfrm>
                  <a:prstGeom prst="rect">
                    <a:avLst/>
                  </a:prstGeom>
                  <a:solidFill>
                    <a:srgbClr val="733E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6" name="Rectangle 2756"/>
                  <p:cNvSpPr>
                    <a:spLocks noChangeArrowheads="1"/>
                  </p:cNvSpPr>
                  <p:nvPr/>
                </p:nvSpPr>
                <p:spPr bwMode="auto">
                  <a:xfrm>
                    <a:off x="2136" y="900"/>
                    <a:ext cx="1" cy="126"/>
                  </a:xfrm>
                  <a:prstGeom prst="rect">
                    <a:avLst/>
                  </a:prstGeom>
                  <a:solidFill>
                    <a:srgbClr val="73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7" name="Rectangle 2757"/>
                  <p:cNvSpPr>
                    <a:spLocks noChangeArrowheads="1"/>
                  </p:cNvSpPr>
                  <p:nvPr/>
                </p:nvSpPr>
                <p:spPr bwMode="auto">
                  <a:xfrm>
                    <a:off x="2137" y="900"/>
                    <a:ext cx="2" cy="126"/>
                  </a:xfrm>
                  <a:prstGeom prst="rect">
                    <a:avLst/>
                  </a:prstGeom>
                  <a:solidFill>
                    <a:srgbClr val="7442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8" name="Rectangle 2758"/>
                  <p:cNvSpPr>
                    <a:spLocks noChangeArrowheads="1"/>
                  </p:cNvSpPr>
                  <p:nvPr/>
                </p:nvSpPr>
                <p:spPr bwMode="auto">
                  <a:xfrm>
                    <a:off x="2139" y="900"/>
                    <a:ext cx="1" cy="126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79" name="Rectangle 2759"/>
                  <p:cNvSpPr>
                    <a:spLocks noChangeArrowheads="1"/>
                  </p:cNvSpPr>
                  <p:nvPr/>
                </p:nvSpPr>
                <p:spPr bwMode="auto">
                  <a:xfrm>
                    <a:off x="2140" y="900"/>
                    <a:ext cx="2" cy="126"/>
                  </a:xfrm>
                  <a:prstGeom prst="rect">
                    <a:avLst/>
                  </a:prstGeom>
                  <a:solidFill>
                    <a:srgbClr val="7646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0" name="Rectangle 2760"/>
                  <p:cNvSpPr>
                    <a:spLocks noChangeArrowheads="1"/>
                  </p:cNvSpPr>
                  <p:nvPr/>
                </p:nvSpPr>
                <p:spPr bwMode="auto">
                  <a:xfrm>
                    <a:off x="2142" y="900"/>
                    <a:ext cx="2" cy="126"/>
                  </a:xfrm>
                  <a:prstGeom prst="rect">
                    <a:avLst/>
                  </a:prstGeom>
                  <a:solidFill>
                    <a:srgbClr val="7748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1" name="Rectangle 2761"/>
                  <p:cNvSpPr>
                    <a:spLocks noChangeArrowheads="1"/>
                  </p:cNvSpPr>
                  <p:nvPr/>
                </p:nvSpPr>
                <p:spPr bwMode="auto">
                  <a:xfrm>
                    <a:off x="2144" y="900"/>
                    <a:ext cx="1" cy="126"/>
                  </a:xfrm>
                  <a:prstGeom prst="rect">
                    <a:avLst/>
                  </a:prstGeom>
                  <a:solidFill>
                    <a:srgbClr val="78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2" name="Rectangle 2762"/>
                  <p:cNvSpPr>
                    <a:spLocks noChangeArrowheads="1"/>
                  </p:cNvSpPr>
                  <p:nvPr/>
                </p:nvSpPr>
                <p:spPr bwMode="auto">
                  <a:xfrm>
                    <a:off x="2145" y="900"/>
                    <a:ext cx="2" cy="126"/>
                  </a:xfrm>
                  <a:prstGeom prst="rect">
                    <a:avLst/>
                  </a:prstGeom>
                  <a:solidFill>
                    <a:srgbClr val="794C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3" name="Rectangle 2763"/>
                  <p:cNvSpPr>
                    <a:spLocks noChangeArrowheads="1"/>
                  </p:cNvSpPr>
                  <p:nvPr/>
                </p:nvSpPr>
                <p:spPr bwMode="auto">
                  <a:xfrm>
                    <a:off x="2147" y="900"/>
                    <a:ext cx="1" cy="126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4" name="Rectangle 2764"/>
                  <p:cNvSpPr>
                    <a:spLocks noChangeArrowheads="1"/>
                  </p:cNvSpPr>
                  <p:nvPr/>
                </p:nvSpPr>
                <p:spPr bwMode="auto">
                  <a:xfrm>
                    <a:off x="2148" y="900"/>
                    <a:ext cx="2" cy="126"/>
                  </a:xfrm>
                  <a:prstGeom prst="rect">
                    <a:avLst/>
                  </a:prstGeom>
                  <a:solidFill>
                    <a:srgbClr val="7B50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5" name="Rectangle 2765"/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900"/>
                    <a:ext cx="1" cy="126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6" name="Rectangle 2766"/>
                  <p:cNvSpPr>
                    <a:spLocks noChangeArrowheads="1"/>
                  </p:cNvSpPr>
                  <p:nvPr/>
                </p:nvSpPr>
                <p:spPr bwMode="auto">
                  <a:xfrm>
                    <a:off x="2151" y="900"/>
                    <a:ext cx="1" cy="126"/>
                  </a:xfrm>
                  <a:prstGeom prst="rect">
                    <a:avLst/>
                  </a:prstGeom>
                  <a:solidFill>
                    <a:srgbClr val="7D54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7" name="Rectangle 2767"/>
                  <p:cNvSpPr>
                    <a:spLocks noChangeArrowheads="1"/>
                  </p:cNvSpPr>
                  <p:nvPr/>
                </p:nvSpPr>
                <p:spPr bwMode="auto">
                  <a:xfrm>
                    <a:off x="2152" y="900"/>
                    <a:ext cx="2" cy="126"/>
                  </a:xfrm>
                  <a:prstGeom prst="rect">
                    <a:avLst/>
                  </a:prstGeom>
                  <a:solidFill>
                    <a:srgbClr val="7E5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8" name="Rectangle 2768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900"/>
                    <a:ext cx="2" cy="126"/>
                  </a:xfrm>
                  <a:prstGeom prst="rect">
                    <a:avLst/>
                  </a:prstGeom>
                  <a:solidFill>
                    <a:srgbClr val="7F58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89" name="Rectangle 2769"/>
                  <p:cNvSpPr>
                    <a:spLocks noChangeArrowheads="1"/>
                  </p:cNvSpPr>
                  <p:nvPr/>
                </p:nvSpPr>
                <p:spPr bwMode="auto">
                  <a:xfrm>
                    <a:off x="2156" y="900"/>
                    <a:ext cx="1" cy="126"/>
                  </a:xfrm>
                  <a:prstGeom prst="rect">
                    <a:avLst/>
                  </a:prstGeom>
                  <a:solidFill>
                    <a:srgbClr val="805A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0" name="Rectangle 2770"/>
                  <p:cNvSpPr>
                    <a:spLocks noChangeArrowheads="1"/>
                  </p:cNvSpPr>
                  <p:nvPr/>
                </p:nvSpPr>
                <p:spPr bwMode="auto">
                  <a:xfrm>
                    <a:off x="2157" y="900"/>
                    <a:ext cx="2" cy="126"/>
                  </a:xfrm>
                  <a:prstGeom prst="rect">
                    <a:avLst/>
                  </a:prstGeom>
                  <a:solidFill>
                    <a:srgbClr val="815C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1" name="Rectangle 2771"/>
                  <p:cNvSpPr>
                    <a:spLocks noChangeArrowheads="1"/>
                  </p:cNvSpPr>
                  <p:nvPr/>
                </p:nvSpPr>
                <p:spPr bwMode="auto">
                  <a:xfrm>
                    <a:off x="2159" y="900"/>
                    <a:ext cx="2" cy="126"/>
                  </a:xfrm>
                  <a:prstGeom prst="rect">
                    <a:avLst/>
                  </a:prstGeom>
                  <a:solidFill>
                    <a:srgbClr val="835E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2" name="Rectangle 2772"/>
                  <p:cNvSpPr>
                    <a:spLocks noChangeArrowheads="1"/>
                  </p:cNvSpPr>
                  <p:nvPr/>
                </p:nvSpPr>
                <p:spPr bwMode="auto">
                  <a:xfrm>
                    <a:off x="2161" y="900"/>
                    <a:ext cx="1" cy="126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3" name="Rectangle 2773"/>
                  <p:cNvSpPr>
                    <a:spLocks noChangeArrowheads="1"/>
                  </p:cNvSpPr>
                  <p:nvPr/>
                </p:nvSpPr>
                <p:spPr bwMode="auto">
                  <a:xfrm>
                    <a:off x="2162" y="900"/>
                    <a:ext cx="1" cy="126"/>
                  </a:xfrm>
                  <a:prstGeom prst="rect">
                    <a:avLst/>
                  </a:prstGeom>
                  <a:solidFill>
                    <a:srgbClr val="8462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4" name="Rectangle 2774"/>
                  <p:cNvSpPr>
                    <a:spLocks noChangeArrowheads="1"/>
                  </p:cNvSpPr>
                  <p:nvPr/>
                </p:nvSpPr>
                <p:spPr bwMode="auto">
                  <a:xfrm>
                    <a:off x="2163" y="900"/>
                    <a:ext cx="2" cy="126"/>
                  </a:xfrm>
                  <a:prstGeom prst="rect">
                    <a:avLst/>
                  </a:prstGeom>
                  <a:solidFill>
                    <a:srgbClr val="8664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5" name="Rectangle 2775"/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900"/>
                    <a:ext cx="1" cy="126"/>
                  </a:xfrm>
                  <a:prstGeom prst="rect">
                    <a:avLst/>
                  </a:prstGeom>
                  <a:solidFill>
                    <a:srgbClr val="8766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6" name="Rectangle 2776"/>
                  <p:cNvSpPr>
                    <a:spLocks noChangeArrowheads="1"/>
                  </p:cNvSpPr>
                  <p:nvPr/>
                </p:nvSpPr>
                <p:spPr bwMode="auto">
                  <a:xfrm>
                    <a:off x="2166" y="900"/>
                    <a:ext cx="2" cy="126"/>
                  </a:xfrm>
                  <a:prstGeom prst="rect">
                    <a:avLst/>
                  </a:prstGeom>
                  <a:solidFill>
                    <a:srgbClr val="8968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7" name="Rectangle 2777"/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900"/>
                    <a:ext cx="1" cy="126"/>
                  </a:xfrm>
                  <a:prstGeom prst="rect">
                    <a:avLst/>
                  </a:prstGeom>
                  <a:solidFill>
                    <a:srgbClr val="8A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8" name="Rectangle 2778"/>
                  <p:cNvSpPr>
                    <a:spLocks noChangeArrowheads="1"/>
                  </p:cNvSpPr>
                  <p:nvPr/>
                </p:nvSpPr>
                <p:spPr bwMode="auto">
                  <a:xfrm>
                    <a:off x="2169" y="900"/>
                    <a:ext cx="2" cy="126"/>
                  </a:xfrm>
                  <a:prstGeom prst="rect">
                    <a:avLst/>
                  </a:prstGeom>
                  <a:solidFill>
                    <a:srgbClr val="8B6C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099" name="Rectangle 2779"/>
                  <p:cNvSpPr>
                    <a:spLocks noChangeArrowheads="1"/>
                  </p:cNvSpPr>
                  <p:nvPr/>
                </p:nvSpPr>
                <p:spPr bwMode="auto">
                  <a:xfrm>
                    <a:off x="2171" y="900"/>
                    <a:ext cx="1" cy="126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0" name="Rectangle 2780"/>
                  <p:cNvSpPr>
                    <a:spLocks noChangeArrowheads="1"/>
                  </p:cNvSpPr>
                  <p:nvPr/>
                </p:nvSpPr>
                <p:spPr bwMode="auto">
                  <a:xfrm>
                    <a:off x="2172" y="900"/>
                    <a:ext cx="2" cy="126"/>
                  </a:xfrm>
                  <a:prstGeom prst="rect">
                    <a:avLst/>
                  </a:prstGeom>
                  <a:solidFill>
                    <a:srgbClr val="8E70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1" name="Rectangle 2781"/>
                  <p:cNvSpPr>
                    <a:spLocks noChangeArrowheads="1"/>
                  </p:cNvSpPr>
                  <p:nvPr/>
                </p:nvSpPr>
                <p:spPr bwMode="auto">
                  <a:xfrm>
                    <a:off x="2174" y="900"/>
                    <a:ext cx="1" cy="126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2" name="Rectangle 2782"/>
                  <p:cNvSpPr>
                    <a:spLocks noChangeArrowheads="1"/>
                  </p:cNvSpPr>
                  <p:nvPr/>
                </p:nvSpPr>
                <p:spPr bwMode="auto">
                  <a:xfrm>
                    <a:off x="2175" y="900"/>
                    <a:ext cx="2" cy="126"/>
                  </a:xfrm>
                  <a:prstGeom prst="rect">
                    <a:avLst/>
                  </a:prstGeom>
                  <a:solidFill>
                    <a:srgbClr val="9074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3" name="Rectangle 2783"/>
                  <p:cNvSpPr>
                    <a:spLocks noChangeArrowheads="1"/>
                  </p:cNvSpPr>
                  <p:nvPr/>
                </p:nvSpPr>
                <p:spPr bwMode="auto">
                  <a:xfrm>
                    <a:off x="2177" y="900"/>
                    <a:ext cx="2" cy="126"/>
                  </a:xfrm>
                  <a:prstGeom prst="rect">
                    <a:avLst/>
                  </a:prstGeom>
                  <a:solidFill>
                    <a:srgbClr val="9276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4" name="Rectangle 2784"/>
                  <p:cNvSpPr>
                    <a:spLocks noChangeArrowheads="1"/>
                  </p:cNvSpPr>
                  <p:nvPr/>
                </p:nvSpPr>
                <p:spPr bwMode="auto">
                  <a:xfrm>
                    <a:off x="2179" y="900"/>
                    <a:ext cx="1" cy="126"/>
                  </a:xfrm>
                  <a:prstGeom prst="rect">
                    <a:avLst/>
                  </a:prstGeom>
                  <a:solidFill>
                    <a:srgbClr val="9378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5" name="Rectangle 2785"/>
                  <p:cNvSpPr>
                    <a:spLocks noChangeArrowheads="1"/>
                  </p:cNvSpPr>
                  <p:nvPr/>
                </p:nvSpPr>
                <p:spPr bwMode="auto">
                  <a:xfrm>
                    <a:off x="2180" y="900"/>
                    <a:ext cx="1" cy="126"/>
                  </a:xfrm>
                  <a:prstGeom prst="rect">
                    <a:avLst/>
                  </a:prstGeom>
                  <a:solidFill>
                    <a:srgbClr val="95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6" name="Rectangle 2786"/>
                  <p:cNvSpPr>
                    <a:spLocks noChangeArrowheads="1"/>
                  </p:cNvSpPr>
                  <p:nvPr/>
                </p:nvSpPr>
                <p:spPr bwMode="auto">
                  <a:xfrm>
                    <a:off x="2181" y="900"/>
                    <a:ext cx="2" cy="126"/>
                  </a:xfrm>
                  <a:prstGeom prst="rect">
                    <a:avLst/>
                  </a:prstGeom>
                  <a:solidFill>
                    <a:srgbClr val="967C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7" name="Rectangle 2787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900"/>
                    <a:ext cx="1" cy="126"/>
                  </a:xfrm>
                  <a:prstGeom prst="rect">
                    <a:avLst/>
                  </a:prstGeom>
                  <a:solidFill>
                    <a:srgbClr val="977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8" name="Rectangle 2788"/>
                  <p:cNvSpPr>
                    <a:spLocks noChangeArrowheads="1"/>
                  </p:cNvSpPr>
                  <p:nvPr/>
                </p:nvSpPr>
                <p:spPr bwMode="auto">
                  <a:xfrm>
                    <a:off x="2184" y="900"/>
                    <a:ext cx="2" cy="126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09" name="Rectangle 2789"/>
                  <p:cNvSpPr>
                    <a:spLocks noChangeArrowheads="1"/>
                  </p:cNvSpPr>
                  <p:nvPr/>
                </p:nvSpPr>
                <p:spPr bwMode="auto">
                  <a:xfrm>
                    <a:off x="2186" y="900"/>
                    <a:ext cx="1" cy="126"/>
                  </a:xfrm>
                  <a:prstGeom prst="rect">
                    <a:avLst/>
                  </a:prstGeom>
                  <a:solidFill>
                    <a:srgbClr val="9A82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0" name="Rectangle 2790"/>
                  <p:cNvSpPr>
                    <a:spLocks noChangeArrowheads="1"/>
                  </p:cNvSpPr>
                  <p:nvPr/>
                </p:nvSpPr>
                <p:spPr bwMode="auto">
                  <a:xfrm>
                    <a:off x="2187" y="900"/>
                    <a:ext cx="2" cy="126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1" name="Rectangle 2791"/>
                  <p:cNvSpPr>
                    <a:spLocks noChangeArrowheads="1"/>
                  </p:cNvSpPr>
                  <p:nvPr/>
                </p:nvSpPr>
                <p:spPr bwMode="auto">
                  <a:xfrm>
                    <a:off x="2189" y="900"/>
                    <a:ext cx="2" cy="126"/>
                  </a:xfrm>
                  <a:prstGeom prst="rect">
                    <a:avLst/>
                  </a:prstGeom>
                  <a:solidFill>
                    <a:srgbClr val="9D86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2" name="Rectangle 2792"/>
                  <p:cNvSpPr>
                    <a:spLocks noChangeArrowheads="1"/>
                  </p:cNvSpPr>
                  <p:nvPr/>
                </p:nvSpPr>
                <p:spPr bwMode="auto">
                  <a:xfrm>
                    <a:off x="2191" y="900"/>
                    <a:ext cx="1" cy="126"/>
                  </a:xfrm>
                  <a:prstGeom prst="rect">
                    <a:avLst/>
                  </a:prstGeom>
                  <a:solidFill>
                    <a:srgbClr val="9E88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3" name="Rectangle 2793"/>
                  <p:cNvSpPr>
                    <a:spLocks noChangeArrowheads="1"/>
                  </p:cNvSpPr>
                  <p:nvPr/>
                </p:nvSpPr>
                <p:spPr bwMode="auto">
                  <a:xfrm>
                    <a:off x="2192" y="900"/>
                    <a:ext cx="1" cy="126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4" name="Rectangle 2794"/>
                  <p:cNvSpPr>
                    <a:spLocks noChangeArrowheads="1"/>
                  </p:cNvSpPr>
                  <p:nvPr/>
                </p:nvSpPr>
                <p:spPr bwMode="auto">
                  <a:xfrm>
                    <a:off x="2193" y="900"/>
                    <a:ext cx="2" cy="126"/>
                  </a:xfrm>
                  <a:prstGeom prst="rect">
                    <a:avLst/>
                  </a:prstGeom>
                  <a:solidFill>
                    <a:srgbClr val="A18C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5" name="Rectangle 2795"/>
                  <p:cNvSpPr>
                    <a:spLocks noChangeArrowheads="1"/>
                  </p:cNvSpPr>
                  <p:nvPr/>
                </p:nvSpPr>
                <p:spPr bwMode="auto">
                  <a:xfrm>
                    <a:off x="2195" y="900"/>
                    <a:ext cx="2" cy="126"/>
                  </a:xfrm>
                  <a:prstGeom prst="rect">
                    <a:avLst/>
                  </a:prstGeom>
                  <a:solidFill>
                    <a:srgbClr val="A38E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6" name="Rectangle 2796"/>
                  <p:cNvSpPr>
                    <a:spLocks noChangeArrowheads="1"/>
                  </p:cNvSpPr>
                  <p:nvPr/>
                </p:nvSpPr>
                <p:spPr bwMode="auto">
                  <a:xfrm>
                    <a:off x="2197" y="900"/>
                    <a:ext cx="1" cy="126"/>
                  </a:xfrm>
                  <a:prstGeom prst="rect">
                    <a:avLst/>
                  </a:prstGeom>
                  <a:solidFill>
                    <a:srgbClr val="A490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7" name="Rectangle 2797"/>
                  <p:cNvSpPr>
                    <a:spLocks noChangeArrowheads="1"/>
                  </p:cNvSpPr>
                  <p:nvPr/>
                </p:nvSpPr>
                <p:spPr bwMode="auto">
                  <a:xfrm>
                    <a:off x="2198" y="900"/>
                    <a:ext cx="2" cy="126"/>
                  </a:xfrm>
                  <a:prstGeom prst="rect">
                    <a:avLst/>
                  </a:prstGeom>
                  <a:solidFill>
                    <a:srgbClr val="A692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8" name="Rectangle 2798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900"/>
                    <a:ext cx="2" cy="126"/>
                  </a:xfrm>
                  <a:prstGeom prst="rect">
                    <a:avLst/>
                  </a:prstGeom>
                  <a:solidFill>
                    <a:srgbClr val="A8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19" name="Rectangle 2799"/>
                  <p:cNvSpPr>
                    <a:spLocks noChangeArrowheads="1"/>
                  </p:cNvSpPr>
                  <p:nvPr/>
                </p:nvSpPr>
                <p:spPr bwMode="auto">
                  <a:xfrm>
                    <a:off x="2202" y="900"/>
                    <a:ext cx="2" cy="126"/>
                  </a:xfrm>
                  <a:prstGeom prst="rect">
                    <a:avLst/>
                  </a:prstGeom>
                  <a:solidFill>
                    <a:srgbClr val="A996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0" name="Rectangle 2800"/>
                  <p:cNvSpPr>
                    <a:spLocks noChangeArrowheads="1"/>
                  </p:cNvSpPr>
                  <p:nvPr/>
                </p:nvSpPr>
                <p:spPr bwMode="auto">
                  <a:xfrm>
                    <a:off x="2204" y="900"/>
                    <a:ext cx="1" cy="126"/>
                  </a:xfrm>
                  <a:prstGeom prst="rect">
                    <a:avLst/>
                  </a:prstGeom>
                  <a:solidFill>
                    <a:srgbClr val="AB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1" name="Rectangle 2801"/>
                  <p:cNvSpPr>
                    <a:spLocks noChangeArrowheads="1"/>
                  </p:cNvSpPr>
                  <p:nvPr/>
                </p:nvSpPr>
                <p:spPr bwMode="auto">
                  <a:xfrm>
                    <a:off x="2205" y="900"/>
                    <a:ext cx="1" cy="126"/>
                  </a:xfrm>
                  <a:prstGeom prst="rect">
                    <a:avLst/>
                  </a:prstGeom>
                  <a:solidFill>
                    <a:srgbClr val="AC9A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2" name="Rectangle 2802"/>
                  <p:cNvSpPr>
                    <a:spLocks noChangeArrowheads="1"/>
                  </p:cNvSpPr>
                  <p:nvPr/>
                </p:nvSpPr>
                <p:spPr bwMode="auto">
                  <a:xfrm>
                    <a:off x="2206" y="900"/>
                    <a:ext cx="1" cy="126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3" name="Rectangle 2803"/>
                  <p:cNvSpPr>
                    <a:spLocks noChangeArrowheads="1"/>
                  </p:cNvSpPr>
                  <p:nvPr/>
                </p:nvSpPr>
                <p:spPr bwMode="auto">
                  <a:xfrm>
                    <a:off x="2207" y="900"/>
                    <a:ext cx="2" cy="126"/>
                  </a:xfrm>
                  <a:prstGeom prst="rect">
                    <a:avLst/>
                  </a:prstGeom>
                  <a:solidFill>
                    <a:srgbClr val="AE9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4" name="Rectangle 2804"/>
                  <p:cNvSpPr>
                    <a:spLocks noChangeArrowheads="1"/>
                  </p:cNvSpPr>
                  <p:nvPr/>
                </p:nvSpPr>
                <p:spPr bwMode="auto">
                  <a:xfrm>
                    <a:off x="2209" y="900"/>
                    <a:ext cx="2" cy="126"/>
                  </a:xfrm>
                  <a:prstGeom prst="rect">
                    <a:avLst/>
                  </a:prstGeom>
                  <a:solidFill>
                    <a:srgbClr val="B0A0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5" name="Rectangle 2805"/>
                  <p:cNvSpPr>
                    <a:spLocks noChangeArrowheads="1"/>
                  </p:cNvSpPr>
                  <p:nvPr/>
                </p:nvSpPr>
                <p:spPr bwMode="auto">
                  <a:xfrm>
                    <a:off x="2211" y="900"/>
                    <a:ext cx="1" cy="126"/>
                  </a:xfrm>
                  <a:prstGeom prst="rect">
                    <a:avLst/>
                  </a:prstGeom>
                  <a:solidFill>
                    <a:srgbClr val="B1A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6" name="Rectangle 2806"/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900"/>
                    <a:ext cx="2" cy="126"/>
                  </a:xfrm>
                  <a:prstGeom prst="rect">
                    <a:avLst/>
                  </a:prstGeom>
                  <a:solidFill>
                    <a:srgbClr val="B3A4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7" name="Rectangle 2807"/>
                  <p:cNvSpPr>
                    <a:spLocks noChangeArrowheads="1"/>
                  </p:cNvSpPr>
                  <p:nvPr/>
                </p:nvSpPr>
                <p:spPr bwMode="auto">
                  <a:xfrm>
                    <a:off x="2214" y="900"/>
                    <a:ext cx="2" cy="126"/>
                  </a:xfrm>
                  <a:prstGeom prst="rect">
                    <a:avLst/>
                  </a:prstGeom>
                  <a:solidFill>
                    <a:srgbClr val="B5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8" name="Rectangle 2808"/>
                  <p:cNvSpPr>
                    <a:spLocks noChangeArrowheads="1"/>
                  </p:cNvSpPr>
                  <p:nvPr/>
                </p:nvSpPr>
                <p:spPr bwMode="auto">
                  <a:xfrm>
                    <a:off x="2216" y="900"/>
                    <a:ext cx="2" cy="126"/>
                  </a:xfrm>
                  <a:prstGeom prst="rect">
                    <a:avLst/>
                  </a:prstGeom>
                  <a:solidFill>
                    <a:srgbClr val="B6A8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29" name="Rectangle 2809"/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900"/>
                    <a:ext cx="2" cy="126"/>
                  </a:xfrm>
                  <a:prstGeom prst="rect">
                    <a:avLst/>
                  </a:prstGeom>
                  <a:solidFill>
                    <a:srgbClr val="B8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0" name="Rectangle 2810"/>
                  <p:cNvSpPr>
                    <a:spLocks noChangeArrowheads="1"/>
                  </p:cNvSpPr>
                  <p:nvPr/>
                </p:nvSpPr>
                <p:spPr bwMode="auto">
                  <a:xfrm>
                    <a:off x="2220" y="900"/>
                    <a:ext cx="1" cy="126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1" name="Rectangle 2811"/>
                  <p:cNvSpPr>
                    <a:spLocks noChangeArrowheads="1"/>
                  </p:cNvSpPr>
                  <p:nvPr/>
                </p:nvSpPr>
                <p:spPr bwMode="auto">
                  <a:xfrm>
                    <a:off x="2221" y="900"/>
                    <a:ext cx="2" cy="126"/>
                  </a:xfrm>
                  <a:prstGeom prst="rect">
                    <a:avLst/>
                  </a:prstGeom>
                  <a:solidFill>
                    <a:srgbClr val="BBAE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2" name="Rectangle 2812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900"/>
                    <a:ext cx="1" cy="126"/>
                  </a:xfrm>
                  <a:prstGeom prst="rect">
                    <a:avLst/>
                  </a:prstGeom>
                  <a:solidFill>
                    <a:srgbClr val="BDB0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3" name="Rectangle 2813"/>
                  <p:cNvSpPr>
                    <a:spLocks noChangeArrowheads="1"/>
                  </p:cNvSpPr>
                  <p:nvPr/>
                </p:nvSpPr>
                <p:spPr bwMode="auto">
                  <a:xfrm>
                    <a:off x="2224" y="900"/>
                    <a:ext cx="2" cy="126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4" name="Rectangle 2814"/>
                  <p:cNvSpPr>
                    <a:spLocks noChangeArrowheads="1"/>
                  </p:cNvSpPr>
                  <p:nvPr/>
                </p:nvSpPr>
                <p:spPr bwMode="auto">
                  <a:xfrm>
                    <a:off x="2226" y="900"/>
                    <a:ext cx="2" cy="126"/>
                  </a:xfrm>
                  <a:prstGeom prst="rect">
                    <a:avLst/>
                  </a:prstGeom>
                  <a:solidFill>
                    <a:srgbClr val="C0B4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5" name="Rectangle 2815"/>
                  <p:cNvSpPr>
                    <a:spLocks noChangeArrowheads="1"/>
                  </p:cNvSpPr>
                  <p:nvPr/>
                </p:nvSpPr>
                <p:spPr bwMode="auto">
                  <a:xfrm>
                    <a:off x="2228" y="900"/>
                    <a:ext cx="2" cy="126"/>
                  </a:xfrm>
                  <a:prstGeom prst="rect">
                    <a:avLst/>
                  </a:prstGeom>
                  <a:solidFill>
                    <a:srgbClr val="C1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6" name="Rectangle 2816"/>
                  <p:cNvSpPr>
                    <a:spLocks noChangeArrowheads="1"/>
                  </p:cNvSpPr>
                  <p:nvPr/>
                </p:nvSpPr>
                <p:spPr bwMode="auto">
                  <a:xfrm>
                    <a:off x="2230" y="900"/>
                    <a:ext cx="2" cy="126"/>
                  </a:xfrm>
                  <a:prstGeom prst="rect">
                    <a:avLst/>
                  </a:prstGeom>
                  <a:solidFill>
                    <a:srgbClr val="C3B8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7" name="Rectangle 2817"/>
                  <p:cNvSpPr>
                    <a:spLocks noChangeArrowheads="1"/>
                  </p:cNvSpPr>
                  <p:nvPr/>
                </p:nvSpPr>
                <p:spPr bwMode="auto">
                  <a:xfrm>
                    <a:off x="2232" y="900"/>
                    <a:ext cx="2" cy="126"/>
                  </a:xfrm>
                  <a:prstGeom prst="rect">
                    <a:avLst/>
                  </a:prstGeom>
                  <a:solidFill>
                    <a:srgbClr val="C5BA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8" name="Rectangle 2818"/>
                  <p:cNvSpPr>
                    <a:spLocks noChangeArrowheads="1"/>
                  </p:cNvSpPr>
                  <p:nvPr/>
                </p:nvSpPr>
                <p:spPr bwMode="auto">
                  <a:xfrm>
                    <a:off x="2234" y="900"/>
                    <a:ext cx="2" cy="126"/>
                  </a:xfrm>
                  <a:prstGeom prst="rect">
                    <a:avLst/>
                  </a:prstGeom>
                  <a:solidFill>
                    <a:srgbClr val="C7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39" name="Rectangle 2819"/>
                  <p:cNvSpPr>
                    <a:spLocks noChangeArrowheads="1"/>
                  </p:cNvSpPr>
                  <p:nvPr/>
                </p:nvSpPr>
                <p:spPr bwMode="auto">
                  <a:xfrm>
                    <a:off x="2236" y="900"/>
                    <a:ext cx="1" cy="126"/>
                  </a:xfrm>
                  <a:prstGeom prst="rect">
                    <a:avLst/>
                  </a:prstGeom>
                  <a:solidFill>
                    <a:srgbClr val="C9BE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0" name="Rectangle 2820"/>
                  <p:cNvSpPr>
                    <a:spLocks noChangeArrowheads="1"/>
                  </p:cNvSpPr>
                  <p:nvPr/>
                </p:nvSpPr>
                <p:spPr bwMode="auto">
                  <a:xfrm>
                    <a:off x="2237" y="900"/>
                    <a:ext cx="2" cy="126"/>
                  </a:xfrm>
                  <a:prstGeom prst="rect">
                    <a:avLst/>
                  </a:prstGeom>
                  <a:solidFill>
                    <a:srgbClr val="CAC0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1" name="Rectangle 2821"/>
                  <p:cNvSpPr>
                    <a:spLocks noChangeArrowheads="1"/>
                  </p:cNvSpPr>
                  <p:nvPr/>
                </p:nvSpPr>
                <p:spPr bwMode="auto">
                  <a:xfrm>
                    <a:off x="2239" y="900"/>
                    <a:ext cx="1" cy="126"/>
                  </a:xfrm>
                  <a:prstGeom prst="rect">
                    <a:avLst/>
                  </a:prstGeom>
                  <a:solidFill>
                    <a:srgbClr val="CBC2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2" name="Rectangle 2822"/>
                  <p:cNvSpPr>
                    <a:spLocks noChangeArrowheads="1"/>
                  </p:cNvSpPr>
                  <p:nvPr/>
                </p:nvSpPr>
                <p:spPr bwMode="auto">
                  <a:xfrm>
                    <a:off x="2240" y="900"/>
                    <a:ext cx="2" cy="126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3" name="Rectangle 2823"/>
                  <p:cNvSpPr>
                    <a:spLocks noChangeArrowheads="1"/>
                  </p:cNvSpPr>
                  <p:nvPr/>
                </p:nvSpPr>
                <p:spPr bwMode="auto">
                  <a:xfrm>
                    <a:off x="2242" y="900"/>
                    <a:ext cx="3" cy="126"/>
                  </a:xfrm>
                  <a:prstGeom prst="rect">
                    <a:avLst/>
                  </a:prstGeom>
                  <a:solidFill>
                    <a:srgbClr val="CEC6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4" name="Rectangle 2824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900"/>
                    <a:ext cx="2" cy="126"/>
                  </a:xfrm>
                  <a:prstGeom prst="rect">
                    <a:avLst/>
                  </a:prstGeom>
                  <a:solidFill>
                    <a:srgbClr val="D0C8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5" name="Rectangle 2825"/>
                  <p:cNvSpPr>
                    <a:spLocks noChangeArrowheads="1"/>
                  </p:cNvSpPr>
                  <p:nvPr/>
                </p:nvSpPr>
                <p:spPr bwMode="auto">
                  <a:xfrm>
                    <a:off x="2247" y="900"/>
                    <a:ext cx="2" cy="126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6" name="Rectangle 2826"/>
                  <p:cNvSpPr>
                    <a:spLocks noChangeArrowheads="1"/>
                  </p:cNvSpPr>
                  <p:nvPr/>
                </p:nvSpPr>
                <p:spPr bwMode="auto">
                  <a:xfrm>
                    <a:off x="2249" y="900"/>
                    <a:ext cx="2" cy="126"/>
                  </a:xfrm>
                  <a:prstGeom prst="rect">
                    <a:avLst/>
                  </a:prstGeom>
                  <a:solidFill>
                    <a:srgbClr val="D3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7" name="Rectangle 2827"/>
                  <p:cNvSpPr>
                    <a:spLocks noChangeArrowheads="1"/>
                  </p:cNvSpPr>
                  <p:nvPr/>
                </p:nvSpPr>
                <p:spPr bwMode="auto">
                  <a:xfrm>
                    <a:off x="2251" y="900"/>
                    <a:ext cx="2" cy="126"/>
                  </a:xfrm>
                  <a:prstGeom prst="rect">
                    <a:avLst/>
                  </a:prstGeom>
                  <a:solidFill>
                    <a:srgbClr val="D5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8" name="Rectangle 2828"/>
                  <p:cNvSpPr>
                    <a:spLocks noChangeArrowheads="1"/>
                  </p:cNvSpPr>
                  <p:nvPr/>
                </p:nvSpPr>
                <p:spPr bwMode="auto">
                  <a:xfrm>
                    <a:off x="2253" y="900"/>
                    <a:ext cx="2" cy="126"/>
                  </a:xfrm>
                  <a:prstGeom prst="rect">
                    <a:avLst/>
                  </a:prstGeom>
                  <a:solidFill>
                    <a:srgbClr val="D6CF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49" name="Rectangle 2829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900"/>
                    <a:ext cx="2" cy="126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0" name="Rectangle 2830"/>
                  <p:cNvSpPr>
                    <a:spLocks noChangeArrowheads="1"/>
                  </p:cNvSpPr>
                  <p:nvPr/>
                </p:nvSpPr>
                <p:spPr bwMode="auto">
                  <a:xfrm>
                    <a:off x="2257" y="900"/>
                    <a:ext cx="2" cy="126"/>
                  </a:xfrm>
                  <a:prstGeom prst="rect">
                    <a:avLst/>
                  </a:prstGeom>
                  <a:solidFill>
                    <a:srgbClr val="D9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1" name="Rectangle 2831"/>
                  <p:cNvSpPr>
                    <a:spLocks noChangeArrowheads="1"/>
                  </p:cNvSpPr>
                  <p:nvPr/>
                </p:nvSpPr>
                <p:spPr bwMode="auto">
                  <a:xfrm>
                    <a:off x="2259" y="900"/>
                    <a:ext cx="2" cy="126"/>
                  </a:xfrm>
                  <a:prstGeom prst="rect">
                    <a:avLst/>
                  </a:prstGeom>
                  <a:solidFill>
                    <a:srgbClr val="DBD5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2" name="Rectangle 2832"/>
                  <p:cNvSpPr>
                    <a:spLocks noChangeArrowheads="1"/>
                  </p:cNvSpPr>
                  <p:nvPr/>
                </p:nvSpPr>
                <p:spPr bwMode="auto">
                  <a:xfrm>
                    <a:off x="2261" y="900"/>
                    <a:ext cx="3" cy="126"/>
                  </a:xfrm>
                  <a:prstGeom prst="rect">
                    <a:avLst/>
                  </a:prstGeom>
                  <a:solidFill>
                    <a:srgbClr val="DDD7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3" name="Rectangle 2833"/>
                  <p:cNvSpPr>
                    <a:spLocks noChangeArrowheads="1"/>
                  </p:cNvSpPr>
                  <p:nvPr/>
                </p:nvSpPr>
                <p:spPr bwMode="auto">
                  <a:xfrm>
                    <a:off x="2264" y="900"/>
                    <a:ext cx="3" cy="126"/>
                  </a:xfrm>
                  <a:prstGeom prst="rect">
                    <a:avLst/>
                  </a:prstGeom>
                  <a:solidFill>
                    <a:srgbClr val="DFD9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4" name="Rectangle 2834"/>
                  <p:cNvSpPr>
                    <a:spLocks noChangeArrowheads="1"/>
                  </p:cNvSpPr>
                  <p:nvPr/>
                </p:nvSpPr>
                <p:spPr bwMode="auto">
                  <a:xfrm>
                    <a:off x="2267" y="900"/>
                    <a:ext cx="2" cy="126"/>
                  </a:xfrm>
                  <a:prstGeom prst="rect">
                    <a:avLst/>
                  </a:prstGeom>
                  <a:solidFill>
                    <a:srgbClr val="E0DB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5" name="Rectangle 2835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900"/>
                    <a:ext cx="2" cy="126"/>
                  </a:xfrm>
                  <a:prstGeom prst="rect">
                    <a:avLst/>
                  </a:prstGeom>
                  <a:solidFill>
                    <a:srgbClr val="E1DD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6" name="Rectangle 2836"/>
                  <p:cNvSpPr>
                    <a:spLocks noChangeArrowheads="1"/>
                  </p:cNvSpPr>
                  <p:nvPr/>
                </p:nvSpPr>
                <p:spPr bwMode="auto">
                  <a:xfrm>
                    <a:off x="2271" y="900"/>
                    <a:ext cx="2" cy="126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7" name="Rectangle 2837"/>
                  <p:cNvSpPr>
                    <a:spLocks noChangeArrowheads="1"/>
                  </p:cNvSpPr>
                  <p:nvPr/>
                </p:nvSpPr>
                <p:spPr bwMode="auto">
                  <a:xfrm>
                    <a:off x="2273" y="900"/>
                    <a:ext cx="3" cy="126"/>
                  </a:xfrm>
                  <a:prstGeom prst="rect">
                    <a:avLst/>
                  </a:prstGeom>
                  <a:solidFill>
                    <a:srgbClr val="E4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8" name="Rectangle 2838"/>
                  <p:cNvSpPr>
                    <a:spLocks noChangeArrowheads="1"/>
                  </p:cNvSpPr>
                  <p:nvPr/>
                </p:nvSpPr>
                <p:spPr bwMode="auto">
                  <a:xfrm>
                    <a:off x="2276" y="900"/>
                    <a:ext cx="3" cy="126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59" name="Rectangle 2839"/>
                  <p:cNvSpPr>
                    <a:spLocks noChangeArrowheads="1"/>
                  </p:cNvSpPr>
                  <p:nvPr/>
                </p:nvSpPr>
                <p:spPr bwMode="auto">
                  <a:xfrm>
                    <a:off x="2279" y="900"/>
                    <a:ext cx="2" cy="126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0" name="Rectangle 2840"/>
                  <p:cNvSpPr>
                    <a:spLocks noChangeArrowheads="1"/>
                  </p:cNvSpPr>
                  <p:nvPr/>
                </p:nvSpPr>
                <p:spPr bwMode="auto">
                  <a:xfrm>
                    <a:off x="2281" y="900"/>
                    <a:ext cx="3" cy="126"/>
                  </a:xfrm>
                  <a:prstGeom prst="rect">
                    <a:avLst/>
                  </a:prstGeom>
                  <a:solidFill>
                    <a:srgbClr val="E9E6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1" name="Rectangle 2841"/>
                  <p:cNvSpPr>
                    <a:spLocks noChangeArrowheads="1"/>
                  </p:cNvSpPr>
                  <p:nvPr/>
                </p:nvSpPr>
                <p:spPr bwMode="auto">
                  <a:xfrm>
                    <a:off x="2284" y="900"/>
                    <a:ext cx="3" cy="126"/>
                  </a:xfrm>
                  <a:prstGeom prst="rect">
                    <a:avLst/>
                  </a:prstGeom>
                  <a:solidFill>
                    <a:srgbClr val="EB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2" name="Rectangle 2842"/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900"/>
                    <a:ext cx="3" cy="126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3" name="Rectangle 2843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900"/>
                    <a:ext cx="4" cy="126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4" name="Rectangle 2844"/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900"/>
                    <a:ext cx="3" cy="126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5" name="Rectangle 2845"/>
                  <p:cNvSpPr>
                    <a:spLocks noChangeArrowheads="1"/>
                  </p:cNvSpPr>
                  <p:nvPr/>
                </p:nvSpPr>
                <p:spPr bwMode="auto">
                  <a:xfrm>
                    <a:off x="2297" y="900"/>
                    <a:ext cx="5" cy="126"/>
                  </a:xfrm>
                  <a:prstGeom prst="rect">
                    <a:avLst/>
                  </a:prstGeom>
                  <a:solidFill>
                    <a:srgbClr val="F1EF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6" name="Rectangle 2846"/>
                  <p:cNvSpPr>
                    <a:spLocks noChangeArrowheads="1"/>
                  </p:cNvSpPr>
                  <p:nvPr/>
                </p:nvSpPr>
                <p:spPr bwMode="auto">
                  <a:xfrm>
                    <a:off x="2302" y="900"/>
                    <a:ext cx="6" cy="126"/>
                  </a:xfrm>
                  <a:prstGeom prst="rect">
                    <a:avLst/>
                  </a:prstGeom>
                  <a:solidFill>
                    <a:srgbClr val="F3F1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7" name="Rectangle 2847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900"/>
                    <a:ext cx="3" cy="126"/>
                  </a:xfrm>
                  <a:prstGeom prst="rect">
                    <a:avLst/>
                  </a:prstGeom>
                  <a:solidFill>
                    <a:srgbClr val="F5F3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8" name="Rectangle 2848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900"/>
                    <a:ext cx="7" cy="126"/>
                  </a:xfrm>
                  <a:prstGeom prst="rect">
                    <a:avLst/>
                  </a:prstGeom>
                  <a:solidFill>
                    <a:srgbClr val="F6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69" name="Rectangle 2849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900"/>
                    <a:ext cx="6" cy="126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0" name="Rectangle 2850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900"/>
                    <a:ext cx="6" cy="126"/>
                  </a:xfrm>
                  <a:prstGeom prst="rect">
                    <a:avLst/>
                  </a:prstGeom>
                  <a:solidFill>
                    <a:srgbClr val="F9F9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1" name="Rectangle 2851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900"/>
                    <a:ext cx="8" cy="126"/>
                  </a:xfrm>
                  <a:prstGeom prst="rect">
                    <a:avLst/>
                  </a:prstGeom>
                  <a:solidFill>
                    <a:srgbClr val="FB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2" name="Rectangle 2852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900"/>
                    <a:ext cx="10" cy="126"/>
                  </a:xfrm>
                  <a:prstGeom prst="rect">
                    <a:avLst/>
                  </a:prstGeom>
                  <a:solidFill>
                    <a:srgbClr val="FC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3" name="Rectangle 2853"/>
                  <p:cNvSpPr>
                    <a:spLocks noChangeArrowheads="1"/>
                  </p:cNvSpPr>
                  <p:nvPr/>
                </p:nvSpPr>
                <p:spPr bwMode="auto">
                  <a:xfrm>
                    <a:off x="2348" y="900"/>
                    <a:ext cx="30" cy="126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4" name="Rectangle 2854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900"/>
                    <a:ext cx="10" cy="126"/>
                  </a:xfrm>
                  <a:prstGeom prst="rect">
                    <a:avLst/>
                  </a:prstGeom>
                  <a:solidFill>
                    <a:srgbClr val="FD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5" name="Rectangle 2855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900"/>
                    <a:ext cx="6" cy="126"/>
                  </a:xfrm>
                  <a:prstGeom prst="rect">
                    <a:avLst/>
                  </a:prstGeom>
                  <a:solidFill>
                    <a:srgbClr val="FBFB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6" name="Rectangle 2856"/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900"/>
                    <a:ext cx="6" cy="126"/>
                  </a:xfrm>
                  <a:prstGeom prst="rect">
                    <a:avLst/>
                  </a:prstGeom>
                  <a:solidFill>
                    <a:srgbClr val="FAF9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7" name="Rectangle 2857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900"/>
                    <a:ext cx="6" cy="126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8" name="Rectangle 2858"/>
                  <p:cNvSpPr>
                    <a:spLocks noChangeArrowheads="1"/>
                  </p:cNvSpPr>
                  <p:nvPr/>
                </p:nvSpPr>
                <p:spPr bwMode="auto">
                  <a:xfrm>
                    <a:off x="2406" y="900"/>
                    <a:ext cx="4" cy="126"/>
                  </a:xfrm>
                  <a:prstGeom prst="rect">
                    <a:avLst/>
                  </a:prstGeom>
                  <a:solidFill>
                    <a:srgbClr val="F7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79" name="Rectangle 2859"/>
                  <p:cNvSpPr>
                    <a:spLocks noChangeArrowheads="1"/>
                  </p:cNvSpPr>
                  <p:nvPr/>
                </p:nvSpPr>
                <p:spPr bwMode="auto">
                  <a:xfrm>
                    <a:off x="2410" y="900"/>
                    <a:ext cx="5" cy="126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0" name="Rectangle 2860"/>
                  <p:cNvSpPr>
                    <a:spLocks noChangeArrowheads="1"/>
                  </p:cNvSpPr>
                  <p:nvPr/>
                </p:nvSpPr>
                <p:spPr bwMode="auto">
                  <a:xfrm>
                    <a:off x="2415" y="900"/>
                    <a:ext cx="5" cy="126"/>
                  </a:xfrm>
                  <a:prstGeom prst="rect">
                    <a:avLst/>
                  </a:prstGeom>
                  <a:solidFill>
                    <a:srgbClr val="F4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1" name="Rectangle 2861"/>
                  <p:cNvSpPr>
                    <a:spLocks noChangeArrowheads="1"/>
                  </p:cNvSpPr>
                  <p:nvPr/>
                </p:nvSpPr>
                <p:spPr bwMode="auto">
                  <a:xfrm>
                    <a:off x="2420" y="900"/>
                    <a:ext cx="4" cy="126"/>
                  </a:xfrm>
                  <a:prstGeom prst="rect">
                    <a:avLst/>
                  </a:prstGeom>
                  <a:solidFill>
                    <a:srgbClr val="F2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2" name="Rectangle 2862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900"/>
                    <a:ext cx="5" cy="126"/>
                  </a:xfrm>
                  <a:prstGeom prst="rect">
                    <a:avLst/>
                  </a:prstGeom>
                  <a:solidFill>
                    <a:srgbClr val="F0EE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3" name="Rectangle 2863"/>
                  <p:cNvSpPr>
                    <a:spLocks noChangeArrowheads="1"/>
                  </p:cNvSpPr>
                  <p:nvPr/>
                </p:nvSpPr>
                <p:spPr bwMode="auto">
                  <a:xfrm>
                    <a:off x="2429" y="900"/>
                    <a:ext cx="4" cy="126"/>
                  </a:xfrm>
                  <a:prstGeom prst="rect">
                    <a:avLst/>
                  </a:prstGeom>
                  <a:solidFill>
                    <a:srgbClr val="EEEC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4" name="Rectangle 2864"/>
                  <p:cNvSpPr>
                    <a:spLocks noChangeArrowheads="1"/>
                  </p:cNvSpPr>
                  <p:nvPr/>
                </p:nvSpPr>
                <p:spPr bwMode="auto">
                  <a:xfrm>
                    <a:off x="2433" y="900"/>
                    <a:ext cx="2" cy="126"/>
                  </a:xfrm>
                  <a:prstGeom prst="rect">
                    <a:avLst/>
                  </a:prstGeom>
                  <a:solidFill>
                    <a:srgbClr val="EDEA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5" name="Rectangle 2865"/>
                  <p:cNvSpPr>
                    <a:spLocks noChangeArrowheads="1"/>
                  </p:cNvSpPr>
                  <p:nvPr/>
                </p:nvSpPr>
                <p:spPr bwMode="auto">
                  <a:xfrm>
                    <a:off x="2435" y="900"/>
                    <a:ext cx="3" cy="126"/>
                  </a:xfrm>
                  <a:prstGeom prst="rect">
                    <a:avLst/>
                  </a:prstGeom>
                  <a:solidFill>
                    <a:srgbClr val="ECE8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6" name="Rectangle 2866"/>
                  <p:cNvSpPr>
                    <a:spLocks noChangeArrowheads="1"/>
                  </p:cNvSpPr>
                  <p:nvPr/>
                </p:nvSpPr>
                <p:spPr bwMode="auto">
                  <a:xfrm>
                    <a:off x="2438" y="900"/>
                    <a:ext cx="2" cy="126"/>
                  </a:xfrm>
                  <a:prstGeom prst="rect">
                    <a:avLst/>
                  </a:prstGeom>
                  <a:solidFill>
                    <a:srgbClr val="EA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7" name="Rectangle 2867"/>
                  <p:cNvSpPr>
                    <a:spLocks noChangeArrowheads="1"/>
                  </p:cNvSpPr>
                  <p:nvPr/>
                </p:nvSpPr>
                <p:spPr bwMode="auto">
                  <a:xfrm>
                    <a:off x="2440" y="900"/>
                    <a:ext cx="3" cy="126"/>
                  </a:xfrm>
                  <a:prstGeom prst="rect">
                    <a:avLst/>
                  </a:prstGeom>
                  <a:solidFill>
                    <a:srgbClr val="E8E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8" name="Rectangle 2868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900"/>
                    <a:ext cx="4" cy="126"/>
                  </a:xfrm>
                  <a:prstGeom prst="rect">
                    <a:avLst/>
                  </a:prstGeom>
                  <a:solidFill>
                    <a:srgbClr val="E7E3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89" name="Rectangle 2869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900"/>
                    <a:ext cx="2" cy="126"/>
                  </a:xfrm>
                  <a:prstGeom prst="rect">
                    <a:avLst/>
                  </a:prstGeom>
                  <a:solidFill>
                    <a:srgbClr val="E5E1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0" name="Rectangle 2870"/>
                  <p:cNvSpPr>
                    <a:spLocks noChangeArrowheads="1"/>
                  </p:cNvSpPr>
                  <p:nvPr/>
                </p:nvSpPr>
                <p:spPr bwMode="auto">
                  <a:xfrm>
                    <a:off x="2449" y="900"/>
                    <a:ext cx="2" cy="126"/>
                  </a:xfrm>
                  <a:prstGeom prst="rect">
                    <a:avLst/>
                  </a:prstGeom>
                  <a:solidFill>
                    <a:srgbClr val="E4D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1" name="Rectangle 2871"/>
                  <p:cNvSpPr>
                    <a:spLocks noChangeArrowheads="1"/>
                  </p:cNvSpPr>
                  <p:nvPr/>
                </p:nvSpPr>
                <p:spPr bwMode="auto">
                  <a:xfrm>
                    <a:off x="2451" y="900"/>
                    <a:ext cx="2" cy="126"/>
                  </a:xfrm>
                  <a:prstGeom prst="rect">
                    <a:avLst/>
                  </a:prstGeom>
                  <a:solidFill>
                    <a:srgbClr val="E2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2" name="Rectangle 2872"/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900"/>
                    <a:ext cx="2" cy="126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3" name="Rectangle 2873"/>
                  <p:cNvSpPr>
                    <a:spLocks noChangeArrowheads="1"/>
                  </p:cNvSpPr>
                  <p:nvPr/>
                </p:nvSpPr>
                <p:spPr bwMode="auto">
                  <a:xfrm>
                    <a:off x="2455" y="900"/>
                    <a:ext cx="3" cy="126"/>
                  </a:xfrm>
                  <a:prstGeom prst="rect">
                    <a:avLst/>
                  </a:prstGeom>
                  <a:solidFill>
                    <a:srgbClr val="E0DA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4" name="Rectangle 2874"/>
                  <p:cNvSpPr>
                    <a:spLocks noChangeArrowheads="1"/>
                  </p:cNvSpPr>
                  <p:nvPr/>
                </p:nvSpPr>
                <p:spPr bwMode="auto">
                  <a:xfrm>
                    <a:off x="2458" y="900"/>
                    <a:ext cx="3" cy="126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5" name="Rectangle 2875"/>
                  <p:cNvSpPr>
                    <a:spLocks noChangeArrowheads="1"/>
                  </p:cNvSpPr>
                  <p:nvPr/>
                </p:nvSpPr>
                <p:spPr bwMode="auto">
                  <a:xfrm>
                    <a:off x="2461" y="900"/>
                    <a:ext cx="2" cy="126"/>
                  </a:xfrm>
                  <a:prstGeom prst="rect">
                    <a:avLst/>
                  </a:prstGeom>
                  <a:solidFill>
                    <a:srgbClr val="DCD6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6" name="Rectangle 2876"/>
                  <p:cNvSpPr>
                    <a:spLocks noChangeArrowheads="1"/>
                  </p:cNvSpPr>
                  <p:nvPr/>
                </p:nvSpPr>
                <p:spPr bwMode="auto">
                  <a:xfrm>
                    <a:off x="2463" y="900"/>
                    <a:ext cx="2" cy="126"/>
                  </a:xfrm>
                  <a:prstGeom prst="rect">
                    <a:avLst/>
                  </a:prstGeom>
                  <a:solidFill>
                    <a:srgbClr val="DAD4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7" name="Rectangle 2877"/>
                  <p:cNvSpPr>
                    <a:spLocks noChangeArrowheads="1"/>
                  </p:cNvSpPr>
                  <p:nvPr/>
                </p:nvSpPr>
                <p:spPr bwMode="auto">
                  <a:xfrm>
                    <a:off x="2465" y="900"/>
                    <a:ext cx="2" cy="126"/>
                  </a:xfrm>
                  <a:prstGeom prst="rect">
                    <a:avLst/>
                  </a:prstGeom>
                  <a:solidFill>
                    <a:srgbClr val="D9D2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8" name="Rectangle 2878"/>
                  <p:cNvSpPr>
                    <a:spLocks noChangeArrowheads="1"/>
                  </p:cNvSpPr>
                  <p:nvPr/>
                </p:nvSpPr>
                <p:spPr bwMode="auto">
                  <a:xfrm>
                    <a:off x="2467" y="900"/>
                    <a:ext cx="2" cy="126"/>
                  </a:xfrm>
                  <a:prstGeom prst="rect">
                    <a:avLst/>
                  </a:prstGeom>
                  <a:solidFill>
                    <a:srgbClr val="D7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199" name="Rectangle 2879"/>
                  <p:cNvSpPr>
                    <a:spLocks noChangeArrowheads="1"/>
                  </p:cNvSpPr>
                  <p:nvPr/>
                </p:nvSpPr>
                <p:spPr bwMode="auto">
                  <a:xfrm>
                    <a:off x="2469" y="900"/>
                    <a:ext cx="2" cy="126"/>
                  </a:xfrm>
                  <a:prstGeom prst="rect">
                    <a:avLst/>
                  </a:prstGeom>
                  <a:solidFill>
                    <a:srgbClr val="D6CE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0" name="Rectangle 2880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900"/>
                    <a:ext cx="2" cy="126"/>
                  </a:xfrm>
                  <a:prstGeom prst="rect">
                    <a:avLst/>
                  </a:prstGeom>
                  <a:solidFill>
                    <a:srgbClr val="D4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1" name="Rectangle 2881"/>
                  <p:cNvSpPr>
                    <a:spLocks noChangeArrowheads="1"/>
                  </p:cNvSpPr>
                  <p:nvPr/>
                </p:nvSpPr>
                <p:spPr bwMode="auto">
                  <a:xfrm>
                    <a:off x="2473" y="900"/>
                    <a:ext cx="2" cy="126"/>
                  </a:xfrm>
                  <a:prstGeom prst="rect">
                    <a:avLst/>
                  </a:prstGeom>
                  <a:solidFill>
                    <a:srgbClr val="D3CB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2" name="Rectangle 2882"/>
                  <p:cNvSpPr>
                    <a:spLocks noChangeArrowheads="1"/>
                  </p:cNvSpPr>
                  <p:nvPr/>
                </p:nvSpPr>
                <p:spPr bwMode="auto">
                  <a:xfrm>
                    <a:off x="2475" y="900"/>
                    <a:ext cx="2" cy="126"/>
                  </a:xfrm>
                  <a:prstGeom prst="rect">
                    <a:avLst/>
                  </a:prstGeom>
                  <a:solidFill>
                    <a:srgbClr val="D1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3" name="Rectangle 2883"/>
                  <p:cNvSpPr>
                    <a:spLocks noChangeArrowheads="1"/>
                  </p:cNvSpPr>
                  <p:nvPr/>
                </p:nvSpPr>
                <p:spPr bwMode="auto">
                  <a:xfrm>
                    <a:off x="2477" y="900"/>
                    <a:ext cx="2" cy="126"/>
                  </a:xfrm>
                  <a:prstGeom prst="rect">
                    <a:avLst/>
                  </a:prstGeom>
                  <a:solidFill>
                    <a:srgbClr val="CF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4" name="Rectangle 2884"/>
                  <p:cNvSpPr>
                    <a:spLocks noChangeArrowheads="1"/>
                  </p:cNvSpPr>
                  <p:nvPr/>
                </p:nvSpPr>
                <p:spPr bwMode="auto">
                  <a:xfrm>
                    <a:off x="2479" y="900"/>
                    <a:ext cx="2" cy="126"/>
                  </a:xfrm>
                  <a:prstGeom prst="rect">
                    <a:avLst/>
                  </a:prstGeom>
                  <a:solidFill>
                    <a:srgbClr val="CEC5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5" name="Rectangle 2885"/>
                  <p:cNvSpPr>
                    <a:spLocks noChangeArrowheads="1"/>
                  </p:cNvSpPr>
                  <p:nvPr/>
                </p:nvSpPr>
                <p:spPr bwMode="auto">
                  <a:xfrm>
                    <a:off x="2481" y="900"/>
                    <a:ext cx="2" cy="126"/>
                  </a:xfrm>
                  <a:prstGeom prst="rect">
                    <a:avLst/>
                  </a:prstGeom>
                  <a:solidFill>
                    <a:srgbClr val="CCC3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6" name="Rectangle 2886"/>
                  <p:cNvSpPr>
                    <a:spLocks noChangeArrowheads="1"/>
                  </p:cNvSpPr>
                  <p:nvPr/>
                </p:nvSpPr>
                <p:spPr bwMode="auto">
                  <a:xfrm>
                    <a:off x="2483" y="900"/>
                    <a:ext cx="2" cy="126"/>
                  </a:xfrm>
                  <a:prstGeom prst="rect">
                    <a:avLst/>
                  </a:prstGeom>
                  <a:solidFill>
                    <a:srgbClr val="CA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7" name="Rectangle 2887"/>
                  <p:cNvSpPr>
                    <a:spLocks noChangeArrowheads="1"/>
                  </p:cNvSpPr>
                  <p:nvPr/>
                </p:nvSpPr>
                <p:spPr bwMode="auto">
                  <a:xfrm>
                    <a:off x="2485" y="900"/>
                    <a:ext cx="2" cy="126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8" name="Rectangle 2888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900"/>
                    <a:ext cx="2" cy="126"/>
                  </a:xfrm>
                  <a:prstGeom prst="rect">
                    <a:avLst/>
                  </a:prstGeom>
                  <a:solidFill>
                    <a:srgbClr val="C8BD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09" name="Rectangle 2889"/>
                  <p:cNvSpPr>
                    <a:spLocks noChangeArrowheads="1"/>
                  </p:cNvSpPr>
                  <p:nvPr/>
                </p:nvSpPr>
                <p:spPr bwMode="auto">
                  <a:xfrm>
                    <a:off x="2489" y="900"/>
                    <a:ext cx="1" cy="126"/>
                  </a:xfrm>
                  <a:prstGeom prst="rect">
                    <a:avLst/>
                  </a:prstGeom>
                  <a:solidFill>
                    <a:srgbClr val="C6BB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0" name="Rectangle 2890"/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900"/>
                    <a:ext cx="2" cy="126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1" name="Rectangle 2891"/>
                  <p:cNvSpPr>
                    <a:spLocks noChangeArrowheads="1"/>
                  </p:cNvSpPr>
                  <p:nvPr/>
                </p:nvSpPr>
                <p:spPr bwMode="auto">
                  <a:xfrm>
                    <a:off x="2492" y="900"/>
                    <a:ext cx="2" cy="126"/>
                  </a:xfrm>
                  <a:prstGeom prst="rect">
                    <a:avLst/>
                  </a:prstGeom>
                  <a:solidFill>
                    <a:srgbClr val="C2B7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2" name="Rectangle 2892"/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900"/>
                    <a:ext cx="2" cy="126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3" name="Rectangle 2893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900"/>
                    <a:ext cx="1" cy="126"/>
                  </a:xfrm>
                  <a:prstGeom prst="rect">
                    <a:avLst/>
                  </a:prstGeom>
                  <a:solidFill>
                    <a:srgbClr val="C0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4" name="Rectangle 2894"/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900"/>
                    <a:ext cx="3" cy="126"/>
                  </a:xfrm>
                  <a:prstGeom prst="rect">
                    <a:avLst/>
                  </a:prstGeom>
                  <a:solidFill>
                    <a:srgbClr val="BEB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5" name="Rectangle 2895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900"/>
                    <a:ext cx="1" cy="126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6" name="Rectangle 2896"/>
                  <p:cNvSpPr>
                    <a:spLocks noChangeArrowheads="1"/>
                  </p:cNvSpPr>
                  <p:nvPr/>
                </p:nvSpPr>
                <p:spPr bwMode="auto">
                  <a:xfrm>
                    <a:off x="2501" y="900"/>
                    <a:ext cx="2" cy="126"/>
                  </a:xfrm>
                  <a:prstGeom prst="rect">
                    <a:avLst/>
                  </a:prstGeom>
                  <a:solidFill>
                    <a:srgbClr val="BBAD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7" name="Rectangle 2897"/>
                  <p:cNvSpPr>
                    <a:spLocks noChangeArrowheads="1"/>
                  </p:cNvSpPr>
                  <p:nvPr/>
                </p:nvSpPr>
                <p:spPr bwMode="auto">
                  <a:xfrm>
                    <a:off x="2503" y="900"/>
                    <a:ext cx="2" cy="126"/>
                  </a:xfrm>
                  <a:prstGeom prst="rect">
                    <a:avLst/>
                  </a:prstGeom>
                  <a:solidFill>
                    <a:srgbClr val="B9AB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8" name="Rectangle 2898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900"/>
                    <a:ext cx="2" cy="126"/>
                  </a:xfrm>
                  <a:prstGeom prst="rect">
                    <a:avLst/>
                  </a:prstGeom>
                  <a:solidFill>
                    <a:srgbClr val="B7A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19" name="Rectangle 2899"/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900"/>
                    <a:ext cx="1" cy="126"/>
                  </a:xfrm>
                  <a:prstGeom prst="rect">
                    <a:avLst/>
                  </a:prstGeom>
                  <a:solidFill>
                    <a:srgbClr val="B5A7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0" name="Rectangle 2900"/>
                  <p:cNvSpPr>
                    <a:spLocks noChangeArrowheads="1"/>
                  </p:cNvSpPr>
                  <p:nvPr/>
                </p:nvSpPr>
                <p:spPr bwMode="auto">
                  <a:xfrm>
                    <a:off x="2508" y="900"/>
                    <a:ext cx="1" cy="126"/>
                  </a:xfrm>
                  <a:prstGeom prst="rect">
                    <a:avLst/>
                  </a:prstGeom>
                  <a:solidFill>
                    <a:srgbClr val="B4A5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1" name="Rectangle 2901"/>
                  <p:cNvSpPr>
                    <a:spLocks noChangeArrowheads="1"/>
                  </p:cNvSpPr>
                  <p:nvPr/>
                </p:nvSpPr>
                <p:spPr bwMode="auto">
                  <a:xfrm>
                    <a:off x="2509" y="900"/>
                    <a:ext cx="2" cy="126"/>
                  </a:xfrm>
                  <a:prstGeom prst="rect">
                    <a:avLst/>
                  </a:prstGeom>
                  <a:solidFill>
                    <a:srgbClr val="B2A3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2" name="Rectangle 2902"/>
                  <p:cNvSpPr>
                    <a:spLocks noChangeArrowheads="1"/>
                  </p:cNvSpPr>
                  <p:nvPr/>
                </p:nvSpPr>
                <p:spPr bwMode="auto">
                  <a:xfrm>
                    <a:off x="2511" y="900"/>
                    <a:ext cx="2" cy="126"/>
                  </a:xfrm>
                  <a:prstGeom prst="rect">
                    <a:avLst/>
                  </a:prstGeom>
                  <a:solidFill>
                    <a:srgbClr val="B1A1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3" name="Rectangle 2903"/>
                  <p:cNvSpPr>
                    <a:spLocks noChangeArrowheads="1"/>
                  </p:cNvSpPr>
                  <p:nvPr/>
                </p:nvSpPr>
                <p:spPr bwMode="auto">
                  <a:xfrm>
                    <a:off x="2513" y="900"/>
                    <a:ext cx="1" cy="126"/>
                  </a:xfrm>
                  <a:prstGeom prst="rect">
                    <a:avLst/>
                  </a:prstGeom>
                  <a:solidFill>
                    <a:srgbClr val="AF9F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4" name="Rectangle 2904"/>
                  <p:cNvSpPr>
                    <a:spLocks noChangeArrowheads="1"/>
                  </p:cNvSpPr>
                  <p:nvPr/>
                </p:nvSpPr>
                <p:spPr bwMode="auto">
                  <a:xfrm>
                    <a:off x="2514" y="900"/>
                    <a:ext cx="2" cy="126"/>
                  </a:xfrm>
                  <a:prstGeom prst="rect">
                    <a:avLst/>
                  </a:prstGeom>
                  <a:solidFill>
                    <a:srgbClr val="AE9D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5" name="Rectangle 2905"/>
                  <p:cNvSpPr>
                    <a:spLocks noChangeArrowheads="1"/>
                  </p:cNvSpPr>
                  <p:nvPr/>
                </p:nvSpPr>
                <p:spPr bwMode="auto">
                  <a:xfrm>
                    <a:off x="2516" y="900"/>
                    <a:ext cx="1" cy="126"/>
                  </a:xfrm>
                  <a:prstGeom prst="rect">
                    <a:avLst/>
                  </a:prstGeom>
                  <a:solidFill>
                    <a:srgbClr val="AD9B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6" name="Rectangle 2906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900"/>
                    <a:ext cx="2" cy="126"/>
                  </a:xfrm>
                  <a:prstGeom prst="rect">
                    <a:avLst/>
                  </a:prstGeom>
                  <a:solidFill>
                    <a:srgbClr val="AC99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7" name="Rectangle 2907"/>
                  <p:cNvSpPr>
                    <a:spLocks noChangeArrowheads="1"/>
                  </p:cNvSpPr>
                  <p:nvPr/>
                </p:nvSpPr>
                <p:spPr bwMode="auto">
                  <a:xfrm>
                    <a:off x="2519" y="900"/>
                    <a:ext cx="2" cy="126"/>
                  </a:xfrm>
                  <a:prstGeom prst="rect">
                    <a:avLst/>
                  </a:prstGeom>
                  <a:solidFill>
                    <a:srgbClr val="AA97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8" name="Rectangle 2908"/>
                  <p:cNvSpPr>
                    <a:spLocks noChangeArrowheads="1"/>
                  </p:cNvSpPr>
                  <p:nvPr/>
                </p:nvSpPr>
                <p:spPr bwMode="auto">
                  <a:xfrm>
                    <a:off x="2521" y="900"/>
                    <a:ext cx="1" cy="126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29" name="Rectangle 2909"/>
                  <p:cNvSpPr>
                    <a:spLocks noChangeArrowheads="1"/>
                  </p:cNvSpPr>
                  <p:nvPr/>
                </p:nvSpPr>
                <p:spPr bwMode="auto">
                  <a:xfrm>
                    <a:off x="2522" y="900"/>
                    <a:ext cx="2" cy="126"/>
                  </a:xfrm>
                  <a:prstGeom prst="rect">
                    <a:avLst/>
                  </a:prstGeom>
                  <a:solidFill>
                    <a:srgbClr val="A793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0" name="Rectangle 2910"/>
                  <p:cNvSpPr>
                    <a:spLocks noChangeArrowheads="1"/>
                  </p:cNvSpPr>
                  <p:nvPr/>
                </p:nvSpPr>
                <p:spPr bwMode="auto">
                  <a:xfrm>
                    <a:off x="2524" y="900"/>
                    <a:ext cx="1" cy="126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1" name="Rectangle 2911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900"/>
                    <a:ext cx="2" cy="126"/>
                  </a:xfrm>
                  <a:prstGeom prst="rect">
                    <a:avLst/>
                  </a:prstGeom>
                  <a:solidFill>
                    <a:srgbClr val="A48F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2" name="Rectangle 2912"/>
                  <p:cNvSpPr>
                    <a:spLocks noChangeArrowheads="1"/>
                  </p:cNvSpPr>
                  <p:nvPr/>
                </p:nvSpPr>
                <p:spPr bwMode="auto">
                  <a:xfrm>
                    <a:off x="2527" y="900"/>
                    <a:ext cx="1" cy="126"/>
                  </a:xfrm>
                  <a:prstGeom prst="rect">
                    <a:avLst/>
                  </a:prstGeom>
                  <a:solidFill>
                    <a:srgbClr val="A28D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3" name="Rectangle 2913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900"/>
                    <a:ext cx="2" cy="126"/>
                  </a:xfrm>
                  <a:prstGeom prst="rect">
                    <a:avLst/>
                  </a:prstGeom>
                  <a:solidFill>
                    <a:srgbClr val="A18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4" name="Rectangle 2914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900"/>
                    <a:ext cx="1" cy="126"/>
                  </a:xfrm>
                  <a:prstGeom prst="rect">
                    <a:avLst/>
                  </a:prstGeom>
                  <a:solidFill>
                    <a:srgbClr val="9F89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5" name="Rectangle 2915"/>
                  <p:cNvSpPr>
                    <a:spLocks noChangeArrowheads="1"/>
                  </p:cNvSpPr>
                  <p:nvPr/>
                </p:nvSpPr>
                <p:spPr bwMode="auto">
                  <a:xfrm>
                    <a:off x="2531" y="900"/>
                    <a:ext cx="2" cy="126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6" name="Rectangle 2916"/>
                  <p:cNvSpPr>
                    <a:spLocks noChangeArrowheads="1"/>
                  </p:cNvSpPr>
                  <p:nvPr/>
                </p:nvSpPr>
                <p:spPr bwMode="auto">
                  <a:xfrm>
                    <a:off x="2533" y="900"/>
                    <a:ext cx="2" cy="126"/>
                  </a:xfrm>
                  <a:prstGeom prst="rect">
                    <a:avLst/>
                  </a:prstGeom>
                  <a:solidFill>
                    <a:srgbClr val="9C85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7" name="Rectangle 2917"/>
                  <p:cNvSpPr>
                    <a:spLocks noChangeArrowheads="1"/>
                  </p:cNvSpPr>
                  <p:nvPr/>
                </p:nvSpPr>
                <p:spPr bwMode="auto">
                  <a:xfrm>
                    <a:off x="2535" y="900"/>
                    <a:ext cx="1" cy="126"/>
                  </a:xfrm>
                  <a:prstGeom prst="rect">
                    <a:avLst/>
                  </a:prstGeom>
                  <a:solidFill>
                    <a:srgbClr val="9B83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8" name="Rectangle 2918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900"/>
                    <a:ext cx="2" cy="126"/>
                  </a:xfrm>
                  <a:prstGeom prst="rect">
                    <a:avLst/>
                  </a:prstGeom>
                  <a:solidFill>
                    <a:srgbClr val="9A81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39" name="Rectangle 2919"/>
                  <p:cNvSpPr>
                    <a:spLocks noChangeArrowheads="1"/>
                  </p:cNvSpPr>
                  <p:nvPr/>
                </p:nvSpPr>
                <p:spPr bwMode="auto">
                  <a:xfrm>
                    <a:off x="2538" y="900"/>
                    <a:ext cx="1" cy="126"/>
                  </a:xfrm>
                  <a:prstGeom prst="rect">
                    <a:avLst/>
                  </a:prstGeom>
                  <a:solidFill>
                    <a:srgbClr val="987F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0" name="Rectangle 2920"/>
                  <p:cNvSpPr>
                    <a:spLocks noChangeArrowheads="1"/>
                  </p:cNvSpPr>
                  <p:nvPr/>
                </p:nvSpPr>
                <p:spPr bwMode="auto">
                  <a:xfrm>
                    <a:off x="2539" y="900"/>
                    <a:ext cx="2" cy="126"/>
                  </a:xfrm>
                  <a:prstGeom prst="rect">
                    <a:avLst/>
                  </a:prstGeom>
                  <a:solidFill>
                    <a:srgbClr val="97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1" name="Rectangle 2921"/>
                  <p:cNvSpPr>
                    <a:spLocks noChangeArrowheads="1"/>
                  </p:cNvSpPr>
                  <p:nvPr/>
                </p:nvSpPr>
                <p:spPr bwMode="auto">
                  <a:xfrm>
                    <a:off x="2541" y="900"/>
                    <a:ext cx="1" cy="126"/>
                  </a:xfrm>
                  <a:prstGeom prst="rect">
                    <a:avLst/>
                  </a:prstGeom>
                  <a:solidFill>
                    <a:srgbClr val="967B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2" name="Rectangle 2922"/>
                  <p:cNvSpPr>
                    <a:spLocks noChangeArrowheads="1"/>
                  </p:cNvSpPr>
                  <p:nvPr/>
                </p:nvSpPr>
                <p:spPr bwMode="auto">
                  <a:xfrm>
                    <a:off x="2542" y="900"/>
                    <a:ext cx="1" cy="126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3" name="Rectangle 2923"/>
                  <p:cNvSpPr>
                    <a:spLocks noChangeArrowheads="1"/>
                  </p:cNvSpPr>
                  <p:nvPr/>
                </p:nvSpPr>
                <p:spPr bwMode="auto">
                  <a:xfrm>
                    <a:off x="2543" y="900"/>
                    <a:ext cx="2" cy="126"/>
                  </a:xfrm>
                  <a:prstGeom prst="rect">
                    <a:avLst/>
                  </a:prstGeom>
                  <a:solidFill>
                    <a:srgbClr val="9377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4" name="Rectangle 2924"/>
                  <p:cNvSpPr>
                    <a:spLocks noChangeArrowheads="1"/>
                  </p:cNvSpPr>
                  <p:nvPr/>
                </p:nvSpPr>
                <p:spPr bwMode="auto">
                  <a:xfrm>
                    <a:off x="2545" y="900"/>
                    <a:ext cx="2" cy="126"/>
                  </a:xfrm>
                  <a:prstGeom prst="rect">
                    <a:avLst/>
                  </a:prstGeom>
                  <a:solidFill>
                    <a:srgbClr val="9175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5" name="Rectangle 2925"/>
                  <p:cNvSpPr>
                    <a:spLocks noChangeArrowheads="1"/>
                  </p:cNvSpPr>
                  <p:nvPr/>
                </p:nvSpPr>
                <p:spPr bwMode="auto">
                  <a:xfrm>
                    <a:off x="2547" y="900"/>
                    <a:ext cx="1" cy="126"/>
                  </a:xfrm>
                  <a:prstGeom prst="rect">
                    <a:avLst/>
                  </a:prstGeom>
                  <a:solidFill>
                    <a:srgbClr val="9073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246" name="Rectangle 2926"/>
                  <p:cNvSpPr>
                    <a:spLocks noChangeArrowheads="1"/>
                  </p:cNvSpPr>
                  <p:nvPr/>
                </p:nvSpPr>
                <p:spPr bwMode="auto">
                  <a:xfrm>
                    <a:off x="2548" y="900"/>
                    <a:ext cx="1" cy="126"/>
                  </a:xfrm>
                  <a:prstGeom prst="rect">
                    <a:avLst/>
                  </a:prstGeom>
                  <a:solidFill>
                    <a:srgbClr val="8F71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7248" name="Rectangle 2928"/>
                <p:cNvSpPr>
                  <a:spLocks noChangeArrowheads="1"/>
                </p:cNvSpPr>
                <p:nvPr/>
              </p:nvSpPr>
              <p:spPr bwMode="auto">
                <a:xfrm>
                  <a:off x="2549" y="900"/>
                  <a:ext cx="2" cy="126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49" name="Rectangle 2929"/>
                <p:cNvSpPr>
                  <a:spLocks noChangeArrowheads="1"/>
                </p:cNvSpPr>
                <p:nvPr/>
              </p:nvSpPr>
              <p:spPr bwMode="auto">
                <a:xfrm>
                  <a:off x="2551" y="900"/>
                  <a:ext cx="2" cy="126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0" name="Rectangle 2930"/>
                <p:cNvSpPr>
                  <a:spLocks noChangeArrowheads="1"/>
                </p:cNvSpPr>
                <p:nvPr/>
              </p:nvSpPr>
              <p:spPr bwMode="auto">
                <a:xfrm>
                  <a:off x="2553" y="900"/>
                  <a:ext cx="1" cy="126"/>
                </a:xfrm>
                <a:prstGeom prst="rect">
                  <a:avLst/>
                </a:prstGeom>
                <a:solidFill>
                  <a:srgbClr val="8B6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1" name="Rectangle 2931"/>
                <p:cNvSpPr>
                  <a:spLocks noChangeArrowheads="1"/>
                </p:cNvSpPr>
                <p:nvPr/>
              </p:nvSpPr>
              <p:spPr bwMode="auto">
                <a:xfrm>
                  <a:off x="2554" y="900"/>
                  <a:ext cx="2" cy="126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2" name="Rectangle 2932"/>
                <p:cNvSpPr>
                  <a:spLocks noChangeArrowheads="1"/>
                </p:cNvSpPr>
                <p:nvPr/>
              </p:nvSpPr>
              <p:spPr bwMode="auto">
                <a:xfrm>
                  <a:off x="2556" y="900"/>
                  <a:ext cx="2" cy="126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3" name="Rectangle 2933"/>
                <p:cNvSpPr>
                  <a:spLocks noChangeArrowheads="1"/>
                </p:cNvSpPr>
                <p:nvPr/>
              </p:nvSpPr>
              <p:spPr bwMode="auto">
                <a:xfrm>
                  <a:off x="2558" y="900"/>
                  <a:ext cx="1" cy="126"/>
                </a:xfrm>
                <a:prstGeom prst="rect">
                  <a:avLst/>
                </a:prstGeom>
                <a:solidFill>
                  <a:srgbClr val="876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4" name="Rectangle 2934"/>
                <p:cNvSpPr>
                  <a:spLocks noChangeArrowheads="1"/>
                </p:cNvSpPr>
                <p:nvPr/>
              </p:nvSpPr>
              <p:spPr bwMode="auto">
                <a:xfrm>
                  <a:off x="2559" y="900"/>
                  <a:ext cx="1" cy="126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5" name="Rectangle 2935"/>
                <p:cNvSpPr>
                  <a:spLocks noChangeArrowheads="1"/>
                </p:cNvSpPr>
                <p:nvPr/>
              </p:nvSpPr>
              <p:spPr bwMode="auto">
                <a:xfrm>
                  <a:off x="2560" y="900"/>
                  <a:ext cx="1" cy="126"/>
                </a:xfrm>
                <a:prstGeom prst="rect">
                  <a:avLst/>
                </a:prstGeom>
                <a:solidFill>
                  <a:srgbClr val="846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6" name="Rectangle 2936"/>
                <p:cNvSpPr>
                  <a:spLocks noChangeArrowheads="1"/>
                </p:cNvSpPr>
                <p:nvPr/>
              </p:nvSpPr>
              <p:spPr bwMode="auto">
                <a:xfrm>
                  <a:off x="2561" y="900"/>
                  <a:ext cx="2" cy="126"/>
                </a:xfrm>
                <a:prstGeom prst="rect">
                  <a:avLst/>
                </a:prstGeom>
                <a:solidFill>
                  <a:srgbClr val="83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7" name="Rectangle 2937"/>
                <p:cNvSpPr>
                  <a:spLocks noChangeArrowheads="1"/>
                </p:cNvSpPr>
                <p:nvPr/>
              </p:nvSpPr>
              <p:spPr bwMode="auto">
                <a:xfrm>
                  <a:off x="2563" y="900"/>
                  <a:ext cx="2" cy="126"/>
                </a:xfrm>
                <a:prstGeom prst="rect">
                  <a:avLst/>
                </a:prstGeom>
                <a:solidFill>
                  <a:srgbClr val="825D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8" name="Rectangle 2938"/>
                <p:cNvSpPr>
                  <a:spLocks noChangeArrowheads="1"/>
                </p:cNvSpPr>
                <p:nvPr/>
              </p:nvSpPr>
              <p:spPr bwMode="auto">
                <a:xfrm>
                  <a:off x="2565" y="900"/>
                  <a:ext cx="1" cy="126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59" name="Rectangle 2939"/>
                <p:cNvSpPr>
                  <a:spLocks noChangeArrowheads="1"/>
                </p:cNvSpPr>
                <p:nvPr/>
              </p:nvSpPr>
              <p:spPr bwMode="auto">
                <a:xfrm>
                  <a:off x="2566" y="900"/>
                  <a:ext cx="2" cy="126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0" name="Rectangle 2940"/>
                <p:cNvSpPr>
                  <a:spLocks noChangeArrowheads="1"/>
                </p:cNvSpPr>
                <p:nvPr/>
              </p:nvSpPr>
              <p:spPr bwMode="auto">
                <a:xfrm>
                  <a:off x="2568" y="900"/>
                  <a:ext cx="2" cy="126"/>
                </a:xfrm>
                <a:prstGeom prst="rect">
                  <a:avLst/>
                </a:prstGeom>
                <a:solidFill>
                  <a:srgbClr val="7F57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1" name="Rectangle 2941"/>
                <p:cNvSpPr>
                  <a:spLocks noChangeArrowheads="1"/>
                </p:cNvSpPr>
                <p:nvPr/>
              </p:nvSpPr>
              <p:spPr bwMode="auto">
                <a:xfrm>
                  <a:off x="2570" y="900"/>
                  <a:ext cx="1" cy="126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2" name="Rectangle 2942"/>
                <p:cNvSpPr>
                  <a:spLocks noChangeArrowheads="1"/>
                </p:cNvSpPr>
                <p:nvPr/>
              </p:nvSpPr>
              <p:spPr bwMode="auto">
                <a:xfrm>
                  <a:off x="2571" y="900"/>
                  <a:ext cx="1" cy="126"/>
                </a:xfrm>
                <a:prstGeom prst="rect">
                  <a:avLst/>
                </a:prstGeom>
                <a:solidFill>
                  <a:srgbClr val="7D53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3" name="Rectangle 2943"/>
                <p:cNvSpPr>
                  <a:spLocks noChangeArrowheads="1"/>
                </p:cNvSpPr>
                <p:nvPr/>
              </p:nvSpPr>
              <p:spPr bwMode="auto">
                <a:xfrm>
                  <a:off x="2572" y="900"/>
                  <a:ext cx="2" cy="126"/>
                </a:xfrm>
                <a:prstGeom prst="rect">
                  <a:avLst/>
                </a:prstGeom>
                <a:solidFill>
                  <a:srgbClr val="7C5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4" name="Rectangle 2944"/>
                <p:cNvSpPr>
                  <a:spLocks noChangeArrowheads="1"/>
                </p:cNvSpPr>
                <p:nvPr/>
              </p:nvSpPr>
              <p:spPr bwMode="auto">
                <a:xfrm>
                  <a:off x="2574" y="900"/>
                  <a:ext cx="2" cy="126"/>
                </a:xfrm>
                <a:prstGeom prst="rect">
                  <a:avLst/>
                </a:prstGeom>
                <a:solidFill>
                  <a:srgbClr val="7A4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5" name="Rectangle 2945"/>
                <p:cNvSpPr>
                  <a:spLocks noChangeArrowheads="1"/>
                </p:cNvSpPr>
                <p:nvPr/>
              </p:nvSpPr>
              <p:spPr bwMode="auto">
                <a:xfrm>
                  <a:off x="2576" y="900"/>
                  <a:ext cx="1" cy="126"/>
                </a:xfrm>
                <a:prstGeom prst="rect">
                  <a:avLst/>
                </a:prstGeom>
                <a:solidFill>
                  <a:srgbClr val="79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6" name="Rectangle 2946"/>
                <p:cNvSpPr>
                  <a:spLocks noChangeArrowheads="1"/>
                </p:cNvSpPr>
                <p:nvPr/>
              </p:nvSpPr>
              <p:spPr bwMode="auto">
                <a:xfrm>
                  <a:off x="2577" y="900"/>
                  <a:ext cx="1" cy="126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7" name="Rectangle 2947"/>
                <p:cNvSpPr>
                  <a:spLocks noChangeArrowheads="1"/>
                </p:cNvSpPr>
                <p:nvPr/>
              </p:nvSpPr>
              <p:spPr bwMode="auto">
                <a:xfrm>
                  <a:off x="2578" y="900"/>
                  <a:ext cx="2" cy="126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8" name="Rectangle 2948"/>
                <p:cNvSpPr>
                  <a:spLocks noChangeArrowheads="1"/>
                </p:cNvSpPr>
                <p:nvPr/>
              </p:nvSpPr>
              <p:spPr bwMode="auto">
                <a:xfrm>
                  <a:off x="2580" y="900"/>
                  <a:ext cx="1" cy="126"/>
                </a:xfrm>
                <a:prstGeom prst="rect">
                  <a:avLst/>
                </a:prstGeom>
                <a:solidFill>
                  <a:srgbClr val="7647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69" name="Rectangle 2949"/>
                <p:cNvSpPr>
                  <a:spLocks noChangeArrowheads="1"/>
                </p:cNvSpPr>
                <p:nvPr/>
              </p:nvSpPr>
              <p:spPr bwMode="auto">
                <a:xfrm>
                  <a:off x="2581" y="900"/>
                  <a:ext cx="2" cy="126"/>
                </a:xfrm>
                <a:prstGeom prst="rect">
                  <a:avLst/>
                </a:prstGeom>
                <a:solidFill>
                  <a:srgbClr val="7545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0" name="Rectangle 2950"/>
                <p:cNvSpPr>
                  <a:spLocks noChangeArrowheads="1"/>
                </p:cNvSpPr>
                <p:nvPr/>
              </p:nvSpPr>
              <p:spPr bwMode="auto">
                <a:xfrm>
                  <a:off x="2583" y="900"/>
                  <a:ext cx="2" cy="126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1" name="Rectangle 2951"/>
                <p:cNvSpPr>
                  <a:spLocks noChangeArrowheads="1"/>
                </p:cNvSpPr>
                <p:nvPr/>
              </p:nvSpPr>
              <p:spPr bwMode="auto">
                <a:xfrm>
                  <a:off x="2585" y="900"/>
                  <a:ext cx="1" cy="126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2" name="Rectangle 2952"/>
                <p:cNvSpPr>
                  <a:spLocks noChangeArrowheads="1"/>
                </p:cNvSpPr>
                <p:nvPr/>
              </p:nvSpPr>
              <p:spPr bwMode="auto">
                <a:xfrm>
                  <a:off x="2586" y="900"/>
                  <a:ext cx="2" cy="126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3" name="Rectangle 2953"/>
                <p:cNvSpPr>
                  <a:spLocks noChangeArrowheads="1"/>
                </p:cNvSpPr>
                <p:nvPr/>
              </p:nvSpPr>
              <p:spPr bwMode="auto">
                <a:xfrm>
                  <a:off x="2588" y="900"/>
                  <a:ext cx="1" cy="126"/>
                </a:xfrm>
                <a:prstGeom prst="rect">
                  <a:avLst/>
                </a:prstGeom>
                <a:solidFill>
                  <a:srgbClr val="723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4" name="Rectangle 2954"/>
                <p:cNvSpPr>
                  <a:spLocks noChangeArrowheads="1"/>
                </p:cNvSpPr>
                <p:nvPr/>
              </p:nvSpPr>
              <p:spPr bwMode="auto">
                <a:xfrm>
                  <a:off x="2589" y="900"/>
                  <a:ext cx="2" cy="126"/>
                </a:xfrm>
                <a:prstGeom prst="rect">
                  <a:avLst/>
                </a:prstGeom>
                <a:solidFill>
                  <a:srgbClr val="72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5" name="Rectangle 2955"/>
                <p:cNvSpPr>
                  <a:spLocks noChangeArrowheads="1"/>
                </p:cNvSpPr>
                <p:nvPr/>
              </p:nvSpPr>
              <p:spPr bwMode="auto">
                <a:xfrm>
                  <a:off x="2591" y="900"/>
                  <a:ext cx="1" cy="126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6" name="Rectangle 2956"/>
                <p:cNvSpPr>
                  <a:spLocks noChangeArrowheads="1"/>
                </p:cNvSpPr>
                <p:nvPr/>
              </p:nvSpPr>
              <p:spPr bwMode="auto">
                <a:xfrm>
                  <a:off x="2592" y="900"/>
                  <a:ext cx="2" cy="126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7" name="Rectangle 2957"/>
                <p:cNvSpPr>
                  <a:spLocks noChangeArrowheads="1"/>
                </p:cNvSpPr>
                <p:nvPr/>
              </p:nvSpPr>
              <p:spPr bwMode="auto">
                <a:xfrm>
                  <a:off x="2594" y="900"/>
                  <a:ext cx="1" cy="126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8" name="Rectangle 2958"/>
                <p:cNvSpPr>
                  <a:spLocks noChangeArrowheads="1"/>
                </p:cNvSpPr>
                <p:nvPr/>
              </p:nvSpPr>
              <p:spPr bwMode="auto">
                <a:xfrm>
                  <a:off x="2595" y="900"/>
                  <a:ext cx="2" cy="126"/>
                </a:xfrm>
                <a:prstGeom prst="rect">
                  <a:avLst/>
                </a:prstGeom>
                <a:solidFill>
                  <a:srgbClr val="6F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79" name="Rectangle 2959"/>
                <p:cNvSpPr>
                  <a:spLocks noChangeArrowheads="1"/>
                </p:cNvSpPr>
                <p:nvPr/>
              </p:nvSpPr>
              <p:spPr bwMode="auto">
                <a:xfrm>
                  <a:off x="2597" y="900"/>
                  <a:ext cx="1" cy="126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0" name="Rectangle 2960"/>
                <p:cNvSpPr>
                  <a:spLocks noChangeArrowheads="1"/>
                </p:cNvSpPr>
                <p:nvPr/>
              </p:nvSpPr>
              <p:spPr bwMode="auto">
                <a:xfrm>
                  <a:off x="2598" y="900"/>
                  <a:ext cx="2" cy="126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1" name="Rectangle 2961"/>
                <p:cNvSpPr>
                  <a:spLocks noChangeArrowheads="1"/>
                </p:cNvSpPr>
                <p:nvPr/>
              </p:nvSpPr>
              <p:spPr bwMode="auto">
                <a:xfrm>
                  <a:off x="2600" y="900"/>
                  <a:ext cx="2" cy="126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2" name="Rectangle 2962"/>
                <p:cNvSpPr>
                  <a:spLocks noChangeArrowheads="1"/>
                </p:cNvSpPr>
                <p:nvPr/>
              </p:nvSpPr>
              <p:spPr bwMode="auto">
                <a:xfrm>
                  <a:off x="2602" y="900"/>
                  <a:ext cx="1" cy="126"/>
                </a:xfrm>
                <a:prstGeom prst="rect">
                  <a:avLst/>
                </a:prstGeom>
                <a:solidFill>
                  <a:srgbClr val="6B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3" name="Rectangle 2963"/>
                <p:cNvSpPr>
                  <a:spLocks noChangeArrowheads="1"/>
                </p:cNvSpPr>
                <p:nvPr/>
              </p:nvSpPr>
              <p:spPr bwMode="auto">
                <a:xfrm>
                  <a:off x="2603" y="900"/>
                  <a:ext cx="1" cy="126"/>
                </a:xfrm>
                <a:prstGeom prst="rect">
                  <a:avLst/>
                </a:prstGeom>
                <a:solidFill>
                  <a:srgbClr val="6B2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4" name="Rectangle 2964"/>
                <p:cNvSpPr>
                  <a:spLocks noChangeArrowheads="1"/>
                </p:cNvSpPr>
                <p:nvPr/>
              </p:nvSpPr>
              <p:spPr bwMode="auto">
                <a:xfrm>
                  <a:off x="2604" y="900"/>
                  <a:ext cx="2" cy="126"/>
                </a:xfrm>
                <a:prstGeom prst="rect">
                  <a:avLst/>
                </a:prstGeom>
                <a:solidFill>
                  <a:srgbClr val="6B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5" name="Rectangle 2965"/>
                <p:cNvSpPr>
                  <a:spLocks noChangeArrowheads="1"/>
                </p:cNvSpPr>
                <p:nvPr/>
              </p:nvSpPr>
              <p:spPr bwMode="auto">
                <a:xfrm>
                  <a:off x="2606" y="900"/>
                  <a:ext cx="1" cy="126"/>
                </a:xfrm>
                <a:prstGeom prst="rect">
                  <a:avLst/>
                </a:prstGeom>
                <a:solidFill>
                  <a:srgbClr val="6A2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6" name="Rectangle 2966"/>
                <p:cNvSpPr>
                  <a:spLocks noChangeArrowheads="1"/>
                </p:cNvSpPr>
                <p:nvPr/>
              </p:nvSpPr>
              <p:spPr bwMode="auto">
                <a:xfrm>
                  <a:off x="2607" y="900"/>
                  <a:ext cx="1" cy="126"/>
                </a:xfrm>
                <a:prstGeom prst="rect">
                  <a:avLst/>
                </a:prstGeom>
                <a:solidFill>
                  <a:srgbClr val="6A23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7" name="Rectangle 2967"/>
                <p:cNvSpPr>
                  <a:spLocks noChangeArrowheads="1"/>
                </p:cNvSpPr>
                <p:nvPr/>
              </p:nvSpPr>
              <p:spPr bwMode="auto">
                <a:xfrm>
                  <a:off x="2608" y="900"/>
                  <a:ext cx="1" cy="126"/>
                </a:xfrm>
                <a:prstGeom prst="rect">
                  <a:avLst/>
                </a:prstGeom>
                <a:solidFill>
                  <a:srgbClr val="6921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8" name="Rectangle 2968"/>
                <p:cNvSpPr>
                  <a:spLocks noChangeArrowheads="1"/>
                </p:cNvSpPr>
                <p:nvPr/>
              </p:nvSpPr>
              <p:spPr bwMode="auto">
                <a:xfrm>
                  <a:off x="2609" y="900"/>
                  <a:ext cx="1" cy="126"/>
                </a:xfrm>
                <a:prstGeom prst="rect">
                  <a:avLst/>
                </a:prstGeom>
                <a:solidFill>
                  <a:srgbClr val="691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89" name="Rectangle 2969"/>
                <p:cNvSpPr>
                  <a:spLocks noChangeArrowheads="1"/>
                </p:cNvSpPr>
                <p:nvPr/>
              </p:nvSpPr>
              <p:spPr bwMode="auto">
                <a:xfrm>
                  <a:off x="2610" y="900"/>
                  <a:ext cx="1" cy="126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0" name="Rectangle 2970"/>
                <p:cNvSpPr>
                  <a:spLocks noChangeArrowheads="1"/>
                </p:cNvSpPr>
                <p:nvPr/>
              </p:nvSpPr>
              <p:spPr bwMode="auto">
                <a:xfrm>
                  <a:off x="2611" y="900"/>
                  <a:ext cx="2" cy="126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1" name="Rectangle 2971"/>
                <p:cNvSpPr>
                  <a:spLocks noChangeArrowheads="1"/>
                </p:cNvSpPr>
                <p:nvPr/>
              </p:nvSpPr>
              <p:spPr bwMode="auto">
                <a:xfrm>
                  <a:off x="2613" y="900"/>
                  <a:ext cx="1" cy="126"/>
                </a:xfrm>
                <a:prstGeom prst="rect">
                  <a:avLst/>
                </a:prstGeom>
                <a:solidFill>
                  <a:srgbClr val="681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2" name="Rectangle 2972"/>
                <p:cNvSpPr>
                  <a:spLocks noChangeArrowheads="1"/>
                </p:cNvSpPr>
                <p:nvPr/>
              </p:nvSpPr>
              <p:spPr bwMode="auto">
                <a:xfrm>
                  <a:off x="2613" y="900"/>
                  <a:ext cx="1" cy="126"/>
                </a:xfrm>
                <a:prstGeom prst="rect">
                  <a:avLst/>
                </a:prstGeom>
                <a:solidFill>
                  <a:srgbClr val="681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3" name="Rectangle 2973"/>
                <p:cNvSpPr>
                  <a:spLocks noChangeArrowheads="1"/>
                </p:cNvSpPr>
                <p:nvPr/>
              </p:nvSpPr>
              <p:spPr bwMode="auto">
                <a:xfrm>
                  <a:off x="2614" y="900"/>
                  <a:ext cx="1" cy="126"/>
                </a:xfrm>
                <a:prstGeom prst="rect">
                  <a:avLst/>
                </a:prstGeom>
                <a:solidFill>
                  <a:srgbClr val="671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4" name="Rectangle 2974"/>
                <p:cNvSpPr>
                  <a:spLocks noChangeArrowheads="1"/>
                </p:cNvSpPr>
                <p:nvPr/>
              </p:nvSpPr>
              <p:spPr bwMode="auto">
                <a:xfrm>
                  <a:off x="2615" y="900"/>
                  <a:ext cx="1" cy="12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5" name="Rectangle 2975"/>
                <p:cNvSpPr>
                  <a:spLocks noChangeArrowheads="1"/>
                </p:cNvSpPr>
                <p:nvPr/>
              </p:nvSpPr>
              <p:spPr bwMode="auto">
                <a:xfrm>
                  <a:off x="2616" y="900"/>
                  <a:ext cx="1" cy="12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6" name="Rectangle 2976"/>
                <p:cNvSpPr>
                  <a:spLocks noChangeArrowheads="1"/>
                </p:cNvSpPr>
                <p:nvPr/>
              </p:nvSpPr>
              <p:spPr bwMode="auto">
                <a:xfrm>
                  <a:off x="2617" y="900"/>
                  <a:ext cx="1" cy="126"/>
                </a:xfrm>
                <a:prstGeom prst="rect">
                  <a:avLst/>
                </a:prstGeom>
                <a:solidFill>
                  <a:srgbClr val="670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7" name="Rectangle 2977"/>
                <p:cNvSpPr>
                  <a:spLocks noChangeArrowheads="1"/>
                </p:cNvSpPr>
                <p:nvPr/>
              </p:nvSpPr>
              <p:spPr bwMode="auto">
                <a:xfrm>
                  <a:off x="2617" y="900"/>
                  <a:ext cx="1" cy="126"/>
                </a:xfrm>
                <a:prstGeom prst="rect">
                  <a:avLst/>
                </a:prstGeom>
                <a:solidFill>
                  <a:srgbClr val="670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8" name="Rectangle 2978"/>
                <p:cNvSpPr>
                  <a:spLocks noChangeArrowheads="1"/>
                </p:cNvSpPr>
                <p:nvPr/>
              </p:nvSpPr>
              <p:spPr bwMode="auto">
                <a:xfrm>
                  <a:off x="2618" y="900"/>
                  <a:ext cx="1" cy="126"/>
                </a:xfrm>
                <a:prstGeom prst="rect">
                  <a:avLst/>
                </a:prstGeom>
                <a:solidFill>
                  <a:srgbClr val="660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299" name="Rectangle 2979"/>
                <p:cNvSpPr>
                  <a:spLocks noChangeArrowheads="1"/>
                </p:cNvSpPr>
                <p:nvPr/>
              </p:nvSpPr>
              <p:spPr bwMode="auto">
                <a:xfrm>
                  <a:off x="2618" y="900"/>
                  <a:ext cx="1" cy="126"/>
                </a:xfrm>
                <a:prstGeom prst="rect">
                  <a:avLst/>
                </a:prstGeom>
                <a:solidFill>
                  <a:srgbClr val="660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0" name="Rectangle 2980"/>
                <p:cNvSpPr>
                  <a:spLocks noChangeArrowheads="1"/>
                </p:cNvSpPr>
                <p:nvPr/>
              </p:nvSpPr>
              <p:spPr bwMode="auto">
                <a:xfrm>
                  <a:off x="2103" y="900"/>
                  <a:ext cx="516" cy="126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7459" name="Group 3139"/>
              <p:cNvGrpSpPr>
                <a:grpSpLocks/>
              </p:cNvGrpSpPr>
              <p:nvPr/>
            </p:nvGrpSpPr>
            <p:grpSpPr bwMode="auto">
              <a:xfrm>
                <a:off x="2304" y="809"/>
                <a:ext cx="94" cy="91"/>
                <a:chOff x="2304" y="809"/>
                <a:chExt cx="94" cy="91"/>
              </a:xfrm>
            </p:grpSpPr>
            <p:sp>
              <p:nvSpPr>
                <p:cNvPr id="827302" name="Rectangle 2982"/>
                <p:cNvSpPr>
                  <a:spLocks noChangeArrowheads="1"/>
                </p:cNvSpPr>
                <p:nvPr/>
              </p:nvSpPr>
              <p:spPr bwMode="auto">
                <a:xfrm>
                  <a:off x="2304" y="809"/>
                  <a:ext cx="1" cy="91"/>
                </a:xfrm>
                <a:prstGeom prst="rect">
                  <a:avLst/>
                </a:prstGeom>
                <a:solidFill>
                  <a:srgbClr val="660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3" name="Rectangle 2983"/>
                <p:cNvSpPr>
                  <a:spLocks noChangeArrowheads="1"/>
                </p:cNvSpPr>
                <p:nvPr/>
              </p:nvSpPr>
              <p:spPr bwMode="auto">
                <a:xfrm>
                  <a:off x="2305" y="809"/>
                  <a:ext cx="1" cy="91"/>
                </a:xfrm>
                <a:prstGeom prst="rect">
                  <a:avLst/>
                </a:prstGeom>
                <a:solidFill>
                  <a:srgbClr val="670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4" name="Rectangle 2984"/>
                <p:cNvSpPr>
                  <a:spLocks noChangeArrowheads="1"/>
                </p:cNvSpPr>
                <p:nvPr/>
              </p:nvSpPr>
              <p:spPr bwMode="auto">
                <a:xfrm>
                  <a:off x="2305" y="809"/>
                  <a:ext cx="1" cy="91"/>
                </a:xfrm>
                <a:prstGeom prst="rect">
                  <a:avLst/>
                </a:prstGeom>
                <a:solidFill>
                  <a:srgbClr val="68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5" name="Rectangle 2985"/>
                <p:cNvSpPr>
                  <a:spLocks noChangeArrowheads="1"/>
                </p:cNvSpPr>
                <p:nvPr/>
              </p:nvSpPr>
              <p:spPr bwMode="auto">
                <a:xfrm>
                  <a:off x="2306" y="809"/>
                  <a:ext cx="1" cy="91"/>
                </a:xfrm>
                <a:prstGeom prst="rect">
                  <a:avLst/>
                </a:prstGeom>
                <a:solidFill>
                  <a:srgbClr val="681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6" name="Rectangle 2986"/>
                <p:cNvSpPr>
                  <a:spLocks noChangeArrowheads="1"/>
                </p:cNvSpPr>
                <p:nvPr/>
              </p:nvSpPr>
              <p:spPr bwMode="auto">
                <a:xfrm>
                  <a:off x="2306" y="809"/>
                  <a:ext cx="1" cy="91"/>
                </a:xfrm>
                <a:prstGeom prst="rect">
                  <a:avLst/>
                </a:prstGeom>
                <a:solidFill>
                  <a:srgbClr val="692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7" name="Rectangle 2987"/>
                <p:cNvSpPr>
                  <a:spLocks noChangeArrowheads="1"/>
                </p:cNvSpPr>
                <p:nvPr/>
              </p:nvSpPr>
              <p:spPr bwMode="auto">
                <a:xfrm>
                  <a:off x="2307" y="809"/>
                  <a:ext cx="1" cy="91"/>
                </a:xfrm>
                <a:prstGeom prst="rect">
                  <a:avLst/>
                </a:prstGeom>
                <a:solidFill>
                  <a:srgbClr val="6A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8" name="Rectangle 2988"/>
                <p:cNvSpPr>
                  <a:spLocks noChangeArrowheads="1"/>
                </p:cNvSpPr>
                <p:nvPr/>
              </p:nvSpPr>
              <p:spPr bwMode="auto">
                <a:xfrm>
                  <a:off x="2307" y="809"/>
                  <a:ext cx="1" cy="91"/>
                </a:xfrm>
                <a:prstGeom prst="rect">
                  <a:avLst/>
                </a:prstGeom>
                <a:solidFill>
                  <a:srgbClr val="6C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09" name="Rectangle 2989"/>
                <p:cNvSpPr>
                  <a:spLocks noChangeArrowheads="1"/>
                </p:cNvSpPr>
                <p:nvPr/>
              </p:nvSpPr>
              <p:spPr bwMode="auto">
                <a:xfrm>
                  <a:off x="2308" y="809"/>
                  <a:ext cx="1" cy="91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0" name="Rectangle 2990"/>
                <p:cNvSpPr>
                  <a:spLocks noChangeArrowheads="1"/>
                </p:cNvSpPr>
                <p:nvPr/>
              </p:nvSpPr>
              <p:spPr bwMode="auto">
                <a:xfrm>
                  <a:off x="2308" y="809"/>
                  <a:ext cx="1" cy="91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1" name="Rectangle 2991"/>
                <p:cNvSpPr>
                  <a:spLocks noChangeArrowheads="1"/>
                </p:cNvSpPr>
                <p:nvPr/>
              </p:nvSpPr>
              <p:spPr bwMode="auto">
                <a:xfrm>
                  <a:off x="2309" y="809"/>
                  <a:ext cx="1" cy="91"/>
                </a:xfrm>
                <a:prstGeom prst="rect">
                  <a:avLst/>
                </a:prstGeom>
                <a:solidFill>
                  <a:srgbClr val="70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2" name="Rectangle 2992"/>
                <p:cNvSpPr>
                  <a:spLocks noChangeArrowheads="1"/>
                </p:cNvSpPr>
                <p:nvPr/>
              </p:nvSpPr>
              <p:spPr bwMode="auto">
                <a:xfrm>
                  <a:off x="2309" y="809"/>
                  <a:ext cx="1" cy="91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3" name="Rectangle 2993"/>
                <p:cNvSpPr>
                  <a:spLocks noChangeArrowheads="1"/>
                </p:cNvSpPr>
                <p:nvPr/>
              </p:nvSpPr>
              <p:spPr bwMode="auto">
                <a:xfrm>
                  <a:off x="2310" y="809"/>
                  <a:ext cx="1" cy="91"/>
                </a:xfrm>
                <a:prstGeom prst="rect">
                  <a:avLst/>
                </a:prstGeom>
                <a:solidFill>
                  <a:srgbClr val="723D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4" name="Rectangle 2994"/>
                <p:cNvSpPr>
                  <a:spLocks noChangeArrowheads="1"/>
                </p:cNvSpPr>
                <p:nvPr/>
              </p:nvSpPr>
              <p:spPr bwMode="auto">
                <a:xfrm>
                  <a:off x="2310" y="809"/>
                  <a:ext cx="1" cy="91"/>
                </a:xfrm>
                <a:prstGeom prst="rect">
                  <a:avLst/>
                </a:prstGeom>
                <a:solidFill>
                  <a:srgbClr val="74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5" name="Rectangle 2995"/>
                <p:cNvSpPr>
                  <a:spLocks noChangeArrowheads="1"/>
                </p:cNvSpPr>
                <p:nvPr/>
              </p:nvSpPr>
              <p:spPr bwMode="auto">
                <a:xfrm>
                  <a:off x="2311" y="809"/>
                  <a:ext cx="1" cy="91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6" name="Rectangle 2996"/>
                <p:cNvSpPr>
                  <a:spLocks noChangeArrowheads="1"/>
                </p:cNvSpPr>
                <p:nvPr/>
              </p:nvSpPr>
              <p:spPr bwMode="auto">
                <a:xfrm>
                  <a:off x="2311" y="809"/>
                  <a:ext cx="1" cy="91"/>
                </a:xfrm>
                <a:prstGeom prst="rect">
                  <a:avLst/>
                </a:prstGeom>
                <a:solidFill>
                  <a:srgbClr val="774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7" name="Rectangle 2997"/>
                <p:cNvSpPr>
                  <a:spLocks noChangeArrowheads="1"/>
                </p:cNvSpPr>
                <p:nvPr/>
              </p:nvSpPr>
              <p:spPr bwMode="auto">
                <a:xfrm>
                  <a:off x="2311" y="809"/>
                  <a:ext cx="1" cy="91"/>
                </a:xfrm>
                <a:prstGeom prst="rect">
                  <a:avLst/>
                </a:prstGeom>
                <a:solidFill>
                  <a:srgbClr val="79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8" name="Rectangle 2998"/>
                <p:cNvSpPr>
                  <a:spLocks noChangeArrowheads="1"/>
                </p:cNvSpPr>
                <p:nvPr/>
              </p:nvSpPr>
              <p:spPr bwMode="auto">
                <a:xfrm>
                  <a:off x="2312" y="809"/>
                  <a:ext cx="1" cy="91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19" name="Rectangle 2999"/>
                <p:cNvSpPr>
                  <a:spLocks noChangeArrowheads="1"/>
                </p:cNvSpPr>
                <p:nvPr/>
              </p:nvSpPr>
              <p:spPr bwMode="auto">
                <a:xfrm>
                  <a:off x="2312" y="809"/>
                  <a:ext cx="1" cy="91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0" name="Rectangle 3000"/>
                <p:cNvSpPr>
                  <a:spLocks noChangeArrowheads="1"/>
                </p:cNvSpPr>
                <p:nvPr/>
              </p:nvSpPr>
              <p:spPr bwMode="auto">
                <a:xfrm>
                  <a:off x="2313" y="809"/>
                  <a:ext cx="1" cy="91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1" name="Rectangle 3001"/>
                <p:cNvSpPr>
                  <a:spLocks noChangeArrowheads="1"/>
                </p:cNvSpPr>
                <p:nvPr/>
              </p:nvSpPr>
              <p:spPr bwMode="auto">
                <a:xfrm>
                  <a:off x="2313" y="809"/>
                  <a:ext cx="1" cy="91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2" name="Rectangle 3002"/>
                <p:cNvSpPr>
                  <a:spLocks noChangeArrowheads="1"/>
                </p:cNvSpPr>
                <p:nvPr/>
              </p:nvSpPr>
              <p:spPr bwMode="auto">
                <a:xfrm>
                  <a:off x="2314" y="809"/>
                  <a:ext cx="1" cy="91"/>
                </a:xfrm>
                <a:prstGeom prst="rect">
                  <a:avLst/>
                </a:prstGeom>
                <a:solidFill>
                  <a:srgbClr val="825C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3" name="Rectangle 3003"/>
                <p:cNvSpPr>
                  <a:spLocks noChangeArrowheads="1"/>
                </p:cNvSpPr>
                <p:nvPr/>
              </p:nvSpPr>
              <p:spPr bwMode="auto">
                <a:xfrm>
                  <a:off x="2314" y="809"/>
                  <a:ext cx="1" cy="91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4" name="Rectangle 3004"/>
                <p:cNvSpPr>
                  <a:spLocks noChangeArrowheads="1"/>
                </p:cNvSpPr>
                <p:nvPr/>
              </p:nvSpPr>
              <p:spPr bwMode="auto">
                <a:xfrm>
                  <a:off x="2315" y="809"/>
                  <a:ext cx="1" cy="91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5" name="Rectangle 3005"/>
                <p:cNvSpPr>
                  <a:spLocks noChangeArrowheads="1"/>
                </p:cNvSpPr>
                <p:nvPr/>
              </p:nvSpPr>
              <p:spPr bwMode="auto">
                <a:xfrm>
                  <a:off x="2315" y="809"/>
                  <a:ext cx="1" cy="91"/>
                </a:xfrm>
                <a:prstGeom prst="rect">
                  <a:avLst/>
                </a:prstGeom>
                <a:solidFill>
                  <a:srgbClr val="89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6" name="Rectangle 3006"/>
                <p:cNvSpPr>
                  <a:spLocks noChangeArrowheads="1"/>
                </p:cNvSpPr>
                <p:nvPr/>
              </p:nvSpPr>
              <p:spPr bwMode="auto">
                <a:xfrm>
                  <a:off x="2316" y="809"/>
                  <a:ext cx="1" cy="91"/>
                </a:xfrm>
                <a:prstGeom prst="rect">
                  <a:avLst/>
                </a:prstGeom>
                <a:solidFill>
                  <a:srgbClr val="8B6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7" name="Rectangle 3007"/>
                <p:cNvSpPr>
                  <a:spLocks noChangeArrowheads="1"/>
                </p:cNvSpPr>
                <p:nvPr/>
              </p:nvSpPr>
              <p:spPr bwMode="auto">
                <a:xfrm>
                  <a:off x="2316" y="809"/>
                  <a:ext cx="1" cy="91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8" name="Rectangle 3008"/>
                <p:cNvSpPr>
                  <a:spLocks noChangeArrowheads="1"/>
                </p:cNvSpPr>
                <p:nvPr/>
              </p:nvSpPr>
              <p:spPr bwMode="auto">
                <a:xfrm>
                  <a:off x="2317" y="809"/>
                  <a:ext cx="1" cy="91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29" name="Rectangle 3009"/>
                <p:cNvSpPr>
                  <a:spLocks noChangeArrowheads="1"/>
                </p:cNvSpPr>
                <p:nvPr/>
              </p:nvSpPr>
              <p:spPr bwMode="auto">
                <a:xfrm>
                  <a:off x="2317" y="809"/>
                  <a:ext cx="1" cy="91"/>
                </a:xfrm>
                <a:prstGeom prst="rect">
                  <a:avLst/>
                </a:prstGeom>
                <a:solidFill>
                  <a:srgbClr val="917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0" name="Rectangle 3010"/>
                <p:cNvSpPr>
                  <a:spLocks noChangeArrowheads="1"/>
                </p:cNvSpPr>
                <p:nvPr/>
              </p:nvSpPr>
              <p:spPr bwMode="auto">
                <a:xfrm>
                  <a:off x="2318" y="809"/>
                  <a:ext cx="1" cy="91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1" name="Rectangle 3011"/>
                <p:cNvSpPr>
                  <a:spLocks noChangeArrowheads="1"/>
                </p:cNvSpPr>
                <p:nvPr/>
              </p:nvSpPr>
              <p:spPr bwMode="auto">
                <a:xfrm>
                  <a:off x="2318" y="809"/>
                  <a:ext cx="1" cy="91"/>
                </a:xfrm>
                <a:prstGeom prst="rect">
                  <a:avLst/>
                </a:prstGeom>
                <a:solidFill>
                  <a:srgbClr val="96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2" name="Rectangle 3012"/>
                <p:cNvSpPr>
                  <a:spLocks noChangeArrowheads="1"/>
                </p:cNvSpPr>
                <p:nvPr/>
              </p:nvSpPr>
              <p:spPr bwMode="auto">
                <a:xfrm>
                  <a:off x="2319" y="809"/>
                  <a:ext cx="1" cy="91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3" name="Rectangle 3013"/>
                <p:cNvSpPr>
                  <a:spLocks noChangeArrowheads="1"/>
                </p:cNvSpPr>
                <p:nvPr/>
              </p:nvSpPr>
              <p:spPr bwMode="auto">
                <a:xfrm>
                  <a:off x="2319" y="809"/>
                  <a:ext cx="1" cy="91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4" name="Rectangle 3014"/>
                <p:cNvSpPr>
                  <a:spLocks noChangeArrowheads="1"/>
                </p:cNvSpPr>
                <p:nvPr/>
              </p:nvSpPr>
              <p:spPr bwMode="auto">
                <a:xfrm>
                  <a:off x="2320" y="809"/>
                  <a:ext cx="1" cy="91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5" name="Rectangle 3015"/>
                <p:cNvSpPr>
                  <a:spLocks noChangeArrowheads="1"/>
                </p:cNvSpPr>
                <p:nvPr/>
              </p:nvSpPr>
              <p:spPr bwMode="auto">
                <a:xfrm>
                  <a:off x="2320" y="809"/>
                  <a:ext cx="1" cy="91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6" name="Rectangle 3016"/>
                <p:cNvSpPr>
                  <a:spLocks noChangeArrowheads="1"/>
                </p:cNvSpPr>
                <p:nvPr/>
              </p:nvSpPr>
              <p:spPr bwMode="auto">
                <a:xfrm>
                  <a:off x="2321" y="809"/>
                  <a:ext cx="1" cy="91"/>
                </a:xfrm>
                <a:prstGeom prst="rect">
                  <a:avLst/>
                </a:prstGeom>
                <a:solidFill>
                  <a:srgbClr val="A38E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7" name="Rectangle 3017"/>
                <p:cNvSpPr>
                  <a:spLocks noChangeArrowheads="1"/>
                </p:cNvSpPr>
                <p:nvPr/>
              </p:nvSpPr>
              <p:spPr bwMode="auto">
                <a:xfrm>
                  <a:off x="2321" y="809"/>
                  <a:ext cx="1" cy="91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8" name="Rectangle 3018"/>
                <p:cNvSpPr>
                  <a:spLocks noChangeArrowheads="1"/>
                </p:cNvSpPr>
                <p:nvPr/>
              </p:nvSpPr>
              <p:spPr bwMode="auto">
                <a:xfrm>
                  <a:off x="2322" y="809"/>
                  <a:ext cx="1" cy="91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39" name="Rectangle 3019"/>
                <p:cNvSpPr>
                  <a:spLocks noChangeArrowheads="1"/>
                </p:cNvSpPr>
                <p:nvPr/>
              </p:nvSpPr>
              <p:spPr bwMode="auto">
                <a:xfrm>
                  <a:off x="2322" y="809"/>
                  <a:ext cx="1" cy="91"/>
                </a:xfrm>
                <a:prstGeom prst="rect">
                  <a:avLst/>
                </a:prstGeom>
                <a:solidFill>
                  <a:srgbClr val="AA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0" name="Rectangle 3020"/>
                <p:cNvSpPr>
                  <a:spLocks noChangeArrowheads="1"/>
                </p:cNvSpPr>
                <p:nvPr/>
              </p:nvSpPr>
              <p:spPr bwMode="auto">
                <a:xfrm>
                  <a:off x="2323" y="809"/>
                  <a:ext cx="1" cy="91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1" name="Rectangle 3021"/>
                <p:cNvSpPr>
                  <a:spLocks noChangeArrowheads="1"/>
                </p:cNvSpPr>
                <p:nvPr/>
              </p:nvSpPr>
              <p:spPr bwMode="auto">
                <a:xfrm>
                  <a:off x="2323" y="809"/>
                  <a:ext cx="1" cy="91"/>
                </a:xfrm>
                <a:prstGeom prst="rect">
                  <a:avLst/>
                </a:prstGeom>
                <a:solidFill>
                  <a:srgbClr val="AF9F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2" name="Rectangle 3022"/>
                <p:cNvSpPr>
                  <a:spLocks noChangeArrowheads="1"/>
                </p:cNvSpPr>
                <p:nvPr/>
              </p:nvSpPr>
              <p:spPr bwMode="auto">
                <a:xfrm>
                  <a:off x="2324" y="809"/>
                  <a:ext cx="1" cy="91"/>
                </a:xfrm>
                <a:prstGeom prst="rect">
                  <a:avLst/>
                </a:prstGeom>
                <a:solidFill>
                  <a:srgbClr val="B2A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3" name="Rectangle 3023"/>
                <p:cNvSpPr>
                  <a:spLocks noChangeArrowheads="1"/>
                </p:cNvSpPr>
                <p:nvPr/>
              </p:nvSpPr>
              <p:spPr bwMode="auto">
                <a:xfrm>
                  <a:off x="2324" y="809"/>
                  <a:ext cx="1" cy="91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4" name="Rectangle 3024"/>
                <p:cNvSpPr>
                  <a:spLocks noChangeArrowheads="1"/>
                </p:cNvSpPr>
                <p:nvPr/>
              </p:nvSpPr>
              <p:spPr bwMode="auto">
                <a:xfrm>
                  <a:off x="2325" y="809"/>
                  <a:ext cx="1" cy="91"/>
                </a:xfrm>
                <a:prstGeom prst="rect">
                  <a:avLst/>
                </a:prstGeom>
                <a:solidFill>
                  <a:srgbClr val="B7A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5" name="Rectangle 3025"/>
                <p:cNvSpPr>
                  <a:spLocks noChangeArrowheads="1"/>
                </p:cNvSpPr>
                <p:nvPr/>
              </p:nvSpPr>
              <p:spPr bwMode="auto">
                <a:xfrm>
                  <a:off x="2325" y="809"/>
                  <a:ext cx="1" cy="91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6" name="Rectangle 3026"/>
                <p:cNvSpPr>
                  <a:spLocks noChangeArrowheads="1"/>
                </p:cNvSpPr>
                <p:nvPr/>
              </p:nvSpPr>
              <p:spPr bwMode="auto">
                <a:xfrm>
                  <a:off x="2326" y="809"/>
                  <a:ext cx="1" cy="91"/>
                </a:xfrm>
                <a:prstGeom prst="rect">
                  <a:avLst/>
                </a:prstGeom>
                <a:solidFill>
                  <a:srgbClr val="BD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7" name="Rectangle 3027"/>
                <p:cNvSpPr>
                  <a:spLocks noChangeArrowheads="1"/>
                </p:cNvSpPr>
                <p:nvPr/>
              </p:nvSpPr>
              <p:spPr bwMode="auto">
                <a:xfrm>
                  <a:off x="2326" y="809"/>
                  <a:ext cx="1" cy="91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8" name="Rectangle 3028"/>
                <p:cNvSpPr>
                  <a:spLocks noChangeArrowheads="1"/>
                </p:cNvSpPr>
                <p:nvPr/>
              </p:nvSpPr>
              <p:spPr bwMode="auto">
                <a:xfrm>
                  <a:off x="2327" y="809"/>
                  <a:ext cx="1" cy="91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49" name="Rectangle 3029"/>
                <p:cNvSpPr>
                  <a:spLocks noChangeArrowheads="1"/>
                </p:cNvSpPr>
                <p:nvPr/>
              </p:nvSpPr>
              <p:spPr bwMode="auto">
                <a:xfrm>
                  <a:off x="2327" y="809"/>
                  <a:ext cx="1" cy="91"/>
                </a:xfrm>
                <a:prstGeom prst="rect">
                  <a:avLst/>
                </a:prstGeom>
                <a:solidFill>
                  <a:srgbClr val="C4B8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0" name="Rectangle 3030"/>
                <p:cNvSpPr>
                  <a:spLocks noChangeArrowheads="1"/>
                </p:cNvSpPr>
                <p:nvPr/>
              </p:nvSpPr>
              <p:spPr bwMode="auto">
                <a:xfrm>
                  <a:off x="2328" y="809"/>
                  <a:ext cx="1" cy="91"/>
                </a:xfrm>
                <a:prstGeom prst="rect">
                  <a:avLst/>
                </a:prstGeom>
                <a:solidFill>
                  <a:srgbClr val="C6BB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1" name="Rectangle 3031"/>
                <p:cNvSpPr>
                  <a:spLocks noChangeArrowheads="1"/>
                </p:cNvSpPr>
                <p:nvPr/>
              </p:nvSpPr>
              <p:spPr bwMode="auto">
                <a:xfrm>
                  <a:off x="2328" y="809"/>
                  <a:ext cx="1" cy="91"/>
                </a:xfrm>
                <a:prstGeom prst="rect">
                  <a:avLst/>
                </a:prstGeom>
                <a:solidFill>
                  <a:srgbClr val="C8B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2" name="Rectangle 3032"/>
                <p:cNvSpPr>
                  <a:spLocks noChangeArrowheads="1"/>
                </p:cNvSpPr>
                <p:nvPr/>
              </p:nvSpPr>
              <p:spPr bwMode="auto">
                <a:xfrm>
                  <a:off x="2329" y="809"/>
                  <a:ext cx="1" cy="91"/>
                </a:xfrm>
                <a:prstGeom prst="rect">
                  <a:avLst/>
                </a:prstGeom>
                <a:solidFill>
                  <a:srgbClr val="CB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3" name="Rectangle 3033"/>
                <p:cNvSpPr>
                  <a:spLocks noChangeArrowheads="1"/>
                </p:cNvSpPr>
                <p:nvPr/>
              </p:nvSpPr>
              <p:spPr bwMode="auto">
                <a:xfrm>
                  <a:off x="2329" y="809"/>
                  <a:ext cx="1" cy="91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4" name="Rectangle 3034"/>
                <p:cNvSpPr>
                  <a:spLocks noChangeArrowheads="1"/>
                </p:cNvSpPr>
                <p:nvPr/>
              </p:nvSpPr>
              <p:spPr bwMode="auto">
                <a:xfrm>
                  <a:off x="2329" y="809"/>
                  <a:ext cx="1" cy="91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5" name="Rectangle 3035"/>
                <p:cNvSpPr>
                  <a:spLocks noChangeArrowheads="1"/>
                </p:cNvSpPr>
                <p:nvPr/>
              </p:nvSpPr>
              <p:spPr bwMode="auto">
                <a:xfrm>
                  <a:off x="2330" y="809"/>
                  <a:ext cx="1" cy="91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6" name="Rectangle 3036"/>
                <p:cNvSpPr>
                  <a:spLocks noChangeArrowheads="1"/>
                </p:cNvSpPr>
                <p:nvPr/>
              </p:nvSpPr>
              <p:spPr bwMode="auto">
                <a:xfrm>
                  <a:off x="2330" y="809"/>
                  <a:ext cx="1" cy="91"/>
                </a:xfrm>
                <a:prstGeom prst="rect">
                  <a:avLst/>
                </a:prstGeom>
                <a:solidFill>
                  <a:srgbClr val="D4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7" name="Rectangle 3037"/>
                <p:cNvSpPr>
                  <a:spLocks noChangeArrowheads="1"/>
                </p:cNvSpPr>
                <p:nvPr/>
              </p:nvSpPr>
              <p:spPr bwMode="auto">
                <a:xfrm>
                  <a:off x="2331" y="809"/>
                  <a:ext cx="1" cy="91"/>
                </a:xfrm>
                <a:prstGeom prst="rect">
                  <a:avLst/>
                </a:prstGeom>
                <a:solidFill>
                  <a:srgbClr val="D6CE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8" name="Rectangle 3038"/>
                <p:cNvSpPr>
                  <a:spLocks noChangeArrowheads="1"/>
                </p:cNvSpPr>
                <p:nvPr/>
              </p:nvSpPr>
              <p:spPr bwMode="auto">
                <a:xfrm>
                  <a:off x="2331" y="809"/>
                  <a:ext cx="1" cy="91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59" name="Rectangle 3039"/>
                <p:cNvSpPr>
                  <a:spLocks noChangeArrowheads="1"/>
                </p:cNvSpPr>
                <p:nvPr/>
              </p:nvSpPr>
              <p:spPr bwMode="auto">
                <a:xfrm>
                  <a:off x="2332" y="809"/>
                  <a:ext cx="1" cy="91"/>
                </a:xfrm>
                <a:prstGeom prst="rect">
                  <a:avLst/>
                </a:prstGeom>
                <a:solidFill>
                  <a:srgbClr val="DA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0" name="Rectangle 3040"/>
                <p:cNvSpPr>
                  <a:spLocks noChangeArrowheads="1"/>
                </p:cNvSpPr>
                <p:nvPr/>
              </p:nvSpPr>
              <p:spPr bwMode="auto">
                <a:xfrm>
                  <a:off x="2332" y="809"/>
                  <a:ext cx="1" cy="91"/>
                </a:xfrm>
                <a:prstGeom prst="rect">
                  <a:avLst/>
                </a:prstGeom>
                <a:solidFill>
                  <a:srgbClr val="DCD5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1" name="Rectangle 3041"/>
                <p:cNvSpPr>
                  <a:spLocks noChangeArrowheads="1"/>
                </p:cNvSpPr>
                <p:nvPr/>
              </p:nvSpPr>
              <p:spPr bwMode="auto">
                <a:xfrm>
                  <a:off x="2333" y="809"/>
                  <a:ext cx="1" cy="91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2" name="Rectangle 3042"/>
                <p:cNvSpPr>
                  <a:spLocks noChangeArrowheads="1"/>
                </p:cNvSpPr>
                <p:nvPr/>
              </p:nvSpPr>
              <p:spPr bwMode="auto">
                <a:xfrm>
                  <a:off x="2333" y="809"/>
                  <a:ext cx="1" cy="91"/>
                </a:xfrm>
                <a:prstGeom prst="rect">
                  <a:avLst/>
                </a:prstGeom>
                <a:solidFill>
                  <a:srgbClr val="E0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3" name="Rectangle 3043"/>
                <p:cNvSpPr>
                  <a:spLocks noChangeArrowheads="1"/>
                </p:cNvSpPr>
                <p:nvPr/>
              </p:nvSpPr>
              <p:spPr bwMode="auto">
                <a:xfrm>
                  <a:off x="2334" y="809"/>
                  <a:ext cx="1" cy="91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4" name="Rectangle 3044"/>
                <p:cNvSpPr>
                  <a:spLocks noChangeArrowheads="1"/>
                </p:cNvSpPr>
                <p:nvPr/>
              </p:nvSpPr>
              <p:spPr bwMode="auto">
                <a:xfrm>
                  <a:off x="2334" y="809"/>
                  <a:ext cx="1" cy="91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5" name="Rectangle 3045"/>
                <p:cNvSpPr>
                  <a:spLocks noChangeArrowheads="1"/>
                </p:cNvSpPr>
                <p:nvPr/>
              </p:nvSpPr>
              <p:spPr bwMode="auto">
                <a:xfrm>
                  <a:off x="2335" y="809"/>
                  <a:ext cx="1" cy="91"/>
                </a:xfrm>
                <a:prstGeom prst="rect">
                  <a:avLst/>
                </a:prstGeom>
                <a:solidFill>
                  <a:srgbClr val="E5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6" name="Rectangle 3046"/>
                <p:cNvSpPr>
                  <a:spLocks noChangeArrowheads="1"/>
                </p:cNvSpPr>
                <p:nvPr/>
              </p:nvSpPr>
              <p:spPr bwMode="auto">
                <a:xfrm>
                  <a:off x="2335" y="809"/>
                  <a:ext cx="1" cy="91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7" name="Rectangle 3047"/>
                <p:cNvSpPr>
                  <a:spLocks noChangeArrowheads="1"/>
                </p:cNvSpPr>
                <p:nvPr/>
              </p:nvSpPr>
              <p:spPr bwMode="auto">
                <a:xfrm>
                  <a:off x="2336" y="809"/>
                  <a:ext cx="1" cy="91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8" name="Rectangle 3048"/>
                <p:cNvSpPr>
                  <a:spLocks noChangeArrowheads="1"/>
                </p:cNvSpPr>
                <p:nvPr/>
              </p:nvSpPr>
              <p:spPr bwMode="auto">
                <a:xfrm>
                  <a:off x="2336" y="809"/>
                  <a:ext cx="1" cy="91"/>
                </a:xfrm>
                <a:prstGeom prst="rect">
                  <a:avLst/>
                </a:prstGeom>
                <a:solidFill>
                  <a:srgbClr val="E9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69" name="Rectangle 3049"/>
                <p:cNvSpPr>
                  <a:spLocks noChangeArrowheads="1"/>
                </p:cNvSpPr>
                <p:nvPr/>
              </p:nvSpPr>
              <p:spPr bwMode="auto">
                <a:xfrm>
                  <a:off x="2337" y="809"/>
                  <a:ext cx="1" cy="91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0" name="Rectangle 3050"/>
                <p:cNvSpPr>
                  <a:spLocks noChangeArrowheads="1"/>
                </p:cNvSpPr>
                <p:nvPr/>
              </p:nvSpPr>
              <p:spPr bwMode="auto">
                <a:xfrm>
                  <a:off x="2338" y="809"/>
                  <a:ext cx="1" cy="91"/>
                </a:xfrm>
                <a:prstGeom prst="rect">
                  <a:avLst/>
                </a:prstGeom>
                <a:solidFill>
                  <a:srgbClr val="ED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1" name="Rectangle 3051"/>
                <p:cNvSpPr>
                  <a:spLocks noChangeArrowheads="1"/>
                </p:cNvSpPr>
                <p:nvPr/>
              </p:nvSpPr>
              <p:spPr bwMode="auto">
                <a:xfrm>
                  <a:off x="2339" y="809"/>
                  <a:ext cx="1" cy="91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2" name="Rectangle 3052"/>
                <p:cNvSpPr>
                  <a:spLocks noChangeArrowheads="1"/>
                </p:cNvSpPr>
                <p:nvPr/>
              </p:nvSpPr>
              <p:spPr bwMode="auto">
                <a:xfrm>
                  <a:off x="2339" y="809"/>
                  <a:ext cx="1" cy="91"/>
                </a:xfrm>
                <a:prstGeom prst="rect">
                  <a:avLst/>
                </a:prstGeom>
                <a:solidFill>
                  <a:srgbClr val="F0EF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3" name="Rectangle 3053"/>
                <p:cNvSpPr>
                  <a:spLocks noChangeArrowheads="1"/>
                </p:cNvSpPr>
                <p:nvPr/>
              </p:nvSpPr>
              <p:spPr bwMode="auto">
                <a:xfrm>
                  <a:off x="2340" y="809"/>
                  <a:ext cx="1" cy="91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4" name="Rectangle 3054"/>
                <p:cNvSpPr>
                  <a:spLocks noChangeArrowheads="1"/>
                </p:cNvSpPr>
                <p:nvPr/>
              </p:nvSpPr>
              <p:spPr bwMode="auto">
                <a:xfrm>
                  <a:off x="2341" y="809"/>
                  <a:ext cx="1" cy="91"/>
                </a:xfrm>
                <a:prstGeom prst="rect">
                  <a:avLst/>
                </a:prstGeom>
                <a:solidFill>
                  <a:srgbClr val="F4F3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5" name="Rectangle 3055"/>
                <p:cNvSpPr>
                  <a:spLocks noChangeArrowheads="1"/>
                </p:cNvSpPr>
                <p:nvPr/>
              </p:nvSpPr>
              <p:spPr bwMode="auto">
                <a:xfrm>
                  <a:off x="2342" y="809"/>
                  <a:ext cx="1" cy="91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6" name="Rectangle 3056"/>
                <p:cNvSpPr>
                  <a:spLocks noChangeArrowheads="1"/>
                </p:cNvSpPr>
                <p:nvPr/>
              </p:nvSpPr>
              <p:spPr bwMode="auto">
                <a:xfrm>
                  <a:off x="2343" y="809"/>
                  <a:ext cx="1" cy="91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7" name="Rectangle 3057"/>
                <p:cNvSpPr>
                  <a:spLocks noChangeArrowheads="1"/>
                </p:cNvSpPr>
                <p:nvPr/>
              </p:nvSpPr>
              <p:spPr bwMode="auto">
                <a:xfrm>
                  <a:off x="2344" y="809"/>
                  <a:ext cx="2" cy="91"/>
                </a:xfrm>
                <a:prstGeom prst="rect">
                  <a:avLst/>
                </a:prstGeom>
                <a:solidFill>
                  <a:srgbClr val="F9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8" name="Rectangle 3058"/>
                <p:cNvSpPr>
                  <a:spLocks noChangeArrowheads="1"/>
                </p:cNvSpPr>
                <p:nvPr/>
              </p:nvSpPr>
              <p:spPr bwMode="auto">
                <a:xfrm>
                  <a:off x="2346" y="809"/>
                  <a:ext cx="1" cy="91"/>
                </a:xfrm>
                <a:prstGeom prst="rect">
                  <a:avLst/>
                </a:prstGeom>
                <a:solidFill>
                  <a:srgbClr val="FB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79" name="Rectangle 3059"/>
                <p:cNvSpPr>
                  <a:spLocks noChangeArrowheads="1"/>
                </p:cNvSpPr>
                <p:nvPr/>
              </p:nvSpPr>
              <p:spPr bwMode="auto">
                <a:xfrm>
                  <a:off x="2347" y="809"/>
                  <a:ext cx="1" cy="91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0" name="Rectangle 3060"/>
                <p:cNvSpPr>
                  <a:spLocks noChangeArrowheads="1"/>
                </p:cNvSpPr>
                <p:nvPr/>
              </p:nvSpPr>
              <p:spPr bwMode="auto">
                <a:xfrm>
                  <a:off x="2348" y="809"/>
                  <a:ext cx="6" cy="91"/>
                </a:xfrm>
                <a:prstGeom prst="rect">
                  <a:avLst/>
                </a:prstGeom>
                <a:solidFill>
                  <a:srgbClr val="FEF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1" name="Rectangle 3061"/>
                <p:cNvSpPr>
                  <a:spLocks noChangeArrowheads="1"/>
                </p:cNvSpPr>
                <p:nvPr/>
              </p:nvSpPr>
              <p:spPr bwMode="auto">
                <a:xfrm>
                  <a:off x="2354" y="809"/>
                  <a:ext cx="2" cy="91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2" name="Rectangle 3062"/>
                <p:cNvSpPr>
                  <a:spLocks noChangeArrowheads="1"/>
                </p:cNvSpPr>
                <p:nvPr/>
              </p:nvSpPr>
              <p:spPr bwMode="auto">
                <a:xfrm>
                  <a:off x="2356" y="809"/>
                  <a:ext cx="1" cy="91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3" name="Rectangle 3063"/>
                <p:cNvSpPr>
                  <a:spLocks noChangeArrowheads="1"/>
                </p:cNvSpPr>
                <p:nvPr/>
              </p:nvSpPr>
              <p:spPr bwMode="auto">
                <a:xfrm>
                  <a:off x="2357" y="809"/>
                  <a:ext cx="2" cy="91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4" name="Rectangle 3064"/>
                <p:cNvSpPr>
                  <a:spLocks noChangeArrowheads="1"/>
                </p:cNvSpPr>
                <p:nvPr/>
              </p:nvSpPr>
              <p:spPr bwMode="auto">
                <a:xfrm>
                  <a:off x="2359" y="809"/>
                  <a:ext cx="1" cy="91"/>
                </a:xfrm>
                <a:prstGeom prst="rect">
                  <a:avLst/>
                </a:prstGeom>
                <a:solidFill>
                  <a:srgbClr val="F7F6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5" name="Rectangle 3065"/>
                <p:cNvSpPr>
                  <a:spLocks noChangeArrowheads="1"/>
                </p:cNvSpPr>
                <p:nvPr/>
              </p:nvSpPr>
              <p:spPr bwMode="auto">
                <a:xfrm>
                  <a:off x="2360" y="809"/>
                  <a:ext cx="1" cy="91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6" name="Rectangle 3066"/>
                <p:cNvSpPr>
                  <a:spLocks noChangeArrowheads="1"/>
                </p:cNvSpPr>
                <p:nvPr/>
              </p:nvSpPr>
              <p:spPr bwMode="auto">
                <a:xfrm>
                  <a:off x="2361" y="809"/>
                  <a:ext cx="1" cy="91"/>
                </a:xfrm>
                <a:prstGeom prst="rect">
                  <a:avLst/>
                </a:prstGeom>
                <a:solidFill>
                  <a:srgbClr val="F3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7" name="Rectangle 3067"/>
                <p:cNvSpPr>
                  <a:spLocks noChangeArrowheads="1"/>
                </p:cNvSpPr>
                <p:nvPr/>
              </p:nvSpPr>
              <p:spPr bwMode="auto">
                <a:xfrm>
                  <a:off x="2362" y="809"/>
                  <a:ext cx="1" cy="91"/>
                </a:xfrm>
                <a:prstGeom prst="rect">
                  <a:avLst/>
                </a:prstGeom>
                <a:solidFill>
                  <a:srgbClr val="F1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8" name="Rectangle 3068"/>
                <p:cNvSpPr>
                  <a:spLocks noChangeArrowheads="1"/>
                </p:cNvSpPr>
                <p:nvPr/>
              </p:nvSpPr>
              <p:spPr bwMode="auto">
                <a:xfrm>
                  <a:off x="2363" y="809"/>
                  <a:ext cx="1" cy="91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89" name="Rectangle 3069"/>
                <p:cNvSpPr>
                  <a:spLocks noChangeArrowheads="1"/>
                </p:cNvSpPr>
                <p:nvPr/>
              </p:nvSpPr>
              <p:spPr bwMode="auto">
                <a:xfrm>
                  <a:off x="2364" y="809"/>
                  <a:ext cx="1" cy="91"/>
                </a:xfrm>
                <a:prstGeom prst="rect">
                  <a:avLst/>
                </a:prstGeom>
                <a:solidFill>
                  <a:srgbClr val="ED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0" name="Rectangle 3070"/>
                <p:cNvSpPr>
                  <a:spLocks noChangeArrowheads="1"/>
                </p:cNvSpPr>
                <p:nvPr/>
              </p:nvSpPr>
              <p:spPr bwMode="auto">
                <a:xfrm>
                  <a:off x="2364" y="809"/>
                  <a:ext cx="1" cy="91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1" name="Rectangle 3071"/>
                <p:cNvSpPr>
                  <a:spLocks noChangeArrowheads="1"/>
                </p:cNvSpPr>
                <p:nvPr/>
              </p:nvSpPr>
              <p:spPr bwMode="auto">
                <a:xfrm>
                  <a:off x="2365" y="809"/>
                  <a:ext cx="1" cy="91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2" name="Rectangle 3072"/>
                <p:cNvSpPr>
                  <a:spLocks noChangeArrowheads="1"/>
                </p:cNvSpPr>
                <p:nvPr/>
              </p:nvSpPr>
              <p:spPr bwMode="auto">
                <a:xfrm>
                  <a:off x="2365" y="809"/>
                  <a:ext cx="1" cy="91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3" name="Rectangle 3073"/>
                <p:cNvSpPr>
                  <a:spLocks noChangeArrowheads="1"/>
                </p:cNvSpPr>
                <p:nvPr/>
              </p:nvSpPr>
              <p:spPr bwMode="auto">
                <a:xfrm>
                  <a:off x="2366" y="809"/>
                  <a:ext cx="1" cy="91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4" name="Rectangle 3074"/>
                <p:cNvSpPr>
                  <a:spLocks noChangeArrowheads="1"/>
                </p:cNvSpPr>
                <p:nvPr/>
              </p:nvSpPr>
              <p:spPr bwMode="auto">
                <a:xfrm>
                  <a:off x="2366" y="809"/>
                  <a:ext cx="1" cy="91"/>
                </a:xfrm>
                <a:prstGeom prst="rect">
                  <a:avLst/>
                </a:prstGeom>
                <a:solidFill>
                  <a:srgbClr val="E5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5" name="Rectangle 3075"/>
                <p:cNvSpPr>
                  <a:spLocks noChangeArrowheads="1"/>
                </p:cNvSpPr>
                <p:nvPr/>
              </p:nvSpPr>
              <p:spPr bwMode="auto">
                <a:xfrm>
                  <a:off x="2367" y="809"/>
                  <a:ext cx="1" cy="91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6" name="Rectangle 3076"/>
                <p:cNvSpPr>
                  <a:spLocks noChangeArrowheads="1"/>
                </p:cNvSpPr>
                <p:nvPr/>
              </p:nvSpPr>
              <p:spPr bwMode="auto">
                <a:xfrm>
                  <a:off x="2367" y="809"/>
                  <a:ext cx="1" cy="91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7" name="Rectangle 3077"/>
                <p:cNvSpPr>
                  <a:spLocks noChangeArrowheads="1"/>
                </p:cNvSpPr>
                <p:nvPr/>
              </p:nvSpPr>
              <p:spPr bwMode="auto">
                <a:xfrm>
                  <a:off x="2368" y="809"/>
                  <a:ext cx="1" cy="91"/>
                </a:xfrm>
                <a:prstGeom prst="rect">
                  <a:avLst/>
                </a:prstGeom>
                <a:solidFill>
                  <a:srgbClr val="E0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8" name="Rectangle 3078"/>
                <p:cNvSpPr>
                  <a:spLocks noChangeArrowheads="1"/>
                </p:cNvSpPr>
                <p:nvPr/>
              </p:nvSpPr>
              <p:spPr bwMode="auto">
                <a:xfrm>
                  <a:off x="2368" y="809"/>
                  <a:ext cx="1" cy="91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399" name="Rectangle 3079"/>
                <p:cNvSpPr>
                  <a:spLocks noChangeArrowheads="1"/>
                </p:cNvSpPr>
                <p:nvPr/>
              </p:nvSpPr>
              <p:spPr bwMode="auto">
                <a:xfrm>
                  <a:off x="2369" y="809"/>
                  <a:ext cx="1" cy="91"/>
                </a:xfrm>
                <a:prstGeom prst="rect">
                  <a:avLst/>
                </a:prstGeom>
                <a:solidFill>
                  <a:srgbClr val="DCD5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0" name="Rectangle 3080"/>
                <p:cNvSpPr>
                  <a:spLocks noChangeArrowheads="1"/>
                </p:cNvSpPr>
                <p:nvPr/>
              </p:nvSpPr>
              <p:spPr bwMode="auto">
                <a:xfrm>
                  <a:off x="2369" y="809"/>
                  <a:ext cx="1" cy="91"/>
                </a:xfrm>
                <a:prstGeom prst="rect">
                  <a:avLst/>
                </a:prstGeom>
                <a:solidFill>
                  <a:srgbClr val="DA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1" name="Rectangle 3081"/>
                <p:cNvSpPr>
                  <a:spLocks noChangeArrowheads="1"/>
                </p:cNvSpPr>
                <p:nvPr/>
              </p:nvSpPr>
              <p:spPr bwMode="auto">
                <a:xfrm>
                  <a:off x="2370" y="809"/>
                  <a:ext cx="1" cy="91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2" name="Rectangle 3082"/>
                <p:cNvSpPr>
                  <a:spLocks noChangeArrowheads="1"/>
                </p:cNvSpPr>
                <p:nvPr/>
              </p:nvSpPr>
              <p:spPr bwMode="auto">
                <a:xfrm>
                  <a:off x="2370" y="809"/>
                  <a:ext cx="1" cy="91"/>
                </a:xfrm>
                <a:prstGeom prst="rect">
                  <a:avLst/>
                </a:prstGeom>
                <a:solidFill>
                  <a:srgbClr val="D6CE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3" name="Rectangle 3083"/>
                <p:cNvSpPr>
                  <a:spLocks noChangeArrowheads="1"/>
                </p:cNvSpPr>
                <p:nvPr/>
              </p:nvSpPr>
              <p:spPr bwMode="auto">
                <a:xfrm>
                  <a:off x="2371" y="809"/>
                  <a:ext cx="1" cy="91"/>
                </a:xfrm>
                <a:prstGeom prst="rect">
                  <a:avLst/>
                </a:prstGeom>
                <a:solidFill>
                  <a:srgbClr val="D4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4" name="Rectangle 3084"/>
                <p:cNvSpPr>
                  <a:spLocks noChangeArrowheads="1"/>
                </p:cNvSpPr>
                <p:nvPr/>
              </p:nvSpPr>
              <p:spPr bwMode="auto">
                <a:xfrm>
                  <a:off x="2371" y="809"/>
                  <a:ext cx="1" cy="91"/>
                </a:xfrm>
                <a:prstGeom prst="rect">
                  <a:avLst/>
                </a:prstGeom>
                <a:solidFill>
                  <a:srgbClr val="D2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5" name="Rectangle 3085"/>
                <p:cNvSpPr>
                  <a:spLocks noChangeArrowheads="1"/>
                </p:cNvSpPr>
                <p:nvPr/>
              </p:nvSpPr>
              <p:spPr bwMode="auto">
                <a:xfrm>
                  <a:off x="2372" y="809"/>
                  <a:ext cx="1" cy="91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6" name="Rectangle 3086"/>
                <p:cNvSpPr>
                  <a:spLocks noChangeArrowheads="1"/>
                </p:cNvSpPr>
                <p:nvPr/>
              </p:nvSpPr>
              <p:spPr bwMode="auto">
                <a:xfrm>
                  <a:off x="2372" y="809"/>
                  <a:ext cx="1" cy="91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7" name="Rectangle 3087"/>
                <p:cNvSpPr>
                  <a:spLocks noChangeArrowheads="1"/>
                </p:cNvSpPr>
                <p:nvPr/>
              </p:nvSpPr>
              <p:spPr bwMode="auto">
                <a:xfrm>
                  <a:off x="2373" y="809"/>
                  <a:ext cx="1" cy="91"/>
                </a:xfrm>
                <a:prstGeom prst="rect">
                  <a:avLst/>
                </a:prstGeom>
                <a:solidFill>
                  <a:srgbClr val="CB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8" name="Rectangle 3088"/>
                <p:cNvSpPr>
                  <a:spLocks noChangeArrowheads="1"/>
                </p:cNvSpPr>
                <p:nvPr/>
              </p:nvSpPr>
              <p:spPr bwMode="auto">
                <a:xfrm>
                  <a:off x="2373" y="809"/>
                  <a:ext cx="1" cy="91"/>
                </a:xfrm>
                <a:prstGeom prst="rect">
                  <a:avLst/>
                </a:prstGeom>
                <a:solidFill>
                  <a:srgbClr val="C8B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09" name="Rectangle 3089"/>
                <p:cNvSpPr>
                  <a:spLocks noChangeArrowheads="1"/>
                </p:cNvSpPr>
                <p:nvPr/>
              </p:nvSpPr>
              <p:spPr bwMode="auto">
                <a:xfrm>
                  <a:off x="2374" y="809"/>
                  <a:ext cx="1" cy="91"/>
                </a:xfrm>
                <a:prstGeom prst="rect">
                  <a:avLst/>
                </a:prstGeom>
                <a:solidFill>
                  <a:srgbClr val="C6BB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0" name="Rectangle 3090"/>
                <p:cNvSpPr>
                  <a:spLocks noChangeArrowheads="1"/>
                </p:cNvSpPr>
                <p:nvPr/>
              </p:nvSpPr>
              <p:spPr bwMode="auto">
                <a:xfrm>
                  <a:off x="2374" y="809"/>
                  <a:ext cx="1" cy="91"/>
                </a:xfrm>
                <a:prstGeom prst="rect">
                  <a:avLst/>
                </a:prstGeom>
                <a:solidFill>
                  <a:srgbClr val="C4B8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1" name="Rectangle 3091"/>
                <p:cNvSpPr>
                  <a:spLocks noChangeArrowheads="1"/>
                </p:cNvSpPr>
                <p:nvPr/>
              </p:nvSpPr>
              <p:spPr bwMode="auto">
                <a:xfrm>
                  <a:off x="2375" y="809"/>
                  <a:ext cx="1" cy="91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2" name="Rectangle 3092"/>
                <p:cNvSpPr>
                  <a:spLocks noChangeArrowheads="1"/>
                </p:cNvSpPr>
                <p:nvPr/>
              </p:nvSpPr>
              <p:spPr bwMode="auto">
                <a:xfrm>
                  <a:off x="2375" y="809"/>
                  <a:ext cx="1" cy="91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3" name="Rectangle 3093"/>
                <p:cNvSpPr>
                  <a:spLocks noChangeArrowheads="1"/>
                </p:cNvSpPr>
                <p:nvPr/>
              </p:nvSpPr>
              <p:spPr bwMode="auto">
                <a:xfrm>
                  <a:off x="2376" y="809"/>
                  <a:ext cx="1" cy="91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4" name="Rectangle 3094"/>
                <p:cNvSpPr>
                  <a:spLocks noChangeArrowheads="1"/>
                </p:cNvSpPr>
                <p:nvPr/>
              </p:nvSpPr>
              <p:spPr bwMode="auto">
                <a:xfrm>
                  <a:off x="2376" y="809"/>
                  <a:ext cx="1" cy="91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5" name="Rectangle 3095"/>
                <p:cNvSpPr>
                  <a:spLocks noChangeArrowheads="1"/>
                </p:cNvSpPr>
                <p:nvPr/>
              </p:nvSpPr>
              <p:spPr bwMode="auto">
                <a:xfrm>
                  <a:off x="2377" y="809"/>
                  <a:ext cx="1" cy="91"/>
                </a:xfrm>
                <a:prstGeom prst="rect">
                  <a:avLst/>
                </a:prstGeom>
                <a:solidFill>
                  <a:srgbClr val="B7A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6" name="Rectangle 3096"/>
                <p:cNvSpPr>
                  <a:spLocks noChangeArrowheads="1"/>
                </p:cNvSpPr>
                <p:nvPr/>
              </p:nvSpPr>
              <p:spPr bwMode="auto">
                <a:xfrm>
                  <a:off x="2377" y="809"/>
                  <a:ext cx="1" cy="91"/>
                </a:xfrm>
                <a:prstGeom prst="rect">
                  <a:avLst/>
                </a:prstGeom>
                <a:solidFill>
                  <a:srgbClr val="B4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7" name="Rectangle 3097"/>
                <p:cNvSpPr>
                  <a:spLocks noChangeArrowheads="1"/>
                </p:cNvSpPr>
                <p:nvPr/>
              </p:nvSpPr>
              <p:spPr bwMode="auto">
                <a:xfrm>
                  <a:off x="2378" y="809"/>
                  <a:ext cx="1" cy="91"/>
                </a:xfrm>
                <a:prstGeom prst="rect">
                  <a:avLst/>
                </a:prstGeom>
                <a:solidFill>
                  <a:srgbClr val="B2A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8" name="Rectangle 3098"/>
                <p:cNvSpPr>
                  <a:spLocks noChangeArrowheads="1"/>
                </p:cNvSpPr>
                <p:nvPr/>
              </p:nvSpPr>
              <p:spPr bwMode="auto">
                <a:xfrm>
                  <a:off x="2378" y="809"/>
                  <a:ext cx="1" cy="91"/>
                </a:xfrm>
                <a:prstGeom prst="rect">
                  <a:avLst/>
                </a:prstGeom>
                <a:solidFill>
                  <a:srgbClr val="AF9F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19" name="Rectangle 3099"/>
                <p:cNvSpPr>
                  <a:spLocks noChangeArrowheads="1"/>
                </p:cNvSpPr>
                <p:nvPr/>
              </p:nvSpPr>
              <p:spPr bwMode="auto">
                <a:xfrm>
                  <a:off x="2379" y="809"/>
                  <a:ext cx="1" cy="91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0" name="Rectangle 3100"/>
                <p:cNvSpPr>
                  <a:spLocks noChangeArrowheads="1"/>
                </p:cNvSpPr>
                <p:nvPr/>
              </p:nvSpPr>
              <p:spPr bwMode="auto">
                <a:xfrm>
                  <a:off x="2379" y="809"/>
                  <a:ext cx="1" cy="91"/>
                </a:xfrm>
                <a:prstGeom prst="rect">
                  <a:avLst/>
                </a:prstGeom>
                <a:solidFill>
                  <a:srgbClr val="AA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1" name="Rectangle 3101"/>
                <p:cNvSpPr>
                  <a:spLocks noChangeArrowheads="1"/>
                </p:cNvSpPr>
                <p:nvPr/>
              </p:nvSpPr>
              <p:spPr bwMode="auto">
                <a:xfrm>
                  <a:off x="2380" y="809"/>
                  <a:ext cx="1" cy="91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2" name="Rectangle 3102"/>
                <p:cNvSpPr>
                  <a:spLocks noChangeArrowheads="1"/>
                </p:cNvSpPr>
                <p:nvPr/>
              </p:nvSpPr>
              <p:spPr bwMode="auto">
                <a:xfrm>
                  <a:off x="2380" y="809"/>
                  <a:ext cx="1" cy="91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3" name="Rectangle 3103"/>
                <p:cNvSpPr>
                  <a:spLocks noChangeArrowheads="1"/>
                </p:cNvSpPr>
                <p:nvPr/>
              </p:nvSpPr>
              <p:spPr bwMode="auto">
                <a:xfrm>
                  <a:off x="2381" y="809"/>
                  <a:ext cx="1" cy="91"/>
                </a:xfrm>
                <a:prstGeom prst="rect">
                  <a:avLst/>
                </a:prstGeom>
                <a:solidFill>
                  <a:srgbClr val="A38E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4" name="Rectangle 3104"/>
                <p:cNvSpPr>
                  <a:spLocks noChangeArrowheads="1"/>
                </p:cNvSpPr>
                <p:nvPr/>
              </p:nvSpPr>
              <p:spPr bwMode="auto">
                <a:xfrm>
                  <a:off x="2381" y="809"/>
                  <a:ext cx="1" cy="91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5" name="Rectangle 3105"/>
                <p:cNvSpPr>
                  <a:spLocks noChangeArrowheads="1"/>
                </p:cNvSpPr>
                <p:nvPr/>
              </p:nvSpPr>
              <p:spPr bwMode="auto">
                <a:xfrm>
                  <a:off x="2382" y="809"/>
                  <a:ext cx="1" cy="91"/>
                </a:xfrm>
                <a:prstGeom prst="rect">
                  <a:avLst/>
                </a:prstGeom>
                <a:solidFill>
                  <a:srgbClr val="9D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6" name="Rectangle 3106"/>
                <p:cNvSpPr>
                  <a:spLocks noChangeArrowheads="1"/>
                </p:cNvSpPr>
                <p:nvPr/>
              </p:nvSpPr>
              <p:spPr bwMode="auto">
                <a:xfrm>
                  <a:off x="2382" y="809"/>
                  <a:ext cx="1" cy="91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7" name="Rectangle 3107"/>
                <p:cNvSpPr>
                  <a:spLocks noChangeArrowheads="1"/>
                </p:cNvSpPr>
                <p:nvPr/>
              </p:nvSpPr>
              <p:spPr bwMode="auto">
                <a:xfrm>
                  <a:off x="2382" y="809"/>
                  <a:ext cx="1" cy="91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8" name="Rectangle 3108"/>
                <p:cNvSpPr>
                  <a:spLocks noChangeArrowheads="1"/>
                </p:cNvSpPr>
                <p:nvPr/>
              </p:nvSpPr>
              <p:spPr bwMode="auto">
                <a:xfrm>
                  <a:off x="2383" y="809"/>
                  <a:ext cx="1" cy="91"/>
                </a:xfrm>
                <a:prstGeom prst="rect">
                  <a:avLst/>
                </a:prstGeom>
                <a:solidFill>
                  <a:srgbClr val="96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29" name="Rectangle 3109"/>
                <p:cNvSpPr>
                  <a:spLocks noChangeArrowheads="1"/>
                </p:cNvSpPr>
                <p:nvPr/>
              </p:nvSpPr>
              <p:spPr bwMode="auto">
                <a:xfrm>
                  <a:off x="2383" y="809"/>
                  <a:ext cx="1" cy="91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0" name="Rectangle 3110"/>
                <p:cNvSpPr>
                  <a:spLocks noChangeArrowheads="1"/>
                </p:cNvSpPr>
                <p:nvPr/>
              </p:nvSpPr>
              <p:spPr bwMode="auto">
                <a:xfrm>
                  <a:off x="2384" y="809"/>
                  <a:ext cx="1" cy="91"/>
                </a:xfrm>
                <a:prstGeom prst="rect">
                  <a:avLst/>
                </a:prstGeom>
                <a:solidFill>
                  <a:srgbClr val="9175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1" name="Rectangle 3111"/>
                <p:cNvSpPr>
                  <a:spLocks noChangeArrowheads="1"/>
                </p:cNvSpPr>
                <p:nvPr/>
              </p:nvSpPr>
              <p:spPr bwMode="auto">
                <a:xfrm>
                  <a:off x="2384" y="809"/>
                  <a:ext cx="1" cy="91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2" name="Rectangle 3112"/>
                <p:cNvSpPr>
                  <a:spLocks noChangeArrowheads="1"/>
                </p:cNvSpPr>
                <p:nvPr/>
              </p:nvSpPr>
              <p:spPr bwMode="auto">
                <a:xfrm>
                  <a:off x="2385" y="809"/>
                  <a:ext cx="1" cy="91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3" name="Rectangle 3113"/>
                <p:cNvSpPr>
                  <a:spLocks noChangeArrowheads="1"/>
                </p:cNvSpPr>
                <p:nvPr/>
              </p:nvSpPr>
              <p:spPr bwMode="auto">
                <a:xfrm>
                  <a:off x="2385" y="809"/>
                  <a:ext cx="1" cy="91"/>
                </a:xfrm>
                <a:prstGeom prst="rect">
                  <a:avLst/>
                </a:prstGeom>
                <a:solidFill>
                  <a:srgbClr val="8B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4" name="Rectangle 3114"/>
                <p:cNvSpPr>
                  <a:spLocks noChangeArrowheads="1"/>
                </p:cNvSpPr>
                <p:nvPr/>
              </p:nvSpPr>
              <p:spPr bwMode="auto">
                <a:xfrm>
                  <a:off x="2386" y="809"/>
                  <a:ext cx="1" cy="91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5" name="Rectangle 3115"/>
                <p:cNvSpPr>
                  <a:spLocks noChangeArrowheads="1"/>
                </p:cNvSpPr>
                <p:nvPr/>
              </p:nvSpPr>
              <p:spPr bwMode="auto">
                <a:xfrm>
                  <a:off x="2386" y="809"/>
                  <a:ext cx="1" cy="91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6" name="Rectangle 3116"/>
                <p:cNvSpPr>
                  <a:spLocks noChangeArrowheads="1"/>
                </p:cNvSpPr>
                <p:nvPr/>
              </p:nvSpPr>
              <p:spPr bwMode="auto">
                <a:xfrm>
                  <a:off x="2387" y="809"/>
                  <a:ext cx="1" cy="91"/>
                </a:xfrm>
                <a:prstGeom prst="rect">
                  <a:avLst/>
                </a:prstGeom>
                <a:solidFill>
                  <a:srgbClr val="84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7" name="Rectangle 3117"/>
                <p:cNvSpPr>
                  <a:spLocks noChangeArrowheads="1"/>
                </p:cNvSpPr>
                <p:nvPr/>
              </p:nvSpPr>
              <p:spPr bwMode="auto">
                <a:xfrm>
                  <a:off x="2387" y="809"/>
                  <a:ext cx="1" cy="91"/>
                </a:xfrm>
                <a:prstGeom prst="rect">
                  <a:avLst/>
                </a:prstGeom>
                <a:solidFill>
                  <a:srgbClr val="825C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8" name="Rectangle 3118"/>
                <p:cNvSpPr>
                  <a:spLocks noChangeArrowheads="1"/>
                </p:cNvSpPr>
                <p:nvPr/>
              </p:nvSpPr>
              <p:spPr bwMode="auto">
                <a:xfrm>
                  <a:off x="2388" y="809"/>
                  <a:ext cx="1" cy="91"/>
                </a:xfrm>
                <a:prstGeom prst="rect">
                  <a:avLst/>
                </a:prstGeom>
                <a:solidFill>
                  <a:srgbClr val="805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39" name="Rectangle 3119"/>
                <p:cNvSpPr>
                  <a:spLocks noChangeArrowheads="1"/>
                </p:cNvSpPr>
                <p:nvPr/>
              </p:nvSpPr>
              <p:spPr bwMode="auto">
                <a:xfrm>
                  <a:off x="2388" y="809"/>
                  <a:ext cx="1" cy="91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0" name="Rectangle 3120"/>
                <p:cNvSpPr>
                  <a:spLocks noChangeArrowheads="1"/>
                </p:cNvSpPr>
                <p:nvPr/>
              </p:nvSpPr>
              <p:spPr bwMode="auto">
                <a:xfrm>
                  <a:off x="2389" y="809"/>
                  <a:ext cx="1" cy="91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1" name="Rectangle 3121"/>
                <p:cNvSpPr>
                  <a:spLocks noChangeArrowheads="1"/>
                </p:cNvSpPr>
                <p:nvPr/>
              </p:nvSpPr>
              <p:spPr bwMode="auto">
                <a:xfrm>
                  <a:off x="2389" y="809"/>
                  <a:ext cx="1" cy="91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2" name="Rectangle 3122"/>
                <p:cNvSpPr>
                  <a:spLocks noChangeArrowheads="1"/>
                </p:cNvSpPr>
                <p:nvPr/>
              </p:nvSpPr>
              <p:spPr bwMode="auto">
                <a:xfrm>
                  <a:off x="2390" y="809"/>
                  <a:ext cx="1" cy="91"/>
                </a:xfrm>
                <a:prstGeom prst="rect">
                  <a:avLst/>
                </a:prstGeom>
                <a:solidFill>
                  <a:srgbClr val="79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3" name="Rectangle 3123"/>
                <p:cNvSpPr>
                  <a:spLocks noChangeArrowheads="1"/>
                </p:cNvSpPr>
                <p:nvPr/>
              </p:nvSpPr>
              <p:spPr bwMode="auto">
                <a:xfrm>
                  <a:off x="2390" y="809"/>
                  <a:ext cx="1" cy="91"/>
                </a:xfrm>
                <a:prstGeom prst="rect">
                  <a:avLst/>
                </a:prstGeom>
                <a:solidFill>
                  <a:srgbClr val="774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4" name="Rectangle 3124"/>
                <p:cNvSpPr>
                  <a:spLocks noChangeArrowheads="1"/>
                </p:cNvSpPr>
                <p:nvPr/>
              </p:nvSpPr>
              <p:spPr bwMode="auto">
                <a:xfrm>
                  <a:off x="2391" y="809"/>
                  <a:ext cx="1" cy="91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5" name="Rectangle 3125"/>
                <p:cNvSpPr>
                  <a:spLocks noChangeArrowheads="1"/>
                </p:cNvSpPr>
                <p:nvPr/>
              </p:nvSpPr>
              <p:spPr bwMode="auto">
                <a:xfrm>
                  <a:off x="2391" y="809"/>
                  <a:ext cx="1" cy="91"/>
                </a:xfrm>
                <a:prstGeom prst="rect">
                  <a:avLst/>
                </a:prstGeom>
                <a:solidFill>
                  <a:srgbClr val="74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6" name="Rectangle 3126"/>
                <p:cNvSpPr>
                  <a:spLocks noChangeArrowheads="1"/>
                </p:cNvSpPr>
                <p:nvPr/>
              </p:nvSpPr>
              <p:spPr bwMode="auto">
                <a:xfrm>
                  <a:off x="2392" y="809"/>
                  <a:ext cx="1" cy="91"/>
                </a:xfrm>
                <a:prstGeom prst="rect">
                  <a:avLst/>
                </a:prstGeom>
                <a:solidFill>
                  <a:srgbClr val="723D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7" name="Rectangle 3127"/>
                <p:cNvSpPr>
                  <a:spLocks noChangeArrowheads="1"/>
                </p:cNvSpPr>
                <p:nvPr/>
              </p:nvSpPr>
              <p:spPr bwMode="auto">
                <a:xfrm>
                  <a:off x="2392" y="809"/>
                  <a:ext cx="1" cy="91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8" name="Rectangle 3128"/>
                <p:cNvSpPr>
                  <a:spLocks noChangeArrowheads="1"/>
                </p:cNvSpPr>
                <p:nvPr/>
              </p:nvSpPr>
              <p:spPr bwMode="auto">
                <a:xfrm>
                  <a:off x="2393" y="809"/>
                  <a:ext cx="1" cy="91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49" name="Rectangle 3129"/>
                <p:cNvSpPr>
                  <a:spLocks noChangeArrowheads="1"/>
                </p:cNvSpPr>
                <p:nvPr/>
              </p:nvSpPr>
              <p:spPr bwMode="auto">
                <a:xfrm>
                  <a:off x="2393" y="809"/>
                  <a:ext cx="1" cy="91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0" name="Rectangle 3130"/>
                <p:cNvSpPr>
                  <a:spLocks noChangeArrowheads="1"/>
                </p:cNvSpPr>
                <p:nvPr/>
              </p:nvSpPr>
              <p:spPr bwMode="auto">
                <a:xfrm>
                  <a:off x="2394" y="809"/>
                  <a:ext cx="1" cy="91"/>
                </a:xfrm>
                <a:prstGeom prst="rect">
                  <a:avLst/>
                </a:prstGeom>
                <a:solidFill>
                  <a:srgbClr val="6D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1" name="Rectangle 3131"/>
                <p:cNvSpPr>
                  <a:spLocks noChangeArrowheads="1"/>
                </p:cNvSpPr>
                <p:nvPr/>
              </p:nvSpPr>
              <p:spPr bwMode="auto">
                <a:xfrm>
                  <a:off x="2394" y="809"/>
                  <a:ext cx="1" cy="91"/>
                </a:xfrm>
                <a:prstGeom prst="rect">
                  <a:avLst/>
                </a:prstGeom>
                <a:solidFill>
                  <a:srgbClr val="6B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2" name="Rectangle 3132"/>
                <p:cNvSpPr>
                  <a:spLocks noChangeArrowheads="1"/>
                </p:cNvSpPr>
                <p:nvPr/>
              </p:nvSpPr>
              <p:spPr bwMode="auto">
                <a:xfrm>
                  <a:off x="2395" y="809"/>
                  <a:ext cx="1" cy="91"/>
                </a:xfrm>
                <a:prstGeom prst="rect">
                  <a:avLst/>
                </a:prstGeom>
                <a:solidFill>
                  <a:srgbClr val="6A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3" name="Rectangle 3133"/>
                <p:cNvSpPr>
                  <a:spLocks noChangeArrowheads="1"/>
                </p:cNvSpPr>
                <p:nvPr/>
              </p:nvSpPr>
              <p:spPr bwMode="auto">
                <a:xfrm>
                  <a:off x="2395" y="809"/>
                  <a:ext cx="1" cy="91"/>
                </a:xfrm>
                <a:prstGeom prst="rect">
                  <a:avLst/>
                </a:prstGeom>
                <a:solidFill>
                  <a:srgbClr val="692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4" name="Rectangle 3134"/>
                <p:cNvSpPr>
                  <a:spLocks noChangeArrowheads="1"/>
                </p:cNvSpPr>
                <p:nvPr/>
              </p:nvSpPr>
              <p:spPr bwMode="auto">
                <a:xfrm>
                  <a:off x="2396" y="809"/>
                  <a:ext cx="1" cy="91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5" name="Rectangle 3135"/>
                <p:cNvSpPr>
                  <a:spLocks noChangeArrowheads="1"/>
                </p:cNvSpPr>
                <p:nvPr/>
              </p:nvSpPr>
              <p:spPr bwMode="auto">
                <a:xfrm>
                  <a:off x="2396" y="809"/>
                  <a:ext cx="1" cy="91"/>
                </a:xfrm>
                <a:prstGeom prst="rect">
                  <a:avLst/>
                </a:prstGeom>
                <a:solidFill>
                  <a:srgbClr val="68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6" name="Rectangle 3136"/>
                <p:cNvSpPr>
                  <a:spLocks noChangeArrowheads="1"/>
                </p:cNvSpPr>
                <p:nvPr/>
              </p:nvSpPr>
              <p:spPr bwMode="auto">
                <a:xfrm>
                  <a:off x="2397" y="809"/>
                  <a:ext cx="1" cy="91"/>
                </a:xfrm>
                <a:prstGeom prst="rect">
                  <a:avLst/>
                </a:prstGeom>
                <a:solidFill>
                  <a:srgbClr val="670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7" name="Rectangle 3137"/>
                <p:cNvSpPr>
                  <a:spLocks noChangeArrowheads="1"/>
                </p:cNvSpPr>
                <p:nvPr/>
              </p:nvSpPr>
              <p:spPr bwMode="auto">
                <a:xfrm>
                  <a:off x="2397" y="809"/>
                  <a:ext cx="1" cy="91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458" name="Rectangle 3138"/>
                <p:cNvSpPr>
                  <a:spLocks noChangeArrowheads="1"/>
                </p:cNvSpPr>
                <p:nvPr/>
              </p:nvSpPr>
              <p:spPr bwMode="auto">
                <a:xfrm>
                  <a:off x="2304" y="809"/>
                  <a:ext cx="94" cy="91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7875" name="Group 3555"/>
            <p:cNvGrpSpPr>
              <a:grpSpLocks/>
            </p:cNvGrpSpPr>
            <p:nvPr/>
          </p:nvGrpSpPr>
          <p:grpSpPr bwMode="auto">
            <a:xfrm>
              <a:off x="1402" y="1987"/>
              <a:ext cx="516" cy="218"/>
              <a:chOff x="2103" y="1456"/>
              <a:chExt cx="516" cy="218"/>
            </a:xfrm>
          </p:grpSpPr>
          <p:grpSp>
            <p:nvGrpSpPr>
              <p:cNvPr id="827715" name="Group 3395"/>
              <p:cNvGrpSpPr>
                <a:grpSpLocks/>
              </p:cNvGrpSpPr>
              <p:nvPr/>
            </p:nvGrpSpPr>
            <p:grpSpPr bwMode="auto">
              <a:xfrm>
                <a:off x="2103" y="1456"/>
                <a:ext cx="516" cy="126"/>
                <a:chOff x="2103" y="1456"/>
                <a:chExt cx="516" cy="126"/>
              </a:xfrm>
            </p:grpSpPr>
            <p:grpSp>
              <p:nvGrpSpPr>
                <p:cNvPr id="827661" name="Group 3341"/>
                <p:cNvGrpSpPr>
                  <a:grpSpLocks/>
                </p:cNvGrpSpPr>
                <p:nvPr/>
              </p:nvGrpSpPr>
              <p:grpSpPr bwMode="auto">
                <a:xfrm>
                  <a:off x="2103" y="1456"/>
                  <a:ext cx="446" cy="126"/>
                  <a:chOff x="2103" y="1456"/>
                  <a:chExt cx="446" cy="126"/>
                </a:xfrm>
              </p:grpSpPr>
              <p:sp>
                <p:nvSpPr>
                  <p:cNvPr id="827461" name="Rectangle 3141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1456"/>
                    <a:ext cx="1" cy="126"/>
                  </a:xfrm>
                  <a:prstGeom prst="rect">
                    <a:avLst/>
                  </a:prstGeom>
                  <a:solidFill>
                    <a:srgbClr val="66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2" name="Rectangle 3142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1456"/>
                    <a:ext cx="1" cy="126"/>
                  </a:xfrm>
                  <a:prstGeom prst="rect">
                    <a:avLst/>
                  </a:prstGeom>
                  <a:solidFill>
                    <a:srgbClr val="660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3" name="Rectangle 3143"/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1456"/>
                    <a:ext cx="1" cy="126"/>
                  </a:xfrm>
                  <a:prstGeom prst="rect">
                    <a:avLst/>
                  </a:prstGeom>
                  <a:solidFill>
                    <a:srgbClr val="66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4" name="Rectangle 3144"/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1456"/>
                    <a:ext cx="1" cy="126"/>
                  </a:xfrm>
                  <a:prstGeom prst="rect">
                    <a:avLst/>
                  </a:prstGeom>
                  <a:solidFill>
                    <a:srgbClr val="670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5" name="Rectangle 3145"/>
                  <p:cNvSpPr>
                    <a:spLocks noChangeArrowheads="1"/>
                  </p:cNvSpPr>
                  <p:nvPr/>
                </p:nvSpPr>
                <p:spPr bwMode="auto">
                  <a:xfrm>
                    <a:off x="2105" y="1456"/>
                    <a:ext cx="1" cy="126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6" name="Rectangle 3146"/>
                  <p:cNvSpPr>
                    <a:spLocks noChangeArrowheads="1"/>
                  </p:cNvSpPr>
                  <p:nvPr/>
                </p:nvSpPr>
                <p:spPr bwMode="auto">
                  <a:xfrm>
                    <a:off x="2105" y="1456"/>
                    <a:ext cx="1" cy="126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7" name="Rectangle 3147"/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1456"/>
                    <a:ext cx="1" cy="126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8" name="Rectangle 3148"/>
                  <p:cNvSpPr>
                    <a:spLocks noChangeArrowheads="1"/>
                  </p:cNvSpPr>
                  <p:nvPr/>
                </p:nvSpPr>
                <p:spPr bwMode="auto">
                  <a:xfrm>
                    <a:off x="2107" y="1456"/>
                    <a:ext cx="1" cy="126"/>
                  </a:xfrm>
                  <a:prstGeom prst="rect">
                    <a:avLst/>
                  </a:prstGeom>
                  <a:solidFill>
                    <a:srgbClr val="671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69" name="Rectangle 3149"/>
                  <p:cNvSpPr>
                    <a:spLocks noChangeArrowheads="1"/>
                  </p:cNvSpPr>
                  <p:nvPr/>
                </p:nvSpPr>
                <p:spPr bwMode="auto">
                  <a:xfrm>
                    <a:off x="2107" y="1456"/>
                    <a:ext cx="1" cy="126"/>
                  </a:xfrm>
                  <a:prstGeom prst="rect">
                    <a:avLst/>
                  </a:prstGeom>
                  <a:solidFill>
                    <a:srgbClr val="671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0" name="Rectangle 3150"/>
                  <p:cNvSpPr>
                    <a:spLocks noChangeArrowheads="1"/>
                  </p:cNvSpPr>
                  <p:nvPr/>
                </p:nvSpPr>
                <p:spPr bwMode="auto">
                  <a:xfrm>
                    <a:off x="2108" y="1456"/>
                    <a:ext cx="2" cy="126"/>
                  </a:xfrm>
                  <a:prstGeom prst="rect">
                    <a:avLst/>
                  </a:prstGeom>
                  <a:solidFill>
                    <a:srgbClr val="6818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1" name="Rectangle 315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1456"/>
                    <a:ext cx="1" cy="126"/>
                  </a:xfrm>
                  <a:prstGeom prst="rect">
                    <a:avLst/>
                  </a:prstGeom>
                  <a:solidFill>
                    <a:srgbClr val="681A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2" name="Rectangle 3152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1456"/>
                    <a:ext cx="1" cy="126"/>
                  </a:xfrm>
                  <a:prstGeom prst="rect">
                    <a:avLst/>
                  </a:prstGeom>
                  <a:solidFill>
                    <a:srgbClr val="681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3" name="Rectangle 3153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1456"/>
                    <a:ext cx="1" cy="126"/>
                  </a:xfrm>
                  <a:prstGeom prst="rect">
                    <a:avLst/>
                  </a:prstGeom>
                  <a:solidFill>
                    <a:srgbClr val="691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4" name="Rectangle 3154"/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456"/>
                    <a:ext cx="1" cy="126"/>
                  </a:xfrm>
                  <a:prstGeom prst="rect">
                    <a:avLst/>
                  </a:prstGeom>
                  <a:solidFill>
                    <a:srgbClr val="692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5" name="Rectangle 3155"/>
                  <p:cNvSpPr>
                    <a:spLocks noChangeArrowheads="1"/>
                  </p:cNvSpPr>
                  <p:nvPr/>
                </p:nvSpPr>
                <p:spPr bwMode="auto">
                  <a:xfrm>
                    <a:off x="2114" y="1456"/>
                    <a:ext cx="2" cy="126"/>
                  </a:xfrm>
                  <a:prstGeom prst="rect">
                    <a:avLst/>
                  </a:prstGeom>
                  <a:solidFill>
                    <a:srgbClr val="6A22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6" name="Rectangle 3156"/>
                  <p:cNvSpPr>
                    <a:spLocks noChangeArrowheads="1"/>
                  </p:cNvSpPr>
                  <p:nvPr/>
                </p:nvSpPr>
                <p:spPr bwMode="auto">
                  <a:xfrm>
                    <a:off x="2116" y="1456"/>
                    <a:ext cx="1" cy="126"/>
                  </a:xfrm>
                  <a:prstGeom prst="rect">
                    <a:avLst/>
                  </a:prstGeom>
                  <a:solidFill>
                    <a:srgbClr val="6A24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7" name="Rectangle 3157"/>
                  <p:cNvSpPr>
                    <a:spLocks noChangeArrowheads="1"/>
                  </p:cNvSpPr>
                  <p:nvPr/>
                </p:nvSpPr>
                <p:spPr bwMode="auto">
                  <a:xfrm>
                    <a:off x="2116" y="1456"/>
                    <a:ext cx="1" cy="126"/>
                  </a:xfrm>
                  <a:prstGeom prst="rect">
                    <a:avLst/>
                  </a:prstGeom>
                  <a:solidFill>
                    <a:srgbClr val="6B26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8" name="Rectangle 3158"/>
                  <p:cNvSpPr>
                    <a:spLocks noChangeArrowheads="1"/>
                  </p:cNvSpPr>
                  <p:nvPr/>
                </p:nvSpPr>
                <p:spPr bwMode="auto">
                  <a:xfrm>
                    <a:off x="2117" y="1456"/>
                    <a:ext cx="2" cy="126"/>
                  </a:xfrm>
                  <a:prstGeom prst="rect">
                    <a:avLst/>
                  </a:prstGeom>
                  <a:solidFill>
                    <a:srgbClr val="6B28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79" name="Rectangle 3159"/>
                  <p:cNvSpPr>
                    <a:spLocks noChangeArrowheads="1"/>
                  </p:cNvSpPr>
                  <p:nvPr/>
                </p:nvSpPr>
                <p:spPr bwMode="auto">
                  <a:xfrm>
                    <a:off x="2119" y="1456"/>
                    <a:ext cx="1" cy="126"/>
                  </a:xfrm>
                  <a:prstGeom prst="rect">
                    <a:avLst/>
                  </a:prstGeom>
                  <a:solidFill>
                    <a:srgbClr val="6B2A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0" name="Rectangle 3160"/>
                  <p:cNvSpPr>
                    <a:spLocks noChangeArrowheads="1"/>
                  </p:cNvSpPr>
                  <p:nvPr/>
                </p:nvSpPr>
                <p:spPr bwMode="auto">
                  <a:xfrm>
                    <a:off x="2120" y="1456"/>
                    <a:ext cx="2" cy="126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1" name="Rectangle 3161"/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1456"/>
                    <a:ext cx="2" cy="126"/>
                  </a:xfrm>
                  <a:prstGeom prst="rect">
                    <a:avLst/>
                  </a:prstGeom>
                  <a:solidFill>
                    <a:srgbClr val="6C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2" name="Rectangle 3162"/>
                  <p:cNvSpPr>
                    <a:spLocks noChangeArrowheads="1"/>
                  </p:cNvSpPr>
                  <p:nvPr/>
                </p:nvSpPr>
                <p:spPr bwMode="auto">
                  <a:xfrm>
                    <a:off x="2124" y="1456"/>
                    <a:ext cx="1" cy="126"/>
                  </a:xfrm>
                  <a:prstGeom prst="rect">
                    <a:avLst/>
                  </a:prstGeom>
                  <a:solidFill>
                    <a:srgbClr val="6D3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3" name="Rectangle 3163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1456"/>
                    <a:ext cx="2" cy="126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4" name="Rectangle 3164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1456"/>
                    <a:ext cx="1" cy="126"/>
                  </a:xfrm>
                  <a:prstGeom prst="rect">
                    <a:avLst/>
                  </a:prstGeom>
                  <a:solidFill>
                    <a:srgbClr val="6F34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5" name="Rectangle 3165"/>
                  <p:cNvSpPr>
                    <a:spLocks noChangeArrowheads="1"/>
                  </p:cNvSpPr>
                  <p:nvPr/>
                </p:nvSpPr>
                <p:spPr bwMode="auto">
                  <a:xfrm>
                    <a:off x="2128" y="1456"/>
                    <a:ext cx="2" cy="126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6" name="Rectangle 3166"/>
                  <p:cNvSpPr>
                    <a:spLocks noChangeArrowheads="1"/>
                  </p:cNvSpPr>
                  <p:nvPr/>
                </p:nvSpPr>
                <p:spPr bwMode="auto">
                  <a:xfrm>
                    <a:off x="2130" y="1456"/>
                    <a:ext cx="1" cy="126"/>
                  </a:xfrm>
                  <a:prstGeom prst="rect">
                    <a:avLst/>
                  </a:prstGeom>
                  <a:solidFill>
                    <a:srgbClr val="7038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7" name="Rectangle 3167"/>
                  <p:cNvSpPr>
                    <a:spLocks noChangeArrowheads="1"/>
                  </p:cNvSpPr>
                  <p:nvPr/>
                </p:nvSpPr>
                <p:spPr bwMode="auto">
                  <a:xfrm>
                    <a:off x="2131" y="1456"/>
                    <a:ext cx="2" cy="126"/>
                  </a:xfrm>
                  <a:prstGeom prst="rect">
                    <a:avLst/>
                  </a:prstGeom>
                  <a:solidFill>
                    <a:srgbClr val="713A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8" name="Rectangle 3168"/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1456"/>
                    <a:ext cx="1" cy="126"/>
                  </a:xfrm>
                  <a:prstGeom prst="rect">
                    <a:avLst/>
                  </a:prstGeom>
                  <a:solidFill>
                    <a:srgbClr val="723C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89" name="Rectangle 3169"/>
                  <p:cNvSpPr>
                    <a:spLocks noChangeArrowheads="1"/>
                  </p:cNvSpPr>
                  <p:nvPr/>
                </p:nvSpPr>
                <p:spPr bwMode="auto">
                  <a:xfrm>
                    <a:off x="2134" y="1456"/>
                    <a:ext cx="2" cy="126"/>
                  </a:xfrm>
                  <a:prstGeom prst="rect">
                    <a:avLst/>
                  </a:prstGeom>
                  <a:solidFill>
                    <a:srgbClr val="733E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0" name="Rectangle 3170"/>
                  <p:cNvSpPr>
                    <a:spLocks noChangeArrowheads="1"/>
                  </p:cNvSpPr>
                  <p:nvPr/>
                </p:nvSpPr>
                <p:spPr bwMode="auto">
                  <a:xfrm>
                    <a:off x="2136" y="1456"/>
                    <a:ext cx="1" cy="126"/>
                  </a:xfrm>
                  <a:prstGeom prst="rect">
                    <a:avLst/>
                  </a:prstGeom>
                  <a:solidFill>
                    <a:srgbClr val="73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1" name="Rectangle 3171"/>
                  <p:cNvSpPr>
                    <a:spLocks noChangeArrowheads="1"/>
                  </p:cNvSpPr>
                  <p:nvPr/>
                </p:nvSpPr>
                <p:spPr bwMode="auto">
                  <a:xfrm>
                    <a:off x="2137" y="1456"/>
                    <a:ext cx="2" cy="126"/>
                  </a:xfrm>
                  <a:prstGeom prst="rect">
                    <a:avLst/>
                  </a:prstGeom>
                  <a:solidFill>
                    <a:srgbClr val="7442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2" name="Rectangle 3172"/>
                  <p:cNvSpPr>
                    <a:spLocks noChangeArrowheads="1"/>
                  </p:cNvSpPr>
                  <p:nvPr/>
                </p:nvSpPr>
                <p:spPr bwMode="auto">
                  <a:xfrm>
                    <a:off x="2139" y="1456"/>
                    <a:ext cx="1" cy="126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3" name="Rectangle 3173"/>
                  <p:cNvSpPr>
                    <a:spLocks noChangeArrowheads="1"/>
                  </p:cNvSpPr>
                  <p:nvPr/>
                </p:nvSpPr>
                <p:spPr bwMode="auto">
                  <a:xfrm>
                    <a:off x="2140" y="1456"/>
                    <a:ext cx="2" cy="126"/>
                  </a:xfrm>
                  <a:prstGeom prst="rect">
                    <a:avLst/>
                  </a:prstGeom>
                  <a:solidFill>
                    <a:srgbClr val="7646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4" name="Rectangle 3174"/>
                  <p:cNvSpPr>
                    <a:spLocks noChangeArrowheads="1"/>
                  </p:cNvSpPr>
                  <p:nvPr/>
                </p:nvSpPr>
                <p:spPr bwMode="auto">
                  <a:xfrm>
                    <a:off x="2142" y="1456"/>
                    <a:ext cx="2" cy="126"/>
                  </a:xfrm>
                  <a:prstGeom prst="rect">
                    <a:avLst/>
                  </a:prstGeom>
                  <a:solidFill>
                    <a:srgbClr val="7748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5" name="Rectangle 3175"/>
                  <p:cNvSpPr>
                    <a:spLocks noChangeArrowheads="1"/>
                  </p:cNvSpPr>
                  <p:nvPr/>
                </p:nvSpPr>
                <p:spPr bwMode="auto">
                  <a:xfrm>
                    <a:off x="2144" y="1456"/>
                    <a:ext cx="1" cy="126"/>
                  </a:xfrm>
                  <a:prstGeom prst="rect">
                    <a:avLst/>
                  </a:prstGeom>
                  <a:solidFill>
                    <a:srgbClr val="78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6" name="Rectangle 3176"/>
                  <p:cNvSpPr>
                    <a:spLocks noChangeArrowheads="1"/>
                  </p:cNvSpPr>
                  <p:nvPr/>
                </p:nvSpPr>
                <p:spPr bwMode="auto">
                  <a:xfrm>
                    <a:off x="2145" y="1456"/>
                    <a:ext cx="2" cy="126"/>
                  </a:xfrm>
                  <a:prstGeom prst="rect">
                    <a:avLst/>
                  </a:prstGeom>
                  <a:solidFill>
                    <a:srgbClr val="794C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7" name="Rectangle 3177"/>
                  <p:cNvSpPr>
                    <a:spLocks noChangeArrowheads="1"/>
                  </p:cNvSpPr>
                  <p:nvPr/>
                </p:nvSpPr>
                <p:spPr bwMode="auto">
                  <a:xfrm>
                    <a:off x="2147" y="1456"/>
                    <a:ext cx="1" cy="126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8" name="Rectangle 3178"/>
                  <p:cNvSpPr>
                    <a:spLocks noChangeArrowheads="1"/>
                  </p:cNvSpPr>
                  <p:nvPr/>
                </p:nvSpPr>
                <p:spPr bwMode="auto">
                  <a:xfrm>
                    <a:off x="2148" y="1456"/>
                    <a:ext cx="2" cy="126"/>
                  </a:xfrm>
                  <a:prstGeom prst="rect">
                    <a:avLst/>
                  </a:prstGeom>
                  <a:solidFill>
                    <a:srgbClr val="7B50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499" name="Rectangle 3179"/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1456"/>
                    <a:ext cx="1" cy="126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0" name="Rectangle 3180"/>
                  <p:cNvSpPr>
                    <a:spLocks noChangeArrowheads="1"/>
                  </p:cNvSpPr>
                  <p:nvPr/>
                </p:nvSpPr>
                <p:spPr bwMode="auto">
                  <a:xfrm>
                    <a:off x="2151" y="1456"/>
                    <a:ext cx="1" cy="126"/>
                  </a:xfrm>
                  <a:prstGeom prst="rect">
                    <a:avLst/>
                  </a:prstGeom>
                  <a:solidFill>
                    <a:srgbClr val="7D54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1" name="Rectangle 3181"/>
                  <p:cNvSpPr>
                    <a:spLocks noChangeArrowheads="1"/>
                  </p:cNvSpPr>
                  <p:nvPr/>
                </p:nvSpPr>
                <p:spPr bwMode="auto">
                  <a:xfrm>
                    <a:off x="2152" y="1456"/>
                    <a:ext cx="2" cy="126"/>
                  </a:xfrm>
                  <a:prstGeom prst="rect">
                    <a:avLst/>
                  </a:prstGeom>
                  <a:solidFill>
                    <a:srgbClr val="7E5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2" name="Rectangle 3182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456"/>
                    <a:ext cx="2" cy="126"/>
                  </a:xfrm>
                  <a:prstGeom prst="rect">
                    <a:avLst/>
                  </a:prstGeom>
                  <a:solidFill>
                    <a:srgbClr val="7F58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3" name="Rectangle 3183"/>
                  <p:cNvSpPr>
                    <a:spLocks noChangeArrowheads="1"/>
                  </p:cNvSpPr>
                  <p:nvPr/>
                </p:nvSpPr>
                <p:spPr bwMode="auto">
                  <a:xfrm>
                    <a:off x="2156" y="1456"/>
                    <a:ext cx="1" cy="126"/>
                  </a:xfrm>
                  <a:prstGeom prst="rect">
                    <a:avLst/>
                  </a:prstGeom>
                  <a:solidFill>
                    <a:srgbClr val="805A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4" name="Rectangle 3184"/>
                  <p:cNvSpPr>
                    <a:spLocks noChangeArrowheads="1"/>
                  </p:cNvSpPr>
                  <p:nvPr/>
                </p:nvSpPr>
                <p:spPr bwMode="auto">
                  <a:xfrm>
                    <a:off x="2157" y="1456"/>
                    <a:ext cx="2" cy="126"/>
                  </a:xfrm>
                  <a:prstGeom prst="rect">
                    <a:avLst/>
                  </a:prstGeom>
                  <a:solidFill>
                    <a:srgbClr val="815C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5" name="Rectangle 3185"/>
                  <p:cNvSpPr>
                    <a:spLocks noChangeArrowheads="1"/>
                  </p:cNvSpPr>
                  <p:nvPr/>
                </p:nvSpPr>
                <p:spPr bwMode="auto">
                  <a:xfrm>
                    <a:off x="2159" y="1456"/>
                    <a:ext cx="2" cy="126"/>
                  </a:xfrm>
                  <a:prstGeom prst="rect">
                    <a:avLst/>
                  </a:prstGeom>
                  <a:solidFill>
                    <a:srgbClr val="835E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6" name="Rectangle 3186"/>
                  <p:cNvSpPr>
                    <a:spLocks noChangeArrowheads="1"/>
                  </p:cNvSpPr>
                  <p:nvPr/>
                </p:nvSpPr>
                <p:spPr bwMode="auto">
                  <a:xfrm>
                    <a:off x="2161" y="1456"/>
                    <a:ext cx="1" cy="126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7" name="Rectangle 3187"/>
                  <p:cNvSpPr>
                    <a:spLocks noChangeArrowheads="1"/>
                  </p:cNvSpPr>
                  <p:nvPr/>
                </p:nvSpPr>
                <p:spPr bwMode="auto">
                  <a:xfrm>
                    <a:off x="2162" y="1456"/>
                    <a:ext cx="1" cy="126"/>
                  </a:xfrm>
                  <a:prstGeom prst="rect">
                    <a:avLst/>
                  </a:prstGeom>
                  <a:solidFill>
                    <a:srgbClr val="8462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8" name="Rectangle 3188"/>
                  <p:cNvSpPr>
                    <a:spLocks noChangeArrowheads="1"/>
                  </p:cNvSpPr>
                  <p:nvPr/>
                </p:nvSpPr>
                <p:spPr bwMode="auto">
                  <a:xfrm>
                    <a:off x="2163" y="1456"/>
                    <a:ext cx="2" cy="126"/>
                  </a:xfrm>
                  <a:prstGeom prst="rect">
                    <a:avLst/>
                  </a:prstGeom>
                  <a:solidFill>
                    <a:srgbClr val="8664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09" name="Rectangle 3189"/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1456"/>
                    <a:ext cx="1" cy="126"/>
                  </a:xfrm>
                  <a:prstGeom prst="rect">
                    <a:avLst/>
                  </a:prstGeom>
                  <a:solidFill>
                    <a:srgbClr val="8766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0" name="Rectangle 3190"/>
                  <p:cNvSpPr>
                    <a:spLocks noChangeArrowheads="1"/>
                  </p:cNvSpPr>
                  <p:nvPr/>
                </p:nvSpPr>
                <p:spPr bwMode="auto">
                  <a:xfrm>
                    <a:off x="2166" y="1456"/>
                    <a:ext cx="2" cy="126"/>
                  </a:xfrm>
                  <a:prstGeom prst="rect">
                    <a:avLst/>
                  </a:prstGeom>
                  <a:solidFill>
                    <a:srgbClr val="8968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1" name="Rectangle 3191"/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1456"/>
                    <a:ext cx="1" cy="126"/>
                  </a:xfrm>
                  <a:prstGeom prst="rect">
                    <a:avLst/>
                  </a:prstGeom>
                  <a:solidFill>
                    <a:srgbClr val="8A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2" name="Rectangle 3192"/>
                  <p:cNvSpPr>
                    <a:spLocks noChangeArrowheads="1"/>
                  </p:cNvSpPr>
                  <p:nvPr/>
                </p:nvSpPr>
                <p:spPr bwMode="auto">
                  <a:xfrm>
                    <a:off x="2169" y="1456"/>
                    <a:ext cx="2" cy="126"/>
                  </a:xfrm>
                  <a:prstGeom prst="rect">
                    <a:avLst/>
                  </a:prstGeom>
                  <a:solidFill>
                    <a:srgbClr val="8B6C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3" name="Rectangle 3193"/>
                  <p:cNvSpPr>
                    <a:spLocks noChangeArrowheads="1"/>
                  </p:cNvSpPr>
                  <p:nvPr/>
                </p:nvSpPr>
                <p:spPr bwMode="auto">
                  <a:xfrm>
                    <a:off x="2171" y="1456"/>
                    <a:ext cx="1" cy="126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4" name="Rectangle 3194"/>
                  <p:cNvSpPr>
                    <a:spLocks noChangeArrowheads="1"/>
                  </p:cNvSpPr>
                  <p:nvPr/>
                </p:nvSpPr>
                <p:spPr bwMode="auto">
                  <a:xfrm>
                    <a:off x="2172" y="1456"/>
                    <a:ext cx="2" cy="126"/>
                  </a:xfrm>
                  <a:prstGeom prst="rect">
                    <a:avLst/>
                  </a:prstGeom>
                  <a:solidFill>
                    <a:srgbClr val="8E70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5" name="Rectangle 3195"/>
                  <p:cNvSpPr>
                    <a:spLocks noChangeArrowheads="1"/>
                  </p:cNvSpPr>
                  <p:nvPr/>
                </p:nvSpPr>
                <p:spPr bwMode="auto">
                  <a:xfrm>
                    <a:off x="2174" y="1456"/>
                    <a:ext cx="1" cy="126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6" name="Rectangle 3196"/>
                  <p:cNvSpPr>
                    <a:spLocks noChangeArrowheads="1"/>
                  </p:cNvSpPr>
                  <p:nvPr/>
                </p:nvSpPr>
                <p:spPr bwMode="auto">
                  <a:xfrm>
                    <a:off x="2175" y="1456"/>
                    <a:ext cx="2" cy="126"/>
                  </a:xfrm>
                  <a:prstGeom prst="rect">
                    <a:avLst/>
                  </a:prstGeom>
                  <a:solidFill>
                    <a:srgbClr val="9074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7" name="Rectangle 3197"/>
                  <p:cNvSpPr>
                    <a:spLocks noChangeArrowheads="1"/>
                  </p:cNvSpPr>
                  <p:nvPr/>
                </p:nvSpPr>
                <p:spPr bwMode="auto">
                  <a:xfrm>
                    <a:off x="2177" y="1456"/>
                    <a:ext cx="2" cy="126"/>
                  </a:xfrm>
                  <a:prstGeom prst="rect">
                    <a:avLst/>
                  </a:prstGeom>
                  <a:solidFill>
                    <a:srgbClr val="9276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8" name="Rectangle 3198"/>
                  <p:cNvSpPr>
                    <a:spLocks noChangeArrowheads="1"/>
                  </p:cNvSpPr>
                  <p:nvPr/>
                </p:nvSpPr>
                <p:spPr bwMode="auto">
                  <a:xfrm>
                    <a:off x="2179" y="1456"/>
                    <a:ext cx="1" cy="126"/>
                  </a:xfrm>
                  <a:prstGeom prst="rect">
                    <a:avLst/>
                  </a:prstGeom>
                  <a:solidFill>
                    <a:srgbClr val="9378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19" name="Rectangle 3199"/>
                  <p:cNvSpPr>
                    <a:spLocks noChangeArrowheads="1"/>
                  </p:cNvSpPr>
                  <p:nvPr/>
                </p:nvSpPr>
                <p:spPr bwMode="auto">
                  <a:xfrm>
                    <a:off x="2180" y="1456"/>
                    <a:ext cx="1" cy="126"/>
                  </a:xfrm>
                  <a:prstGeom prst="rect">
                    <a:avLst/>
                  </a:prstGeom>
                  <a:solidFill>
                    <a:srgbClr val="95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0" name="Rectangle 3200"/>
                  <p:cNvSpPr>
                    <a:spLocks noChangeArrowheads="1"/>
                  </p:cNvSpPr>
                  <p:nvPr/>
                </p:nvSpPr>
                <p:spPr bwMode="auto">
                  <a:xfrm>
                    <a:off x="2181" y="1456"/>
                    <a:ext cx="2" cy="126"/>
                  </a:xfrm>
                  <a:prstGeom prst="rect">
                    <a:avLst/>
                  </a:prstGeom>
                  <a:solidFill>
                    <a:srgbClr val="967C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1" name="Rectangle 3201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1456"/>
                    <a:ext cx="1" cy="126"/>
                  </a:xfrm>
                  <a:prstGeom prst="rect">
                    <a:avLst/>
                  </a:prstGeom>
                  <a:solidFill>
                    <a:srgbClr val="977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2" name="Rectangle 3202"/>
                  <p:cNvSpPr>
                    <a:spLocks noChangeArrowheads="1"/>
                  </p:cNvSpPr>
                  <p:nvPr/>
                </p:nvSpPr>
                <p:spPr bwMode="auto">
                  <a:xfrm>
                    <a:off x="2184" y="1456"/>
                    <a:ext cx="2" cy="126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3" name="Rectangle 3203"/>
                  <p:cNvSpPr>
                    <a:spLocks noChangeArrowheads="1"/>
                  </p:cNvSpPr>
                  <p:nvPr/>
                </p:nvSpPr>
                <p:spPr bwMode="auto">
                  <a:xfrm>
                    <a:off x="2186" y="1456"/>
                    <a:ext cx="1" cy="126"/>
                  </a:xfrm>
                  <a:prstGeom prst="rect">
                    <a:avLst/>
                  </a:prstGeom>
                  <a:solidFill>
                    <a:srgbClr val="9A82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4" name="Rectangle 3204"/>
                  <p:cNvSpPr>
                    <a:spLocks noChangeArrowheads="1"/>
                  </p:cNvSpPr>
                  <p:nvPr/>
                </p:nvSpPr>
                <p:spPr bwMode="auto">
                  <a:xfrm>
                    <a:off x="2187" y="1456"/>
                    <a:ext cx="2" cy="126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5" name="Rectangle 3205"/>
                  <p:cNvSpPr>
                    <a:spLocks noChangeArrowheads="1"/>
                  </p:cNvSpPr>
                  <p:nvPr/>
                </p:nvSpPr>
                <p:spPr bwMode="auto">
                  <a:xfrm>
                    <a:off x="2189" y="1456"/>
                    <a:ext cx="2" cy="126"/>
                  </a:xfrm>
                  <a:prstGeom prst="rect">
                    <a:avLst/>
                  </a:prstGeom>
                  <a:solidFill>
                    <a:srgbClr val="9D86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6" name="Rectangle 3206"/>
                  <p:cNvSpPr>
                    <a:spLocks noChangeArrowheads="1"/>
                  </p:cNvSpPr>
                  <p:nvPr/>
                </p:nvSpPr>
                <p:spPr bwMode="auto">
                  <a:xfrm>
                    <a:off x="2191" y="1456"/>
                    <a:ext cx="1" cy="126"/>
                  </a:xfrm>
                  <a:prstGeom prst="rect">
                    <a:avLst/>
                  </a:prstGeom>
                  <a:solidFill>
                    <a:srgbClr val="9E88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7" name="Rectangle 3207"/>
                  <p:cNvSpPr>
                    <a:spLocks noChangeArrowheads="1"/>
                  </p:cNvSpPr>
                  <p:nvPr/>
                </p:nvSpPr>
                <p:spPr bwMode="auto">
                  <a:xfrm>
                    <a:off x="2192" y="1456"/>
                    <a:ext cx="1" cy="126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8" name="Rectangle 3208"/>
                  <p:cNvSpPr>
                    <a:spLocks noChangeArrowheads="1"/>
                  </p:cNvSpPr>
                  <p:nvPr/>
                </p:nvSpPr>
                <p:spPr bwMode="auto">
                  <a:xfrm>
                    <a:off x="2193" y="1456"/>
                    <a:ext cx="2" cy="126"/>
                  </a:xfrm>
                  <a:prstGeom prst="rect">
                    <a:avLst/>
                  </a:prstGeom>
                  <a:solidFill>
                    <a:srgbClr val="A18C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29" name="Rectangle 3209"/>
                  <p:cNvSpPr>
                    <a:spLocks noChangeArrowheads="1"/>
                  </p:cNvSpPr>
                  <p:nvPr/>
                </p:nvSpPr>
                <p:spPr bwMode="auto">
                  <a:xfrm>
                    <a:off x="2195" y="1456"/>
                    <a:ext cx="2" cy="126"/>
                  </a:xfrm>
                  <a:prstGeom prst="rect">
                    <a:avLst/>
                  </a:prstGeom>
                  <a:solidFill>
                    <a:srgbClr val="A38E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0" name="Rectangle 3210"/>
                  <p:cNvSpPr>
                    <a:spLocks noChangeArrowheads="1"/>
                  </p:cNvSpPr>
                  <p:nvPr/>
                </p:nvSpPr>
                <p:spPr bwMode="auto">
                  <a:xfrm>
                    <a:off x="2197" y="1456"/>
                    <a:ext cx="1" cy="126"/>
                  </a:xfrm>
                  <a:prstGeom prst="rect">
                    <a:avLst/>
                  </a:prstGeom>
                  <a:solidFill>
                    <a:srgbClr val="A490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1" name="Rectangle 3211"/>
                  <p:cNvSpPr>
                    <a:spLocks noChangeArrowheads="1"/>
                  </p:cNvSpPr>
                  <p:nvPr/>
                </p:nvSpPr>
                <p:spPr bwMode="auto">
                  <a:xfrm>
                    <a:off x="2198" y="1456"/>
                    <a:ext cx="2" cy="126"/>
                  </a:xfrm>
                  <a:prstGeom prst="rect">
                    <a:avLst/>
                  </a:prstGeom>
                  <a:solidFill>
                    <a:srgbClr val="A692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2" name="Rectangle 3212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1456"/>
                    <a:ext cx="2" cy="126"/>
                  </a:xfrm>
                  <a:prstGeom prst="rect">
                    <a:avLst/>
                  </a:prstGeom>
                  <a:solidFill>
                    <a:srgbClr val="A8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3" name="Rectangle 3213"/>
                  <p:cNvSpPr>
                    <a:spLocks noChangeArrowheads="1"/>
                  </p:cNvSpPr>
                  <p:nvPr/>
                </p:nvSpPr>
                <p:spPr bwMode="auto">
                  <a:xfrm>
                    <a:off x="2202" y="1456"/>
                    <a:ext cx="2" cy="126"/>
                  </a:xfrm>
                  <a:prstGeom prst="rect">
                    <a:avLst/>
                  </a:prstGeom>
                  <a:solidFill>
                    <a:srgbClr val="A996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4" name="Rectangle 3214"/>
                  <p:cNvSpPr>
                    <a:spLocks noChangeArrowheads="1"/>
                  </p:cNvSpPr>
                  <p:nvPr/>
                </p:nvSpPr>
                <p:spPr bwMode="auto">
                  <a:xfrm>
                    <a:off x="2204" y="1456"/>
                    <a:ext cx="1" cy="126"/>
                  </a:xfrm>
                  <a:prstGeom prst="rect">
                    <a:avLst/>
                  </a:prstGeom>
                  <a:solidFill>
                    <a:srgbClr val="AB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5" name="Rectangle 3215"/>
                  <p:cNvSpPr>
                    <a:spLocks noChangeArrowheads="1"/>
                  </p:cNvSpPr>
                  <p:nvPr/>
                </p:nvSpPr>
                <p:spPr bwMode="auto">
                  <a:xfrm>
                    <a:off x="2205" y="1456"/>
                    <a:ext cx="1" cy="126"/>
                  </a:xfrm>
                  <a:prstGeom prst="rect">
                    <a:avLst/>
                  </a:prstGeom>
                  <a:solidFill>
                    <a:srgbClr val="AC9A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6" name="Rectangle 3216"/>
                  <p:cNvSpPr>
                    <a:spLocks noChangeArrowheads="1"/>
                  </p:cNvSpPr>
                  <p:nvPr/>
                </p:nvSpPr>
                <p:spPr bwMode="auto">
                  <a:xfrm>
                    <a:off x="2206" y="1456"/>
                    <a:ext cx="1" cy="126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7" name="Rectangle 3217"/>
                  <p:cNvSpPr>
                    <a:spLocks noChangeArrowheads="1"/>
                  </p:cNvSpPr>
                  <p:nvPr/>
                </p:nvSpPr>
                <p:spPr bwMode="auto">
                  <a:xfrm>
                    <a:off x="2207" y="1456"/>
                    <a:ext cx="2" cy="126"/>
                  </a:xfrm>
                  <a:prstGeom prst="rect">
                    <a:avLst/>
                  </a:prstGeom>
                  <a:solidFill>
                    <a:srgbClr val="AE9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8" name="Rectangle 3218"/>
                  <p:cNvSpPr>
                    <a:spLocks noChangeArrowheads="1"/>
                  </p:cNvSpPr>
                  <p:nvPr/>
                </p:nvSpPr>
                <p:spPr bwMode="auto">
                  <a:xfrm>
                    <a:off x="2209" y="1456"/>
                    <a:ext cx="2" cy="126"/>
                  </a:xfrm>
                  <a:prstGeom prst="rect">
                    <a:avLst/>
                  </a:prstGeom>
                  <a:solidFill>
                    <a:srgbClr val="B0A0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39" name="Rectangle 3219"/>
                  <p:cNvSpPr>
                    <a:spLocks noChangeArrowheads="1"/>
                  </p:cNvSpPr>
                  <p:nvPr/>
                </p:nvSpPr>
                <p:spPr bwMode="auto">
                  <a:xfrm>
                    <a:off x="2211" y="1456"/>
                    <a:ext cx="1" cy="126"/>
                  </a:xfrm>
                  <a:prstGeom prst="rect">
                    <a:avLst/>
                  </a:prstGeom>
                  <a:solidFill>
                    <a:srgbClr val="B1A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0" name="Rectangle 3220"/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456"/>
                    <a:ext cx="2" cy="126"/>
                  </a:xfrm>
                  <a:prstGeom prst="rect">
                    <a:avLst/>
                  </a:prstGeom>
                  <a:solidFill>
                    <a:srgbClr val="B3A4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1" name="Rectangle 3221"/>
                  <p:cNvSpPr>
                    <a:spLocks noChangeArrowheads="1"/>
                  </p:cNvSpPr>
                  <p:nvPr/>
                </p:nvSpPr>
                <p:spPr bwMode="auto">
                  <a:xfrm>
                    <a:off x="2214" y="1456"/>
                    <a:ext cx="2" cy="126"/>
                  </a:xfrm>
                  <a:prstGeom prst="rect">
                    <a:avLst/>
                  </a:prstGeom>
                  <a:solidFill>
                    <a:srgbClr val="B5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2" name="Rectangle 3222"/>
                  <p:cNvSpPr>
                    <a:spLocks noChangeArrowheads="1"/>
                  </p:cNvSpPr>
                  <p:nvPr/>
                </p:nvSpPr>
                <p:spPr bwMode="auto">
                  <a:xfrm>
                    <a:off x="2216" y="1456"/>
                    <a:ext cx="2" cy="126"/>
                  </a:xfrm>
                  <a:prstGeom prst="rect">
                    <a:avLst/>
                  </a:prstGeom>
                  <a:solidFill>
                    <a:srgbClr val="B6A8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3" name="Rectangle 3223"/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1456"/>
                    <a:ext cx="2" cy="126"/>
                  </a:xfrm>
                  <a:prstGeom prst="rect">
                    <a:avLst/>
                  </a:prstGeom>
                  <a:solidFill>
                    <a:srgbClr val="B8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4" name="Rectangle 3224"/>
                  <p:cNvSpPr>
                    <a:spLocks noChangeArrowheads="1"/>
                  </p:cNvSpPr>
                  <p:nvPr/>
                </p:nvSpPr>
                <p:spPr bwMode="auto">
                  <a:xfrm>
                    <a:off x="2220" y="1456"/>
                    <a:ext cx="1" cy="126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5" name="Rectangle 3225"/>
                  <p:cNvSpPr>
                    <a:spLocks noChangeArrowheads="1"/>
                  </p:cNvSpPr>
                  <p:nvPr/>
                </p:nvSpPr>
                <p:spPr bwMode="auto">
                  <a:xfrm>
                    <a:off x="2221" y="1456"/>
                    <a:ext cx="2" cy="126"/>
                  </a:xfrm>
                  <a:prstGeom prst="rect">
                    <a:avLst/>
                  </a:prstGeom>
                  <a:solidFill>
                    <a:srgbClr val="BBAE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6" name="Rectangle 3226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1456"/>
                    <a:ext cx="1" cy="126"/>
                  </a:xfrm>
                  <a:prstGeom prst="rect">
                    <a:avLst/>
                  </a:prstGeom>
                  <a:solidFill>
                    <a:srgbClr val="BDB0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7" name="Rectangle 3227"/>
                  <p:cNvSpPr>
                    <a:spLocks noChangeArrowheads="1"/>
                  </p:cNvSpPr>
                  <p:nvPr/>
                </p:nvSpPr>
                <p:spPr bwMode="auto">
                  <a:xfrm>
                    <a:off x="2224" y="1456"/>
                    <a:ext cx="2" cy="126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8" name="Rectangle 3228"/>
                  <p:cNvSpPr>
                    <a:spLocks noChangeArrowheads="1"/>
                  </p:cNvSpPr>
                  <p:nvPr/>
                </p:nvSpPr>
                <p:spPr bwMode="auto">
                  <a:xfrm>
                    <a:off x="2226" y="1456"/>
                    <a:ext cx="2" cy="126"/>
                  </a:xfrm>
                  <a:prstGeom prst="rect">
                    <a:avLst/>
                  </a:prstGeom>
                  <a:solidFill>
                    <a:srgbClr val="C0B4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49" name="Rectangle 3229"/>
                  <p:cNvSpPr>
                    <a:spLocks noChangeArrowheads="1"/>
                  </p:cNvSpPr>
                  <p:nvPr/>
                </p:nvSpPr>
                <p:spPr bwMode="auto">
                  <a:xfrm>
                    <a:off x="2228" y="1456"/>
                    <a:ext cx="2" cy="126"/>
                  </a:xfrm>
                  <a:prstGeom prst="rect">
                    <a:avLst/>
                  </a:prstGeom>
                  <a:solidFill>
                    <a:srgbClr val="C1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0" name="Rectangle 3230"/>
                  <p:cNvSpPr>
                    <a:spLocks noChangeArrowheads="1"/>
                  </p:cNvSpPr>
                  <p:nvPr/>
                </p:nvSpPr>
                <p:spPr bwMode="auto">
                  <a:xfrm>
                    <a:off x="2230" y="1456"/>
                    <a:ext cx="2" cy="126"/>
                  </a:xfrm>
                  <a:prstGeom prst="rect">
                    <a:avLst/>
                  </a:prstGeom>
                  <a:solidFill>
                    <a:srgbClr val="C3B8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1" name="Rectangle 3231"/>
                  <p:cNvSpPr>
                    <a:spLocks noChangeArrowheads="1"/>
                  </p:cNvSpPr>
                  <p:nvPr/>
                </p:nvSpPr>
                <p:spPr bwMode="auto">
                  <a:xfrm>
                    <a:off x="2232" y="1456"/>
                    <a:ext cx="2" cy="126"/>
                  </a:xfrm>
                  <a:prstGeom prst="rect">
                    <a:avLst/>
                  </a:prstGeom>
                  <a:solidFill>
                    <a:srgbClr val="C5BA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2" name="Rectangle 3232"/>
                  <p:cNvSpPr>
                    <a:spLocks noChangeArrowheads="1"/>
                  </p:cNvSpPr>
                  <p:nvPr/>
                </p:nvSpPr>
                <p:spPr bwMode="auto">
                  <a:xfrm>
                    <a:off x="2234" y="1456"/>
                    <a:ext cx="2" cy="126"/>
                  </a:xfrm>
                  <a:prstGeom prst="rect">
                    <a:avLst/>
                  </a:prstGeom>
                  <a:solidFill>
                    <a:srgbClr val="C7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3" name="Rectangle 3233"/>
                  <p:cNvSpPr>
                    <a:spLocks noChangeArrowheads="1"/>
                  </p:cNvSpPr>
                  <p:nvPr/>
                </p:nvSpPr>
                <p:spPr bwMode="auto">
                  <a:xfrm>
                    <a:off x="2236" y="1456"/>
                    <a:ext cx="1" cy="126"/>
                  </a:xfrm>
                  <a:prstGeom prst="rect">
                    <a:avLst/>
                  </a:prstGeom>
                  <a:solidFill>
                    <a:srgbClr val="C9BE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4" name="Rectangle 3234"/>
                  <p:cNvSpPr>
                    <a:spLocks noChangeArrowheads="1"/>
                  </p:cNvSpPr>
                  <p:nvPr/>
                </p:nvSpPr>
                <p:spPr bwMode="auto">
                  <a:xfrm>
                    <a:off x="2237" y="1456"/>
                    <a:ext cx="2" cy="126"/>
                  </a:xfrm>
                  <a:prstGeom prst="rect">
                    <a:avLst/>
                  </a:prstGeom>
                  <a:solidFill>
                    <a:srgbClr val="CAC0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5" name="Rectangle 3235"/>
                  <p:cNvSpPr>
                    <a:spLocks noChangeArrowheads="1"/>
                  </p:cNvSpPr>
                  <p:nvPr/>
                </p:nvSpPr>
                <p:spPr bwMode="auto">
                  <a:xfrm>
                    <a:off x="2239" y="1456"/>
                    <a:ext cx="1" cy="126"/>
                  </a:xfrm>
                  <a:prstGeom prst="rect">
                    <a:avLst/>
                  </a:prstGeom>
                  <a:solidFill>
                    <a:srgbClr val="CBC2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6" name="Rectangle 3236"/>
                  <p:cNvSpPr>
                    <a:spLocks noChangeArrowheads="1"/>
                  </p:cNvSpPr>
                  <p:nvPr/>
                </p:nvSpPr>
                <p:spPr bwMode="auto">
                  <a:xfrm>
                    <a:off x="2240" y="1456"/>
                    <a:ext cx="2" cy="126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7" name="Rectangle 3237"/>
                  <p:cNvSpPr>
                    <a:spLocks noChangeArrowheads="1"/>
                  </p:cNvSpPr>
                  <p:nvPr/>
                </p:nvSpPr>
                <p:spPr bwMode="auto">
                  <a:xfrm>
                    <a:off x="2242" y="1456"/>
                    <a:ext cx="3" cy="126"/>
                  </a:xfrm>
                  <a:prstGeom prst="rect">
                    <a:avLst/>
                  </a:prstGeom>
                  <a:solidFill>
                    <a:srgbClr val="CEC6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8" name="Rectangle 3238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56"/>
                    <a:ext cx="2" cy="126"/>
                  </a:xfrm>
                  <a:prstGeom prst="rect">
                    <a:avLst/>
                  </a:prstGeom>
                  <a:solidFill>
                    <a:srgbClr val="D0C8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59" name="Rectangle 3239"/>
                  <p:cNvSpPr>
                    <a:spLocks noChangeArrowheads="1"/>
                  </p:cNvSpPr>
                  <p:nvPr/>
                </p:nvSpPr>
                <p:spPr bwMode="auto">
                  <a:xfrm>
                    <a:off x="2247" y="1456"/>
                    <a:ext cx="2" cy="126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0" name="Rectangle 3240"/>
                  <p:cNvSpPr>
                    <a:spLocks noChangeArrowheads="1"/>
                  </p:cNvSpPr>
                  <p:nvPr/>
                </p:nvSpPr>
                <p:spPr bwMode="auto">
                  <a:xfrm>
                    <a:off x="2249" y="1456"/>
                    <a:ext cx="2" cy="126"/>
                  </a:xfrm>
                  <a:prstGeom prst="rect">
                    <a:avLst/>
                  </a:prstGeom>
                  <a:solidFill>
                    <a:srgbClr val="D3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1" name="Rectangle 3241"/>
                  <p:cNvSpPr>
                    <a:spLocks noChangeArrowheads="1"/>
                  </p:cNvSpPr>
                  <p:nvPr/>
                </p:nvSpPr>
                <p:spPr bwMode="auto">
                  <a:xfrm>
                    <a:off x="2251" y="1456"/>
                    <a:ext cx="2" cy="126"/>
                  </a:xfrm>
                  <a:prstGeom prst="rect">
                    <a:avLst/>
                  </a:prstGeom>
                  <a:solidFill>
                    <a:srgbClr val="D5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2" name="Rectangle 3242"/>
                  <p:cNvSpPr>
                    <a:spLocks noChangeArrowheads="1"/>
                  </p:cNvSpPr>
                  <p:nvPr/>
                </p:nvSpPr>
                <p:spPr bwMode="auto">
                  <a:xfrm>
                    <a:off x="2253" y="1456"/>
                    <a:ext cx="2" cy="126"/>
                  </a:xfrm>
                  <a:prstGeom prst="rect">
                    <a:avLst/>
                  </a:prstGeom>
                  <a:solidFill>
                    <a:srgbClr val="D6CF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3" name="Rectangle 3243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1456"/>
                    <a:ext cx="2" cy="126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4" name="Rectangle 3244"/>
                  <p:cNvSpPr>
                    <a:spLocks noChangeArrowheads="1"/>
                  </p:cNvSpPr>
                  <p:nvPr/>
                </p:nvSpPr>
                <p:spPr bwMode="auto">
                  <a:xfrm>
                    <a:off x="2257" y="1456"/>
                    <a:ext cx="2" cy="126"/>
                  </a:xfrm>
                  <a:prstGeom prst="rect">
                    <a:avLst/>
                  </a:prstGeom>
                  <a:solidFill>
                    <a:srgbClr val="D9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5" name="Rectangle 3245"/>
                  <p:cNvSpPr>
                    <a:spLocks noChangeArrowheads="1"/>
                  </p:cNvSpPr>
                  <p:nvPr/>
                </p:nvSpPr>
                <p:spPr bwMode="auto">
                  <a:xfrm>
                    <a:off x="2259" y="1456"/>
                    <a:ext cx="2" cy="126"/>
                  </a:xfrm>
                  <a:prstGeom prst="rect">
                    <a:avLst/>
                  </a:prstGeom>
                  <a:solidFill>
                    <a:srgbClr val="DBD5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6" name="Rectangle 3246"/>
                  <p:cNvSpPr>
                    <a:spLocks noChangeArrowheads="1"/>
                  </p:cNvSpPr>
                  <p:nvPr/>
                </p:nvSpPr>
                <p:spPr bwMode="auto">
                  <a:xfrm>
                    <a:off x="2261" y="1456"/>
                    <a:ext cx="3" cy="126"/>
                  </a:xfrm>
                  <a:prstGeom prst="rect">
                    <a:avLst/>
                  </a:prstGeom>
                  <a:solidFill>
                    <a:srgbClr val="DDD7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7" name="Rectangle 3247"/>
                  <p:cNvSpPr>
                    <a:spLocks noChangeArrowheads="1"/>
                  </p:cNvSpPr>
                  <p:nvPr/>
                </p:nvSpPr>
                <p:spPr bwMode="auto">
                  <a:xfrm>
                    <a:off x="2264" y="1456"/>
                    <a:ext cx="3" cy="126"/>
                  </a:xfrm>
                  <a:prstGeom prst="rect">
                    <a:avLst/>
                  </a:prstGeom>
                  <a:solidFill>
                    <a:srgbClr val="DFD9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8" name="Rectangle 3248"/>
                  <p:cNvSpPr>
                    <a:spLocks noChangeArrowheads="1"/>
                  </p:cNvSpPr>
                  <p:nvPr/>
                </p:nvSpPr>
                <p:spPr bwMode="auto">
                  <a:xfrm>
                    <a:off x="2267" y="1456"/>
                    <a:ext cx="2" cy="126"/>
                  </a:xfrm>
                  <a:prstGeom prst="rect">
                    <a:avLst/>
                  </a:prstGeom>
                  <a:solidFill>
                    <a:srgbClr val="E0DB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69" name="Rectangle 3249"/>
                  <p:cNvSpPr>
                    <a:spLocks noChangeArrowheads="1"/>
                  </p:cNvSpPr>
                  <p:nvPr/>
                </p:nvSpPr>
                <p:spPr bwMode="auto">
                  <a:xfrm>
                    <a:off x="2269" y="1456"/>
                    <a:ext cx="2" cy="126"/>
                  </a:xfrm>
                  <a:prstGeom prst="rect">
                    <a:avLst/>
                  </a:prstGeom>
                  <a:solidFill>
                    <a:srgbClr val="E1DD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0" name="Rectangle 3250"/>
                  <p:cNvSpPr>
                    <a:spLocks noChangeArrowheads="1"/>
                  </p:cNvSpPr>
                  <p:nvPr/>
                </p:nvSpPr>
                <p:spPr bwMode="auto">
                  <a:xfrm>
                    <a:off x="2271" y="1456"/>
                    <a:ext cx="2" cy="126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1" name="Rectangle 3251"/>
                  <p:cNvSpPr>
                    <a:spLocks noChangeArrowheads="1"/>
                  </p:cNvSpPr>
                  <p:nvPr/>
                </p:nvSpPr>
                <p:spPr bwMode="auto">
                  <a:xfrm>
                    <a:off x="2273" y="1456"/>
                    <a:ext cx="3" cy="126"/>
                  </a:xfrm>
                  <a:prstGeom prst="rect">
                    <a:avLst/>
                  </a:prstGeom>
                  <a:solidFill>
                    <a:srgbClr val="E4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2" name="Rectangle 3252"/>
                  <p:cNvSpPr>
                    <a:spLocks noChangeArrowheads="1"/>
                  </p:cNvSpPr>
                  <p:nvPr/>
                </p:nvSpPr>
                <p:spPr bwMode="auto">
                  <a:xfrm>
                    <a:off x="2276" y="1456"/>
                    <a:ext cx="3" cy="126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3" name="Rectangle 3253"/>
                  <p:cNvSpPr>
                    <a:spLocks noChangeArrowheads="1"/>
                  </p:cNvSpPr>
                  <p:nvPr/>
                </p:nvSpPr>
                <p:spPr bwMode="auto">
                  <a:xfrm>
                    <a:off x="2279" y="1456"/>
                    <a:ext cx="2" cy="126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4" name="Rectangle 3254"/>
                  <p:cNvSpPr>
                    <a:spLocks noChangeArrowheads="1"/>
                  </p:cNvSpPr>
                  <p:nvPr/>
                </p:nvSpPr>
                <p:spPr bwMode="auto">
                  <a:xfrm>
                    <a:off x="2281" y="1456"/>
                    <a:ext cx="3" cy="126"/>
                  </a:xfrm>
                  <a:prstGeom prst="rect">
                    <a:avLst/>
                  </a:prstGeom>
                  <a:solidFill>
                    <a:srgbClr val="E9E6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5" name="Rectangle 3255"/>
                  <p:cNvSpPr>
                    <a:spLocks noChangeArrowheads="1"/>
                  </p:cNvSpPr>
                  <p:nvPr/>
                </p:nvSpPr>
                <p:spPr bwMode="auto">
                  <a:xfrm>
                    <a:off x="2284" y="1456"/>
                    <a:ext cx="3" cy="126"/>
                  </a:xfrm>
                  <a:prstGeom prst="rect">
                    <a:avLst/>
                  </a:prstGeom>
                  <a:solidFill>
                    <a:srgbClr val="EB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6" name="Rectangle 3256"/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1456"/>
                    <a:ext cx="3" cy="126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7" name="Rectangle 3257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1456"/>
                    <a:ext cx="4" cy="126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8" name="Rectangle 3258"/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1456"/>
                    <a:ext cx="3" cy="126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79" name="Rectangle 3259"/>
                  <p:cNvSpPr>
                    <a:spLocks noChangeArrowheads="1"/>
                  </p:cNvSpPr>
                  <p:nvPr/>
                </p:nvSpPr>
                <p:spPr bwMode="auto">
                  <a:xfrm>
                    <a:off x="2297" y="1456"/>
                    <a:ext cx="5" cy="126"/>
                  </a:xfrm>
                  <a:prstGeom prst="rect">
                    <a:avLst/>
                  </a:prstGeom>
                  <a:solidFill>
                    <a:srgbClr val="F1EF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0" name="Rectangle 3260"/>
                  <p:cNvSpPr>
                    <a:spLocks noChangeArrowheads="1"/>
                  </p:cNvSpPr>
                  <p:nvPr/>
                </p:nvSpPr>
                <p:spPr bwMode="auto">
                  <a:xfrm>
                    <a:off x="2302" y="1456"/>
                    <a:ext cx="6" cy="126"/>
                  </a:xfrm>
                  <a:prstGeom prst="rect">
                    <a:avLst/>
                  </a:prstGeom>
                  <a:solidFill>
                    <a:srgbClr val="F3F1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1" name="Rectangle 3261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1456"/>
                    <a:ext cx="3" cy="126"/>
                  </a:xfrm>
                  <a:prstGeom prst="rect">
                    <a:avLst/>
                  </a:prstGeom>
                  <a:solidFill>
                    <a:srgbClr val="F5F3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2" name="Rectangle 3262"/>
                  <p:cNvSpPr>
                    <a:spLocks noChangeArrowheads="1"/>
                  </p:cNvSpPr>
                  <p:nvPr/>
                </p:nvSpPr>
                <p:spPr bwMode="auto">
                  <a:xfrm>
                    <a:off x="2311" y="1456"/>
                    <a:ext cx="7" cy="126"/>
                  </a:xfrm>
                  <a:prstGeom prst="rect">
                    <a:avLst/>
                  </a:prstGeom>
                  <a:solidFill>
                    <a:srgbClr val="F6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3" name="Rectangle 3263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1456"/>
                    <a:ext cx="6" cy="126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4" name="Rectangle 3264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1456"/>
                    <a:ext cx="6" cy="126"/>
                  </a:xfrm>
                  <a:prstGeom prst="rect">
                    <a:avLst/>
                  </a:prstGeom>
                  <a:solidFill>
                    <a:srgbClr val="F9F9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5" name="Rectangle 3265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1456"/>
                    <a:ext cx="8" cy="126"/>
                  </a:xfrm>
                  <a:prstGeom prst="rect">
                    <a:avLst/>
                  </a:prstGeom>
                  <a:solidFill>
                    <a:srgbClr val="FB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6" name="Rectangle 3266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1456"/>
                    <a:ext cx="10" cy="126"/>
                  </a:xfrm>
                  <a:prstGeom prst="rect">
                    <a:avLst/>
                  </a:prstGeom>
                  <a:solidFill>
                    <a:srgbClr val="FC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7" name="Rectangle 3267"/>
                  <p:cNvSpPr>
                    <a:spLocks noChangeArrowheads="1"/>
                  </p:cNvSpPr>
                  <p:nvPr/>
                </p:nvSpPr>
                <p:spPr bwMode="auto">
                  <a:xfrm>
                    <a:off x="2348" y="1456"/>
                    <a:ext cx="30" cy="126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8" name="Rectangle 3268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1456"/>
                    <a:ext cx="10" cy="126"/>
                  </a:xfrm>
                  <a:prstGeom prst="rect">
                    <a:avLst/>
                  </a:prstGeom>
                  <a:solidFill>
                    <a:srgbClr val="FD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89" name="Rectangle 3269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1456"/>
                    <a:ext cx="6" cy="126"/>
                  </a:xfrm>
                  <a:prstGeom prst="rect">
                    <a:avLst/>
                  </a:prstGeom>
                  <a:solidFill>
                    <a:srgbClr val="FBFB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0" name="Rectangle 3270"/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1456"/>
                    <a:ext cx="6" cy="126"/>
                  </a:xfrm>
                  <a:prstGeom prst="rect">
                    <a:avLst/>
                  </a:prstGeom>
                  <a:solidFill>
                    <a:srgbClr val="FAF9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1" name="Rectangle 3271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56"/>
                    <a:ext cx="6" cy="126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2" name="Rectangle 3272"/>
                  <p:cNvSpPr>
                    <a:spLocks noChangeArrowheads="1"/>
                  </p:cNvSpPr>
                  <p:nvPr/>
                </p:nvSpPr>
                <p:spPr bwMode="auto">
                  <a:xfrm>
                    <a:off x="2406" y="1456"/>
                    <a:ext cx="4" cy="126"/>
                  </a:xfrm>
                  <a:prstGeom prst="rect">
                    <a:avLst/>
                  </a:prstGeom>
                  <a:solidFill>
                    <a:srgbClr val="F7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3" name="Rectangle 3273"/>
                  <p:cNvSpPr>
                    <a:spLocks noChangeArrowheads="1"/>
                  </p:cNvSpPr>
                  <p:nvPr/>
                </p:nvSpPr>
                <p:spPr bwMode="auto">
                  <a:xfrm>
                    <a:off x="2410" y="1456"/>
                    <a:ext cx="5" cy="126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4" name="Rectangle 3274"/>
                  <p:cNvSpPr>
                    <a:spLocks noChangeArrowheads="1"/>
                  </p:cNvSpPr>
                  <p:nvPr/>
                </p:nvSpPr>
                <p:spPr bwMode="auto">
                  <a:xfrm>
                    <a:off x="2415" y="1456"/>
                    <a:ext cx="5" cy="126"/>
                  </a:xfrm>
                  <a:prstGeom prst="rect">
                    <a:avLst/>
                  </a:prstGeom>
                  <a:solidFill>
                    <a:srgbClr val="F4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5" name="Rectangle 3275"/>
                  <p:cNvSpPr>
                    <a:spLocks noChangeArrowheads="1"/>
                  </p:cNvSpPr>
                  <p:nvPr/>
                </p:nvSpPr>
                <p:spPr bwMode="auto">
                  <a:xfrm>
                    <a:off x="2420" y="1456"/>
                    <a:ext cx="4" cy="126"/>
                  </a:xfrm>
                  <a:prstGeom prst="rect">
                    <a:avLst/>
                  </a:prstGeom>
                  <a:solidFill>
                    <a:srgbClr val="F2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6" name="Rectangle 3276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456"/>
                    <a:ext cx="5" cy="126"/>
                  </a:xfrm>
                  <a:prstGeom prst="rect">
                    <a:avLst/>
                  </a:prstGeom>
                  <a:solidFill>
                    <a:srgbClr val="F0EE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7" name="Rectangle 3277"/>
                  <p:cNvSpPr>
                    <a:spLocks noChangeArrowheads="1"/>
                  </p:cNvSpPr>
                  <p:nvPr/>
                </p:nvSpPr>
                <p:spPr bwMode="auto">
                  <a:xfrm>
                    <a:off x="2429" y="1456"/>
                    <a:ext cx="4" cy="126"/>
                  </a:xfrm>
                  <a:prstGeom prst="rect">
                    <a:avLst/>
                  </a:prstGeom>
                  <a:solidFill>
                    <a:srgbClr val="EEEC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8" name="Rectangle 3278"/>
                  <p:cNvSpPr>
                    <a:spLocks noChangeArrowheads="1"/>
                  </p:cNvSpPr>
                  <p:nvPr/>
                </p:nvSpPr>
                <p:spPr bwMode="auto">
                  <a:xfrm>
                    <a:off x="2433" y="1456"/>
                    <a:ext cx="2" cy="126"/>
                  </a:xfrm>
                  <a:prstGeom prst="rect">
                    <a:avLst/>
                  </a:prstGeom>
                  <a:solidFill>
                    <a:srgbClr val="EDEA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599" name="Rectangle 3279"/>
                  <p:cNvSpPr>
                    <a:spLocks noChangeArrowheads="1"/>
                  </p:cNvSpPr>
                  <p:nvPr/>
                </p:nvSpPr>
                <p:spPr bwMode="auto">
                  <a:xfrm>
                    <a:off x="2435" y="1456"/>
                    <a:ext cx="3" cy="126"/>
                  </a:xfrm>
                  <a:prstGeom prst="rect">
                    <a:avLst/>
                  </a:prstGeom>
                  <a:solidFill>
                    <a:srgbClr val="ECE8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0" name="Rectangle 3280"/>
                  <p:cNvSpPr>
                    <a:spLocks noChangeArrowheads="1"/>
                  </p:cNvSpPr>
                  <p:nvPr/>
                </p:nvSpPr>
                <p:spPr bwMode="auto">
                  <a:xfrm>
                    <a:off x="2438" y="1456"/>
                    <a:ext cx="2" cy="126"/>
                  </a:xfrm>
                  <a:prstGeom prst="rect">
                    <a:avLst/>
                  </a:prstGeom>
                  <a:solidFill>
                    <a:srgbClr val="EA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1" name="Rectangle 3281"/>
                  <p:cNvSpPr>
                    <a:spLocks noChangeArrowheads="1"/>
                  </p:cNvSpPr>
                  <p:nvPr/>
                </p:nvSpPr>
                <p:spPr bwMode="auto">
                  <a:xfrm>
                    <a:off x="2440" y="1456"/>
                    <a:ext cx="3" cy="126"/>
                  </a:xfrm>
                  <a:prstGeom prst="rect">
                    <a:avLst/>
                  </a:prstGeom>
                  <a:solidFill>
                    <a:srgbClr val="E8E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2" name="Rectangle 3282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456"/>
                    <a:ext cx="4" cy="126"/>
                  </a:xfrm>
                  <a:prstGeom prst="rect">
                    <a:avLst/>
                  </a:prstGeom>
                  <a:solidFill>
                    <a:srgbClr val="E7E3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3" name="Rectangle 3283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456"/>
                    <a:ext cx="2" cy="126"/>
                  </a:xfrm>
                  <a:prstGeom prst="rect">
                    <a:avLst/>
                  </a:prstGeom>
                  <a:solidFill>
                    <a:srgbClr val="E5E1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4" name="Rectangle 3284"/>
                  <p:cNvSpPr>
                    <a:spLocks noChangeArrowheads="1"/>
                  </p:cNvSpPr>
                  <p:nvPr/>
                </p:nvSpPr>
                <p:spPr bwMode="auto">
                  <a:xfrm>
                    <a:off x="2449" y="1456"/>
                    <a:ext cx="2" cy="126"/>
                  </a:xfrm>
                  <a:prstGeom prst="rect">
                    <a:avLst/>
                  </a:prstGeom>
                  <a:solidFill>
                    <a:srgbClr val="E4D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5" name="Rectangle 3285"/>
                  <p:cNvSpPr>
                    <a:spLocks noChangeArrowheads="1"/>
                  </p:cNvSpPr>
                  <p:nvPr/>
                </p:nvSpPr>
                <p:spPr bwMode="auto">
                  <a:xfrm>
                    <a:off x="2451" y="1456"/>
                    <a:ext cx="2" cy="126"/>
                  </a:xfrm>
                  <a:prstGeom prst="rect">
                    <a:avLst/>
                  </a:prstGeom>
                  <a:solidFill>
                    <a:srgbClr val="E2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6" name="Rectangle 3286"/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1456"/>
                    <a:ext cx="2" cy="126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7" name="Rectangle 3287"/>
                  <p:cNvSpPr>
                    <a:spLocks noChangeArrowheads="1"/>
                  </p:cNvSpPr>
                  <p:nvPr/>
                </p:nvSpPr>
                <p:spPr bwMode="auto">
                  <a:xfrm>
                    <a:off x="2455" y="1456"/>
                    <a:ext cx="3" cy="126"/>
                  </a:xfrm>
                  <a:prstGeom prst="rect">
                    <a:avLst/>
                  </a:prstGeom>
                  <a:solidFill>
                    <a:srgbClr val="E0DA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8" name="Rectangle 3288"/>
                  <p:cNvSpPr>
                    <a:spLocks noChangeArrowheads="1"/>
                  </p:cNvSpPr>
                  <p:nvPr/>
                </p:nvSpPr>
                <p:spPr bwMode="auto">
                  <a:xfrm>
                    <a:off x="2458" y="1456"/>
                    <a:ext cx="3" cy="126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09" name="Rectangle 3289"/>
                  <p:cNvSpPr>
                    <a:spLocks noChangeArrowheads="1"/>
                  </p:cNvSpPr>
                  <p:nvPr/>
                </p:nvSpPr>
                <p:spPr bwMode="auto">
                  <a:xfrm>
                    <a:off x="2461" y="1456"/>
                    <a:ext cx="2" cy="126"/>
                  </a:xfrm>
                  <a:prstGeom prst="rect">
                    <a:avLst/>
                  </a:prstGeom>
                  <a:solidFill>
                    <a:srgbClr val="DCD6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0" name="Rectangle 3290"/>
                  <p:cNvSpPr>
                    <a:spLocks noChangeArrowheads="1"/>
                  </p:cNvSpPr>
                  <p:nvPr/>
                </p:nvSpPr>
                <p:spPr bwMode="auto">
                  <a:xfrm>
                    <a:off x="2463" y="1456"/>
                    <a:ext cx="2" cy="126"/>
                  </a:xfrm>
                  <a:prstGeom prst="rect">
                    <a:avLst/>
                  </a:prstGeom>
                  <a:solidFill>
                    <a:srgbClr val="DAD4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1" name="Rectangle 3291"/>
                  <p:cNvSpPr>
                    <a:spLocks noChangeArrowheads="1"/>
                  </p:cNvSpPr>
                  <p:nvPr/>
                </p:nvSpPr>
                <p:spPr bwMode="auto">
                  <a:xfrm>
                    <a:off x="2465" y="1456"/>
                    <a:ext cx="2" cy="126"/>
                  </a:xfrm>
                  <a:prstGeom prst="rect">
                    <a:avLst/>
                  </a:prstGeom>
                  <a:solidFill>
                    <a:srgbClr val="D9D2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2" name="Rectangle 3292"/>
                  <p:cNvSpPr>
                    <a:spLocks noChangeArrowheads="1"/>
                  </p:cNvSpPr>
                  <p:nvPr/>
                </p:nvSpPr>
                <p:spPr bwMode="auto">
                  <a:xfrm>
                    <a:off x="2467" y="1456"/>
                    <a:ext cx="2" cy="126"/>
                  </a:xfrm>
                  <a:prstGeom prst="rect">
                    <a:avLst/>
                  </a:prstGeom>
                  <a:solidFill>
                    <a:srgbClr val="D7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3" name="Rectangle 3293"/>
                  <p:cNvSpPr>
                    <a:spLocks noChangeArrowheads="1"/>
                  </p:cNvSpPr>
                  <p:nvPr/>
                </p:nvSpPr>
                <p:spPr bwMode="auto">
                  <a:xfrm>
                    <a:off x="2469" y="1456"/>
                    <a:ext cx="2" cy="126"/>
                  </a:xfrm>
                  <a:prstGeom prst="rect">
                    <a:avLst/>
                  </a:prstGeom>
                  <a:solidFill>
                    <a:srgbClr val="D6CE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4" name="Rectangle 3294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456"/>
                    <a:ext cx="2" cy="126"/>
                  </a:xfrm>
                  <a:prstGeom prst="rect">
                    <a:avLst/>
                  </a:prstGeom>
                  <a:solidFill>
                    <a:srgbClr val="D4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5" name="Rectangle 3295"/>
                  <p:cNvSpPr>
                    <a:spLocks noChangeArrowheads="1"/>
                  </p:cNvSpPr>
                  <p:nvPr/>
                </p:nvSpPr>
                <p:spPr bwMode="auto">
                  <a:xfrm>
                    <a:off x="2473" y="1456"/>
                    <a:ext cx="2" cy="126"/>
                  </a:xfrm>
                  <a:prstGeom prst="rect">
                    <a:avLst/>
                  </a:prstGeom>
                  <a:solidFill>
                    <a:srgbClr val="D3CB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6" name="Rectangle 3296"/>
                  <p:cNvSpPr>
                    <a:spLocks noChangeArrowheads="1"/>
                  </p:cNvSpPr>
                  <p:nvPr/>
                </p:nvSpPr>
                <p:spPr bwMode="auto">
                  <a:xfrm>
                    <a:off x="2475" y="1456"/>
                    <a:ext cx="2" cy="126"/>
                  </a:xfrm>
                  <a:prstGeom prst="rect">
                    <a:avLst/>
                  </a:prstGeom>
                  <a:solidFill>
                    <a:srgbClr val="D1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7" name="Rectangle 3297"/>
                  <p:cNvSpPr>
                    <a:spLocks noChangeArrowheads="1"/>
                  </p:cNvSpPr>
                  <p:nvPr/>
                </p:nvSpPr>
                <p:spPr bwMode="auto">
                  <a:xfrm>
                    <a:off x="2477" y="1456"/>
                    <a:ext cx="2" cy="126"/>
                  </a:xfrm>
                  <a:prstGeom prst="rect">
                    <a:avLst/>
                  </a:prstGeom>
                  <a:solidFill>
                    <a:srgbClr val="CF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8" name="Rectangle 3298"/>
                  <p:cNvSpPr>
                    <a:spLocks noChangeArrowheads="1"/>
                  </p:cNvSpPr>
                  <p:nvPr/>
                </p:nvSpPr>
                <p:spPr bwMode="auto">
                  <a:xfrm>
                    <a:off x="2479" y="1456"/>
                    <a:ext cx="2" cy="126"/>
                  </a:xfrm>
                  <a:prstGeom prst="rect">
                    <a:avLst/>
                  </a:prstGeom>
                  <a:solidFill>
                    <a:srgbClr val="CEC5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19" name="Rectangle 3299"/>
                  <p:cNvSpPr>
                    <a:spLocks noChangeArrowheads="1"/>
                  </p:cNvSpPr>
                  <p:nvPr/>
                </p:nvSpPr>
                <p:spPr bwMode="auto">
                  <a:xfrm>
                    <a:off x="2481" y="1456"/>
                    <a:ext cx="2" cy="126"/>
                  </a:xfrm>
                  <a:prstGeom prst="rect">
                    <a:avLst/>
                  </a:prstGeom>
                  <a:solidFill>
                    <a:srgbClr val="CCC3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0" name="Rectangle 3300"/>
                  <p:cNvSpPr>
                    <a:spLocks noChangeArrowheads="1"/>
                  </p:cNvSpPr>
                  <p:nvPr/>
                </p:nvSpPr>
                <p:spPr bwMode="auto">
                  <a:xfrm>
                    <a:off x="2483" y="1456"/>
                    <a:ext cx="2" cy="126"/>
                  </a:xfrm>
                  <a:prstGeom prst="rect">
                    <a:avLst/>
                  </a:prstGeom>
                  <a:solidFill>
                    <a:srgbClr val="CA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1" name="Rectangle 3301"/>
                  <p:cNvSpPr>
                    <a:spLocks noChangeArrowheads="1"/>
                  </p:cNvSpPr>
                  <p:nvPr/>
                </p:nvSpPr>
                <p:spPr bwMode="auto">
                  <a:xfrm>
                    <a:off x="2485" y="1456"/>
                    <a:ext cx="2" cy="126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2" name="Rectangle 3302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1456"/>
                    <a:ext cx="2" cy="126"/>
                  </a:xfrm>
                  <a:prstGeom prst="rect">
                    <a:avLst/>
                  </a:prstGeom>
                  <a:solidFill>
                    <a:srgbClr val="C8BD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3" name="Rectangle 3303"/>
                  <p:cNvSpPr>
                    <a:spLocks noChangeArrowheads="1"/>
                  </p:cNvSpPr>
                  <p:nvPr/>
                </p:nvSpPr>
                <p:spPr bwMode="auto">
                  <a:xfrm>
                    <a:off x="2489" y="1456"/>
                    <a:ext cx="1" cy="126"/>
                  </a:xfrm>
                  <a:prstGeom prst="rect">
                    <a:avLst/>
                  </a:prstGeom>
                  <a:solidFill>
                    <a:srgbClr val="C6BB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4" name="Rectangle 3304"/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1456"/>
                    <a:ext cx="2" cy="126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5" name="Rectangle 3305"/>
                  <p:cNvSpPr>
                    <a:spLocks noChangeArrowheads="1"/>
                  </p:cNvSpPr>
                  <p:nvPr/>
                </p:nvSpPr>
                <p:spPr bwMode="auto">
                  <a:xfrm>
                    <a:off x="2492" y="1456"/>
                    <a:ext cx="2" cy="126"/>
                  </a:xfrm>
                  <a:prstGeom prst="rect">
                    <a:avLst/>
                  </a:prstGeom>
                  <a:solidFill>
                    <a:srgbClr val="C2B7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6" name="Rectangle 3306"/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1456"/>
                    <a:ext cx="2" cy="126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7" name="Rectangle 3307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1456"/>
                    <a:ext cx="1" cy="126"/>
                  </a:xfrm>
                  <a:prstGeom prst="rect">
                    <a:avLst/>
                  </a:prstGeom>
                  <a:solidFill>
                    <a:srgbClr val="C0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8" name="Rectangle 3308"/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456"/>
                    <a:ext cx="3" cy="126"/>
                  </a:xfrm>
                  <a:prstGeom prst="rect">
                    <a:avLst/>
                  </a:prstGeom>
                  <a:solidFill>
                    <a:srgbClr val="BEB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29" name="Rectangle 3309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456"/>
                    <a:ext cx="1" cy="126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0" name="Rectangle 3310"/>
                  <p:cNvSpPr>
                    <a:spLocks noChangeArrowheads="1"/>
                  </p:cNvSpPr>
                  <p:nvPr/>
                </p:nvSpPr>
                <p:spPr bwMode="auto">
                  <a:xfrm>
                    <a:off x="2501" y="1456"/>
                    <a:ext cx="2" cy="126"/>
                  </a:xfrm>
                  <a:prstGeom prst="rect">
                    <a:avLst/>
                  </a:prstGeom>
                  <a:solidFill>
                    <a:srgbClr val="BBAD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1" name="Rectangle 3311"/>
                  <p:cNvSpPr>
                    <a:spLocks noChangeArrowheads="1"/>
                  </p:cNvSpPr>
                  <p:nvPr/>
                </p:nvSpPr>
                <p:spPr bwMode="auto">
                  <a:xfrm>
                    <a:off x="2503" y="1456"/>
                    <a:ext cx="2" cy="126"/>
                  </a:xfrm>
                  <a:prstGeom prst="rect">
                    <a:avLst/>
                  </a:prstGeom>
                  <a:solidFill>
                    <a:srgbClr val="B9AB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2" name="Rectangle 3312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1456"/>
                    <a:ext cx="2" cy="126"/>
                  </a:xfrm>
                  <a:prstGeom prst="rect">
                    <a:avLst/>
                  </a:prstGeom>
                  <a:solidFill>
                    <a:srgbClr val="B7A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3" name="Rectangle 3313"/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1456"/>
                    <a:ext cx="1" cy="126"/>
                  </a:xfrm>
                  <a:prstGeom prst="rect">
                    <a:avLst/>
                  </a:prstGeom>
                  <a:solidFill>
                    <a:srgbClr val="B5A7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4" name="Rectangle 3314"/>
                  <p:cNvSpPr>
                    <a:spLocks noChangeArrowheads="1"/>
                  </p:cNvSpPr>
                  <p:nvPr/>
                </p:nvSpPr>
                <p:spPr bwMode="auto">
                  <a:xfrm>
                    <a:off x="2508" y="1456"/>
                    <a:ext cx="1" cy="126"/>
                  </a:xfrm>
                  <a:prstGeom prst="rect">
                    <a:avLst/>
                  </a:prstGeom>
                  <a:solidFill>
                    <a:srgbClr val="B4A5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5" name="Rectangle 3315"/>
                  <p:cNvSpPr>
                    <a:spLocks noChangeArrowheads="1"/>
                  </p:cNvSpPr>
                  <p:nvPr/>
                </p:nvSpPr>
                <p:spPr bwMode="auto">
                  <a:xfrm>
                    <a:off x="2509" y="1456"/>
                    <a:ext cx="2" cy="126"/>
                  </a:xfrm>
                  <a:prstGeom prst="rect">
                    <a:avLst/>
                  </a:prstGeom>
                  <a:solidFill>
                    <a:srgbClr val="B2A3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6" name="Rectangle 3316"/>
                  <p:cNvSpPr>
                    <a:spLocks noChangeArrowheads="1"/>
                  </p:cNvSpPr>
                  <p:nvPr/>
                </p:nvSpPr>
                <p:spPr bwMode="auto">
                  <a:xfrm>
                    <a:off x="2511" y="1456"/>
                    <a:ext cx="2" cy="126"/>
                  </a:xfrm>
                  <a:prstGeom prst="rect">
                    <a:avLst/>
                  </a:prstGeom>
                  <a:solidFill>
                    <a:srgbClr val="B1A1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7" name="Rectangle 3317"/>
                  <p:cNvSpPr>
                    <a:spLocks noChangeArrowheads="1"/>
                  </p:cNvSpPr>
                  <p:nvPr/>
                </p:nvSpPr>
                <p:spPr bwMode="auto">
                  <a:xfrm>
                    <a:off x="2513" y="1456"/>
                    <a:ext cx="1" cy="126"/>
                  </a:xfrm>
                  <a:prstGeom prst="rect">
                    <a:avLst/>
                  </a:prstGeom>
                  <a:solidFill>
                    <a:srgbClr val="AF9F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8" name="Rectangle 3318"/>
                  <p:cNvSpPr>
                    <a:spLocks noChangeArrowheads="1"/>
                  </p:cNvSpPr>
                  <p:nvPr/>
                </p:nvSpPr>
                <p:spPr bwMode="auto">
                  <a:xfrm>
                    <a:off x="2514" y="1456"/>
                    <a:ext cx="2" cy="126"/>
                  </a:xfrm>
                  <a:prstGeom prst="rect">
                    <a:avLst/>
                  </a:prstGeom>
                  <a:solidFill>
                    <a:srgbClr val="AE9D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39" name="Rectangle 3319"/>
                  <p:cNvSpPr>
                    <a:spLocks noChangeArrowheads="1"/>
                  </p:cNvSpPr>
                  <p:nvPr/>
                </p:nvSpPr>
                <p:spPr bwMode="auto">
                  <a:xfrm>
                    <a:off x="2516" y="1456"/>
                    <a:ext cx="1" cy="126"/>
                  </a:xfrm>
                  <a:prstGeom prst="rect">
                    <a:avLst/>
                  </a:prstGeom>
                  <a:solidFill>
                    <a:srgbClr val="AD9B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0" name="Rectangle 3320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456"/>
                    <a:ext cx="2" cy="126"/>
                  </a:xfrm>
                  <a:prstGeom prst="rect">
                    <a:avLst/>
                  </a:prstGeom>
                  <a:solidFill>
                    <a:srgbClr val="AC99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1" name="Rectangle 3321"/>
                  <p:cNvSpPr>
                    <a:spLocks noChangeArrowheads="1"/>
                  </p:cNvSpPr>
                  <p:nvPr/>
                </p:nvSpPr>
                <p:spPr bwMode="auto">
                  <a:xfrm>
                    <a:off x="2519" y="1456"/>
                    <a:ext cx="2" cy="126"/>
                  </a:xfrm>
                  <a:prstGeom prst="rect">
                    <a:avLst/>
                  </a:prstGeom>
                  <a:solidFill>
                    <a:srgbClr val="AA97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2" name="Rectangle 3322"/>
                  <p:cNvSpPr>
                    <a:spLocks noChangeArrowheads="1"/>
                  </p:cNvSpPr>
                  <p:nvPr/>
                </p:nvSpPr>
                <p:spPr bwMode="auto">
                  <a:xfrm>
                    <a:off x="2521" y="1456"/>
                    <a:ext cx="1" cy="126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3" name="Rectangle 3323"/>
                  <p:cNvSpPr>
                    <a:spLocks noChangeArrowheads="1"/>
                  </p:cNvSpPr>
                  <p:nvPr/>
                </p:nvSpPr>
                <p:spPr bwMode="auto">
                  <a:xfrm>
                    <a:off x="2522" y="1456"/>
                    <a:ext cx="2" cy="126"/>
                  </a:xfrm>
                  <a:prstGeom prst="rect">
                    <a:avLst/>
                  </a:prstGeom>
                  <a:solidFill>
                    <a:srgbClr val="A793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4" name="Rectangle 3324"/>
                  <p:cNvSpPr>
                    <a:spLocks noChangeArrowheads="1"/>
                  </p:cNvSpPr>
                  <p:nvPr/>
                </p:nvSpPr>
                <p:spPr bwMode="auto">
                  <a:xfrm>
                    <a:off x="2524" y="1456"/>
                    <a:ext cx="1" cy="126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5" name="Rectangle 3325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1456"/>
                    <a:ext cx="2" cy="126"/>
                  </a:xfrm>
                  <a:prstGeom prst="rect">
                    <a:avLst/>
                  </a:prstGeom>
                  <a:solidFill>
                    <a:srgbClr val="A48F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6" name="Rectangle 3326"/>
                  <p:cNvSpPr>
                    <a:spLocks noChangeArrowheads="1"/>
                  </p:cNvSpPr>
                  <p:nvPr/>
                </p:nvSpPr>
                <p:spPr bwMode="auto">
                  <a:xfrm>
                    <a:off x="2527" y="1456"/>
                    <a:ext cx="1" cy="126"/>
                  </a:xfrm>
                  <a:prstGeom prst="rect">
                    <a:avLst/>
                  </a:prstGeom>
                  <a:solidFill>
                    <a:srgbClr val="A28D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7" name="Rectangle 3327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1456"/>
                    <a:ext cx="2" cy="126"/>
                  </a:xfrm>
                  <a:prstGeom prst="rect">
                    <a:avLst/>
                  </a:prstGeom>
                  <a:solidFill>
                    <a:srgbClr val="A18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8" name="Rectangle 3328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1456"/>
                    <a:ext cx="1" cy="126"/>
                  </a:xfrm>
                  <a:prstGeom prst="rect">
                    <a:avLst/>
                  </a:prstGeom>
                  <a:solidFill>
                    <a:srgbClr val="9F89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49" name="Rectangle 3329"/>
                  <p:cNvSpPr>
                    <a:spLocks noChangeArrowheads="1"/>
                  </p:cNvSpPr>
                  <p:nvPr/>
                </p:nvSpPr>
                <p:spPr bwMode="auto">
                  <a:xfrm>
                    <a:off x="2531" y="1456"/>
                    <a:ext cx="2" cy="126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0" name="Rectangle 3330"/>
                  <p:cNvSpPr>
                    <a:spLocks noChangeArrowheads="1"/>
                  </p:cNvSpPr>
                  <p:nvPr/>
                </p:nvSpPr>
                <p:spPr bwMode="auto">
                  <a:xfrm>
                    <a:off x="2533" y="1456"/>
                    <a:ext cx="2" cy="126"/>
                  </a:xfrm>
                  <a:prstGeom prst="rect">
                    <a:avLst/>
                  </a:prstGeom>
                  <a:solidFill>
                    <a:srgbClr val="9C85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1" name="Rectangle 3331"/>
                  <p:cNvSpPr>
                    <a:spLocks noChangeArrowheads="1"/>
                  </p:cNvSpPr>
                  <p:nvPr/>
                </p:nvSpPr>
                <p:spPr bwMode="auto">
                  <a:xfrm>
                    <a:off x="2535" y="1456"/>
                    <a:ext cx="1" cy="126"/>
                  </a:xfrm>
                  <a:prstGeom prst="rect">
                    <a:avLst/>
                  </a:prstGeom>
                  <a:solidFill>
                    <a:srgbClr val="9B83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2" name="Rectangle 3332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1456"/>
                    <a:ext cx="2" cy="126"/>
                  </a:xfrm>
                  <a:prstGeom prst="rect">
                    <a:avLst/>
                  </a:prstGeom>
                  <a:solidFill>
                    <a:srgbClr val="9A81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3" name="Rectangle 3333"/>
                  <p:cNvSpPr>
                    <a:spLocks noChangeArrowheads="1"/>
                  </p:cNvSpPr>
                  <p:nvPr/>
                </p:nvSpPr>
                <p:spPr bwMode="auto">
                  <a:xfrm>
                    <a:off x="2538" y="1456"/>
                    <a:ext cx="1" cy="126"/>
                  </a:xfrm>
                  <a:prstGeom prst="rect">
                    <a:avLst/>
                  </a:prstGeom>
                  <a:solidFill>
                    <a:srgbClr val="987F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4" name="Rectangle 3334"/>
                  <p:cNvSpPr>
                    <a:spLocks noChangeArrowheads="1"/>
                  </p:cNvSpPr>
                  <p:nvPr/>
                </p:nvSpPr>
                <p:spPr bwMode="auto">
                  <a:xfrm>
                    <a:off x="2539" y="1456"/>
                    <a:ext cx="2" cy="126"/>
                  </a:xfrm>
                  <a:prstGeom prst="rect">
                    <a:avLst/>
                  </a:prstGeom>
                  <a:solidFill>
                    <a:srgbClr val="97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5" name="Rectangle 3335"/>
                  <p:cNvSpPr>
                    <a:spLocks noChangeArrowheads="1"/>
                  </p:cNvSpPr>
                  <p:nvPr/>
                </p:nvSpPr>
                <p:spPr bwMode="auto">
                  <a:xfrm>
                    <a:off x="2541" y="1456"/>
                    <a:ext cx="1" cy="126"/>
                  </a:xfrm>
                  <a:prstGeom prst="rect">
                    <a:avLst/>
                  </a:prstGeom>
                  <a:solidFill>
                    <a:srgbClr val="967B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6" name="Rectangle 3336"/>
                  <p:cNvSpPr>
                    <a:spLocks noChangeArrowheads="1"/>
                  </p:cNvSpPr>
                  <p:nvPr/>
                </p:nvSpPr>
                <p:spPr bwMode="auto">
                  <a:xfrm>
                    <a:off x="2542" y="1456"/>
                    <a:ext cx="1" cy="126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7" name="Rectangle 3337"/>
                  <p:cNvSpPr>
                    <a:spLocks noChangeArrowheads="1"/>
                  </p:cNvSpPr>
                  <p:nvPr/>
                </p:nvSpPr>
                <p:spPr bwMode="auto">
                  <a:xfrm>
                    <a:off x="2543" y="1456"/>
                    <a:ext cx="2" cy="126"/>
                  </a:xfrm>
                  <a:prstGeom prst="rect">
                    <a:avLst/>
                  </a:prstGeom>
                  <a:solidFill>
                    <a:srgbClr val="9377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8" name="Rectangle 3338"/>
                  <p:cNvSpPr>
                    <a:spLocks noChangeArrowheads="1"/>
                  </p:cNvSpPr>
                  <p:nvPr/>
                </p:nvSpPr>
                <p:spPr bwMode="auto">
                  <a:xfrm>
                    <a:off x="2545" y="1456"/>
                    <a:ext cx="2" cy="126"/>
                  </a:xfrm>
                  <a:prstGeom prst="rect">
                    <a:avLst/>
                  </a:prstGeom>
                  <a:solidFill>
                    <a:srgbClr val="9175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59" name="Rectangle 3339"/>
                  <p:cNvSpPr>
                    <a:spLocks noChangeArrowheads="1"/>
                  </p:cNvSpPr>
                  <p:nvPr/>
                </p:nvSpPr>
                <p:spPr bwMode="auto">
                  <a:xfrm>
                    <a:off x="2547" y="1456"/>
                    <a:ext cx="1" cy="126"/>
                  </a:xfrm>
                  <a:prstGeom prst="rect">
                    <a:avLst/>
                  </a:prstGeom>
                  <a:solidFill>
                    <a:srgbClr val="9073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7660" name="Rectangle 3340"/>
                  <p:cNvSpPr>
                    <a:spLocks noChangeArrowheads="1"/>
                  </p:cNvSpPr>
                  <p:nvPr/>
                </p:nvSpPr>
                <p:spPr bwMode="auto">
                  <a:xfrm>
                    <a:off x="2548" y="1456"/>
                    <a:ext cx="1" cy="126"/>
                  </a:xfrm>
                  <a:prstGeom prst="rect">
                    <a:avLst/>
                  </a:prstGeom>
                  <a:solidFill>
                    <a:srgbClr val="8F71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7662" name="Rectangle 3342"/>
                <p:cNvSpPr>
                  <a:spLocks noChangeArrowheads="1"/>
                </p:cNvSpPr>
                <p:nvPr/>
              </p:nvSpPr>
              <p:spPr bwMode="auto">
                <a:xfrm>
                  <a:off x="2549" y="1456"/>
                  <a:ext cx="2" cy="126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3" name="Rectangle 3343"/>
                <p:cNvSpPr>
                  <a:spLocks noChangeArrowheads="1"/>
                </p:cNvSpPr>
                <p:nvPr/>
              </p:nvSpPr>
              <p:spPr bwMode="auto">
                <a:xfrm>
                  <a:off x="2551" y="1456"/>
                  <a:ext cx="2" cy="126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4" name="Rectangle 3344"/>
                <p:cNvSpPr>
                  <a:spLocks noChangeArrowheads="1"/>
                </p:cNvSpPr>
                <p:nvPr/>
              </p:nvSpPr>
              <p:spPr bwMode="auto">
                <a:xfrm>
                  <a:off x="2553" y="1456"/>
                  <a:ext cx="1" cy="126"/>
                </a:xfrm>
                <a:prstGeom prst="rect">
                  <a:avLst/>
                </a:prstGeom>
                <a:solidFill>
                  <a:srgbClr val="8B6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5" name="Rectangle 3345"/>
                <p:cNvSpPr>
                  <a:spLocks noChangeArrowheads="1"/>
                </p:cNvSpPr>
                <p:nvPr/>
              </p:nvSpPr>
              <p:spPr bwMode="auto">
                <a:xfrm>
                  <a:off x="2554" y="1456"/>
                  <a:ext cx="2" cy="126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6" name="Rectangle 3346"/>
                <p:cNvSpPr>
                  <a:spLocks noChangeArrowheads="1"/>
                </p:cNvSpPr>
                <p:nvPr/>
              </p:nvSpPr>
              <p:spPr bwMode="auto">
                <a:xfrm>
                  <a:off x="2556" y="1456"/>
                  <a:ext cx="2" cy="126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7" name="Rectangle 3347"/>
                <p:cNvSpPr>
                  <a:spLocks noChangeArrowheads="1"/>
                </p:cNvSpPr>
                <p:nvPr/>
              </p:nvSpPr>
              <p:spPr bwMode="auto">
                <a:xfrm>
                  <a:off x="2558" y="1456"/>
                  <a:ext cx="1" cy="126"/>
                </a:xfrm>
                <a:prstGeom prst="rect">
                  <a:avLst/>
                </a:prstGeom>
                <a:solidFill>
                  <a:srgbClr val="876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8" name="Rectangle 3348"/>
                <p:cNvSpPr>
                  <a:spLocks noChangeArrowheads="1"/>
                </p:cNvSpPr>
                <p:nvPr/>
              </p:nvSpPr>
              <p:spPr bwMode="auto">
                <a:xfrm>
                  <a:off x="2559" y="1456"/>
                  <a:ext cx="1" cy="126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69" name="Rectangle 3349"/>
                <p:cNvSpPr>
                  <a:spLocks noChangeArrowheads="1"/>
                </p:cNvSpPr>
                <p:nvPr/>
              </p:nvSpPr>
              <p:spPr bwMode="auto">
                <a:xfrm>
                  <a:off x="2560" y="1456"/>
                  <a:ext cx="1" cy="126"/>
                </a:xfrm>
                <a:prstGeom prst="rect">
                  <a:avLst/>
                </a:prstGeom>
                <a:solidFill>
                  <a:srgbClr val="846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0" name="Rectangle 3350"/>
                <p:cNvSpPr>
                  <a:spLocks noChangeArrowheads="1"/>
                </p:cNvSpPr>
                <p:nvPr/>
              </p:nvSpPr>
              <p:spPr bwMode="auto">
                <a:xfrm>
                  <a:off x="2561" y="1456"/>
                  <a:ext cx="2" cy="126"/>
                </a:xfrm>
                <a:prstGeom prst="rect">
                  <a:avLst/>
                </a:prstGeom>
                <a:solidFill>
                  <a:srgbClr val="83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1" name="Rectangle 3351"/>
                <p:cNvSpPr>
                  <a:spLocks noChangeArrowheads="1"/>
                </p:cNvSpPr>
                <p:nvPr/>
              </p:nvSpPr>
              <p:spPr bwMode="auto">
                <a:xfrm>
                  <a:off x="2563" y="1456"/>
                  <a:ext cx="2" cy="126"/>
                </a:xfrm>
                <a:prstGeom prst="rect">
                  <a:avLst/>
                </a:prstGeom>
                <a:solidFill>
                  <a:srgbClr val="825D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2" name="Rectangle 3352"/>
                <p:cNvSpPr>
                  <a:spLocks noChangeArrowheads="1"/>
                </p:cNvSpPr>
                <p:nvPr/>
              </p:nvSpPr>
              <p:spPr bwMode="auto">
                <a:xfrm>
                  <a:off x="2565" y="1456"/>
                  <a:ext cx="1" cy="126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3" name="Rectangle 3353"/>
                <p:cNvSpPr>
                  <a:spLocks noChangeArrowheads="1"/>
                </p:cNvSpPr>
                <p:nvPr/>
              </p:nvSpPr>
              <p:spPr bwMode="auto">
                <a:xfrm>
                  <a:off x="2566" y="1456"/>
                  <a:ext cx="2" cy="126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4" name="Rectangle 3354"/>
                <p:cNvSpPr>
                  <a:spLocks noChangeArrowheads="1"/>
                </p:cNvSpPr>
                <p:nvPr/>
              </p:nvSpPr>
              <p:spPr bwMode="auto">
                <a:xfrm>
                  <a:off x="2568" y="1456"/>
                  <a:ext cx="2" cy="126"/>
                </a:xfrm>
                <a:prstGeom prst="rect">
                  <a:avLst/>
                </a:prstGeom>
                <a:solidFill>
                  <a:srgbClr val="7F57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5" name="Rectangle 3355"/>
                <p:cNvSpPr>
                  <a:spLocks noChangeArrowheads="1"/>
                </p:cNvSpPr>
                <p:nvPr/>
              </p:nvSpPr>
              <p:spPr bwMode="auto">
                <a:xfrm>
                  <a:off x="2570" y="1456"/>
                  <a:ext cx="1" cy="126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6" name="Rectangle 3356"/>
                <p:cNvSpPr>
                  <a:spLocks noChangeArrowheads="1"/>
                </p:cNvSpPr>
                <p:nvPr/>
              </p:nvSpPr>
              <p:spPr bwMode="auto">
                <a:xfrm>
                  <a:off x="2571" y="1456"/>
                  <a:ext cx="1" cy="126"/>
                </a:xfrm>
                <a:prstGeom prst="rect">
                  <a:avLst/>
                </a:prstGeom>
                <a:solidFill>
                  <a:srgbClr val="7D53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7" name="Rectangle 3357"/>
                <p:cNvSpPr>
                  <a:spLocks noChangeArrowheads="1"/>
                </p:cNvSpPr>
                <p:nvPr/>
              </p:nvSpPr>
              <p:spPr bwMode="auto">
                <a:xfrm>
                  <a:off x="2572" y="1456"/>
                  <a:ext cx="2" cy="126"/>
                </a:xfrm>
                <a:prstGeom prst="rect">
                  <a:avLst/>
                </a:prstGeom>
                <a:solidFill>
                  <a:srgbClr val="7C5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8" name="Rectangle 3358"/>
                <p:cNvSpPr>
                  <a:spLocks noChangeArrowheads="1"/>
                </p:cNvSpPr>
                <p:nvPr/>
              </p:nvSpPr>
              <p:spPr bwMode="auto">
                <a:xfrm>
                  <a:off x="2574" y="1456"/>
                  <a:ext cx="2" cy="126"/>
                </a:xfrm>
                <a:prstGeom prst="rect">
                  <a:avLst/>
                </a:prstGeom>
                <a:solidFill>
                  <a:srgbClr val="7A4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79" name="Rectangle 3359"/>
                <p:cNvSpPr>
                  <a:spLocks noChangeArrowheads="1"/>
                </p:cNvSpPr>
                <p:nvPr/>
              </p:nvSpPr>
              <p:spPr bwMode="auto">
                <a:xfrm>
                  <a:off x="2576" y="1456"/>
                  <a:ext cx="1" cy="126"/>
                </a:xfrm>
                <a:prstGeom prst="rect">
                  <a:avLst/>
                </a:prstGeom>
                <a:solidFill>
                  <a:srgbClr val="79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0" name="Rectangle 3360"/>
                <p:cNvSpPr>
                  <a:spLocks noChangeArrowheads="1"/>
                </p:cNvSpPr>
                <p:nvPr/>
              </p:nvSpPr>
              <p:spPr bwMode="auto">
                <a:xfrm>
                  <a:off x="2577" y="1456"/>
                  <a:ext cx="1" cy="126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1" name="Rectangle 3361"/>
                <p:cNvSpPr>
                  <a:spLocks noChangeArrowheads="1"/>
                </p:cNvSpPr>
                <p:nvPr/>
              </p:nvSpPr>
              <p:spPr bwMode="auto">
                <a:xfrm>
                  <a:off x="2578" y="1456"/>
                  <a:ext cx="2" cy="126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2" name="Rectangle 3362"/>
                <p:cNvSpPr>
                  <a:spLocks noChangeArrowheads="1"/>
                </p:cNvSpPr>
                <p:nvPr/>
              </p:nvSpPr>
              <p:spPr bwMode="auto">
                <a:xfrm>
                  <a:off x="2580" y="1456"/>
                  <a:ext cx="1" cy="126"/>
                </a:xfrm>
                <a:prstGeom prst="rect">
                  <a:avLst/>
                </a:prstGeom>
                <a:solidFill>
                  <a:srgbClr val="7647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3" name="Rectangle 3363"/>
                <p:cNvSpPr>
                  <a:spLocks noChangeArrowheads="1"/>
                </p:cNvSpPr>
                <p:nvPr/>
              </p:nvSpPr>
              <p:spPr bwMode="auto">
                <a:xfrm>
                  <a:off x="2581" y="1456"/>
                  <a:ext cx="2" cy="126"/>
                </a:xfrm>
                <a:prstGeom prst="rect">
                  <a:avLst/>
                </a:prstGeom>
                <a:solidFill>
                  <a:srgbClr val="7545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4" name="Rectangle 3364"/>
                <p:cNvSpPr>
                  <a:spLocks noChangeArrowheads="1"/>
                </p:cNvSpPr>
                <p:nvPr/>
              </p:nvSpPr>
              <p:spPr bwMode="auto">
                <a:xfrm>
                  <a:off x="2583" y="1456"/>
                  <a:ext cx="2" cy="126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5" name="Rectangle 3365"/>
                <p:cNvSpPr>
                  <a:spLocks noChangeArrowheads="1"/>
                </p:cNvSpPr>
                <p:nvPr/>
              </p:nvSpPr>
              <p:spPr bwMode="auto">
                <a:xfrm>
                  <a:off x="2585" y="1456"/>
                  <a:ext cx="1" cy="126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6" name="Rectangle 3366"/>
                <p:cNvSpPr>
                  <a:spLocks noChangeArrowheads="1"/>
                </p:cNvSpPr>
                <p:nvPr/>
              </p:nvSpPr>
              <p:spPr bwMode="auto">
                <a:xfrm>
                  <a:off x="2586" y="1456"/>
                  <a:ext cx="2" cy="126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7" name="Rectangle 3367"/>
                <p:cNvSpPr>
                  <a:spLocks noChangeArrowheads="1"/>
                </p:cNvSpPr>
                <p:nvPr/>
              </p:nvSpPr>
              <p:spPr bwMode="auto">
                <a:xfrm>
                  <a:off x="2588" y="1456"/>
                  <a:ext cx="1" cy="126"/>
                </a:xfrm>
                <a:prstGeom prst="rect">
                  <a:avLst/>
                </a:prstGeom>
                <a:solidFill>
                  <a:srgbClr val="723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8" name="Rectangle 3368"/>
                <p:cNvSpPr>
                  <a:spLocks noChangeArrowheads="1"/>
                </p:cNvSpPr>
                <p:nvPr/>
              </p:nvSpPr>
              <p:spPr bwMode="auto">
                <a:xfrm>
                  <a:off x="2589" y="1456"/>
                  <a:ext cx="2" cy="126"/>
                </a:xfrm>
                <a:prstGeom prst="rect">
                  <a:avLst/>
                </a:prstGeom>
                <a:solidFill>
                  <a:srgbClr val="72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89" name="Rectangle 3369"/>
                <p:cNvSpPr>
                  <a:spLocks noChangeArrowheads="1"/>
                </p:cNvSpPr>
                <p:nvPr/>
              </p:nvSpPr>
              <p:spPr bwMode="auto">
                <a:xfrm>
                  <a:off x="2591" y="1456"/>
                  <a:ext cx="1" cy="126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0" name="Rectangle 3370"/>
                <p:cNvSpPr>
                  <a:spLocks noChangeArrowheads="1"/>
                </p:cNvSpPr>
                <p:nvPr/>
              </p:nvSpPr>
              <p:spPr bwMode="auto">
                <a:xfrm>
                  <a:off x="2592" y="1456"/>
                  <a:ext cx="2" cy="126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1" name="Rectangle 3371"/>
                <p:cNvSpPr>
                  <a:spLocks noChangeArrowheads="1"/>
                </p:cNvSpPr>
                <p:nvPr/>
              </p:nvSpPr>
              <p:spPr bwMode="auto">
                <a:xfrm>
                  <a:off x="2594" y="1456"/>
                  <a:ext cx="1" cy="126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2" name="Rectangle 3372"/>
                <p:cNvSpPr>
                  <a:spLocks noChangeArrowheads="1"/>
                </p:cNvSpPr>
                <p:nvPr/>
              </p:nvSpPr>
              <p:spPr bwMode="auto">
                <a:xfrm>
                  <a:off x="2595" y="1456"/>
                  <a:ext cx="2" cy="126"/>
                </a:xfrm>
                <a:prstGeom prst="rect">
                  <a:avLst/>
                </a:prstGeom>
                <a:solidFill>
                  <a:srgbClr val="6F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3" name="Rectangle 3373"/>
                <p:cNvSpPr>
                  <a:spLocks noChangeArrowheads="1"/>
                </p:cNvSpPr>
                <p:nvPr/>
              </p:nvSpPr>
              <p:spPr bwMode="auto">
                <a:xfrm>
                  <a:off x="2597" y="1456"/>
                  <a:ext cx="1" cy="126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4" name="Rectangle 3374"/>
                <p:cNvSpPr>
                  <a:spLocks noChangeArrowheads="1"/>
                </p:cNvSpPr>
                <p:nvPr/>
              </p:nvSpPr>
              <p:spPr bwMode="auto">
                <a:xfrm>
                  <a:off x="2598" y="1456"/>
                  <a:ext cx="2" cy="126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5" name="Rectangle 3375"/>
                <p:cNvSpPr>
                  <a:spLocks noChangeArrowheads="1"/>
                </p:cNvSpPr>
                <p:nvPr/>
              </p:nvSpPr>
              <p:spPr bwMode="auto">
                <a:xfrm>
                  <a:off x="2600" y="1456"/>
                  <a:ext cx="2" cy="126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6" name="Rectangle 3376"/>
                <p:cNvSpPr>
                  <a:spLocks noChangeArrowheads="1"/>
                </p:cNvSpPr>
                <p:nvPr/>
              </p:nvSpPr>
              <p:spPr bwMode="auto">
                <a:xfrm>
                  <a:off x="2602" y="1456"/>
                  <a:ext cx="1" cy="126"/>
                </a:xfrm>
                <a:prstGeom prst="rect">
                  <a:avLst/>
                </a:prstGeom>
                <a:solidFill>
                  <a:srgbClr val="6B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7" name="Rectangle 3377"/>
                <p:cNvSpPr>
                  <a:spLocks noChangeArrowheads="1"/>
                </p:cNvSpPr>
                <p:nvPr/>
              </p:nvSpPr>
              <p:spPr bwMode="auto">
                <a:xfrm>
                  <a:off x="2603" y="1456"/>
                  <a:ext cx="1" cy="126"/>
                </a:xfrm>
                <a:prstGeom prst="rect">
                  <a:avLst/>
                </a:prstGeom>
                <a:solidFill>
                  <a:srgbClr val="6B2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8" name="Rectangle 3378"/>
                <p:cNvSpPr>
                  <a:spLocks noChangeArrowheads="1"/>
                </p:cNvSpPr>
                <p:nvPr/>
              </p:nvSpPr>
              <p:spPr bwMode="auto">
                <a:xfrm>
                  <a:off x="2604" y="1456"/>
                  <a:ext cx="2" cy="126"/>
                </a:xfrm>
                <a:prstGeom prst="rect">
                  <a:avLst/>
                </a:prstGeom>
                <a:solidFill>
                  <a:srgbClr val="6B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699" name="Rectangle 3379"/>
                <p:cNvSpPr>
                  <a:spLocks noChangeArrowheads="1"/>
                </p:cNvSpPr>
                <p:nvPr/>
              </p:nvSpPr>
              <p:spPr bwMode="auto">
                <a:xfrm>
                  <a:off x="2606" y="1456"/>
                  <a:ext cx="1" cy="126"/>
                </a:xfrm>
                <a:prstGeom prst="rect">
                  <a:avLst/>
                </a:prstGeom>
                <a:solidFill>
                  <a:srgbClr val="6A2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0" name="Rectangle 3380"/>
                <p:cNvSpPr>
                  <a:spLocks noChangeArrowheads="1"/>
                </p:cNvSpPr>
                <p:nvPr/>
              </p:nvSpPr>
              <p:spPr bwMode="auto">
                <a:xfrm>
                  <a:off x="2607" y="1456"/>
                  <a:ext cx="1" cy="126"/>
                </a:xfrm>
                <a:prstGeom prst="rect">
                  <a:avLst/>
                </a:prstGeom>
                <a:solidFill>
                  <a:srgbClr val="6A23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1" name="Rectangle 3381"/>
                <p:cNvSpPr>
                  <a:spLocks noChangeArrowheads="1"/>
                </p:cNvSpPr>
                <p:nvPr/>
              </p:nvSpPr>
              <p:spPr bwMode="auto">
                <a:xfrm>
                  <a:off x="2608" y="1456"/>
                  <a:ext cx="1" cy="126"/>
                </a:xfrm>
                <a:prstGeom prst="rect">
                  <a:avLst/>
                </a:prstGeom>
                <a:solidFill>
                  <a:srgbClr val="6921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2" name="Rectangle 3382"/>
                <p:cNvSpPr>
                  <a:spLocks noChangeArrowheads="1"/>
                </p:cNvSpPr>
                <p:nvPr/>
              </p:nvSpPr>
              <p:spPr bwMode="auto">
                <a:xfrm>
                  <a:off x="2609" y="1456"/>
                  <a:ext cx="1" cy="126"/>
                </a:xfrm>
                <a:prstGeom prst="rect">
                  <a:avLst/>
                </a:prstGeom>
                <a:solidFill>
                  <a:srgbClr val="691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3" name="Rectangle 3383"/>
                <p:cNvSpPr>
                  <a:spLocks noChangeArrowheads="1"/>
                </p:cNvSpPr>
                <p:nvPr/>
              </p:nvSpPr>
              <p:spPr bwMode="auto">
                <a:xfrm>
                  <a:off x="2610" y="1456"/>
                  <a:ext cx="1" cy="126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4" name="Rectangle 3384"/>
                <p:cNvSpPr>
                  <a:spLocks noChangeArrowheads="1"/>
                </p:cNvSpPr>
                <p:nvPr/>
              </p:nvSpPr>
              <p:spPr bwMode="auto">
                <a:xfrm>
                  <a:off x="2611" y="1456"/>
                  <a:ext cx="2" cy="126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5" name="Rectangle 3385"/>
                <p:cNvSpPr>
                  <a:spLocks noChangeArrowheads="1"/>
                </p:cNvSpPr>
                <p:nvPr/>
              </p:nvSpPr>
              <p:spPr bwMode="auto">
                <a:xfrm>
                  <a:off x="2613" y="1456"/>
                  <a:ext cx="1" cy="126"/>
                </a:xfrm>
                <a:prstGeom prst="rect">
                  <a:avLst/>
                </a:prstGeom>
                <a:solidFill>
                  <a:srgbClr val="681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6" name="Rectangle 3386"/>
                <p:cNvSpPr>
                  <a:spLocks noChangeArrowheads="1"/>
                </p:cNvSpPr>
                <p:nvPr/>
              </p:nvSpPr>
              <p:spPr bwMode="auto">
                <a:xfrm>
                  <a:off x="2613" y="1456"/>
                  <a:ext cx="1" cy="126"/>
                </a:xfrm>
                <a:prstGeom prst="rect">
                  <a:avLst/>
                </a:prstGeom>
                <a:solidFill>
                  <a:srgbClr val="681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7" name="Rectangle 3387"/>
                <p:cNvSpPr>
                  <a:spLocks noChangeArrowheads="1"/>
                </p:cNvSpPr>
                <p:nvPr/>
              </p:nvSpPr>
              <p:spPr bwMode="auto">
                <a:xfrm>
                  <a:off x="2614" y="1456"/>
                  <a:ext cx="1" cy="126"/>
                </a:xfrm>
                <a:prstGeom prst="rect">
                  <a:avLst/>
                </a:prstGeom>
                <a:solidFill>
                  <a:srgbClr val="671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8" name="Rectangle 3388"/>
                <p:cNvSpPr>
                  <a:spLocks noChangeArrowheads="1"/>
                </p:cNvSpPr>
                <p:nvPr/>
              </p:nvSpPr>
              <p:spPr bwMode="auto">
                <a:xfrm>
                  <a:off x="2615" y="1456"/>
                  <a:ext cx="1" cy="12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09" name="Rectangle 3389"/>
                <p:cNvSpPr>
                  <a:spLocks noChangeArrowheads="1"/>
                </p:cNvSpPr>
                <p:nvPr/>
              </p:nvSpPr>
              <p:spPr bwMode="auto">
                <a:xfrm>
                  <a:off x="2616" y="1456"/>
                  <a:ext cx="1" cy="12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0" name="Rectangle 3390"/>
                <p:cNvSpPr>
                  <a:spLocks noChangeArrowheads="1"/>
                </p:cNvSpPr>
                <p:nvPr/>
              </p:nvSpPr>
              <p:spPr bwMode="auto">
                <a:xfrm>
                  <a:off x="2617" y="1456"/>
                  <a:ext cx="1" cy="126"/>
                </a:xfrm>
                <a:prstGeom prst="rect">
                  <a:avLst/>
                </a:prstGeom>
                <a:solidFill>
                  <a:srgbClr val="670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1" name="Rectangle 3391"/>
                <p:cNvSpPr>
                  <a:spLocks noChangeArrowheads="1"/>
                </p:cNvSpPr>
                <p:nvPr/>
              </p:nvSpPr>
              <p:spPr bwMode="auto">
                <a:xfrm>
                  <a:off x="2617" y="1456"/>
                  <a:ext cx="1" cy="126"/>
                </a:xfrm>
                <a:prstGeom prst="rect">
                  <a:avLst/>
                </a:prstGeom>
                <a:solidFill>
                  <a:srgbClr val="670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2" name="Rectangle 3392"/>
                <p:cNvSpPr>
                  <a:spLocks noChangeArrowheads="1"/>
                </p:cNvSpPr>
                <p:nvPr/>
              </p:nvSpPr>
              <p:spPr bwMode="auto">
                <a:xfrm>
                  <a:off x="2618" y="1456"/>
                  <a:ext cx="1" cy="126"/>
                </a:xfrm>
                <a:prstGeom prst="rect">
                  <a:avLst/>
                </a:prstGeom>
                <a:solidFill>
                  <a:srgbClr val="660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3" name="Rectangle 3393"/>
                <p:cNvSpPr>
                  <a:spLocks noChangeArrowheads="1"/>
                </p:cNvSpPr>
                <p:nvPr/>
              </p:nvSpPr>
              <p:spPr bwMode="auto">
                <a:xfrm>
                  <a:off x="2618" y="1456"/>
                  <a:ext cx="1" cy="126"/>
                </a:xfrm>
                <a:prstGeom prst="rect">
                  <a:avLst/>
                </a:prstGeom>
                <a:solidFill>
                  <a:srgbClr val="660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4" name="Rectangle 3394"/>
                <p:cNvSpPr>
                  <a:spLocks noChangeArrowheads="1"/>
                </p:cNvSpPr>
                <p:nvPr/>
              </p:nvSpPr>
              <p:spPr bwMode="auto">
                <a:xfrm>
                  <a:off x="2103" y="1456"/>
                  <a:ext cx="516" cy="126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7874" name="Group 3554"/>
              <p:cNvGrpSpPr>
                <a:grpSpLocks/>
              </p:cNvGrpSpPr>
              <p:nvPr/>
            </p:nvGrpSpPr>
            <p:grpSpPr bwMode="auto">
              <a:xfrm>
                <a:off x="2306" y="1582"/>
                <a:ext cx="94" cy="92"/>
                <a:chOff x="2306" y="1582"/>
                <a:chExt cx="94" cy="92"/>
              </a:xfrm>
            </p:grpSpPr>
            <p:sp>
              <p:nvSpPr>
                <p:cNvPr id="827716" name="Rectangle 3396"/>
                <p:cNvSpPr>
                  <a:spLocks noChangeArrowheads="1"/>
                </p:cNvSpPr>
                <p:nvPr/>
              </p:nvSpPr>
              <p:spPr bwMode="auto">
                <a:xfrm>
                  <a:off x="2306" y="1582"/>
                  <a:ext cx="1" cy="92"/>
                </a:xfrm>
                <a:prstGeom prst="rect">
                  <a:avLst/>
                </a:prstGeom>
                <a:solidFill>
                  <a:srgbClr val="660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7" name="Rectangle 3397"/>
                <p:cNvSpPr>
                  <a:spLocks noChangeArrowheads="1"/>
                </p:cNvSpPr>
                <p:nvPr/>
              </p:nvSpPr>
              <p:spPr bwMode="auto">
                <a:xfrm>
                  <a:off x="2307" y="1582"/>
                  <a:ext cx="1" cy="92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8" name="Rectangle 3398"/>
                <p:cNvSpPr>
                  <a:spLocks noChangeArrowheads="1"/>
                </p:cNvSpPr>
                <p:nvPr/>
              </p:nvSpPr>
              <p:spPr bwMode="auto">
                <a:xfrm>
                  <a:off x="2307" y="1582"/>
                  <a:ext cx="1" cy="92"/>
                </a:xfrm>
                <a:prstGeom prst="rect">
                  <a:avLst/>
                </a:prstGeom>
                <a:solidFill>
                  <a:srgbClr val="671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19" name="Rectangle 3399"/>
                <p:cNvSpPr>
                  <a:spLocks noChangeArrowheads="1"/>
                </p:cNvSpPr>
                <p:nvPr/>
              </p:nvSpPr>
              <p:spPr bwMode="auto">
                <a:xfrm>
                  <a:off x="2308" y="1582"/>
                  <a:ext cx="1" cy="92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0" name="Rectangle 3400"/>
                <p:cNvSpPr>
                  <a:spLocks noChangeArrowheads="1"/>
                </p:cNvSpPr>
                <p:nvPr/>
              </p:nvSpPr>
              <p:spPr bwMode="auto">
                <a:xfrm>
                  <a:off x="2308" y="1582"/>
                  <a:ext cx="1" cy="92"/>
                </a:xfrm>
                <a:prstGeom prst="rect">
                  <a:avLst/>
                </a:prstGeom>
                <a:solidFill>
                  <a:srgbClr val="692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1" name="Rectangle 3401"/>
                <p:cNvSpPr>
                  <a:spLocks noChangeArrowheads="1"/>
                </p:cNvSpPr>
                <p:nvPr/>
              </p:nvSpPr>
              <p:spPr bwMode="auto">
                <a:xfrm>
                  <a:off x="2309" y="1582"/>
                  <a:ext cx="1" cy="92"/>
                </a:xfrm>
                <a:prstGeom prst="rect">
                  <a:avLst/>
                </a:prstGeom>
                <a:solidFill>
                  <a:srgbClr val="6A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2" name="Rectangle 3402"/>
                <p:cNvSpPr>
                  <a:spLocks noChangeArrowheads="1"/>
                </p:cNvSpPr>
                <p:nvPr/>
              </p:nvSpPr>
              <p:spPr bwMode="auto">
                <a:xfrm>
                  <a:off x="2309" y="1582"/>
                  <a:ext cx="1" cy="92"/>
                </a:xfrm>
                <a:prstGeom prst="rect">
                  <a:avLst/>
                </a:prstGeom>
                <a:solidFill>
                  <a:srgbClr val="6B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3" name="Rectangle 3403"/>
                <p:cNvSpPr>
                  <a:spLocks noChangeArrowheads="1"/>
                </p:cNvSpPr>
                <p:nvPr/>
              </p:nvSpPr>
              <p:spPr bwMode="auto">
                <a:xfrm>
                  <a:off x="2310" y="1582"/>
                  <a:ext cx="1" cy="92"/>
                </a:xfrm>
                <a:prstGeom prst="rect">
                  <a:avLst/>
                </a:prstGeom>
                <a:solidFill>
                  <a:srgbClr val="6D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4" name="Rectangle 3404"/>
                <p:cNvSpPr>
                  <a:spLocks noChangeArrowheads="1"/>
                </p:cNvSpPr>
                <p:nvPr/>
              </p:nvSpPr>
              <p:spPr bwMode="auto">
                <a:xfrm>
                  <a:off x="2310" y="1582"/>
                  <a:ext cx="1" cy="92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5" name="Rectangle 3405"/>
                <p:cNvSpPr>
                  <a:spLocks noChangeArrowheads="1"/>
                </p:cNvSpPr>
                <p:nvPr/>
              </p:nvSpPr>
              <p:spPr bwMode="auto">
                <a:xfrm>
                  <a:off x="2311" y="1582"/>
                  <a:ext cx="1" cy="92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6" name="Rectangle 3406"/>
                <p:cNvSpPr>
                  <a:spLocks noChangeArrowheads="1"/>
                </p:cNvSpPr>
                <p:nvPr/>
              </p:nvSpPr>
              <p:spPr bwMode="auto">
                <a:xfrm>
                  <a:off x="2311" y="1582"/>
                  <a:ext cx="1" cy="92"/>
                </a:xfrm>
                <a:prstGeom prst="rect">
                  <a:avLst/>
                </a:prstGeom>
                <a:solidFill>
                  <a:srgbClr val="71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7" name="Rectangle 3407"/>
                <p:cNvSpPr>
                  <a:spLocks noChangeArrowheads="1"/>
                </p:cNvSpPr>
                <p:nvPr/>
              </p:nvSpPr>
              <p:spPr bwMode="auto">
                <a:xfrm>
                  <a:off x="2311" y="1582"/>
                  <a:ext cx="1" cy="92"/>
                </a:xfrm>
                <a:prstGeom prst="rect">
                  <a:avLst/>
                </a:prstGeom>
                <a:solidFill>
                  <a:srgbClr val="723C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8" name="Rectangle 3408"/>
                <p:cNvSpPr>
                  <a:spLocks noChangeArrowheads="1"/>
                </p:cNvSpPr>
                <p:nvPr/>
              </p:nvSpPr>
              <p:spPr bwMode="auto">
                <a:xfrm>
                  <a:off x="2312" y="1582"/>
                  <a:ext cx="1" cy="92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29" name="Rectangle 3409"/>
                <p:cNvSpPr>
                  <a:spLocks noChangeArrowheads="1"/>
                </p:cNvSpPr>
                <p:nvPr/>
              </p:nvSpPr>
              <p:spPr bwMode="auto">
                <a:xfrm>
                  <a:off x="2312" y="1582"/>
                  <a:ext cx="1" cy="92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0" name="Rectangle 3410"/>
                <p:cNvSpPr>
                  <a:spLocks noChangeArrowheads="1"/>
                </p:cNvSpPr>
                <p:nvPr/>
              </p:nvSpPr>
              <p:spPr bwMode="auto">
                <a:xfrm>
                  <a:off x="2313" y="1582"/>
                  <a:ext cx="1" cy="92"/>
                </a:xfrm>
                <a:prstGeom prst="rect">
                  <a:avLst/>
                </a:prstGeom>
                <a:solidFill>
                  <a:srgbClr val="7746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1" name="Rectangle 3411"/>
                <p:cNvSpPr>
                  <a:spLocks noChangeArrowheads="1"/>
                </p:cNvSpPr>
                <p:nvPr/>
              </p:nvSpPr>
              <p:spPr bwMode="auto">
                <a:xfrm>
                  <a:off x="2313" y="1582"/>
                  <a:ext cx="1" cy="92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2" name="Rectangle 3412"/>
                <p:cNvSpPr>
                  <a:spLocks noChangeArrowheads="1"/>
                </p:cNvSpPr>
                <p:nvPr/>
              </p:nvSpPr>
              <p:spPr bwMode="auto">
                <a:xfrm>
                  <a:off x="2314" y="1582"/>
                  <a:ext cx="1" cy="92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3" name="Rectangle 3413"/>
                <p:cNvSpPr>
                  <a:spLocks noChangeArrowheads="1"/>
                </p:cNvSpPr>
                <p:nvPr/>
              </p:nvSpPr>
              <p:spPr bwMode="auto">
                <a:xfrm>
                  <a:off x="2314" y="1582"/>
                  <a:ext cx="1" cy="92"/>
                </a:xfrm>
                <a:prstGeom prst="rect">
                  <a:avLst/>
                </a:prstGeom>
                <a:solidFill>
                  <a:srgbClr val="7C5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4" name="Rectangle 3414"/>
                <p:cNvSpPr>
                  <a:spLocks noChangeArrowheads="1"/>
                </p:cNvSpPr>
                <p:nvPr/>
              </p:nvSpPr>
              <p:spPr bwMode="auto">
                <a:xfrm>
                  <a:off x="2315" y="1582"/>
                  <a:ext cx="1" cy="92"/>
                </a:xfrm>
                <a:prstGeom prst="rect">
                  <a:avLst/>
                </a:prstGeom>
                <a:solidFill>
                  <a:srgbClr val="7D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5" name="Rectangle 3415"/>
                <p:cNvSpPr>
                  <a:spLocks noChangeArrowheads="1"/>
                </p:cNvSpPr>
                <p:nvPr/>
              </p:nvSpPr>
              <p:spPr bwMode="auto">
                <a:xfrm>
                  <a:off x="2315" y="1582"/>
                  <a:ext cx="1" cy="92"/>
                </a:xfrm>
                <a:prstGeom prst="rect">
                  <a:avLst/>
                </a:prstGeom>
                <a:solidFill>
                  <a:srgbClr val="7F5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6" name="Rectangle 3416"/>
                <p:cNvSpPr>
                  <a:spLocks noChangeArrowheads="1"/>
                </p:cNvSpPr>
                <p:nvPr/>
              </p:nvSpPr>
              <p:spPr bwMode="auto">
                <a:xfrm>
                  <a:off x="2316" y="1582"/>
                  <a:ext cx="1" cy="92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7" name="Rectangle 3417"/>
                <p:cNvSpPr>
                  <a:spLocks noChangeArrowheads="1"/>
                </p:cNvSpPr>
                <p:nvPr/>
              </p:nvSpPr>
              <p:spPr bwMode="auto">
                <a:xfrm>
                  <a:off x="2316" y="1582"/>
                  <a:ext cx="1" cy="92"/>
                </a:xfrm>
                <a:prstGeom prst="rect">
                  <a:avLst/>
                </a:prstGeom>
                <a:solidFill>
                  <a:srgbClr val="84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8" name="Rectangle 3418"/>
                <p:cNvSpPr>
                  <a:spLocks noChangeArrowheads="1"/>
                </p:cNvSpPr>
                <p:nvPr/>
              </p:nvSpPr>
              <p:spPr bwMode="auto">
                <a:xfrm>
                  <a:off x="2317" y="1582"/>
                  <a:ext cx="1" cy="92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39" name="Rectangle 3419"/>
                <p:cNvSpPr>
                  <a:spLocks noChangeArrowheads="1"/>
                </p:cNvSpPr>
                <p:nvPr/>
              </p:nvSpPr>
              <p:spPr bwMode="auto">
                <a:xfrm>
                  <a:off x="2317" y="1582"/>
                  <a:ext cx="1" cy="92"/>
                </a:xfrm>
                <a:prstGeom prst="rect">
                  <a:avLst/>
                </a:prstGeom>
                <a:solidFill>
                  <a:srgbClr val="88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0" name="Rectangle 3420"/>
                <p:cNvSpPr>
                  <a:spLocks noChangeArrowheads="1"/>
                </p:cNvSpPr>
                <p:nvPr/>
              </p:nvSpPr>
              <p:spPr bwMode="auto">
                <a:xfrm>
                  <a:off x="2318" y="1582"/>
                  <a:ext cx="1" cy="92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1" name="Rectangle 3421"/>
                <p:cNvSpPr>
                  <a:spLocks noChangeArrowheads="1"/>
                </p:cNvSpPr>
                <p:nvPr/>
              </p:nvSpPr>
              <p:spPr bwMode="auto">
                <a:xfrm>
                  <a:off x="2318" y="1582"/>
                  <a:ext cx="1" cy="92"/>
                </a:xfrm>
                <a:prstGeom prst="rect">
                  <a:avLst/>
                </a:prstGeom>
                <a:solidFill>
                  <a:srgbClr val="8C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2" name="Rectangle 3422"/>
                <p:cNvSpPr>
                  <a:spLocks noChangeArrowheads="1"/>
                </p:cNvSpPr>
                <p:nvPr/>
              </p:nvSpPr>
              <p:spPr bwMode="auto">
                <a:xfrm>
                  <a:off x="2319" y="1582"/>
                  <a:ext cx="1" cy="92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3" name="Rectangle 3423"/>
                <p:cNvSpPr>
                  <a:spLocks noChangeArrowheads="1"/>
                </p:cNvSpPr>
                <p:nvPr/>
              </p:nvSpPr>
              <p:spPr bwMode="auto">
                <a:xfrm>
                  <a:off x="2319" y="1582"/>
                  <a:ext cx="1" cy="92"/>
                </a:xfrm>
                <a:prstGeom prst="rect">
                  <a:avLst/>
                </a:prstGeom>
                <a:solidFill>
                  <a:srgbClr val="9175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4" name="Rectangle 3424"/>
                <p:cNvSpPr>
                  <a:spLocks noChangeArrowheads="1"/>
                </p:cNvSpPr>
                <p:nvPr/>
              </p:nvSpPr>
              <p:spPr bwMode="auto">
                <a:xfrm>
                  <a:off x="2320" y="1582"/>
                  <a:ext cx="1" cy="92"/>
                </a:xfrm>
                <a:prstGeom prst="rect">
                  <a:avLst/>
                </a:prstGeom>
                <a:solidFill>
                  <a:srgbClr val="93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5" name="Rectangle 3425"/>
                <p:cNvSpPr>
                  <a:spLocks noChangeArrowheads="1"/>
                </p:cNvSpPr>
                <p:nvPr/>
              </p:nvSpPr>
              <p:spPr bwMode="auto">
                <a:xfrm>
                  <a:off x="2320" y="1582"/>
                  <a:ext cx="1" cy="92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6" name="Rectangle 3426"/>
                <p:cNvSpPr>
                  <a:spLocks noChangeArrowheads="1"/>
                </p:cNvSpPr>
                <p:nvPr/>
              </p:nvSpPr>
              <p:spPr bwMode="auto">
                <a:xfrm>
                  <a:off x="2321" y="1582"/>
                  <a:ext cx="1" cy="92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7" name="Rectangle 3427"/>
                <p:cNvSpPr>
                  <a:spLocks noChangeArrowheads="1"/>
                </p:cNvSpPr>
                <p:nvPr/>
              </p:nvSpPr>
              <p:spPr bwMode="auto">
                <a:xfrm>
                  <a:off x="2321" y="1582"/>
                  <a:ext cx="1" cy="92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8" name="Rectangle 3428"/>
                <p:cNvSpPr>
                  <a:spLocks noChangeArrowheads="1"/>
                </p:cNvSpPr>
                <p:nvPr/>
              </p:nvSpPr>
              <p:spPr bwMode="auto">
                <a:xfrm>
                  <a:off x="2322" y="1582"/>
                  <a:ext cx="1" cy="92"/>
                </a:xfrm>
                <a:prstGeom prst="rect">
                  <a:avLst/>
                </a:prstGeom>
                <a:solidFill>
                  <a:srgbClr val="9D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49" name="Rectangle 3429"/>
                <p:cNvSpPr>
                  <a:spLocks noChangeArrowheads="1"/>
                </p:cNvSpPr>
                <p:nvPr/>
              </p:nvSpPr>
              <p:spPr bwMode="auto">
                <a:xfrm>
                  <a:off x="2322" y="1582"/>
                  <a:ext cx="1" cy="92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0" name="Rectangle 3430"/>
                <p:cNvSpPr>
                  <a:spLocks noChangeArrowheads="1"/>
                </p:cNvSpPr>
                <p:nvPr/>
              </p:nvSpPr>
              <p:spPr bwMode="auto">
                <a:xfrm>
                  <a:off x="2323" y="1582"/>
                  <a:ext cx="1" cy="92"/>
                </a:xfrm>
                <a:prstGeom prst="rect">
                  <a:avLst/>
                </a:prstGeom>
                <a:solidFill>
                  <a:srgbClr val="A28D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1" name="Rectangle 3431"/>
                <p:cNvSpPr>
                  <a:spLocks noChangeArrowheads="1"/>
                </p:cNvSpPr>
                <p:nvPr/>
              </p:nvSpPr>
              <p:spPr bwMode="auto">
                <a:xfrm>
                  <a:off x="2323" y="1582"/>
                  <a:ext cx="1" cy="92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2" name="Rectangle 3432"/>
                <p:cNvSpPr>
                  <a:spLocks noChangeArrowheads="1"/>
                </p:cNvSpPr>
                <p:nvPr/>
              </p:nvSpPr>
              <p:spPr bwMode="auto">
                <a:xfrm>
                  <a:off x="2324" y="1582"/>
                  <a:ext cx="1" cy="92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3" name="Rectangle 3433"/>
                <p:cNvSpPr>
                  <a:spLocks noChangeArrowheads="1"/>
                </p:cNvSpPr>
                <p:nvPr/>
              </p:nvSpPr>
              <p:spPr bwMode="auto">
                <a:xfrm>
                  <a:off x="2324" y="1582"/>
                  <a:ext cx="1" cy="92"/>
                </a:xfrm>
                <a:prstGeom prst="rect">
                  <a:avLst/>
                </a:prstGeom>
                <a:solidFill>
                  <a:srgbClr val="AA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4" name="Rectangle 3434"/>
                <p:cNvSpPr>
                  <a:spLocks noChangeArrowheads="1"/>
                </p:cNvSpPr>
                <p:nvPr/>
              </p:nvSpPr>
              <p:spPr bwMode="auto">
                <a:xfrm>
                  <a:off x="2325" y="1582"/>
                  <a:ext cx="1" cy="92"/>
                </a:xfrm>
                <a:prstGeom prst="rect">
                  <a:avLst/>
                </a:prstGeom>
                <a:solidFill>
                  <a:srgbClr val="AC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5" name="Rectangle 3435"/>
                <p:cNvSpPr>
                  <a:spLocks noChangeArrowheads="1"/>
                </p:cNvSpPr>
                <p:nvPr/>
              </p:nvSpPr>
              <p:spPr bwMode="auto">
                <a:xfrm>
                  <a:off x="2325" y="1582"/>
                  <a:ext cx="1" cy="92"/>
                </a:xfrm>
                <a:prstGeom prst="rect">
                  <a:avLst/>
                </a:prstGeom>
                <a:solidFill>
                  <a:srgbClr val="AF9F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6" name="Rectangle 3436"/>
                <p:cNvSpPr>
                  <a:spLocks noChangeArrowheads="1"/>
                </p:cNvSpPr>
                <p:nvPr/>
              </p:nvSpPr>
              <p:spPr bwMode="auto">
                <a:xfrm>
                  <a:off x="2326" y="1582"/>
                  <a:ext cx="1" cy="92"/>
                </a:xfrm>
                <a:prstGeom prst="rect">
                  <a:avLst/>
                </a:prstGeom>
                <a:solidFill>
                  <a:srgbClr val="B1A2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7" name="Rectangle 3437"/>
                <p:cNvSpPr>
                  <a:spLocks noChangeArrowheads="1"/>
                </p:cNvSpPr>
                <p:nvPr/>
              </p:nvSpPr>
              <p:spPr bwMode="auto">
                <a:xfrm>
                  <a:off x="2326" y="1582"/>
                  <a:ext cx="1" cy="92"/>
                </a:xfrm>
                <a:prstGeom prst="rect">
                  <a:avLst/>
                </a:prstGeom>
                <a:solidFill>
                  <a:srgbClr val="B4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8" name="Rectangle 3438"/>
                <p:cNvSpPr>
                  <a:spLocks noChangeArrowheads="1"/>
                </p:cNvSpPr>
                <p:nvPr/>
              </p:nvSpPr>
              <p:spPr bwMode="auto">
                <a:xfrm>
                  <a:off x="2327" y="1582"/>
                  <a:ext cx="1" cy="92"/>
                </a:xfrm>
                <a:prstGeom prst="rect">
                  <a:avLst/>
                </a:prstGeom>
                <a:solidFill>
                  <a:srgbClr val="B7A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59" name="Rectangle 3439"/>
                <p:cNvSpPr>
                  <a:spLocks noChangeArrowheads="1"/>
                </p:cNvSpPr>
                <p:nvPr/>
              </p:nvSpPr>
              <p:spPr bwMode="auto">
                <a:xfrm>
                  <a:off x="2327" y="1582"/>
                  <a:ext cx="1" cy="92"/>
                </a:xfrm>
                <a:prstGeom prst="rect">
                  <a:avLst/>
                </a:prstGeom>
                <a:solidFill>
                  <a:srgbClr val="B9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0" name="Rectangle 3440"/>
                <p:cNvSpPr>
                  <a:spLocks noChangeArrowheads="1"/>
                </p:cNvSpPr>
                <p:nvPr/>
              </p:nvSpPr>
              <p:spPr bwMode="auto">
                <a:xfrm>
                  <a:off x="2328" y="1582"/>
                  <a:ext cx="1" cy="92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1" name="Rectangle 3441"/>
                <p:cNvSpPr>
                  <a:spLocks noChangeArrowheads="1"/>
                </p:cNvSpPr>
                <p:nvPr/>
              </p:nvSpPr>
              <p:spPr bwMode="auto">
                <a:xfrm>
                  <a:off x="2328" y="1582"/>
                  <a:ext cx="1" cy="92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2" name="Rectangle 3442"/>
                <p:cNvSpPr>
                  <a:spLocks noChangeArrowheads="1"/>
                </p:cNvSpPr>
                <p:nvPr/>
              </p:nvSpPr>
              <p:spPr bwMode="auto">
                <a:xfrm>
                  <a:off x="2329" y="1582"/>
                  <a:ext cx="1" cy="92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3" name="Rectangle 3443"/>
                <p:cNvSpPr>
                  <a:spLocks noChangeArrowheads="1"/>
                </p:cNvSpPr>
                <p:nvPr/>
              </p:nvSpPr>
              <p:spPr bwMode="auto">
                <a:xfrm>
                  <a:off x="2329" y="1582"/>
                  <a:ext cx="1" cy="92"/>
                </a:xfrm>
                <a:prstGeom prst="rect">
                  <a:avLst/>
                </a:prstGeom>
                <a:solidFill>
                  <a:srgbClr val="C3B8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4" name="Rectangle 3444"/>
                <p:cNvSpPr>
                  <a:spLocks noChangeArrowheads="1"/>
                </p:cNvSpPr>
                <p:nvPr/>
              </p:nvSpPr>
              <p:spPr bwMode="auto">
                <a:xfrm>
                  <a:off x="2329" y="1582"/>
                  <a:ext cx="1" cy="92"/>
                </a:xfrm>
                <a:prstGeom prst="rect">
                  <a:avLst/>
                </a:prstGeom>
                <a:solidFill>
                  <a:srgbClr val="C6BB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5" name="Rectangle 3445"/>
                <p:cNvSpPr>
                  <a:spLocks noChangeArrowheads="1"/>
                </p:cNvSpPr>
                <p:nvPr/>
              </p:nvSpPr>
              <p:spPr bwMode="auto">
                <a:xfrm>
                  <a:off x="2330" y="1582"/>
                  <a:ext cx="1" cy="92"/>
                </a:xfrm>
                <a:prstGeom prst="rect">
                  <a:avLst/>
                </a:prstGeom>
                <a:solidFill>
                  <a:srgbClr val="C8B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6" name="Rectangle 3446"/>
                <p:cNvSpPr>
                  <a:spLocks noChangeArrowheads="1"/>
                </p:cNvSpPr>
                <p:nvPr/>
              </p:nvSpPr>
              <p:spPr bwMode="auto">
                <a:xfrm>
                  <a:off x="2330" y="1582"/>
                  <a:ext cx="1" cy="92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7" name="Rectangle 3447"/>
                <p:cNvSpPr>
                  <a:spLocks noChangeArrowheads="1"/>
                </p:cNvSpPr>
                <p:nvPr/>
              </p:nvSpPr>
              <p:spPr bwMode="auto">
                <a:xfrm>
                  <a:off x="2331" y="1582"/>
                  <a:ext cx="1" cy="92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8" name="Rectangle 3448"/>
                <p:cNvSpPr>
                  <a:spLocks noChangeArrowheads="1"/>
                </p:cNvSpPr>
                <p:nvPr/>
              </p:nvSpPr>
              <p:spPr bwMode="auto">
                <a:xfrm>
                  <a:off x="2331" y="1582"/>
                  <a:ext cx="1" cy="92"/>
                </a:xfrm>
                <a:prstGeom prst="rect">
                  <a:avLst/>
                </a:prstGeom>
                <a:solidFill>
                  <a:srgbClr val="CFC6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69" name="Rectangle 3449"/>
                <p:cNvSpPr>
                  <a:spLocks noChangeArrowheads="1"/>
                </p:cNvSpPr>
                <p:nvPr/>
              </p:nvSpPr>
              <p:spPr bwMode="auto">
                <a:xfrm>
                  <a:off x="2332" y="1582"/>
                  <a:ext cx="1" cy="92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0" name="Rectangle 3450"/>
                <p:cNvSpPr>
                  <a:spLocks noChangeArrowheads="1"/>
                </p:cNvSpPr>
                <p:nvPr/>
              </p:nvSpPr>
              <p:spPr bwMode="auto">
                <a:xfrm>
                  <a:off x="2332" y="1582"/>
                  <a:ext cx="1" cy="92"/>
                </a:xfrm>
                <a:prstGeom prst="rect">
                  <a:avLst/>
                </a:prstGeom>
                <a:solidFill>
                  <a:srgbClr val="D4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1" name="Rectangle 3451"/>
                <p:cNvSpPr>
                  <a:spLocks noChangeArrowheads="1"/>
                </p:cNvSpPr>
                <p:nvPr/>
              </p:nvSpPr>
              <p:spPr bwMode="auto">
                <a:xfrm>
                  <a:off x="2333" y="1582"/>
                  <a:ext cx="1" cy="92"/>
                </a:xfrm>
                <a:prstGeom prst="rect">
                  <a:avLst/>
                </a:prstGeom>
                <a:solidFill>
                  <a:srgbClr val="D6CE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2" name="Rectangle 3452"/>
                <p:cNvSpPr>
                  <a:spLocks noChangeArrowheads="1"/>
                </p:cNvSpPr>
                <p:nvPr/>
              </p:nvSpPr>
              <p:spPr bwMode="auto">
                <a:xfrm>
                  <a:off x="2333" y="1582"/>
                  <a:ext cx="1" cy="92"/>
                </a:xfrm>
                <a:prstGeom prst="rect">
                  <a:avLst/>
                </a:prstGeom>
                <a:solidFill>
                  <a:srgbClr val="D8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3" name="Rectangle 3453"/>
                <p:cNvSpPr>
                  <a:spLocks noChangeArrowheads="1"/>
                </p:cNvSpPr>
                <p:nvPr/>
              </p:nvSpPr>
              <p:spPr bwMode="auto">
                <a:xfrm>
                  <a:off x="2334" y="1582"/>
                  <a:ext cx="1" cy="92"/>
                </a:xfrm>
                <a:prstGeom prst="rect">
                  <a:avLst/>
                </a:prstGeom>
                <a:solidFill>
                  <a:srgbClr val="DA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4" name="Rectangle 3454"/>
                <p:cNvSpPr>
                  <a:spLocks noChangeArrowheads="1"/>
                </p:cNvSpPr>
                <p:nvPr/>
              </p:nvSpPr>
              <p:spPr bwMode="auto">
                <a:xfrm>
                  <a:off x="2334" y="1582"/>
                  <a:ext cx="1" cy="92"/>
                </a:xfrm>
                <a:prstGeom prst="rect">
                  <a:avLst/>
                </a:prstGeom>
                <a:solidFill>
                  <a:srgbClr val="DCD5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5" name="Rectangle 3455"/>
                <p:cNvSpPr>
                  <a:spLocks noChangeArrowheads="1"/>
                </p:cNvSpPr>
                <p:nvPr/>
              </p:nvSpPr>
              <p:spPr bwMode="auto">
                <a:xfrm>
                  <a:off x="2335" y="1582"/>
                  <a:ext cx="1" cy="92"/>
                </a:xfrm>
                <a:prstGeom prst="rect">
                  <a:avLst/>
                </a:prstGeom>
                <a:solidFill>
                  <a:srgbClr val="DE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6" name="Rectangle 3456"/>
                <p:cNvSpPr>
                  <a:spLocks noChangeArrowheads="1"/>
                </p:cNvSpPr>
                <p:nvPr/>
              </p:nvSpPr>
              <p:spPr bwMode="auto">
                <a:xfrm>
                  <a:off x="2335" y="1582"/>
                  <a:ext cx="1" cy="92"/>
                </a:xfrm>
                <a:prstGeom prst="rect">
                  <a:avLst/>
                </a:prstGeom>
                <a:solidFill>
                  <a:srgbClr val="E0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7" name="Rectangle 3457"/>
                <p:cNvSpPr>
                  <a:spLocks noChangeArrowheads="1"/>
                </p:cNvSpPr>
                <p:nvPr/>
              </p:nvSpPr>
              <p:spPr bwMode="auto">
                <a:xfrm>
                  <a:off x="2336" y="1582"/>
                  <a:ext cx="1" cy="92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8" name="Rectangle 3458"/>
                <p:cNvSpPr>
                  <a:spLocks noChangeArrowheads="1"/>
                </p:cNvSpPr>
                <p:nvPr/>
              </p:nvSpPr>
              <p:spPr bwMode="auto">
                <a:xfrm>
                  <a:off x="2336" y="1582"/>
                  <a:ext cx="1" cy="92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79" name="Rectangle 3459"/>
                <p:cNvSpPr>
                  <a:spLocks noChangeArrowheads="1"/>
                </p:cNvSpPr>
                <p:nvPr/>
              </p:nvSpPr>
              <p:spPr bwMode="auto">
                <a:xfrm>
                  <a:off x="2337" y="1582"/>
                  <a:ext cx="1" cy="92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0" name="Rectangle 3460"/>
                <p:cNvSpPr>
                  <a:spLocks noChangeArrowheads="1"/>
                </p:cNvSpPr>
                <p:nvPr/>
              </p:nvSpPr>
              <p:spPr bwMode="auto">
                <a:xfrm>
                  <a:off x="2337" y="1582"/>
                  <a:ext cx="1" cy="92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1" name="Rectangle 3461"/>
                <p:cNvSpPr>
                  <a:spLocks noChangeArrowheads="1"/>
                </p:cNvSpPr>
                <p:nvPr/>
              </p:nvSpPr>
              <p:spPr bwMode="auto">
                <a:xfrm>
                  <a:off x="2338" y="1582"/>
                  <a:ext cx="1" cy="92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2" name="Rectangle 3462"/>
                <p:cNvSpPr>
                  <a:spLocks noChangeArrowheads="1"/>
                </p:cNvSpPr>
                <p:nvPr/>
              </p:nvSpPr>
              <p:spPr bwMode="auto">
                <a:xfrm>
                  <a:off x="2338" y="1582"/>
                  <a:ext cx="1" cy="92"/>
                </a:xfrm>
                <a:prstGeom prst="rect">
                  <a:avLst/>
                </a:prstGeom>
                <a:solidFill>
                  <a:srgbClr val="E9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3" name="Rectangle 3463"/>
                <p:cNvSpPr>
                  <a:spLocks noChangeArrowheads="1"/>
                </p:cNvSpPr>
                <p:nvPr/>
              </p:nvSpPr>
              <p:spPr bwMode="auto">
                <a:xfrm>
                  <a:off x="2339" y="1582"/>
                  <a:ext cx="1" cy="92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4" name="Rectangle 3464"/>
                <p:cNvSpPr>
                  <a:spLocks noChangeArrowheads="1"/>
                </p:cNvSpPr>
                <p:nvPr/>
              </p:nvSpPr>
              <p:spPr bwMode="auto">
                <a:xfrm>
                  <a:off x="2340" y="1582"/>
                  <a:ext cx="1" cy="92"/>
                </a:xfrm>
                <a:prstGeom prst="rect">
                  <a:avLst/>
                </a:prstGeom>
                <a:solidFill>
                  <a:srgbClr val="EEE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5" name="Rectangle 3465"/>
                <p:cNvSpPr>
                  <a:spLocks noChangeArrowheads="1"/>
                </p:cNvSpPr>
                <p:nvPr/>
              </p:nvSpPr>
              <p:spPr bwMode="auto">
                <a:xfrm>
                  <a:off x="2341" y="1582"/>
                  <a:ext cx="1" cy="92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6" name="Rectangle 3466"/>
                <p:cNvSpPr>
                  <a:spLocks noChangeArrowheads="1"/>
                </p:cNvSpPr>
                <p:nvPr/>
              </p:nvSpPr>
              <p:spPr bwMode="auto">
                <a:xfrm>
                  <a:off x="2342" y="1582"/>
                  <a:ext cx="1" cy="92"/>
                </a:xfrm>
                <a:prstGeom prst="rect">
                  <a:avLst/>
                </a:prstGeom>
                <a:solidFill>
                  <a:srgbClr val="F1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7" name="Rectangle 3467"/>
                <p:cNvSpPr>
                  <a:spLocks noChangeArrowheads="1"/>
                </p:cNvSpPr>
                <p:nvPr/>
              </p:nvSpPr>
              <p:spPr bwMode="auto">
                <a:xfrm>
                  <a:off x="2343" y="1582"/>
                  <a:ext cx="1" cy="92"/>
                </a:xfrm>
                <a:prstGeom prst="rect">
                  <a:avLst/>
                </a:prstGeom>
                <a:solidFill>
                  <a:srgbClr val="F3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8" name="Rectangle 3468"/>
                <p:cNvSpPr>
                  <a:spLocks noChangeArrowheads="1"/>
                </p:cNvSpPr>
                <p:nvPr/>
              </p:nvSpPr>
              <p:spPr bwMode="auto">
                <a:xfrm>
                  <a:off x="2344" y="1582"/>
                  <a:ext cx="1" cy="92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89" name="Rectangle 3469"/>
                <p:cNvSpPr>
                  <a:spLocks noChangeArrowheads="1"/>
                </p:cNvSpPr>
                <p:nvPr/>
              </p:nvSpPr>
              <p:spPr bwMode="auto">
                <a:xfrm>
                  <a:off x="2345" y="1582"/>
                  <a:ext cx="1" cy="92"/>
                </a:xfrm>
                <a:prstGeom prst="rect">
                  <a:avLst/>
                </a:prstGeom>
                <a:solidFill>
                  <a:srgbClr val="F7F6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0" name="Rectangle 3470"/>
                <p:cNvSpPr>
                  <a:spLocks noChangeArrowheads="1"/>
                </p:cNvSpPr>
                <p:nvPr/>
              </p:nvSpPr>
              <p:spPr bwMode="auto">
                <a:xfrm>
                  <a:off x="2346" y="1582"/>
                  <a:ext cx="1" cy="92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1" name="Rectangle 3471"/>
                <p:cNvSpPr>
                  <a:spLocks noChangeArrowheads="1"/>
                </p:cNvSpPr>
                <p:nvPr/>
              </p:nvSpPr>
              <p:spPr bwMode="auto">
                <a:xfrm>
                  <a:off x="2347" y="1582"/>
                  <a:ext cx="1" cy="92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2" name="Rectangle 3472"/>
                <p:cNvSpPr>
                  <a:spLocks noChangeArrowheads="1"/>
                </p:cNvSpPr>
                <p:nvPr/>
              </p:nvSpPr>
              <p:spPr bwMode="auto">
                <a:xfrm>
                  <a:off x="2348" y="1582"/>
                  <a:ext cx="1" cy="92"/>
                </a:xfrm>
                <a:prstGeom prst="rect">
                  <a:avLst/>
                </a:prstGeom>
                <a:solidFill>
                  <a:srgbClr val="FC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3" name="Rectangle 3473"/>
                <p:cNvSpPr>
                  <a:spLocks noChangeArrowheads="1"/>
                </p:cNvSpPr>
                <p:nvPr/>
              </p:nvSpPr>
              <p:spPr bwMode="auto">
                <a:xfrm>
                  <a:off x="2349" y="1582"/>
                  <a:ext cx="3" cy="92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4" name="Rectangle 3474"/>
                <p:cNvSpPr>
                  <a:spLocks noChangeArrowheads="1"/>
                </p:cNvSpPr>
                <p:nvPr/>
              </p:nvSpPr>
              <p:spPr bwMode="auto">
                <a:xfrm>
                  <a:off x="2352" y="1582"/>
                  <a:ext cx="3" cy="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5" name="Rectangle 3475"/>
                <p:cNvSpPr>
                  <a:spLocks noChangeArrowheads="1"/>
                </p:cNvSpPr>
                <p:nvPr/>
              </p:nvSpPr>
              <p:spPr bwMode="auto">
                <a:xfrm>
                  <a:off x="2355" y="1582"/>
                  <a:ext cx="2" cy="92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6" name="Rectangle 3476"/>
                <p:cNvSpPr>
                  <a:spLocks noChangeArrowheads="1"/>
                </p:cNvSpPr>
                <p:nvPr/>
              </p:nvSpPr>
              <p:spPr bwMode="auto">
                <a:xfrm>
                  <a:off x="2357" y="1582"/>
                  <a:ext cx="1" cy="92"/>
                </a:xfrm>
                <a:prstGeom prst="rect">
                  <a:avLst/>
                </a:prstGeom>
                <a:solidFill>
                  <a:srgbClr val="FC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7" name="Rectangle 3477"/>
                <p:cNvSpPr>
                  <a:spLocks noChangeArrowheads="1"/>
                </p:cNvSpPr>
                <p:nvPr/>
              </p:nvSpPr>
              <p:spPr bwMode="auto">
                <a:xfrm>
                  <a:off x="2358" y="1582"/>
                  <a:ext cx="2" cy="92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8" name="Rectangle 3478"/>
                <p:cNvSpPr>
                  <a:spLocks noChangeArrowheads="1"/>
                </p:cNvSpPr>
                <p:nvPr/>
              </p:nvSpPr>
              <p:spPr bwMode="auto">
                <a:xfrm>
                  <a:off x="2360" y="1582"/>
                  <a:ext cx="1" cy="92"/>
                </a:xfrm>
                <a:prstGeom prst="rect">
                  <a:avLst/>
                </a:prstGeom>
                <a:solidFill>
                  <a:srgbClr val="F8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799" name="Rectangle 3479"/>
                <p:cNvSpPr>
                  <a:spLocks noChangeArrowheads="1"/>
                </p:cNvSpPr>
                <p:nvPr/>
              </p:nvSpPr>
              <p:spPr bwMode="auto">
                <a:xfrm>
                  <a:off x="2361" y="1582"/>
                  <a:ext cx="1" cy="92"/>
                </a:xfrm>
                <a:prstGeom prst="rect">
                  <a:avLst/>
                </a:prstGeom>
                <a:solidFill>
                  <a:srgbClr val="F7F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0" name="Rectangle 3480"/>
                <p:cNvSpPr>
                  <a:spLocks noChangeArrowheads="1"/>
                </p:cNvSpPr>
                <p:nvPr/>
              </p:nvSpPr>
              <p:spPr bwMode="auto">
                <a:xfrm>
                  <a:off x="2362" y="1582"/>
                  <a:ext cx="1" cy="92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1" name="Rectangle 3481"/>
                <p:cNvSpPr>
                  <a:spLocks noChangeArrowheads="1"/>
                </p:cNvSpPr>
                <p:nvPr/>
              </p:nvSpPr>
              <p:spPr bwMode="auto">
                <a:xfrm>
                  <a:off x="2363" y="1582"/>
                  <a:ext cx="1" cy="92"/>
                </a:xfrm>
                <a:prstGeom prst="rect">
                  <a:avLst/>
                </a:prstGeom>
                <a:solidFill>
                  <a:srgbClr val="F3F1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2" name="Rectangle 3482"/>
                <p:cNvSpPr>
                  <a:spLocks noChangeArrowheads="1"/>
                </p:cNvSpPr>
                <p:nvPr/>
              </p:nvSpPr>
              <p:spPr bwMode="auto">
                <a:xfrm>
                  <a:off x="2364" y="1582"/>
                  <a:ext cx="1" cy="92"/>
                </a:xfrm>
                <a:prstGeom prst="rect">
                  <a:avLst/>
                </a:prstGeom>
                <a:solidFill>
                  <a:srgbClr val="F1EF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3" name="Rectangle 3483"/>
                <p:cNvSpPr>
                  <a:spLocks noChangeArrowheads="1"/>
                </p:cNvSpPr>
                <p:nvPr/>
              </p:nvSpPr>
              <p:spPr bwMode="auto">
                <a:xfrm>
                  <a:off x="2365" y="1582"/>
                  <a:ext cx="1" cy="92"/>
                </a:xfrm>
                <a:prstGeom prst="rect">
                  <a:avLst/>
                </a:prstGeom>
                <a:solidFill>
                  <a:srgbClr val="F0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4" name="Rectangle 3484"/>
                <p:cNvSpPr>
                  <a:spLocks noChangeArrowheads="1"/>
                </p:cNvSpPr>
                <p:nvPr/>
              </p:nvSpPr>
              <p:spPr bwMode="auto">
                <a:xfrm>
                  <a:off x="2365" y="1582"/>
                  <a:ext cx="1" cy="92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5" name="Rectangle 3485"/>
                <p:cNvSpPr>
                  <a:spLocks noChangeArrowheads="1"/>
                </p:cNvSpPr>
                <p:nvPr/>
              </p:nvSpPr>
              <p:spPr bwMode="auto">
                <a:xfrm>
                  <a:off x="2366" y="1582"/>
                  <a:ext cx="1" cy="92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6" name="Rectangle 3486"/>
                <p:cNvSpPr>
                  <a:spLocks noChangeArrowheads="1"/>
                </p:cNvSpPr>
                <p:nvPr/>
              </p:nvSpPr>
              <p:spPr bwMode="auto">
                <a:xfrm>
                  <a:off x="2367" y="1582"/>
                  <a:ext cx="1" cy="92"/>
                </a:xfrm>
                <a:prstGeom prst="rect">
                  <a:avLst/>
                </a:prstGeom>
                <a:solidFill>
                  <a:srgbClr val="E9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7" name="Rectangle 3487"/>
                <p:cNvSpPr>
                  <a:spLocks noChangeArrowheads="1"/>
                </p:cNvSpPr>
                <p:nvPr/>
              </p:nvSpPr>
              <p:spPr bwMode="auto">
                <a:xfrm>
                  <a:off x="2367" y="1582"/>
                  <a:ext cx="1" cy="92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8" name="Rectangle 3488"/>
                <p:cNvSpPr>
                  <a:spLocks noChangeArrowheads="1"/>
                </p:cNvSpPr>
                <p:nvPr/>
              </p:nvSpPr>
              <p:spPr bwMode="auto">
                <a:xfrm>
                  <a:off x="2368" y="1582"/>
                  <a:ext cx="1" cy="92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09" name="Rectangle 3489"/>
                <p:cNvSpPr>
                  <a:spLocks noChangeArrowheads="1"/>
                </p:cNvSpPr>
                <p:nvPr/>
              </p:nvSpPr>
              <p:spPr bwMode="auto">
                <a:xfrm>
                  <a:off x="2368" y="1582"/>
                  <a:ext cx="1" cy="92"/>
                </a:xfrm>
                <a:prstGeom prst="rect">
                  <a:avLst/>
                </a:prstGeom>
                <a:solidFill>
                  <a:srgbClr val="E5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0" name="Rectangle 3490"/>
                <p:cNvSpPr>
                  <a:spLocks noChangeArrowheads="1"/>
                </p:cNvSpPr>
                <p:nvPr/>
              </p:nvSpPr>
              <p:spPr bwMode="auto">
                <a:xfrm>
                  <a:off x="2369" y="1582"/>
                  <a:ext cx="1" cy="92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1" name="Rectangle 3491"/>
                <p:cNvSpPr>
                  <a:spLocks noChangeArrowheads="1"/>
                </p:cNvSpPr>
                <p:nvPr/>
              </p:nvSpPr>
              <p:spPr bwMode="auto">
                <a:xfrm>
                  <a:off x="2369" y="1582"/>
                  <a:ext cx="1" cy="92"/>
                </a:xfrm>
                <a:prstGeom prst="rect">
                  <a:avLst/>
                </a:prstGeom>
                <a:solidFill>
                  <a:srgbClr val="E2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2" name="Rectangle 3492"/>
                <p:cNvSpPr>
                  <a:spLocks noChangeArrowheads="1"/>
                </p:cNvSpPr>
                <p:nvPr/>
              </p:nvSpPr>
              <p:spPr bwMode="auto">
                <a:xfrm>
                  <a:off x="2370" y="1582"/>
                  <a:ext cx="1" cy="92"/>
                </a:xfrm>
                <a:prstGeom prst="rect">
                  <a:avLst/>
                </a:prstGeom>
                <a:solidFill>
                  <a:srgbClr val="E0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3" name="Rectangle 3493"/>
                <p:cNvSpPr>
                  <a:spLocks noChangeArrowheads="1"/>
                </p:cNvSpPr>
                <p:nvPr/>
              </p:nvSpPr>
              <p:spPr bwMode="auto">
                <a:xfrm>
                  <a:off x="2370" y="1582"/>
                  <a:ext cx="1" cy="92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4" name="Rectangle 3494"/>
                <p:cNvSpPr>
                  <a:spLocks noChangeArrowheads="1"/>
                </p:cNvSpPr>
                <p:nvPr/>
              </p:nvSpPr>
              <p:spPr bwMode="auto">
                <a:xfrm>
                  <a:off x="2371" y="1582"/>
                  <a:ext cx="1" cy="92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5" name="Rectangle 3495"/>
                <p:cNvSpPr>
                  <a:spLocks noChangeArrowheads="1"/>
                </p:cNvSpPr>
                <p:nvPr/>
              </p:nvSpPr>
              <p:spPr bwMode="auto">
                <a:xfrm>
                  <a:off x="2371" y="1582"/>
                  <a:ext cx="1" cy="92"/>
                </a:xfrm>
                <a:prstGeom prst="rect">
                  <a:avLst/>
                </a:prstGeom>
                <a:solidFill>
                  <a:srgbClr val="DA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6" name="Rectangle 3496"/>
                <p:cNvSpPr>
                  <a:spLocks noChangeArrowheads="1"/>
                </p:cNvSpPr>
                <p:nvPr/>
              </p:nvSpPr>
              <p:spPr bwMode="auto">
                <a:xfrm>
                  <a:off x="2372" y="1582"/>
                  <a:ext cx="1" cy="92"/>
                </a:xfrm>
                <a:prstGeom prst="rect">
                  <a:avLst/>
                </a:prstGeom>
                <a:solidFill>
                  <a:srgbClr val="D8D1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7" name="Rectangle 3497"/>
                <p:cNvSpPr>
                  <a:spLocks noChangeArrowheads="1"/>
                </p:cNvSpPr>
                <p:nvPr/>
              </p:nvSpPr>
              <p:spPr bwMode="auto">
                <a:xfrm>
                  <a:off x="2372" y="1582"/>
                  <a:ext cx="1" cy="92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8" name="Rectangle 3498"/>
                <p:cNvSpPr>
                  <a:spLocks noChangeArrowheads="1"/>
                </p:cNvSpPr>
                <p:nvPr/>
              </p:nvSpPr>
              <p:spPr bwMode="auto">
                <a:xfrm>
                  <a:off x="2373" y="1582"/>
                  <a:ext cx="1" cy="92"/>
                </a:xfrm>
                <a:prstGeom prst="rect">
                  <a:avLst/>
                </a:prstGeom>
                <a:solidFill>
                  <a:srgbClr val="D4CC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19" name="Rectangle 3499"/>
                <p:cNvSpPr>
                  <a:spLocks noChangeArrowheads="1"/>
                </p:cNvSpPr>
                <p:nvPr/>
              </p:nvSpPr>
              <p:spPr bwMode="auto">
                <a:xfrm>
                  <a:off x="2373" y="1582"/>
                  <a:ext cx="1" cy="92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0" name="Rectangle 3500"/>
                <p:cNvSpPr>
                  <a:spLocks noChangeArrowheads="1"/>
                </p:cNvSpPr>
                <p:nvPr/>
              </p:nvSpPr>
              <p:spPr bwMode="auto">
                <a:xfrm>
                  <a:off x="2374" y="1582"/>
                  <a:ext cx="1" cy="92"/>
                </a:xfrm>
                <a:prstGeom prst="rect">
                  <a:avLst/>
                </a:prstGeom>
                <a:solidFill>
                  <a:srgbClr val="D0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1" name="Rectangle 3501"/>
                <p:cNvSpPr>
                  <a:spLocks noChangeArrowheads="1"/>
                </p:cNvSpPr>
                <p:nvPr/>
              </p:nvSpPr>
              <p:spPr bwMode="auto">
                <a:xfrm>
                  <a:off x="2374" y="1582"/>
                  <a:ext cx="1" cy="92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2" name="Rectangle 3502"/>
                <p:cNvSpPr>
                  <a:spLocks noChangeArrowheads="1"/>
                </p:cNvSpPr>
                <p:nvPr/>
              </p:nvSpPr>
              <p:spPr bwMode="auto">
                <a:xfrm>
                  <a:off x="2375" y="1582"/>
                  <a:ext cx="1" cy="92"/>
                </a:xfrm>
                <a:prstGeom prst="rect">
                  <a:avLst/>
                </a:prstGeom>
                <a:solidFill>
                  <a:srgbClr val="CBC2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3" name="Rectangle 3503"/>
                <p:cNvSpPr>
                  <a:spLocks noChangeArrowheads="1"/>
                </p:cNvSpPr>
                <p:nvPr/>
              </p:nvSpPr>
              <p:spPr bwMode="auto">
                <a:xfrm>
                  <a:off x="2375" y="1582"/>
                  <a:ext cx="1" cy="92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4" name="Rectangle 3504"/>
                <p:cNvSpPr>
                  <a:spLocks noChangeArrowheads="1"/>
                </p:cNvSpPr>
                <p:nvPr/>
              </p:nvSpPr>
              <p:spPr bwMode="auto">
                <a:xfrm>
                  <a:off x="2376" y="1582"/>
                  <a:ext cx="1" cy="92"/>
                </a:xfrm>
                <a:prstGeom prst="rect">
                  <a:avLst/>
                </a:prstGeom>
                <a:solidFill>
                  <a:srgbClr val="C6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5" name="Rectangle 3505"/>
                <p:cNvSpPr>
                  <a:spLocks noChangeArrowheads="1"/>
                </p:cNvSpPr>
                <p:nvPr/>
              </p:nvSpPr>
              <p:spPr bwMode="auto">
                <a:xfrm>
                  <a:off x="2376" y="1582"/>
                  <a:ext cx="1" cy="92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6" name="Rectangle 3506"/>
                <p:cNvSpPr>
                  <a:spLocks noChangeArrowheads="1"/>
                </p:cNvSpPr>
                <p:nvPr/>
              </p:nvSpPr>
              <p:spPr bwMode="auto">
                <a:xfrm>
                  <a:off x="2377" y="1582"/>
                  <a:ext cx="1" cy="92"/>
                </a:xfrm>
                <a:prstGeom prst="rect">
                  <a:avLst/>
                </a:prstGeom>
                <a:solidFill>
                  <a:srgbClr val="C2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7" name="Rectangle 3507"/>
                <p:cNvSpPr>
                  <a:spLocks noChangeArrowheads="1"/>
                </p:cNvSpPr>
                <p:nvPr/>
              </p:nvSpPr>
              <p:spPr bwMode="auto">
                <a:xfrm>
                  <a:off x="2377" y="1582"/>
                  <a:ext cx="1" cy="92"/>
                </a:xfrm>
                <a:prstGeom prst="rect">
                  <a:avLst/>
                </a:prstGeom>
                <a:solidFill>
                  <a:srgbClr val="BF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8" name="Rectangle 3508"/>
                <p:cNvSpPr>
                  <a:spLocks noChangeArrowheads="1"/>
                </p:cNvSpPr>
                <p:nvPr/>
              </p:nvSpPr>
              <p:spPr bwMode="auto">
                <a:xfrm>
                  <a:off x="2378" y="1582"/>
                  <a:ext cx="1" cy="92"/>
                </a:xfrm>
                <a:prstGeom prst="rect">
                  <a:avLst/>
                </a:prstGeom>
                <a:solidFill>
                  <a:srgbClr val="BDB0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29" name="Rectangle 3509"/>
                <p:cNvSpPr>
                  <a:spLocks noChangeArrowheads="1"/>
                </p:cNvSpPr>
                <p:nvPr/>
              </p:nvSpPr>
              <p:spPr bwMode="auto">
                <a:xfrm>
                  <a:off x="2378" y="1582"/>
                  <a:ext cx="1" cy="92"/>
                </a:xfrm>
                <a:prstGeom prst="rect">
                  <a:avLst/>
                </a:prstGeom>
                <a:solidFill>
                  <a:srgbClr val="BAAD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0" name="Rectangle 3510"/>
                <p:cNvSpPr>
                  <a:spLocks noChangeArrowheads="1"/>
                </p:cNvSpPr>
                <p:nvPr/>
              </p:nvSpPr>
              <p:spPr bwMode="auto">
                <a:xfrm>
                  <a:off x="2379" y="1582"/>
                  <a:ext cx="1" cy="92"/>
                </a:xfrm>
                <a:prstGeom prst="rect">
                  <a:avLst/>
                </a:prstGeom>
                <a:solidFill>
                  <a:srgbClr val="B7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1" name="Rectangle 3511"/>
                <p:cNvSpPr>
                  <a:spLocks noChangeArrowheads="1"/>
                </p:cNvSpPr>
                <p:nvPr/>
              </p:nvSpPr>
              <p:spPr bwMode="auto">
                <a:xfrm>
                  <a:off x="2379" y="1582"/>
                  <a:ext cx="1" cy="92"/>
                </a:xfrm>
                <a:prstGeom prst="rect">
                  <a:avLst/>
                </a:prstGeom>
                <a:solidFill>
                  <a:srgbClr val="B5A6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2" name="Rectangle 3512"/>
                <p:cNvSpPr>
                  <a:spLocks noChangeArrowheads="1"/>
                </p:cNvSpPr>
                <p:nvPr/>
              </p:nvSpPr>
              <p:spPr bwMode="auto">
                <a:xfrm>
                  <a:off x="2380" y="1582"/>
                  <a:ext cx="1" cy="92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3" name="Rectangle 3513"/>
                <p:cNvSpPr>
                  <a:spLocks noChangeArrowheads="1"/>
                </p:cNvSpPr>
                <p:nvPr/>
              </p:nvSpPr>
              <p:spPr bwMode="auto">
                <a:xfrm>
                  <a:off x="2380" y="1582"/>
                  <a:ext cx="1" cy="92"/>
                </a:xfrm>
                <a:prstGeom prst="rect">
                  <a:avLst/>
                </a:prstGeom>
                <a:solidFill>
                  <a:srgbClr val="AF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4" name="Rectangle 3514"/>
                <p:cNvSpPr>
                  <a:spLocks noChangeArrowheads="1"/>
                </p:cNvSpPr>
                <p:nvPr/>
              </p:nvSpPr>
              <p:spPr bwMode="auto">
                <a:xfrm>
                  <a:off x="2381" y="1582"/>
                  <a:ext cx="1" cy="92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5" name="Rectangle 3515"/>
                <p:cNvSpPr>
                  <a:spLocks noChangeArrowheads="1"/>
                </p:cNvSpPr>
                <p:nvPr/>
              </p:nvSpPr>
              <p:spPr bwMode="auto">
                <a:xfrm>
                  <a:off x="2381" y="1582"/>
                  <a:ext cx="1" cy="92"/>
                </a:xfrm>
                <a:prstGeom prst="rect">
                  <a:avLst/>
                </a:prstGeom>
                <a:solidFill>
                  <a:srgbClr val="AB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6" name="Rectangle 3516"/>
                <p:cNvSpPr>
                  <a:spLocks noChangeArrowheads="1"/>
                </p:cNvSpPr>
                <p:nvPr/>
              </p:nvSpPr>
              <p:spPr bwMode="auto">
                <a:xfrm>
                  <a:off x="2382" y="1582"/>
                  <a:ext cx="1" cy="92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7" name="Rectangle 3517"/>
                <p:cNvSpPr>
                  <a:spLocks noChangeArrowheads="1"/>
                </p:cNvSpPr>
                <p:nvPr/>
              </p:nvSpPr>
              <p:spPr bwMode="auto">
                <a:xfrm>
                  <a:off x="2382" y="1582"/>
                  <a:ext cx="1" cy="92"/>
                </a:xfrm>
                <a:prstGeom prst="rect">
                  <a:avLst/>
                </a:prstGeom>
                <a:solidFill>
                  <a:srgbClr val="A691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8" name="Rectangle 3518"/>
                <p:cNvSpPr>
                  <a:spLocks noChangeArrowheads="1"/>
                </p:cNvSpPr>
                <p:nvPr/>
              </p:nvSpPr>
              <p:spPr bwMode="auto">
                <a:xfrm>
                  <a:off x="2382" y="1582"/>
                  <a:ext cx="1" cy="92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39" name="Rectangle 3519"/>
                <p:cNvSpPr>
                  <a:spLocks noChangeArrowheads="1"/>
                </p:cNvSpPr>
                <p:nvPr/>
              </p:nvSpPr>
              <p:spPr bwMode="auto">
                <a:xfrm>
                  <a:off x="2383" y="1582"/>
                  <a:ext cx="1" cy="92"/>
                </a:xfrm>
                <a:prstGeom prst="rect">
                  <a:avLst/>
                </a:prstGeom>
                <a:solidFill>
                  <a:srgbClr val="A0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0" name="Rectangle 3520"/>
                <p:cNvSpPr>
                  <a:spLocks noChangeArrowheads="1"/>
                </p:cNvSpPr>
                <p:nvPr/>
              </p:nvSpPr>
              <p:spPr bwMode="auto">
                <a:xfrm>
                  <a:off x="2383" y="1582"/>
                  <a:ext cx="1" cy="92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1" name="Rectangle 3521"/>
                <p:cNvSpPr>
                  <a:spLocks noChangeArrowheads="1"/>
                </p:cNvSpPr>
                <p:nvPr/>
              </p:nvSpPr>
              <p:spPr bwMode="auto">
                <a:xfrm>
                  <a:off x="2384" y="1582"/>
                  <a:ext cx="1" cy="92"/>
                </a:xfrm>
                <a:prstGeom prst="rect">
                  <a:avLst/>
                </a:prstGeom>
                <a:solidFill>
                  <a:srgbClr val="9C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2" name="Rectangle 3522"/>
                <p:cNvSpPr>
                  <a:spLocks noChangeArrowheads="1"/>
                </p:cNvSpPr>
                <p:nvPr/>
              </p:nvSpPr>
              <p:spPr bwMode="auto">
                <a:xfrm>
                  <a:off x="2384" y="1582"/>
                  <a:ext cx="1" cy="92"/>
                </a:xfrm>
                <a:prstGeom prst="rect">
                  <a:avLst/>
                </a:prstGeom>
                <a:solidFill>
                  <a:srgbClr val="9981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3" name="Rectangle 3523"/>
                <p:cNvSpPr>
                  <a:spLocks noChangeArrowheads="1"/>
                </p:cNvSpPr>
                <p:nvPr/>
              </p:nvSpPr>
              <p:spPr bwMode="auto">
                <a:xfrm>
                  <a:off x="2385" y="1582"/>
                  <a:ext cx="1" cy="92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4" name="Rectangle 3524"/>
                <p:cNvSpPr>
                  <a:spLocks noChangeArrowheads="1"/>
                </p:cNvSpPr>
                <p:nvPr/>
              </p:nvSpPr>
              <p:spPr bwMode="auto">
                <a:xfrm>
                  <a:off x="2385" y="1582"/>
                  <a:ext cx="1" cy="92"/>
                </a:xfrm>
                <a:prstGeom prst="rect">
                  <a:avLst/>
                </a:prstGeom>
                <a:solidFill>
                  <a:srgbClr val="94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5" name="Rectangle 3525"/>
                <p:cNvSpPr>
                  <a:spLocks noChangeArrowheads="1"/>
                </p:cNvSpPr>
                <p:nvPr/>
              </p:nvSpPr>
              <p:spPr bwMode="auto">
                <a:xfrm>
                  <a:off x="2386" y="1582"/>
                  <a:ext cx="1" cy="92"/>
                </a:xfrm>
                <a:prstGeom prst="rect">
                  <a:avLst/>
                </a:prstGeom>
                <a:solidFill>
                  <a:srgbClr val="917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6" name="Rectangle 3526"/>
                <p:cNvSpPr>
                  <a:spLocks noChangeArrowheads="1"/>
                </p:cNvSpPr>
                <p:nvPr/>
              </p:nvSpPr>
              <p:spPr bwMode="auto">
                <a:xfrm>
                  <a:off x="2386" y="1582"/>
                  <a:ext cx="1" cy="92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7" name="Rectangle 3527"/>
                <p:cNvSpPr>
                  <a:spLocks noChangeArrowheads="1"/>
                </p:cNvSpPr>
                <p:nvPr/>
              </p:nvSpPr>
              <p:spPr bwMode="auto">
                <a:xfrm>
                  <a:off x="2387" y="1582"/>
                  <a:ext cx="1" cy="92"/>
                </a:xfrm>
                <a:prstGeom prst="rect">
                  <a:avLst/>
                </a:prstGeom>
                <a:solidFill>
                  <a:srgbClr val="8D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8" name="Rectangle 3528"/>
                <p:cNvSpPr>
                  <a:spLocks noChangeArrowheads="1"/>
                </p:cNvSpPr>
                <p:nvPr/>
              </p:nvSpPr>
              <p:spPr bwMode="auto">
                <a:xfrm>
                  <a:off x="2387" y="1582"/>
                  <a:ext cx="1" cy="92"/>
                </a:xfrm>
                <a:prstGeom prst="rect">
                  <a:avLst/>
                </a:prstGeom>
                <a:solidFill>
                  <a:srgbClr val="8B6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49" name="Rectangle 3529"/>
                <p:cNvSpPr>
                  <a:spLocks noChangeArrowheads="1"/>
                </p:cNvSpPr>
                <p:nvPr/>
              </p:nvSpPr>
              <p:spPr bwMode="auto">
                <a:xfrm>
                  <a:off x="2388" y="1582"/>
                  <a:ext cx="1" cy="92"/>
                </a:xfrm>
                <a:prstGeom prst="rect">
                  <a:avLst/>
                </a:prstGeom>
                <a:solidFill>
                  <a:srgbClr val="89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0" name="Rectangle 3530"/>
                <p:cNvSpPr>
                  <a:spLocks noChangeArrowheads="1"/>
                </p:cNvSpPr>
                <p:nvPr/>
              </p:nvSpPr>
              <p:spPr bwMode="auto">
                <a:xfrm>
                  <a:off x="2388" y="1582"/>
                  <a:ext cx="1" cy="92"/>
                </a:xfrm>
                <a:prstGeom prst="rect">
                  <a:avLst/>
                </a:prstGeom>
                <a:solidFill>
                  <a:srgbClr val="8764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1" name="Rectangle 3531"/>
                <p:cNvSpPr>
                  <a:spLocks noChangeArrowheads="1"/>
                </p:cNvSpPr>
                <p:nvPr/>
              </p:nvSpPr>
              <p:spPr bwMode="auto">
                <a:xfrm>
                  <a:off x="2389" y="1582"/>
                  <a:ext cx="1" cy="92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2" name="Rectangle 3532"/>
                <p:cNvSpPr>
                  <a:spLocks noChangeArrowheads="1"/>
                </p:cNvSpPr>
                <p:nvPr/>
              </p:nvSpPr>
              <p:spPr bwMode="auto">
                <a:xfrm>
                  <a:off x="2389" y="1582"/>
                  <a:ext cx="1" cy="92"/>
                </a:xfrm>
                <a:prstGeom prst="rect">
                  <a:avLst/>
                </a:prstGeom>
                <a:solidFill>
                  <a:srgbClr val="825C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3" name="Rectangle 3533"/>
                <p:cNvSpPr>
                  <a:spLocks noChangeArrowheads="1"/>
                </p:cNvSpPr>
                <p:nvPr/>
              </p:nvSpPr>
              <p:spPr bwMode="auto">
                <a:xfrm>
                  <a:off x="2390" y="1582"/>
                  <a:ext cx="1" cy="92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4" name="Rectangle 3534"/>
                <p:cNvSpPr>
                  <a:spLocks noChangeArrowheads="1"/>
                </p:cNvSpPr>
                <p:nvPr/>
              </p:nvSpPr>
              <p:spPr bwMode="auto">
                <a:xfrm>
                  <a:off x="2390" y="1582"/>
                  <a:ext cx="1" cy="92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5" name="Rectangle 3535"/>
                <p:cNvSpPr>
                  <a:spLocks noChangeArrowheads="1"/>
                </p:cNvSpPr>
                <p:nvPr/>
              </p:nvSpPr>
              <p:spPr bwMode="auto">
                <a:xfrm>
                  <a:off x="2391" y="1582"/>
                  <a:ext cx="1" cy="92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6" name="Rectangle 3536"/>
                <p:cNvSpPr>
                  <a:spLocks noChangeArrowheads="1"/>
                </p:cNvSpPr>
                <p:nvPr/>
              </p:nvSpPr>
              <p:spPr bwMode="auto">
                <a:xfrm>
                  <a:off x="2391" y="1582"/>
                  <a:ext cx="1" cy="92"/>
                </a:xfrm>
                <a:prstGeom prst="rect">
                  <a:avLst/>
                </a:prstGeom>
                <a:solidFill>
                  <a:srgbClr val="7B4F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7" name="Rectangle 3537"/>
                <p:cNvSpPr>
                  <a:spLocks noChangeArrowheads="1"/>
                </p:cNvSpPr>
                <p:nvPr/>
              </p:nvSpPr>
              <p:spPr bwMode="auto">
                <a:xfrm>
                  <a:off x="2392" y="1582"/>
                  <a:ext cx="1" cy="92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8" name="Rectangle 3538"/>
                <p:cNvSpPr>
                  <a:spLocks noChangeArrowheads="1"/>
                </p:cNvSpPr>
                <p:nvPr/>
              </p:nvSpPr>
              <p:spPr bwMode="auto">
                <a:xfrm>
                  <a:off x="2392" y="1582"/>
                  <a:ext cx="1" cy="92"/>
                </a:xfrm>
                <a:prstGeom prst="rect">
                  <a:avLst/>
                </a:prstGeom>
                <a:solidFill>
                  <a:srgbClr val="774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59" name="Rectangle 3539"/>
                <p:cNvSpPr>
                  <a:spLocks noChangeArrowheads="1"/>
                </p:cNvSpPr>
                <p:nvPr/>
              </p:nvSpPr>
              <p:spPr bwMode="auto">
                <a:xfrm>
                  <a:off x="2393" y="1582"/>
                  <a:ext cx="1" cy="92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0" name="Rectangle 3540"/>
                <p:cNvSpPr>
                  <a:spLocks noChangeArrowheads="1"/>
                </p:cNvSpPr>
                <p:nvPr/>
              </p:nvSpPr>
              <p:spPr bwMode="auto">
                <a:xfrm>
                  <a:off x="2393" y="1582"/>
                  <a:ext cx="1" cy="92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1" name="Rectangle 3541"/>
                <p:cNvSpPr>
                  <a:spLocks noChangeArrowheads="1"/>
                </p:cNvSpPr>
                <p:nvPr/>
              </p:nvSpPr>
              <p:spPr bwMode="auto">
                <a:xfrm>
                  <a:off x="2394" y="1582"/>
                  <a:ext cx="1" cy="92"/>
                </a:xfrm>
                <a:prstGeom prst="rect">
                  <a:avLst/>
                </a:prstGeom>
                <a:solidFill>
                  <a:srgbClr val="723D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2" name="Rectangle 3542"/>
                <p:cNvSpPr>
                  <a:spLocks noChangeArrowheads="1"/>
                </p:cNvSpPr>
                <p:nvPr/>
              </p:nvSpPr>
              <p:spPr bwMode="auto">
                <a:xfrm>
                  <a:off x="2394" y="1582"/>
                  <a:ext cx="1" cy="92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3" name="Rectangle 3543"/>
                <p:cNvSpPr>
                  <a:spLocks noChangeArrowheads="1"/>
                </p:cNvSpPr>
                <p:nvPr/>
              </p:nvSpPr>
              <p:spPr bwMode="auto">
                <a:xfrm>
                  <a:off x="2395" y="1582"/>
                  <a:ext cx="1" cy="92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4" name="Rectangle 3544"/>
                <p:cNvSpPr>
                  <a:spLocks noChangeArrowheads="1"/>
                </p:cNvSpPr>
                <p:nvPr/>
              </p:nvSpPr>
              <p:spPr bwMode="auto">
                <a:xfrm>
                  <a:off x="2395" y="1582"/>
                  <a:ext cx="1" cy="92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5" name="Rectangle 3545"/>
                <p:cNvSpPr>
                  <a:spLocks noChangeArrowheads="1"/>
                </p:cNvSpPr>
                <p:nvPr/>
              </p:nvSpPr>
              <p:spPr bwMode="auto">
                <a:xfrm>
                  <a:off x="2396" y="1582"/>
                  <a:ext cx="1" cy="92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6" name="Rectangle 3546"/>
                <p:cNvSpPr>
                  <a:spLocks noChangeArrowheads="1"/>
                </p:cNvSpPr>
                <p:nvPr/>
              </p:nvSpPr>
              <p:spPr bwMode="auto">
                <a:xfrm>
                  <a:off x="2396" y="1582"/>
                  <a:ext cx="1" cy="92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7" name="Rectangle 3547"/>
                <p:cNvSpPr>
                  <a:spLocks noChangeArrowheads="1"/>
                </p:cNvSpPr>
                <p:nvPr/>
              </p:nvSpPr>
              <p:spPr bwMode="auto">
                <a:xfrm>
                  <a:off x="2397" y="1582"/>
                  <a:ext cx="1" cy="92"/>
                </a:xfrm>
                <a:prstGeom prst="rect">
                  <a:avLst/>
                </a:prstGeom>
                <a:solidFill>
                  <a:srgbClr val="6A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8" name="Rectangle 3548"/>
                <p:cNvSpPr>
                  <a:spLocks noChangeArrowheads="1"/>
                </p:cNvSpPr>
                <p:nvPr/>
              </p:nvSpPr>
              <p:spPr bwMode="auto">
                <a:xfrm>
                  <a:off x="2397" y="1582"/>
                  <a:ext cx="1" cy="92"/>
                </a:xfrm>
                <a:prstGeom prst="rect">
                  <a:avLst/>
                </a:prstGeom>
                <a:solidFill>
                  <a:srgbClr val="692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69" name="Rectangle 3549"/>
                <p:cNvSpPr>
                  <a:spLocks noChangeArrowheads="1"/>
                </p:cNvSpPr>
                <p:nvPr/>
              </p:nvSpPr>
              <p:spPr bwMode="auto">
                <a:xfrm>
                  <a:off x="2398" y="1582"/>
                  <a:ext cx="1" cy="92"/>
                </a:xfrm>
                <a:prstGeom prst="rect">
                  <a:avLst/>
                </a:prstGeom>
                <a:solidFill>
                  <a:srgbClr val="681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70" name="Rectangle 3550"/>
                <p:cNvSpPr>
                  <a:spLocks noChangeArrowheads="1"/>
                </p:cNvSpPr>
                <p:nvPr/>
              </p:nvSpPr>
              <p:spPr bwMode="auto">
                <a:xfrm>
                  <a:off x="2398" y="1582"/>
                  <a:ext cx="1" cy="92"/>
                </a:xfrm>
                <a:prstGeom prst="rect">
                  <a:avLst/>
                </a:prstGeom>
                <a:solidFill>
                  <a:srgbClr val="681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71" name="Rectangle 3551"/>
                <p:cNvSpPr>
                  <a:spLocks noChangeArrowheads="1"/>
                </p:cNvSpPr>
                <p:nvPr/>
              </p:nvSpPr>
              <p:spPr bwMode="auto">
                <a:xfrm>
                  <a:off x="2399" y="1582"/>
                  <a:ext cx="1" cy="92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72" name="Rectangle 3552"/>
                <p:cNvSpPr>
                  <a:spLocks noChangeArrowheads="1"/>
                </p:cNvSpPr>
                <p:nvPr/>
              </p:nvSpPr>
              <p:spPr bwMode="auto">
                <a:xfrm>
                  <a:off x="2399" y="1582"/>
                  <a:ext cx="1" cy="92"/>
                </a:xfrm>
                <a:prstGeom prst="rect">
                  <a:avLst/>
                </a:prstGeom>
                <a:solidFill>
                  <a:srgbClr val="660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7873" name="Rectangle 3553"/>
                <p:cNvSpPr>
                  <a:spLocks noChangeArrowheads="1"/>
                </p:cNvSpPr>
                <p:nvPr/>
              </p:nvSpPr>
              <p:spPr bwMode="auto">
                <a:xfrm>
                  <a:off x="2306" y="1582"/>
                  <a:ext cx="94" cy="92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8026" name="Group 3706"/>
            <p:cNvGrpSpPr>
              <a:grpSpLocks/>
            </p:cNvGrpSpPr>
            <p:nvPr/>
          </p:nvGrpSpPr>
          <p:grpSpPr bwMode="auto">
            <a:xfrm>
              <a:off x="1399" y="1554"/>
              <a:ext cx="520" cy="438"/>
              <a:chOff x="2100" y="1023"/>
              <a:chExt cx="520" cy="438"/>
            </a:xfrm>
          </p:grpSpPr>
          <p:grpSp>
            <p:nvGrpSpPr>
              <p:cNvPr id="827879" name="Group 3559"/>
              <p:cNvGrpSpPr>
                <a:grpSpLocks/>
              </p:cNvGrpSpPr>
              <p:nvPr/>
            </p:nvGrpSpPr>
            <p:grpSpPr bwMode="auto">
              <a:xfrm>
                <a:off x="2102" y="1023"/>
                <a:ext cx="87" cy="91"/>
                <a:chOff x="2102" y="1023"/>
                <a:chExt cx="87" cy="91"/>
              </a:xfrm>
            </p:grpSpPr>
            <p:pic>
              <p:nvPicPr>
                <p:cNvPr id="827876" name="Picture 3556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2" y="1023"/>
                  <a:ext cx="87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877" name="Picture 355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2" y="1023"/>
                  <a:ext cx="87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878" name="Freeform 3558"/>
                <p:cNvSpPr>
                  <a:spLocks/>
                </p:cNvSpPr>
                <p:nvPr/>
              </p:nvSpPr>
              <p:spPr bwMode="auto">
                <a:xfrm>
                  <a:off x="2103" y="1023"/>
                  <a:ext cx="85" cy="90"/>
                </a:xfrm>
                <a:custGeom>
                  <a:avLst/>
                  <a:gdLst>
                    <a:gd name="T0" fmla="*/ 82 w 85"/>
                    <a:gd name="T1" fmla="*/ 52 h 90"/>
                    <a:gd name="T2" fmla="*/ 49 w 85"/>
                    <a:gd name="T3" fmla="*/ 4 h 90"/>
                    <a:gd name="T4" fmla="*/ 3 w 85"/>
                    <a:gd name="T5" fmla="*/ 39 h 90"/>
                    <a:gd name="T6" fmla="*/ 36 w 85"/>
                    <a:gd name="T7" fmla="*/ 87 h 90"/>
                    <a:gd name="T8" fmla="*/ 82 w 85"/>
                    <a:gd name="T9" fmla="*/ 52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0">
                      <a:moveTo>
                        <a:pt x="82" y="52"/>
                      </a:moveTo>
                      <a:cubicBezTo>
                        <a:pt x="85" y="29"/>
                        <a:pt x="71" y="7"/>
                        <a:pt x="49" y="4"/>
                      </a:cubicBezTo>
                      <a:cubicBezTo>
                        <a:pt x="28" y="0"/>
                        <a:pt x="7" y="16"/>
                        <a:pt x="3" y="39"/>
                      </a:cubicBezTo>
                      <a:cubicBezTo>
                        <a:pt x="0" y="62"/>
                        <a:pt x="14" y="83"/>
                        <a:pt x="36" y="87"/>
                      </a:cubicBezTo>
                      <a:cubicBezTo>
                        <a:pt x="57" y="90"/>
                        <a:pt x="78" y="75"/>
                        <a:pt x="82" y="5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880" name="Freeform 3560"/>
              <p:cNvSpPr>
                <a:spLocks noEditPoints="1"/>
              </p:cNvSpPr>
              <p:nvPr/>
            </p:nvSpPr>
            <p:spPr bwMode="auto">
              <a:xfrm>
                <a:off x="2123" y="1057"/>
                <a:ext cx="52" cy="24"/>
              </a:xfrm>
              <a:custGeom>
                <a:avLst/>
                <a:gdLst>
                  <a:gd name="T0" fmla="*/ 2 w 52"/>
                  <a:gd name="T1" fmla="*/ 1 h 24"/>
                  <a:gd name="T2" fmla="*/ 38 w 52"/>
                  <a:gd name="T3" fmla="*/ 10 h 24"/>
                  <a:gd name="T4" fmla="*/ 36 w 52"/>
                  <a:gd name="T5" fmla="*/ 18 h 24"/>
                  <a:gd name="T6" fmla="*/ 0 w 52"/>
                  <a:gd name="T7" fmla="*/ 9 h 24"/>
                  <a:gd name="T8" fmla="*/ 2 w 52"/>
                  <a:gd name="T9" fmla="*/ 1 h 24"/>
                  <a:gd name="T10" fmla="*/ 37 w 52"/>
                  <a:gd name="T11" fmla="*/ 14 h 24"/>
                  <a:gd name="T12" fmla="*/ 32 w 52"/>
                  <a:gd name="T13" fmla="*/ 0 h 24"/>
                  <a:gd name="T14" fmla="*/ 52 w 52"/>
                  <a:gd name="T15" fmla="*/ 18 h 24"/>
                  <a:gd name="T16" fmla="*/ 26 w 52"/>
                  <a:gd name="T17" fmla="*/ 24 h 24"/>
                  <a:gd name="T18" fmla="*/ 37 w 52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2" y="1"/>
                    </a:moveTo>
                    <a:lnTo>
                      <a:pt x="38" y="10"/>
                    </a:lnTo>
                    <a:lnTo>
                      <a:pt x="36" y="18"/>
                    </a:lnTo>
                    <a:lnTo>
                      <a:pt x="0" y="9"/>
                    </a:lnTo>
                    <a:lnTo>
                      <a:pt x="2" y="1"/>
                    </a:lnTo>
                    <a:close/>
                    <a:moveTo>
                      <a:pt x="37" y="14"/>
                    </a:moveTo>
                    <a:lnTo>
                      <a:pt x="32" y="0"/>
                    </a:lnTo>
                    <a:lnTo>
                      <a:pt x="52" y="18"/>
                    </a:lnTo>
                    <a:lnTo>
                      <a:pt x="26" y="2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884" name="Group 3564"/>
              <p:cNvGrpSpPr>
                <a:grpSpLocks/>
              </p:cNvGrpSpPr>
              <p:nvPr/>
            </p:nvGrpSpPr>
            <p:grpSpPr bwMode="auto">
              <a:xfrm>
                <a:off x="2191" y="1030"/>
                <a:ext cx="82" cy="86"/>
                <a:chOff x="2191" y="1030"/>
                <a:chExt cx="82" cy="86"/>
              </a:xfrm>
            </p:grpSpPr>
            <p:pic>
              <p:nvPicPr>
                <p:cNvPr id="827881" name="Picture 3561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1030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882" name="Picture 356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1030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883" name="Freeform 3563"/>
                <p:cNvSpPr>
                  <a:spLocks/>
                </p:cNvSpPr>
                <p:nvPr/>
              </p:nvSpPr>
              <p:spPr bwMode="auto">
                <a:xfrm>
                  <a:off x="2191" y="1030"/>
                  <a:ext cx="81" cy="86"/>
                </a:xfrm>
                <a:custGeom>
                  <a:avLst/>
                  <a:gdLst>
                    <a:gd name="T0" fmla="*/ 81 w 81"/>
                    <a:gd name="T1" fmla="*/ 42 h 86"/>
                    <a:gd name="T2" fmla="*/ 40 w 81"/>
                    <a:gd name="T3" fmla="*/ 1 h 86"/>
                    <a:gd name="T4" fmla="*/ 1 w 81"/>
                    <a:gd name="T5" fmla="*/ 44 h 86"/>
                    <a:gd name="T6" fmla="*/ 42 w 81"/>
                    <a:gd name="T7" fmla="*/ 85 h 86"/>
                    <a:gd name="T8" fmla="*/ 81 w 81"/>
                    <a:gd name="T9" fmla="*/ 4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6">
                      <a:moveTo>
                        <a:pt x="81" y="42"/>
                      </a:moveTo>
                      <a:cubicBezTo>
                        <a:pt x="80" y="19"/>
                        <a:pt x="62" y="0"/>
                        <a:pt x="40" y="1"/>
                      </a:cubicBezTo>
                      <a:cubicBezTo>
                        <a:pt x="18" y="1"/>
                        <a:pt x="0" y="20"/>
                        <a:pt x="1" y="44"/>
                      </a:cubicBezTo>
                      <a:cubicBezTo>
                        <a:pt x="1" y="67"/>
                        <a:pt x="20" y="86"/>
                        <a:pt x="42" y="85"/>
                      </a:cubicBezTo>
                      <a:cubicBezTo>
                        <a:pt x="64" y="85"/>
                        <a:pt x="81" y="65"/>
                        <a:pt x="81" y="4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885" name="Freeform 3565"/>
              <p:cNvSpPr>
                <a:spLocks noEditPoints="1"/>
              </p:cNvSpPr>
              <p:nvPr/>
            </p:nvSpPr>
            <p:spPr bwMode="auto">
              <a:xfrm>
                <a:off x="2209" y="1060"/>
                <a:ext cx="52" cy="24"/>
              </a:xfrm>
              <a:custGeom>
                <a:avLst/>
                <a:gdLst>
                  <a:gd name="T0" fmla="*/ 0 w 52"/>
                  <a:gd name="T1" fmla="*/ 15 h 24"/>
                  <a:gd name="T2" fmla="*/ 36 w 52"/>
                  <a:gd name="T3" fmla="*/ 6 h 24"/>
                  <a:gd name="T4" fmla="*/ 38 w 52"/>
                  <a:gd name="T5" fmla="*/ 14 h 24"/>
                  <a:gd name="T6" fmla="*/ 2 w 52"/>
                  <a:gd name="T7" fmla="*/ 23 h 24"/>
                  <a:gd name="T8" fmla="*/ 0 w 52"/>
                  <a:gd name="T9" fmla="*/ 15 h 24"/>
                  <a:gd name="T10" fmla="*/ 37 w 52"/>
                  <a:gd name="T11" fmla="*/ 10 h 24"/>
                  <a:gd name="T12" fmla="*/ 26 w 52"/>
                  <a:gd name="T13" fmla="*/ 0 h 24"/>
                  <a:gd name="T14" fmla="*/ 52 w 52"/>
                  <a:gd name="T15" fmla="*/ 6 h 24"/>
                  <a:gd name="T16" fmla="*/ 32 w 52"/>
                  <a:gd name="T17" fmla="*/ 24 h 24"/>
                  <a:gd name="T18" fmla="*/ 37 w 52"/>
                  <a:gd name="T1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15"/>
                    </a:moveTo>
                    <a:lnTo>
                      <a:pt x="36" y="6"/>
                    </a:lnTo>
                    <a:lnTo>
                      <a:pt x="38" y="14"/>
                    </a:lnTo>
                    <a:lnTo>
                      <a:pt x="2" y="23"/>
                    </a:lnTo>
                    <a:lnTo>
                      <a:pt x="0" y="15"/>
                    </a:lnTo>
                    <a:close/>
                    <a:moveTo>
                      <a:pt x="37" y="10"/>
                    </a:moveTo>
                    <a:lnTo>
                      <a:pt x="26" y="0"/>
                    </a:lnTo>
                    <a:lnTo>
                      <a:pt x="52" y="6"/>
                    </a:lnTo>
                    <a:lnTo>
                      <a:pt x="32" y="24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889" name="Group 3569"/>
              <p:cNvGrpSpPr>
                <a:grpSpLocks/>
              </p:cNvGrpSpPr>
              <p:nvPr/>
            </p:nvGrpSpPr>
            <p:grpSpPr bwMode="auto">
              <a:xfrm>
                <a:off x="2278" y="1030"/>
                <a:ext cx="81" cy="85"/>
                <a:chOff x="2278" y="1030"/>
                <a:chExt cx="81" cy="85"/>
              </a:xfrm>
            </p:grpSpPr>
            <p:pic>
              <p:nvPicPr>
                <p:cNvPr id="827886" name="Picture 3566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8" y="1030"/>
                  <a:ext cx="81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887" name="Picture 356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8" y="1030"/>
                  <a:ext cx="81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888" name="Oval 3568"/>
                <p:cNvSpPr>
                  <a:spLocks noChangeArrowheads="1"/>
                </p:cNvSpPr>
                <p:nvPr/>
              </p:nvSpPr>
              <p:spPr bwMode="auto">
                <a:xfrm>
                  <a:off x="2278" y="1031"/>
                  <a:ext cx="80" cy="84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890" name="Freeform 3570"/>
              <p:cNvSpPr>
                <a:spLocks noEditPoints="1"/>
              </p:cNvSpPr>
              <p:nvPr/>
            </p:nvSpPr>
            <p:spPr bwMode="auto">
              <a:xfrm>
                <a:off x="2296" y="1061"/>
                <a:ext cx="53" cy="24"/>
              </a:xfrm>
              <a:custGeom>
                <a:avLst/>
                <a:gdLst>
                  <a:gd name="T0" fmla="*/ 1 w 53"/>
                  <a:gd name="T1" fmla="*/ 6 h 24"/>
                  <a:gd name="T2" fmla="*/ 37 w 53"/>
                  <a:gd name="T3" fmla="*/ 9 h 24"/>
                  <a:gd name="T4" fmla="*/ 36 w 53"/>
                  <a:gd name="T5" fmla="*/ 17 h 24"/>
                  <a:gd name="T6" fmla="*/ 0 w 53"/>
                  <a:gd name="T7" fmla="*/ 14 h 24"/>
                  <a:gd name="T8" fmla="*/ 1 w 53"/>
                  <a:gd name="T9" fmla="*/ 6 h 24"/>
                  <a:gd name="T10" fmla="*/ 37 w 53"/>
                  <a:gd name="T11" fmla="*/ 13 h 24"/>
                  <a:gd name="T12" fmla="*/ 30 w 53"/>
                  <a:gd name="T13" fmla="*/ 0 h 24"/>
                  <a:gd name="T14" fmla="*/ 53 w 53"/>
                  <a:gd name="T15" fmla="*/ 14 h 24"/>
                  <a:gd name="T16" fmla="*/ 28 w 53"/>
                  <a:gd name="T17" fmla="*/ 24 h 24"/>
                  <a:gd name="T18" fmla="*/ 37 w 53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1" y="6"/>
                    </a:moveTo>
                    <a:lnTo>
                      <a:pt x="37" y="9"/>
                    </a:lnTo>
                    <a:lnTo>
                      <a:pt x="36" y="17"/>
                    </a:lnTo>
                    <a:lnTo>
                      <a:pt x="0" y="14"/>
                    </a:lnTo>
                    <a:lnTo>
                      <a:pt x="1" y="6"/>
                    </a:lnTo>
                    <a:close/>
                    <a:moveTo>
                      <a:pt x="37" y="13"/>
                    </a:moveTo>
                    <a:lnTo>
                      <a:pt x="30" y="0"/>
                    </a:lnTo>
                    <a:lnTo>
                      <a:pt x="53" y="14"/>
                    </a:lnTo>
                    <a:lnTo>
                      <a:pt x="28" y="24"/>
                    </a:lnTo>
                    <a:lnTo>
                      <a:pt x="37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894" name="Group 3574"/>
              <p:cNvGrpSpPr>
                <a:grpSpLocks/>
              </p:cNvGrpSpPr>
              <p:nvPr/>
            </p:nvGrpSpPr>
            <p:grpSpPr bwMode="auto">
              <a:xfrm>
                <a:off x="2364" y="1029"/>
                <a:ext cx="82" cy="87"/>
                <a:chOff x="2364" y="1029"/>
                <a:chExt cx="82" cy="87"/>
              </a:xfrm>
            </p:grpSpPr>
            <p:pic>
              <p:nvPicPr>
                <p:cNvPr id="827891" name="Picture 3571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4" y="1029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892" name="Picture 357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4" y="1029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893" name="Freeform 3573"/>
                <p:cNvSpPr>
                  <a:spLocks/>
                </p:cNvSpPr>
                <p:nvPr/>
              </p:nvSpPr>
              <p:spPr bwMode="auto">
                <a:xfrm>
                  <a:off x="2364" y="1030"/>
                  <a:ext cx="82" cy="86"/>
                </a:xfrm>
                <a:custGeom>
                  <a:avLst/>
                  <a:gdLst>
                    <a:gd name="T0" fmla="*/ 81 w 82"/>
                    <a:gd name="T1" fmla="*/ 45 h 86"/>
                    <a:gd name="T2" fmla="*/ 43 w 82"/>
                    <a:gd name="T3" fmla="*/ 1 h 86"/>
                    <a:gd name="T4" fmla="*/ 1 w 82"/>
                    <a:gd name="T5" fmla="*/ 41 h 86"/>
                    <a:gd name="T6" fmla="*/ 39 w 82"/>
                    <a:gd name="T7" fmla="*/ 85 h 86"/>
                    <a:gd name="T8" fmla="*/ 81 w 82"/>
                    <a:gd name="T9" fmla="*/ 4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6">
                      <a:moveTo>
                        <a:pt x="81" y="45"/>
                      </a:moveTo>
                      <a:cubicBezTo>
                        <a:pt x="82" y="21"/>
                        <a:pt x="65" y="2"/>
                        <a:pt x="43" y="1"/>
                      </a:cubicBezTo>
                      <a:cubicBezTo>
                        <a:pt x="21" y="0"/>
                        <a:pt x="2" y="18"/>
                        <a:pt x="1" y="41"/>
                      </a:cubicBezTo>
                      <a:cubicBezTo>
                        <a:pt x="0" y="64"/>
                        <a:pt x="17" y="84"/>
                        <a:pt x="39" y="85"/>
                      </a:cubicBezTo>
                      <a:cubicBezTo>
                        <a:pt x="61" y="86"/>
                        <a:pt x="79" y="68"/>
                        <a:pt x="81" y="4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895" name="Freeform 3575"/>
              <p:cNvSpPr>
                <a:spLocks noEditPoints="1"/>
              </p:cNvSpPr>
              <p:nvPr/>
            </p:nvSpPr>
            <p:spPr bwMode="auto">
              <a:xfrm>
                <a:off x="2382" y="1061"/>
                <a:ext cx="52" cy="24"/>
              </a:xfrm>
              <a:custGeom>
                <a:avLst/>
                <a:gdLst>
                  <a:gd name="T0" fmla="*/ 0 w 52"/>
                  <a:gd name="T1" fmla="*/ 13 h 24"/>
                  <a:gd name="T2" fmla="*/ 36 w 52"/>
                  <a:gd name="T3" fmla="*/ 6 h 24"/>
                  <a:gd name="T4" fmla="*/ 37 w 52"/>
                  <a:gd name="T5" fmla="*/ 14 h 24"/>
                  <a:gd name="T6" fmla="*/ 2 w 52"/>
                  <a:gd name="T7" fmla="*/ 21 h 24"/>
                  <a:gd name="T8" fmla="*/ 0 w 52"/>
                  <a:gd name="T9" fmla="*/ 13 h 24"/>
                  <a:gd name="T10" fmla="*/ 37 w 52"/>
                  <a:gd name="T11" fmla="*/ 10 h 24"/>
                  <a:gd name="T12" fmla="*/ 26 w 52"/>
                  <a:gd name="T13" fmla="*/ 0 h 24"/>
                  <a:gd name="T14" fmla="*/ 52 w 52"/>
                  <a:gd name="T15" fmla="*/ 7 h 24"/>
                  <a:gd name="T16" fmla="*/ 31 w 52"/>
                  <a:gd name="T17" fmla="*/ 24 h 24"/>
                  <a:gd name="T18" fmla="*/ 37 w 52"/>
                  <a:gd name="T1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13"/>
                    </a:moveTo>
                    <a:lnTo>
                      <a:pt x="36" y="6"/>
                    </a:lnTo>
                    <a:lnTo>
                      <a:pt x="37" y="14"/>
                    </a:lnTo>
                    <a:lnTo>
                      <a:pt x="2" y="21"/>
                    </a:lnTo>
                    <a:lnTo>
                      <a:pt x="0" y="13"/>
                    </a:lnTo>
                    <a:close/>
                    <a:moveTo>
                      <a:pt x="37" y="10"/>
                    </a:moveTo>
                    <a:lnTo>
                      <a:pt x="26" y="0"/>
                    </a:lnTo>
                    <a:lnTo>
                      <a:pt x="52" y="7"/>
                    </a:lnTo>
                    <a:lnTo>
                      <a:pt x="31" y="24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899" name="Group 3579"/>
              <p:cNvGrpSpPr>
                <a:grpSpLocks/>
              </p:cNvGrpSpPr>
              <p:nvPr/>
            </p:nvGrpSpPr>
            <p:grpSpPr bwMode="auto">
              <a:xfrm>
                <a:off x="2447" y="1029"/>
                <a:ext cx="84" cy="88"/>
                <a:chOff x="2447" y="1029"/>
                <a:chExt cx="84" cy="88"/>
              </a:xfrm>
            </p:grpSpPr>
            <p:pic>
              <p:nvPicPr>
                <p:cNvPr id="827896" name="Picture 357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" y="1029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897" name="Picture 357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" y="1029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898" name="Freeform 3578"/>
                <p:cNvSpPr>
                  <a:spLocks/>
                </p:cNvSpPr>
                <p:nvPr/>
              </p:nvSpPr>
              <p:spPr bwMode="auto">
                <a:xfrm>
                  <a:off x="2447" y="1029"/>
                  <a:ext cx="83" cy="87"/>
                </a:xfrm>
                <a:custGeom>
                  <a:avLst/>
                  <a:gdLst>
                    <a:gd name="T0" fmla="*/ 82 w 83"/>
                    <a:gd name="T1" fmla="*/ 47 h 87"/>
                    <a:gd name="T2" fmla="*/ 44 w 83"/>
                    <a:gd name="T3" fmla="*/ 2 h 87"/>
                    <a:gd name="T4" fmla="*/ 2 w 83"/>
                    <a:gd name="T5" fmla="*/ 41 h 87"/>
                    <a:gd name="T6" fmla="*/ 39 w 83"/>
                    <a:gd name="T7" fmla="*/ 86 h 87"/>
                    <a:gd name="T8" fmla="*/ 82 w 83"/>
                    <a:gd name="T9" fmla="*/ 4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7">
                      <a:moveTo>
                        <a:pt x="82" y="47"/>
                      </a:moveTo>
                      <a:cubicBezTo>
                        <a:pt x="83" y="23"/>
                        <a:pt x="67" y="3"/>
                        <a:pt x="44" y="2"/>
                      </a:cubicBezTo>
                      <a:cubicBezTo>
                        <a:pt x="22" y="0"/>
                        <a:pt x="3" y="18"/>
                        <a:pt x="2" y="41"/>
                      </a:cubicBezTo>
                      <a:cubicBezTo>
                        <a:pt x="0" y="64"/>
                        <a:pt x="17" y="84"/>
                        <a:pt x="39" y="86"/>
                      </a:cubicBezTo>
                      <a:cubicBezTo>
                        <a:pt x="61" y="87"/>
                        <a:pt x="80" y="70"/>
                        <a:pt x="82" y="47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00" name="Freeform 3580"/>
              <p:cNvSpPr>
                <a:spLocks noEditPoints="1"/>
              </p:cNvSpPr>
              <p:nvPr/>
            </p:nvSpPr>
            <p:spPr bwMode="auto">
              <a:xfrm>
                <a:off x="2467" y="1061"/>
                <a:ext cx="52" cy="24"/>
              </a:xfrm>
              <a:custGeom>
                <a:avLst/>
                <a:gdLst>
                  <a:gd name="T0" fmla="*/ 0 w 52"/>
                  <a:gd name="T1" fmla="*/ 6 h 24"/>
                  <a:gd name="T2" fmla="*/ 36 w 52"/>
                  <a:gd name="T3" fmla="*/ 8 h 24"/>
                  <a:gd name="T4" fmla="*/ 36 w 52"/>
                  <a:gd name="T5" fmla="*/ 17 h 24"/>
                  <a:gd name="T6" fmla="*/ 0 w 52"/>
                  <a:gd name="T7" fmla="*/ 14 h 24"/>
                  <a:gd name="T8" fmla="*/ 0 w 52"/>
                  <a:gd name="T9" fmla="*/ 6 h 24"/>
                  <a:gd name="T10" fmla="*/ 36 w 52"/>
                  <a:gd name="T11" fmla="*/ 13 h 24"/>
                  <a:gd name="T12" fmla="*/ 29 w 52"/>
                  <a:gd name="T13" fmla="*/ 0 h 24"/>
                  <a:gd name="T14" fmla="*/ 52 w 52"/>
                  <a:gd name="T15" fmla="*/ 14 h 24"/>
                  <a:gd name="T16" fmla="*/ 27 w 52"/>
                  <a:gd name="T17" fmla="*/ 24 h 24"/>
                  <a:gd name="T18" fmla="*/ 36 w 52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6"/>
                    </a:moveTo>
                    <a:lnTo>
                      <a:pt x="36" y="8"/>
                    </a:lnTo>
                    <a:lnTo>
                      <a:pt x="36" y="17"/>
                    </a:lnTo>
                    <a:lnTo>
                      <a:pt x="0" y="14"/>
                    </a:lnTo>
                    <a:lnTo>
                      <a:pt x="0" y="6"/>
                    </a:lnTo>
                    <a:close/>
                    <a:moveTo>
                      <a:pt x="36" y="13"/>
                    </a:moveTo>
                    <a:lnTo>
                      <a:pt x="29" y="0"/>
                    </a:lnTo>
                    <a:lnTo>
                      <a:pt x="52" y="14"/>
                    </a:lnTo>
                    <a:lnTo>
                      <a:pt x="27" y="24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04" name="Group 3584"/>
              <p:cNvGrpSpPr>
                <a:grpSpLocks/>
              </p:cNvGrpSpPr>
              <p:nvPr/>
            </p:nvGrpSpPr>
            <p:grpSpPr bwMode="auto">
              <a:xfrm>
                <a:off x="2531" y="1028"/>
                <a:ext cx="87" cy="90"/>
                <a:chOff x="2531" y="1028"/>
                <a:chExt cx="87" cy="90"/>
              </a:xfrm>
            </p:grpSpPr>
            <p:pic>
              <p:nvPicPr>
                <p:cNvPr id="827901" name="Picture 3581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1" y="1028"/>
                  <a:ext cx="87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02" name="Picture 358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1" y="1028"/>
                  <a:ext cx="87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03" name="Freeform 3583"/>
                <p:cNvSpPr>
                  <a:spLocks/>
                </p:cNvSpPr>
                <p:nvPr/>
              </p:nvSpPr>
              <p:spPr bwMode="auto">
                <a:xfrm>
                  <a:off x="2532" y="1028"/>
                  <a:ext cx="86" cy="90"/>
                </a:xfrm>
                <a:custGeom>
                  <a:avLst/>
                  <a:gdLst>
                    <a:gd name="T0" fmla="*/ 82 w 86"/>
                    <a:gd name="T1" fmla="*/ 39 h 90"/>
                    <a:gd name="T2" fmla="*/ 36 w 86"/>
                    <a:gd name="T3" fmla="*/ 3 h 90"/>
                    <a:gd name="T4" fmla="*/ 3 w 86"/>
                    <a:gd name="T5" fmla="*/ 51 h 90"/>
                    <a:gd name="T6" fmla="*/ 49 w 86"/>
                    <a:gd name="T7" fmla="*/ 86 h 90"/>
                    <a:gd name="T8" fmla="*/ 82 w 86"/>
                    <a:gd name="T9" fmla="*/ 3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90">
                      <a:moveTo>
                        <a:pt x="82" y="39"/>
                      </a:moveTo>
                      <a:cubicBezTo>
                        <a:pt x="79" y="16"/>
                        <a:pt x="58" y="0"/>
                        <a:pt x="36" y="3"/>
                      </a:cubicBezTo>
                      <a:cubicBezTo>
                        <a:pt x="14" y="7"/>
                        <a:pt x="0" y="28"/>
                        <a:pt x="3" y="51"/>
                      </a:cubicBezTo>
                      <a:cubicBezTo>
                        <a:pt x="7" y="74"/>
                        <a:pt x="28" y="90"/>
                        <a:pt x="49" y="86"/>
                      </a:cubicBezTo>
                      <a:cubicBezTo>
                        <a:pt x="71" y="83"/>
                        <a:pt x="86" y="62"/>
                        <a:pt x="82" y="39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05" name="Freeform 3585"/>
              <p:cNvSpPr>
                <a:spLocks noEditPoints="1"/>
              </p:cNvSpPr>
              <p:nvPr/>
            </p:nvSpPr>
            <p:spPr bwMode="auto">
              <a:xfrm>
                <a:off x="2552" y="1060"/>
                <a:ext cx="53" cy="24"/>
              </a:xfrm>
              <a:custGeom>
                <a:avLst/>
                <a:gdLst>
                  <a:gd name="T0" fmla="*/ 0 w 53"/>
                  <a:gd name="T1" fmla="*/ 12 h 24"/>
                  <a:gd name="T2" fmla="*/ 36 w 53"/>
                  <a:gd name="T3" fmla="*/ 6 h 24"/>
                  <a:gd name="T4" fmla="*/ 37 w 53"/>
                  <a:gd name="T5" fmla="*/ 14 h 24"/>
                  <a:gd name="T6" fmla="*/ 1 w 53"/>
                  <a:gd name="T7" fmla="*/ 20 h 24"/>
                  <a:gd name="T8" fmla="*/ 0 w 53"/>
                  <a:gd name="T9" fmla="*/ 12 h 24"/>
                  <a:gd name="T10" fmla="*/ 37 w 53"/>
                  <a:gd name="T11" fmla="*/ 10 h 24"/>
                  <a:gd name="T12" fmla="*/ 27 w 53"/>
                  <a:gd name="T13" fmla="*/ 0 h 24"/>
                  <a:gd name="T14" fmla="*/ 53 w 53"/>
                  <a:gd name="T15" fmla="*/ 8 h 24"/>
                  <a:gd name="T16" fmla="*/ 31 w 53"/>
                  <a:gd name="T17" fmla="*/ 24 h 24"/>
                  <a:gd name="T18" fmla="*/ 37 w 53"/>
                  <a:gd name="T1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0" y="12"/>
                    </a:moveTo>
                    <a:lnTo>
                      <a:pt x="36" y="6"/>
                    </a:lnTo>
                    <a:lnTo>
                      <a:pt x="37" y="14"/>
                    </a:lnTo>
                    <a:lnTo>
                      <a:pt x="1" y="20"/>
                    </a:lnTo>
                    <a:lnTo>
                      <a:pt x="0" y="12"/>
                    </a:lnTo>
                    <a:close/>
                    <a:moveTo>
                      <a:pt x="37" y="10"/>
                    </a:moveTo>
                    <a:lnTo>
                      <a:pt x="27" y="0"/>
                    </a:lnTo>
                    <a:lnTo>
                      <a:pt x="53" y="8"/>
                    </a:lnTo>
                    <a:lnTo>
                      <a:pt x="31" y="24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09" name="Group 3589"/>
              <p:cNvGrpSpPr>
                <a:grpSpLocks/>
              </p:cNvGrpSpPr>
              <p:nvPr/>
            </p:nvGrpSpPr>
            <p:grpSpPr bwMode="auto">
              <a:xfrm>
                <a:off x="2103" y="1107"/>
                <a:ext cx="85" cy="91"/>
                <a:chOff x="2103" y="1107"/>
                <a:chExt cx="85" cy="91"/>
              </a:xfrm>
            </p:grpSpPr>
            <p:pic>
              <p:nvPicPr>
                <p:cNvPr id="827906" name="Picture 358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3" y="1107"/>
                  <a:ext cx="85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07" name="Picture 3587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3" y="1107"/>
                  <a:ext cx="85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08" name="Freeform 3588"/>
                <p:cNvSpPr>
                  <a:spLocks/>
                </p:cNvSpPr>
                <p:nvPr/>
              </p:nvSpPr>
              <p:spPr bwMode="auto">
                <a:xfrm>
                  <a:off x="2103" y="1108"/>
                  <a:ext cx="85" cy="89"/>
                </a:xfrm>
                <a:custGeom>
                  <a:avLst/>
                  <a:gdLst>
                    <a:gd name="T0" fmla="*/ 82 w 85"/>
                    <a:gd name="T1" fmla="*/ 50 h 89"/>
                    <a:gd name="T2" fmla="*/ 48 w 85"/>
                    <a:gd name="T3" fmla="*/ 3 h 89"/>
                    <a:gd name="T4" fmla="*/ 3 w 85"/>
                    <a:gd name="T5" fmla="*/ 39 h 89"/>
                    <a:gd name="T6" fmla="*/ 37 w 85"/>
                    <a:gd name="T7" fmla="*/ 86 h 89"/>
                    <a:gd name="T8" fmla="*/ 82 w 85"/>
                    <a:gd name="T9" fmla="*/ 5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89">
                      <a:moveTo>
                        <a:pt x="82" y="50"/>
                      </a:moveTo>
                      <a:cubicBezTo>
                        <a:pt x="85" y="27"/>
                        <a:pt x="70" y="6"/>
                        <a:pt x="48" y="3"/>
                      </a:cubicBezTo>
                      <a:cubicBezTo>
                        <a:pt x="26" y="0"/>
                        <a:pt x="6" y="16"/>
                        <a:pt x="3" y="39"/>
                      </a:cubicBezTo>
                      <a:cubicBezTo>
                        <a:pt x="0" y="62"/>
                        <a:pt x="15" y="83"/>
                        <a:pt x="37" y="86"/>
                      </a:cubicBezTo>
                      <a:cubicBezTo>
                        <a:pt x="59" y="89"/>
                        <a:pt x="79" y="73"/>
                        <a:pt x="82" y="50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10" name="Freeform 3590"/>
              <p:cNvSpPr>
                <a:spLocks noEditPoints="1"/>
              </p:cNvSpPr>
              <p:nvPr/>
            </p:nvSpPr>
            <p:spPr bwMode="auto">
              <a:xfrm>
                <a:off x="2123" y="1141"/>
                <a:ext cx="53" cy="24"/>
              </a:xfrm>
              <a:custGeom>
                <a:avLst/>
                <a:gdLst>
                  <a:gd name="T0" fmla="*/ 0 w 53"/>
                  <a:gd name="T1" fmla="*/ 11 h 24"/>
                  <a:gd name="T2" fmla="*/ 36 w 53"/>
                  <a:gd name="T3" fmla="*/ 7 h 24"/>
                  <a:gd name="T4" fmla="*/ 37 w 53"/>
                  <a:gd name="T5" fmla="*/ 15 h 24"/>
                  <a:gd name="T6" fmla="*/ 1 w 53"/>
                  <a:gd name="T7" fmla="*/ 19 h 24"/>
                  <a:gd name="T8" fmla="*/ 0 w 53"/>
                  <a:gd name="T9" fmla="*/ 11 h 24"/>
                  <a:gd name="T10" fmla="*/ 37 w 53"/>
                  <a:gd name="T11" fmla="*/ 11 h 24"/>
                  <a:gd name="T12" fmla="*/ 27 w 53"/>
                  <a:gd name="T13" fmla="*/ 0 h 24"/>
                  <a:gd name="T14" fmla="*/ 53 w 53"/>
                  <a:gd name="T15" fmla="*/ 9 h 24"/>
                  <a:gd name="T16" fmla="*/ 30 w 53"/>
                  <a:gd name="T17" fmla="*/ 24 h 24"/>
                  <a:gd name="T18" fmla="*/ 37 w 53"/>
                  <a:gd name="T1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0" y="11"/>
                    </a:moveTo>
                    <a:lnTo>
                      <a:pt x="36" y="7"/>
                    </a:lnTo>
                    <a:lnTo>
                      <a:pt x="37" y="15"/>
                    </a:lnTo>
                    <a:lnTo>
                      <a:pt x="1" y="19"/>
                    </a:lnTo>
                    <a:lnTo>
                      <a:pt x="0" y="11"/>
                    </a:lnTo>
                    <a:close/>
                    <a:moveTo>
                      <a:pt x="37" y="11"/>
                    </a:moveTo>
                    <a:lnTo>
                      <a:pt x="27" y="0"/>
                    </a:lnTo>
                    <a:lnTo>
                      <a:pt x="53" y="9"/>
                    </a:lnTo>
                    <a:lnTo>
                      <a:pt x="30" y="24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14" name="Group 3594"/>
              <p:cNvGrpSpPr>
                <a:grpSpLocks/>
              </p:cNvGrpSpPr>
              <p:nvPr/>
            </p:nvGrpSpPr>
            <p:grpSpPr bwMode="auto">
              <a:xfrm>
                <a:off x="2191" y="1114"/>
                <a:ext cx="82" cy="86"/>
                <a:chOff x="2191" y="1114"/>
                <a:chExt cx="82" cy="86"/>
              </a:xfrm>
            </p:grpSpPr>
            <p:pic>
              <p:nvPicPr>
                <p:cNvPr id="827911" name="Picture 3591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1114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12" name="Picture 3592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1114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13" name="Freeform 3593"/>
                <p:cNvSpPr>
                  <a:spLocks/>
                </p:cNvSpPr>
                <p:nvPr/>
              </p:nvSpPr>
              <p:spPr bwMode="auto">
                <a:xfrm>
                  <a:off x="2191" y="1115"/>
                  <a:ext cx="81" cy="85"/>
                </a:xfrm>
                <a:custGeom>
                  <a:avLst/>
                  <a:gdLst>
                    <a:gd name="T0" fmla="*/ 81 w 81"/>
                    <a:gd name="T1" fmla="*/ 41 h 85"/>
                    <a:gd name="T2" fmla="*/ 40 w 81"/>
                    <a:gd name="T3" fmla="*/ 0 h 85"/>
                    <a:gd name="T4" fmla="*/ 1 w 81"/>
                    <a:gd name="T5" fmla="*/ 43 h 85"/>
                    <a:gd name="T6" fmla="*/ 42 w 81"/>
                    <a:gd name="T7" fmla="*/ 84 h 85"/>
                    <a:gd name="T8" fmla="*/ 81 w 81"/>
                    <a:gd name="T9" fmla="*/ 41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5">
                      <a:moveTo>
                        <a:pt x="81" y="41"/>
                      </a:moveTo>
                      <a:cubicBezTo>
                        <a:pt x="80" y="18"/>
                        <a:pt x="62" y="0"/>
                        <a:pt x="40" y="0"/>
                      </a:cubicBezTo>
                      <a:cubicBezTo>
                        <a:pt x="18" y="1"/>
                        <a:pt x="0" y="20"/>
                        <a:pt x="1" y="43"/>
                      </a:cubicBezTo>
                      <a:cubicBezTo>
                        <a:pt x="1" y="66"/>
                        <a:pt x="20" y="85"/>
                        <a:pt x="42" y="84"/>
                      </a:cubicBezTo>
                      <a:cubicBezTo>
                        <a:pt x="64" y="84"/>
                        <a:pt x="81" y="65"/>
                        <a:pt x="81" y="41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15" name="Freeform 3595"/>
              <p:cNvSpPr>
                <a:spLocks noEditPoints="1"/>
              </p:cNvSpPr>
              <p:nvPr/>
            </p:nvSpPr>
            <p:spPr bwMode="auto">
              <a:xfrm>
                <a:off x="2209" y="1145"/>
                <a:ext cx="53" cy="24"/>
              </a:xfrm>
              <a:custGeom>
                <a:avLst/>
                <a:gdLst>
                  <a:gd name="T0" fmla="*/ 1 w 53"/>
                  <a:gd name="T1" fmla="*/ 4 h 24"/>
                  <a:gd name="T2" fmla="*/ 38 w 53"/>
                  <a:gd name="T3" fmla="*/ 9 h 24"/>
                  <a:gd name="T4" fmla="*/ 36 w 53"/>
                  <a:gd name="T5" fmla="*/ 18 h 24"/>
                  <a:gd name="T6" fmla="*/ 0 w 53"/>
                  <a:gd name="T7" fmla="*/ 12 h 24"/>
                  <a:gd name="T8" fmla="*/ 1 w 53"/>
                  <a:gd name="T9" fmla="*/ 4 h 24"/>
                  <a:gd name="T10" fmla="*/ 37 w 53"/>
                  <a:gd name="T11" fmla="*/ 13 h 24"/>
                  <a:gd name="T12" fmla="*/ 31 w 53"/>
                  <a:gd name="T13" fmla="*/ 0 h 24"/>
                  <a:gd name="T14" fmla="*/ 53 w 53"/>
                  <a:gd name="T15" fmla="*/ 16 h 24"/>
                  <a:gd name="T16" fmla="*/ 27 w 53"/>
                  <a:gd name="T17" fmla="*/ 24 h 24"/>
                  <a:gd name="T18" fmla="*/ 37 w 53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1" y="4"/>
                    </a:moveTo>
                    <a:lnTo>
                      <a:pt x="38" y="9"/>
                    </a:lnTo>
                    <a:lnTo>
                      <a:pt x="36" y="18"/>
                    </a:lnTo>
                    <a:lnTo>
                      <a:pt x="0" y="12"/>
                    </a:lnTo>
                    <a:lnTo>
                      <a:pt x="1" y="4"/>
                    </a:lnTo>
                    <a:close/>
                    <a:moveTo>
                      <a:pt x="37" y="13"/>
                    </a:moveTo>
                    <a:lnTo>
                      <a:pt x="31" y="0"/>
                    </a:lnTo>
                    <a:lnTo>
                      <a:pt x="53" y="16"/>
                    </a:lnTo>
                    <a:lnTo>
                      <a:pt x="27" y="24"/>
                    </a:lnTo>
                    <a:lnTo>
                      <a:pt x="37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19" name="Group 3599"/>
              <p:cNvGrpSpPr>
                <a:grpSpLocks/>
              </p:cNvGrpSpPr>
              <p:nvPr/>
            </p:nvGrpSpPr>
            <p:grpSpPr bwMode="auto">
              <a:xfrm>
                <a:off x="2278" y="1115"/>
                <a:ext cx="81" cy="85"/>
                <a:chOff x="2278" y="1115"/>
                <a:chExt cx="81" cy="85"/>
              </a:xfrm>
            </p:grpSpPr>
            <p:pic>
              <p:nvPicPr>
                <p:cNvPr id="827916" name="Picture 3596"/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8" y="1115"/>
                  <a:ext cx="81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17" name="Picture 359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8" y="1115"/>
                  <a:ext cx="81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18" name="Oval 3598"/>
                <p:cNvSpPr>
                  <a:spLocks noChangeArrowheads="1"/>
                </p:cNvSpPr>
                <p:nvPr/>
              </p:nvSpPr>
              <p:spPr bwMode="auto">
                <a:xfrm>
                  <a:off x="2278" y="1115"/>
                  <a:ext cx="80" cy="84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20" name="Freeform 3600"/>
              <p:cNvSpPr>
                <a:spLocks noEditPoints="1"/>
              </p:cNvSpPr>
              <p:nvPr/>
            </p:nvSpPr>
            <p:spPr bwMode="auto">
              <a:xfrm>
                <a:off x="2296" y="1145"/>
                <a:ext cx="53" cy="24"/>
              </a:xfrm>
              <a:custGeom>
                <a:avLst/>
                <a:gdLst>
                  <a:gd name="T0" fmla="*/ 0 w 53"/>
                  <a:gd name="T1" fmla="*/ 8 h 24"/>
                  <a:gd name="T2" fmla="*/ 37 w 53"/>
                  <a:gd name="T3" fmla="*/ 8 h 24"/>
                  <a:gd name="T4" fmla="*/ 37 w 53"/>
                  <a:gd name="T5" fmla="*/ 16 h 24"/>
                  <a:gd name="T6" fmla="*/ 0 w 53"/>
                  <a:gd name="T7" fmla="*/ 16 h 24"/>
                  <a:gd name="T8" fmla="*/ 0 w 53"/>
                  <a:gd name="T9" fmla="*/ 8 h 24"/>
                  <a:gd name="T10" fmla="*/ 37 w 53"/>
                  <a:gd name="T11" fmla="*/ 12 h 24"/>
                  <a:gd name="T12" fmla="*/ 29 w 53"/>
                  <a:gd name="T13" fmla="*/ 0 h 24"/>
                  <a:gd name="T14" fmla="*/ 53 w 53"/>
                  <a:gd name="T15" fmla="*/ 12 h 24"/>
                  <a:gd name="T16" fmla="*/ 29 w 53"/>
                  <a:gd name="T17" fmla="*/ 24 h 24"/>
                  <a:gd name="T18" fmla="*/ 37 w 53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0" y="8"/>
                    </a:moveTo>
                    <a:lnTo>
                      <a:pt x="37" y="8"/>
                    </a:lnTo>
                    <a:lnTo>
                      <a:pt x="37" y="16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  <a:moveTo>
                      <a:pt x="37" y="12"/>
                    </a:moveTo>
                    <a:lnTo>
                      <a:pt x="29" y="0"/>
                    </a:lnTo>
                    <a:lnTo>
                      <a:pt x="53" y="12"/>
                    </a:lnTo>
                    <a:lnTo>
                      <a:pt x="29" y="24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24" name="Group 3604"/>
              <p:cNvGrpSpPr>
                <a:grpSpLocks/>
              </p:cNvGrpSpPr>
              <p:nvPr/>
            </p:nvGrpSpPr>
            <p:grpSpPr bwMode="auto">
              <a:xfrm>
                <a:off x="2364" y="1114"/>
                <a:ext cx="82" cy="87"/>
                <a:chOff x="2364" y="1114"/>
                <a:chExt cx="82" cy="87"/>
              </a:xfrm>
            </p:grpSpPr>
            <p:pic>
              <p:nvPicPr>
                <p:cNvPr id="827921" name="Picture 3601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4" y="1114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22" name="Picture 360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4" y="1114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23" name="Freeform 3603"/>
                <p:cNvSpPr>
                  <a:spLocks/>
                </p:cNvSpPr>
                <p:nvPr/>
              </p:nvSpPr>
              <p:spPr bwMode="auto">
                <a:xfrm>
                  <a:off x="2364" y="1114"/>
                  <a:ext cx="82" cy="86"/>
                </a:xfrm>
                <a:custGeom>
                  <a:avLst/>
                  <a:gdLst>
                    <a:gd name="T0" fmla="*/ 81 w 82"/>
                    <a:gd name="T1" fmla="*/ 45 h 86"/>
                    <a:gd name="T2" fmla="*/ 43 w 82"/>
                    <a:gd name="T3" fmla="*/ 1 h 86"/>
                    <a:gd name="T4" fmla="*/ 1 w 82"/>
                    <a:gd name="T5" fmla="*/ 41 h 86"/>
                    <a:gd name="T6" fmla="*/ 39 w 82"/>
                    <a:gd name="T7" fmla="*/ 85 h 86"/>
                    <a:gd name="T8" fmla="*/ 81 w 82"/>
                    <a:gd name="T9" fmla="*/ 4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6">
                      <a:moveTo>
                        <a:pt x="81" y="45"/>
                      </a:moveTo>
                      <a:cubicBezTo>
                        <a:pt x="82" y="22"/>
                        <a:pt x="65" y="2"/>
                        <a:pt x="43" y="1"/>
                      </a:cubicBezTo>
                      <a:cubicBezTo>
                        <a:pt x="21" y="0"/>
                        <a:pt x="2" y="18"/>
                        <a:pt x="1" y="41"/>
                      </a:cubicBezTo>
                      <a:cubicBezTo>
                        <a:pt x="0" y="65"/>
                        <a:pt x="17" y="84"/>
                        <a:pt x="39" y="85"/>
                      </a:cubicBezTo>
                      <a:cubicBezTo>
                        <a:pt x="61" y="86"/>
                        <a:pt x="79" y="68"/>
                        <a:pt x="81" y="4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25" name="Freeform 3605"/>
              <p:cNvSpPr>
                <a:spLocks noEditPoints="1"/>
              </p:cNvSpPr>
              <p:nvPr/>
            </p:nvSpPr>
            <p:spPr bwMode="auto">
              <a:xfrm>
                <a:off x="2383" y="1145"/>
                <a:ext cx="52" cy="24"/>
              </a:xfrm>
              <a:custGeom>
                <a:avLst/>
                <a:gdLst>
                  <a:gd name="T0" fmla="*/ 0 w 52"/>
                  <a:gd name="T1" fmla="*/ 7 h 24"/>
                  <a:gd name="T2" fmla="*/ 36 w 52"/>
                  <a:gd name="T3" fmla="*/ 9 h 24"/>
                  <a:gd name="T4" fmla="*/ 36 w 52"/>
                  <a:gd name="T5" fmla="*/ 17 h 24"/>
                  <a:gd name="T6" fmla="*/ 0 w 52"/>
                  <a:gd name="T7" fmla="*/ 15 h 24"/>
                  <a:gd name="T8" fmla="*/ 0 w 52"/>
                  <a:gd name="T9" fmla="*/ 7 h 24"/>
                  <a:gd name="T10" fmla="*/ 36 w 52"/>
                  <a:gd name="T11" fmla="*/ 13 h 24"/>
                  <a:gd name="T12" fmla="*/ 28 w 52"/>
                  <a:gd name="T13" fmla="*/ 0 h 24"/>
                  <a:gd name="T14" fmla="*/ 52 w 52"/>
                  <a:gd name="T15" fmla="*/ 13 h 24"/>
                  <a:gd name="T16" fmla="*/ 27 w 52"/>
                  <a:gd name="T17" fmla="*/ 24 h 24"/>
                  <a:gd name="T18" fmla="*/ 36 w 52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7"/>
                    </a:moveTo>
                    <a:lnTo>
                      <a:pt x="36" y="9"/>
                    </a:lnTo>
                    <a:lnTo>
                      <a:pt x="36" y="17"/>
                    </a:lnTo>
                    <a:lnTo>
                      <a:pt x="0" y="15"/>
                    </a:lnTo>
                    <a:lnTo>
                      <a:pt x="0" y="7"/>
                    </a:lnTo>
                    <a:close/>
                    <a:moveTo>
                      <a:pt x="36" y="13"/>
                    </a:moveTo>
                    <a:lnTo>
                      <a:pt x="28" y="0"/>
                    </a:lnTo>
                    <a:lnTo>
                      <a:pt x="52" y="13"/>
                    </a:lnTo>
                    <a:lnTo>
                      <a:pt x="27" y="24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29" name="Group 3609"/>
              <p:cNvGrpSpPr>
                <a:grpSpLocks/>
              </p:cNvGrpSpPr>
              <p:nvPr/>
            </p:nvGrpSpPr>
            <p:grpSpPr bwMode="auto">
              <a:xfrm>
                <a:off x="2447" y="1113"/>
                <a:ext cx="84" cy="88"/>
                <a:chOff x="2447" y="1113"/>
                <a:chExt cx="84" cy="88"/>
              </a:xfrm>
            </p:grpSpPr>
            <p:pic>
              <p:nvPicPr>
                <p:cNvPr id="827926" name="Picture 3606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" y="1113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27" name="Picture 360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" y="1113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28" name="Freeform 3608"/>
                <p:cNvSpPr>
                  <a:spLocks/>
                </p:cNvSpPr>
                <p:nvPr/>
              </p:nvSpPr>
              <p:spPr bwMode="auto">
                <a:xfrm>
                  <a:off x="2447" y="1114"/>
                  <a:ext cx="83" cy="87"/>
                </a:xfrm>
                <a:custGeom>
                  <a:avLst/>
                  <a:gdLst>
                    <a:gd name="T0" fmla="*/ 82 w 83"/>
                    <a:gd name="T1" fmla="*/ 46 h 87"/>
                    <a:gd name="T2" fmla="*/ 44 w 83"/>
                    <a:gd name="T3" fmla="*/ 1 h 87"/>
                    <a:gd name="T4" fmla="*/ 2 w 83"/>
                    <a:gd name="T5" fmla="*/ 41 h 87"/>
                    <a:gd name="T6" fmla="*/ 39 w 83"/>
                    <a:gd name="T7" fmla="*/ 85 h 87"/>
                    <a:gd name="T8" fmla="*/ 82 w 83"/>
                    <a:gd name="T9" fmla="*/ 4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7">
                      <a:moveTo>
                        <a:pt x="82" y="46"/>
                      </a:moveTo>
                      <a:cubicBezTo>
                        <a:pt x="83" y="23"/>
                        <a:pt x="67" y="3"/>
                        <a:pt x="44" y="1"/>
                      </a:cubicBezTo>
                      <a:cubicBezTo>
                        <a:pt x="22" y="0"/>
                        <a:pt x="3" y="17"/>
                        <a:pt x="2" y="41"/>
                      </a:cubicBezTo>
                      <a:cubicBezTo>
                        <a:pt x="0" y="64"/>
                        <a:pt x="17" y="84"/>
                        <a:pt x="39" y="85"/>
                      </a:cubicBezTo>
                      <a:cubicBezTo>
                        <a:pt x="61" y="87"/>
                        <a:pt x="80" y="69"/>
                        <a:pt x="82" y="4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30" name="Freeform 3610"/>
              <p:cNvSpPr>
                <a:spLocks noEditPoints="1"/>
              </p:cNvSpPr>
              <p:nvPr/>
            </p:nvSpPr>
            <p:spPr bwMode="auto">
              <a:xfrm>
                <a:off x="2467" y="1145"/>
                <a:ext cx="52" cy="24"/>
              </a:xfrm>
              <a:custGeom>
                <a:avLst/>
                <a:gdLst>
                  <a:gd name="T0" fmla="*/ 0 w 52"/>
                  <a:gd name="T1" fmla="*/ 6 h 24"/>
                  <a:gd name="T2" fmla="*/ 36 w 52"/>
                  <a:gd name="T3" fmla="*/ 9 h 24"/>
                  <a:gd name="T4" fmla="*/ 36 w 52"/>
                  <a:gd name="T5" fmla="*/ 17 h 24"/>
                  <a:gd name="T6" fmla="*/ 0 w 52"/>
                  <a:gd name="T7" fmla="*/ 14 h 24"/>
                  <a:gd name="T8" fmla="*/ 0 w 52"/>
                  <a:gd name="T9" fmla="*/ 6 h 24"/>
                  <a:gd name="T10" fmla="*/ 36 w 52"/>
                  <a:gd name="T11" fmla="*/ 13 h 24"/>
                  <a:gd name="T12" fmla="*/ 29 w 52"/>
                  <a:gd name="T13" fmla="*/ 0 h 24"/>
                  <a:gd name="T14" fmla="*/ 52 w 52"/>
                  <a:gd name="T15" fmla="*/ 14 h 24"/>
                  <a:gd name="T16" fmla="*/ 27 w 52"/>
                  <a:gd name="T17" fmla="*/ 24 h 24"/>
                  <a:gd name="T18" fmla="*/ 36 w 52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6"/>
                    </a:moveTo>
                    <a:lnTo>
                      <a:pt x="36" y="9"/>
                    </a:lnTo>
                    <a:lnTo>
                      <a:pt x="36" y="17"/>
                    </a:lnTo>
                    <a:lnTo>
                      <a:pt x="0" y="14"/>
                    </a:lnTo>
                    <a:lnTo>
                      <a:pt x="0" y="6"/>
                    </a:lnTo>
                    <a:close/>
                    <a:moveTo>
                      <a:pt x="36" y="13"/>
                    </a:moveTo>
                    <a:lnTo>
                      <a:pt x="29" y="0"/>
                    </a:lnTo>
                    <a:lnTo>
                      <a:pt x="52" y="14"/>
                    </a:lnTo>
                    <a:lnTo>
                      <a:pt x="27" y="24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34" name="Group 3614"/>
              <p:cNvGrpSpPr>
                <a:grpSpLocks/>
              </p:cNvGrpSpPr>
              <p:nvPr/>
            </p:nvGrpSpPr>
            <p:grpSpPr bwMode="auto">
              <a:xfrm>
                <a:off x="2533" y="1113"/>
                <a:ext cx="84" cy="89"/>
                <a:chOff x="2533" y="1113"/>
                <a:chExt cx="84" cy="89"/>
              </a:xfrm>
            </p:grpSpPr>
            <p:pic>
              <p:nvPicPr>
                <p:cNvPr id="827931" name="Picture 3611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3" y="1113"/>
                  <a:ext cx="84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32" name="Picture 3612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3" y="1113"/>
                  <a:ext cx="84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33" name="Freeform 3613"/>
                <p:cNvSpPr>
                  <a:spLocks/>
                </p:cNvSpPr>
                <p:nvPr/>
              </p:nvSpPr>
              <p:spPr bwMode="auto">
                <a:xfrm>
                  <a:off x="2533" y="1113"/>
                  <a:ext cx="84" cy="88"/>
                </a:xfrm>
                <a:custGeom>
                  <a:avLst/>
                  <a:gdLst>
                    <a:gd name="T0" fmla="*/ 82 w 84"/>
                    <a:gd name="T1" fmla="*/ 41 h 88"/>
                    <a:gd name="T2" fmla="*/ 38 w 84"/>
                    <a:gd name="T3" fmla="*/ 2 h 88"/>
                    <a:gd name="T4" fmla="*/ 2 w 84"/>
                    <a:gd name="T5" fmla="*/ 48 h 88"/>
                    <a:gd name="T6" fmla="*/ 45 w 84"/>
                    <a:gd name="T7" fmla="*/ 86 h 88"/>
                    <a:gd name="T8" fmla="*/ 82 w 84"/>
                    <a:gd name="T9" fmla="*/ 4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88">
                      <a:moveTo>
                        <a:pt x="82" y="41"/>
                      </a:moveTo>
                      <a:cubicBezTo>
                        <a:pt x="80" y="18"/>
                        <a:pt x="60" y="0"/>
                        <a:pt x="38" y="2"/>
                      </a:cubicBezTo>
                      <a:cubicBezTo>
                        <a:pt x="16" y="4"/>
                        <a:pt x="0" y="24"/>
                        <a:pt x="2" y="48"/>
                      </a:cubicBezTo>
                      <a:cubicBezTo>
                        <a:pt x="4" y="71"/>
                        <a:pt x="23" y="88"/>
                        <a:pt x="45" y="86"/>
                      </a:cubicBezTo>
                      <a:cubicBezTo>
                        <a:pt x="67" y="84"/>
                        <a:pt x="84" y="64"/>
                        <a:pt x="82" y="41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35" name="Freeform 3615"/>
              <p:cNvSpPr>
                <a:spLocks noEditPoints="1"/>
              </p:cNvSpPr>
              <p:nvPr/>
            </p:nvSpPr>
            <p:spPr bwMode="auto">
              <a:xfrm>
                <a:off x="2552" y="1144"/>
                <a:ext cx="53" cy="24"/>
              </a:xfrm>
              <a:custGeom>
                <a:avLst/>
                <a:gdLst>
                  <a:gd name="T0" fmla="*/ 0 w 53"/>
                  <a:gd name="T1" fmla="*/ 10 h 24"/>
                  <a:gd name="T2" fmla="*/ 37 w 53"/>
                  <a:gd name="T3" fmla="*/ 7 h 24"/>
                  <a:gd name="T4" fmla="*/ 37 w 53"/>
                  <a:gd name="T5" fmla="*/ 15 h 24"/>
                  <a:gd name="T6" fmla="*/ 1 w 53"/>
                  <a:gd name="T7" fmla="*/ 19 h 24"/>
                  <a:gd name="T8" fmla="*/ 0 w 53"/>
                  <a:gd name="T9" fmla="*/ 10 h 24"/>
                  <a:gd name="T10" fmla="*/ 37 w 53"/>
                  <a:gd name="T11" fmla="*/ 11 h 24"/>
                  <a:gd name="T12" fmla="*/ 28 w 53"/>
                  <a:gd name="T13" fmla="*/ 0 h 24"/>
                  <a:gd name="T14" fmla="*/ 53 w 53"/>
                  <a:gd name="T15" fmla="*/ 10 h 24"/>
                  <a:gd name="T16" fmla="*/ 30 w 53"/>
                  <a:gd name="T17" fmla="*/ 24 h 24"/>
                  <a:gd name="T18" fmla="*/ 37 w 53"/>
                  <a:gd name="T1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0" y="10"/>
                    </a:moveTo>
                    <a:lnTo>
                      <a:pt x="37" y="7"/>
                    </a:lnTo>
                    <a:lnTo>
                      <a:pt x="37" y="15"/>
                    </a:lnTo>
                    <a:lnTo>
                      <a:pt x="1" y="19"/>
                    </a:lnTo>
                    <a:lnTo>
                      <a:pt x="0" y="10"/>
                    </a:lnTo>
                    <a:close/>
                    <a:moveTo>
                      <a:pt x="37" y="11"/>
                    </a:moveTo>
                    <a:lnTo>
                      <a:pt x="28" y="0"/>
                    </a:lnTo>
                    <a:lnTo>
                      <a:pt x="53" y="10"/>
                    </a:lnTo>
                    <a:lnTo>
                      <a:pt x="30" y="24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39" name="Group 3619"/>
              <p:cNvGrpSpPr>
                <a:grpSpLocks/>
              </p:cNvGrpSpPr>
              <p:nvPr/>
            </p:nvGrpSpPr>
            <p:grpSpPr bwMode="auto">
              <a:xfrm>
                <a:off x="2101" y="1196"/>
                <a:ext cx="84" cy="88"/>
                <a:chOff x="2101" y="1196"/>
                <a:chExt cx="84" cy="88"/>
              </a:xfrm>
            </p:grpSpPr>
            <p:pic>
              <p:nvPicPr>
                <p:cNvPr id="827936" name="Picture 361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1" y="1196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37" name="Picture 3617"/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1" y="1196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38" name="Freeform 3618"/>
                <p:cNvSpPr>
                  <a:spLocks/>
                </p:cNvSpPr>
                <p:nvPr/>
              </p:nvSpPr>
              <p:spPr bwMode="auto">
                <a:xfrm>
                  <a:off x="2102" y="1196"/>
                  <a:ext cx="83" cy="87"/>
                </a:xfrm>
                <a:custGeom>
                  <a:avLst/>
                  <a:gdLst>
                    <a:gd name="T0" fmla="*/ 81 w 83"/>
                    <a:gd name="T1" fmla="*/ 46 h 87"/>
                    <a:gd name="T2" fmla="*/ 44 w 83"/>
                    <a:gd name="T3" fmla="*/ 1 h 87"/>
                    <a:gd name="T4" fmla="*/ 1 w 83"/>
                    <a:gd name="T5" fmla="*/ 41 h 87"/>
                    <a:gd name="T6" fmla="*/ 38 w 83"/>
                    <a:gd name="T7" fmla="*/ 86 h 87"/>
                    <a:gd name="T8" fmla="*/ 81 w 83"/>
                    <a:gd name="T9" fmla="*/ 4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7">
                      <a:moveTo>
                        <a:pt x="81" y="46"/>
                      </a:moveTo>
                      <a:cubicBezTo>
                        <a:pt x="83" y="23"/>
                        <a:pt x="66" y="3"/>
                        <a:pt x="44" y="1"/>
                      </a:cubicBezTo>
                      <a:cubicBezTo>
                        <a:pt x="22" y="0"/>
                        <a:pt x="3" y="17"/>
                        <a:pt x="1" y="41"/>
                      </a:cubicBezTo>
                      <a:cubicBezTo>
                        <a:pt x="0" y="64"/>
                        <a:pt x="16" y="84"/>
                        <a:pt x="38" y="86"/>
                      </a:cubicBezTo>
                      <a:cubicBezTo>
                        <a:pt x="60" y="87"/>
                        <a:pt x="80" y="69"/>
                        <a:pt x="81" y="4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40" name="Freeform 3620"/>
              <p:cNvSpPr>
                <a:spLocks noEditPoints="1"/>
              </p:cNvSpPr>
              <p:nvPr/>
            </p:nvSpPr>
            <p:spPr bwMode="auto">
              <a:xfrm>
                <a:off x="2121" y="1227"/>
                <a:ext cx="53" cy="24"/>
              </a:xfrm>
              <a:custGeom>
                <a:avLst/>
                <a:gdLst>
                  <a:gd name="T0" fmla="*/ 1 w 53"/>
                  <a:gd name="T1" fmla="*/ 6 h 24"/>
                  <a:gd name="T2" fmla="*/ 37 w 53"/>
                  <a:gd name="T3" fmla="*/ 9 h 24"/>
                  <a:gd name="T4" fmla="*/ 36 w 53"/>
                  <a:gd name="T5" fmla="*/ 17 h 24"/>
                  <a:gd name="T6" fmla="*/ 0 w 53"/>
                  <a:gd name="T7" fmla="*/ 14 h 24"/>
                  <a:gd name="T8" fmla="*/ 1 w 53"/>
                  <a:gd name="T9" fmla="*/ 6 h 24"/>
                  <a:gd name="T10" fmla="*/ 36 w 53"/>
                  <a:gd name="T11" fmla="*/ 13 h 24"/>
                  <a:gd name="T12" fmla="*/ 29 w 53"/>
                  <a:gd name="T13" fmla="*/ 0 h 24"/>
                  <a:gd name="T14" fmla="*/ 53 w 53"/>
                  <a:gd name="T15" fmla="*/ 14 h 24"/>
                  <a:gd name="T16" fmla="*/ 27 w 53"/>
                  <a:gd name="T17" fmla="*/ 24 h 24"/>
                  <a:gd name="T18" fmla="*/ 36 w 53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1" y="6"/>
                    </a:moveTo>
                    <a:lnTo>
                      <a:pt x="37" y="9"/>
                    </a:lnTo>
                    <a:lnTo>
                      <a:pt x="36" y="17"/>
                    </a:lnTo>
                    <a:lnTo>
                      <a:pt x="0" y="14"/>
                    </a:lnTo>
                    <a:lnTo>
                      <a:pt x="1" y="6"/>
                    </a:lnTo>
                    <a:close/>
                    <a:moveTo>
                      <a:pt x="36" y="13"/>
                    </a:moveTo>
                    <a:lnTo>
                      <a:pt x="29" y="0"/>
                    </a:lnTo>
                    <a:lnTo>
                      <a:pt x="53" y="14"/>
                    </a:lnTo>
                    <a:lnTo>
                      <a:pt x="27" y="24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44" name="Group 3624"/>
              <p:cNvGrpSpPr>
                <a:grpSpLocks/>
              </p:cNvGrpSpPr>
              <p:nvPr/>
            </p:nvGrpSpPr>
            <p:grpSpPr bwMode="auto">
              <a:xfrm>
                <a:off x="2188" y="1201"/>
                <a:ext cx="82" cy="86"/>
                <a:chOff x="2188" y="1201"/>
                <a:chExt cx="82" cy="86"/>
              </a:xfrm>
            </p:grpSpPr>
            <p:pic>
              <p:nvPicPr>
                <p:cNvPr id="827941" name="Picture 3621"/>
                <p:cNvPicPr>
                  <a:picLocks noChangeAspect="1" noChangeArrowheads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8" y="1201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42" name="Picture 3622"/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8" y="1201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43" name="Freeform 3623"/>
                <p:cNvSpPr>
                  <a:spLocks/>
                </p:cNvSpPr>
                <p:nvPr/>
              </p:nvSpPr>
              <p:spPr bwMode="auto">
                <a:xfrm>
                  <a:off x="2189" y="1201"/>
                  <a:ext cx="81" cy="86"/>
                </a:xfrm>
                <a:custGeom>
                  <a:avLst/>
                  <a:gdLst>
                    <a:gd name="T0" fmla="*/ 80 w 81"/>
                    <a:gd name="T1" fmla="*/ 42 h 86"/>
                    <a:gd name="T2" fmla="*/ 39 w 81"/>
                    <a:gd name="T3" fmla="*/ 1 h 86"/>
                    <a:gd name="T4" fmla="*/ 0 w 81"/>
                    <a:gd name="T5" fmla="*/ 44 h 86"/>
                    <a:gd name="T6" fmla="*/ 41 w 81"/>
                    <a:gd name="T7" fmla="*/ 85 h 86"/>
                    <a:gd name="T8" fmla="*/ 80 w 81"/>
                    <a:gd name="T9" fmla="*/ 4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6">
                      <a:moveTo>
                        <a:pt x="80" y="42"/>
                      </a:moveTo>
                      <a:cubicBezTo>
                        <a:pt x="80" y="19"/>
                        <a:pt x="62" y="0"/>
                        <a:pt x="39" y="1"/>
                      </a:cubicBezTo>
                      <a:cubicBezTo>
                        <a:pt x="17" y="1"/>
                        <a:pt x="0" y="21"/>
                        <a:pt x="0" y="44"/>
                      </a:cubicBezTo>
                      <a:cubicBezTo>
                        <a:pt x="1" y="67"/>
                        <a:pt x="19" y="86"/>
                        <a:pt x="41" y="85"/>
                      </a:cubicBezTo>
                      <a:cubicBezTo>
                        <a:pt x="63" y="85"/>
                        <a:pt x="81" y="65"/>
                        <a:pt x="80" y="4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45" name="Freeform 3625"/>
              <p:cNvSpPr>
                <a:spLocks noEditPoints="1"/>
              </p:cNvSpPr>
              <p:nvPr/>
            </p:nvSpPr>
            <p:spPr bwMode="auto">
              <a:xfrm>
                <a:off x="2207" y="1231"/>
                <a:ext cx="53" cy="25"/>
              </a:xfrm>
              <a:custGeom>
                <a:avLst/>
                <a:gdLst>
                  <a:gd name="T0" fmla="*/ 0 w 53"/>
                  <a:gd name="T1" fmla="*/ 9 h 25"/>
                  <a:gd name="T2" fmla="*/ 36 w 53"/>
                  <a:gd name="T3" fmla="*/ 8 h 25"/>
                  <a:gd name="T4" fmla="*/ 37 w 53"/>
                  <a:gd name="T5" fmla="*/ 16 h 25"/>
                  <a:gd name="T6" fmla="*/ 0 w 53"/>
                  <a:gd name="T7" fmla="*/ 17 h 25"/>
                  <a:gd name="T8" fmla="*/ 0 w 53"/>
                  <a:gd name="T9" fmla="*/ 9 h 25"/>
                  <a:gd name="T10" fmla="*/ 36 w 53"/>
                  <a:gd name="T11" fmla="*/ 12 h 25"/>
                  <a:gd name="T12" fmla="*/ 28 w 53"/>
                  <a:gd name="T13" fmla="*/ 0 h 25"/>
                  <a:gd name="T14" fmla="*/ 53 w 53"/>
                  <a:gd name="T15" fmla="*/ 12 h 25"/>
                  <a:gd name="T16" fmla="*/ 29 w 53"/>
                  <a:gd name="T17" fmla="*/ 25 h 25"/>
                  <a:gd name="T18" fmla="*/ 36 w 53"/>
                  <a:gd name="T1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5">
                    <a:moveTo>
                      <a:pt x="0" y="9"/>
                    </a:moveTo>
                    <a:lnTo>
                      <a:pt x="36" y="8"/>
                    </a:lnTo>
                    <a:lnTo>
                      <a:pt x="37" y="16"/>
                    </a:lnTo>
                    <a:lnTo>
                      <a:pt x="0" y="17"/>
                    </a:lnTo>
                    <a:lnTo>
                      <a:pt x="0" y="9"/>
                    </a:lnTo>
                    <a:close/>
                    <a:moveTo>
                      <a:pt x="36" y="12"/>
                    </a:moveTo>
                    <a:lnTo>
                      <a:pt x="28" y="0"/>
                    </a:lnTo>
                    <a:lnTo>
                      <a:pt x="53" y="12"/>
                    </a:lnTo>
                    <a:lnTo>
                      <a:pt x="29" y="25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49" name="Group 3629"/>
              <p:cNvGrpSpPr>
                <a:grpSpLocks/>
              </p:cNvGrpSpPr>
              <p:nvPr/>
            </p:nvGrpSpPr>
            <p:grpSpPr bwMode="auto">
              <a:xfrm>
                <a:off x="2276" y="1202"/>
                <a:ext cx="80" cy="84"/>
                <a:chOff x="2276" y="1202"/>
                <a:chExt cx="80" cy="84"/>
              </a:xfrm>
            </p:grpSpPr>
            <p:pic>
              <p:nvPicPr>
                <p:cNvPr id="827946" name="Picture 3626"/>
                <p:cNvPicPr>
                  <a:picLocks noChangeAspect="1" noChangeArrowheads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6" y="1202"/>
                  <a:ext cx="80" cy="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47" name="Picture 3627"/>
                <p:cNvPicPr>
                  <a:picLocks noChangeAspect="1" noChangeArrowheads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6" y="1202"/>
                  <a:ext cx="80" cy="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48" name="Oval 3628"/>
                <p:cNvSpPr>
                  <a:spLocks noChangeArrowheads="1"/>
                </p:cNvSpPr>
                <p:nvPr/>
              </p:nvSpPr>
              <p:spPr bwMode="auto">
                <a:xfrm>
                  <a:off x="2276" y="1202"/>
                  <a:ext cx="80" cy="84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50" name="Freeform 3630"/>
              <p:cNvSpPr>
                <a:spLocks noEditPoints="1"/>
              </p:cNvSpPr>
              <p:nvPr/>
            </p:nvSpPr>
            <p:spPr bwMode="auto">
              <a:xfrm>
                <a:off x="2294" y="1231"/>
                <a:ext cx="52" cy="25"/>
              </a:xfrm>
              <a:custGeom>
                <a:avLst/>
                <a:gdLst>
                  <a:gd name="T0" fmla="*/ 0 w 52"/>
                  <a:gd name="T1" fmla="*/ 13 h 25"/>
                  <a:gd name="T2" fmla="*/ 35 w 52"/>
                  <a:gd name="T3" fmla="*/ 7 h 25"/>
                  <a:gd name="T4" fmla="*/ 37 w 52"/>
                  <a:gd name="T5" fmla="*/ 15 h 25"/>
                  <a:gd name="T6" fmla="*/ 1 w 52"/>
                  <a:gd name="T7" fmla="*/ 21 h 25"/>
                  <a:gd name="T8" fmla="*/ 0 w 52"/>
                  <a:gd name="T9" fmla="*/ 13 h 25"/>
                  <a:gd name="T10" fmla="*/ 36 w 52"/>
                  <a:gd name="T11" fmla="*/ 11 h 25"/>
                  <a:gd name="T12" fmla="*/ 26 w 52"/>
                  <a:gd name="T13" fmla="*/ 0 h 25"/>
                  <a:gd name="T14" fmla="*/ 52 w 52"/>
                  <a:gd name="T15" fmla="*/ 9 h 25"/>
                  <a:gd name="T16" fmla="*/ 30 w 52"/>
                  <a:gd name="T17" fmla="*/ 25 h 25"/>
                  <a:gd name="T18" fmla="*/ 36 w 52"/>
                  <a:gd name="T19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5">
                    <a:moveTo>
                      <a:pt x="0" y="13"/>
                    </a:moveTo>
                    <a:lnTo>
                      <a:pt x="35" y="7"/>
                    </a:lnTo>
                    <a:lnTo>
                      <a:pt x="37" y="15"/>
                    </a:lnTo>
                    <a:lnTo>
                      <a:pt x="1" y="21"/>
                    </a:lnTo>
                    <a:lnTo>
                      <a:pt x="0" y="13"/>
                    </a:lnTo>
                    <a:close/>
                    <a:moveTo>
                      <a:pt x="36" y="11"/>
                    </a:moveTo>
                    <a:lnTo>
                      <a:pt x="26" y="0"/>
                    </a:lnTo>
                    <a:lnTo>
                      <a:pt x="52" y="9"/>
                    </a:lnTo>
                    <a:lnTo>
                      <a:pt x="30" y="25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54" name="Group 3634"/>
              <p:cNvGrpSpPr>
                <a:grpSpLocks/>
              </p:cNvGrpSpPr>
              <p:nvPr/>
            </p:nvGrpSpPr>
            <p:grpSpPr bwMode="auto">
              <a:xfrm>
                <a:off x="2361" y="1201"/>
                <a:ext cx="82" cy="86"/>
                <a:chOff x="2361" y="1201"/>
                <a:chExt cx="82" cy="86"/>
              </a:xfrm>
            </p:grpSpPr>
            <p:pic>
              <p:nvPicPr>
                <p:cNvPr id="827951" name="Picture 3631"/>
                <p:cNvPicPr>
                  <a:picLocks noChangeAspect="1" noChangeArrowheads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1" y="1201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52" name="Picture 3632"/>
                <p:cNvPicPr>
                  <a:picLocks noChangeAspect="1" noChangeArrowheads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1" y="1201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53" name="Freeform 3633"/>
                <p:cNvSpPr>
                  <a:spLocks/>
                </p:cNvSpPr>
                <p:nvPr/>
              </p:nvSpPr>
              <p:spPr bwMode="auto">
                <a:xfrm>
                  <a:off x="2361" y="1201"/>
                  <a:ext cx="82" cy="86"/>
                </a:xfrm>
                <a:custGeom>
                  <a:avLst/>
                  <a:gdLst>
                    <a:gd name="T0" fmla="*/ 81 w 82"/>
                    <a:gd name="T1" fmla="*/ 45 h 86"/>
                    <a:gd name="T2" fmla="*/ 43 w 82"/>
                    <a:gd name="T3" fmla="*/ 1 h 86"/>
                    <a:gd name="T4" fmla="*/ 1 w 82"/>
                    <a:gd name="T5" fmla="*/ 41 h 86"/>
                    <a:gd name="T6" fmla="*/ 39 w 82"/>
                    <a:gd name="T7" fmla="*/ 85 h 86"/>
                    <a:gd name="T8" fmla="*/ 81 w 82"/>
                    <a:gd name="T9" fmla="*/ 4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6">
                      <a:moveTo>
                        <a:pt x="81" y="45"/>
                      </a:moveTo>
                      <a:cubicBezTo>
                        <a:pt x="82" y="22"/>
                        <a:pt x="65" y="2"/>
                        <a:pt x="43" y="1"/>
                      </a:cubicBezTo>
                      <a:cubicBezTo>
                        <a:pt x="21" y="0"/>
                        <a:pt x="2" y="18"/>
                        <a:pt x="1" y="41"/>
                      </a:cubicBezTo>
                      <a:cubicBezTo>
                        <a:pt x="0" y="64"/>
                        <a:pt x="17" y="84"/>
                        <a:pt x="39" y="85"/>
                      </a:cubicBezTo>
                      <a:cubicBezTo>
                        <a:pt x="61" y="86"/>
                        <a:pt x="80" y="68"/>
                        <a:pt x="81" y="4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55" name="Freeform 3635"/>
              <p:cNvSpPr>
                <a:spLocks noEditPoints="1"/>
              </p:cNvSpPr>
              <p:nvPr/>
            </p:nvSpPr>
            <p:spPr bwMode="auto">
              <a:xfrm>
                <a:off x="2380" y="1232"/>
                <a:ext cx="52" cy="24"/>
              </a:xfrm>
              <a:custGeom>
                <a:avLst/>
                <a:gdLst>
                  <a:gd name="T0" fmla="*/ 2 w 52"/>
                  <a:gd name="T1" fmla="*/ 2 h 24"/>
                  <a:gd name="T2" fmla="*/ 37 w 52"/>
                  <a:gd name="T3" fmla="*/ 10 h 24"/>
                  <a:gd name="T4" fmla="*/ 36 w 52"/>
                  <a:gd name="T5" fmla="*/ 18 h 24"/>
                  <a:gd name="T6" fmla="*/ 0 w 52"/>
                  <a:gd name="T7" fmla="*/ 10 h 24"/>
                  <a:gd name="T8" fmla="*/ 2 w 52"/>
                  <a:gd name="T9" fmla="*/ 2 h 24"/>
                  <a:gd name="T10" fmla="*/ 37 w 52"/>
                  <a:gd name="T11" fmla="*/ 14 h 24"/>
                  <a:gd name="T12" fmla="*/ 31 w 52"/>
                  <a:gd name="T13" fmla="*/ 0 h 24"/>
                  <a:gd name="T14" fmla="*/ 52 w 52"/>
                  <a:gd name="T15" fmla="*/ 17 h 24"/>
                  <a:gd name="T16" fmla="*/ 26 w 52"/>
                  <a:gd name="T17" fmla="*/ 24 h 24"/>
                  <a:gd name="T18" fmla="*/ 37 w 52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2" y="2"/>
                    </a:moveTo>
                    <a:lnTo>
                      <a:pt x="37" y="10"/>
                    </a:lnTo>
                    <a:lnTo>
                      <a:pt x="36" y="18"/>
                    </a:lnTo>
                    <a:lnTo>
                      <a:pt x="0" y="10"/>
                    </a:lnTo>
                    <a:lnTo>
                      <a:pt x="2" y="2"/>
                    </a:lnTo>
                    <a:close/>
                    <a:moveTo>
                      <a:pt x="37" y="14"/>
                    </a:moveTo>
                    <a:lnTo>
                      <a:pt x="31" y="0"/>
                    </a:lnTo>
                    <a:lnTo>
                      <a:pt x="52" y="17"/>
                    </a:lnTo>
                    <a:lnTo>
                      <a:pt x="26" y="2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59" name="Group 3639"/>
              <p:cNvGrpSpPr>
                <a:grpSpLocks/>
              </p:cNvGrpSpPr>
              <p:nvPr/>
            </p:nvGrpSpPr>
            <p:grpSpPr bwMode="auto">
              <a:xfrm>
                <a:off x="2444" y="1200"/>
                <a:ext cx="84" cy="88"/>
                <a:chOff x="2444" y="1200"/>
                <a:chExt cx="84" cy="88"/>
              </a:xfrm>
            </p:grpSpPr>
            <p:pic>
              <p:nvPicPr>
                <p:cNvPr id="827956" name="Picture 3636"/>
                <p:cNvPicPr>
                  <a:picLocks noChangeAspect="1" noChangeArrowheads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" y="1200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57" name="Picture 3637"/>
                <p:cNvPicPr>
                  <a:picLocks noChangeAspect="1" noChangeArrowheads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" y="1200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58" name="Freeform 3638"/>
                <p:cNvSpPr>
                  <a:spLocks/>
                </p:cNvSpPr>
                <p:nvPr/>
              </p:nvSpPr>
              <p:spPr bwMode="auto">
                <a:xfrm>
                  <a:off x="2445" y="1200"/>
                  <a:ext cx="83" cy="88"/>
                </a:xfrm>
                <a:custGeom>
                  <a:avLst/>
                  <a:gdLst>
                    <a:gd name="T0" fmla="*/ 81 w 83"/>
                    <a:gd name="T1" fmla="*/ 47 h 88"/>
                    <a:gd name="T2" fmla="*/ 44 w 83"/>
                    <a:gd name="T3" fmla="*/ 2 h 88"/>
                    <a:gd name="T4" fmla="*/ 1 w 83"/>
                    <a:gd name="T5" fmla="*/ 41 h 88"/>
                    <a:gd name="T6" fmla="*/ 38 w 83"/>
                    <a:gd name="T7" fmla="*/ 86 h 88"/>
                    <a:gd name="T8" fmla="*/ 81 w 83"/>
                    <a:gd name="T9" fmla="*/ 47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8">
                      <a:moveTo>
                        <a:pt x="81" y="47"/>
                      </a:moveTo>
                      <a:cubicBezTo>
                        <a:pt x="83" y="23"/>
                        <a:pt x="66" y="3"/>
                        <a:pt x="44" y="2"/>
                      </a:cubicBezTo>
                      <a:cubicBezTo>
                        <a:pt x="22" y="0"/>
                        <a:pt x="3" y="18"/>
                        <a:pt x="1" y="41"/>
                      </a:cubicBezTo>
                      <a:cubicBezTo>
                        <a:pt x="0" y="65"/>
                        <a:pt x="16" y="85"/>
                        <a:pt x="38" y="86"/>
                      </a:cubicBezTo>
                      <a:cubicBezTo>
                        <a:pt x="60" y="88"/>
                        <a:pt x="80" y="70"/>
                        <a:pt x="81" y="47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60" name="Freeform 3640"/>
              <p:cNvSpPr>
                <a:spLocks noEditPoints="1"/>
              </p:cNvSpPr>
              <p:nvPr/>
            </p:nvSpPr>
            <p:spPr bwMode="auto">
              <a:xfrm>
                <a:off x="2464" y="1232"/>
                <a:ext cx="53" cy="24"/>
              </a:xfrm>
              <a:custGeom>
                <a:avLst/>
                <a:gdLst>
                  <a:gd name="T0" fmla="*/ 1 w 53"/>
                  <a:gd name="T1" fmla="*/ 6 h 24"/>
                  <a:gd name="T2" fmla="*/ 37 w 53"/>
                  <a:gd name="T3" fmla="*/ 8 h 24"/>
                  <a:gd name="T4" fmla="*/ 37 w 53"/>
                  <a:gd name="T5" fmla="*/ 16 h 24"/>
                  <a:gd name="T6" fmla="*/ 0 w 53"/>
                  <a:gd name="T7" fmla="*/ 14 h 24"/>
                  <a:gd name="T8" fmla="*/ 1 w 53"/>
                  <a:gd name="T9" fmla="*/ 6 h 24"/>
                  <a:gd name="T10" fmla="*/ 37 w 53"/>
                  <a:gd name="T11" fmla="*/ 12 h 24"/>
                  <a:gd name="T12" fmla="*/ 30 w 53"/>
                  <a:gd name="T13" fmla="*/ 0 h 24"/>
                  <a:gd name="T14" fmla="*/ 53 w 53"/>
                  <a:gd name="T15" fmla="*/ 13 h 24"/>
                  <a:gd name="T16" fmla="*/ 28 w 53"/>
                  <a:gd name="T17" fmla="*/ 24 h 24"/>
                  <a:gd name="T18" fmla="*/ 37 w 53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1" y="6"/>
                    </a:moveTo>
                    <a:lnTo>
                      <a:pt x="37" y="8"/>
                    </a:lnTo>
                    <a:lnTo>
                      <a:pt x="37" y="16"/>
                    </a:lnTo>
                    <a:lnTo>
                      <a:pt x="0" y="14"/>
                    </a:lnTo>
                    <a:lnTo>
                      <a:pt x="1" y="6"/>
                    </a:lnTo>
                    <a:close/>
                    <a:moveTo>
                      <a:pt x="37" y="12"/>
                    </a:moveTo>
                    <a:lnTo>
                      <a:pt x="30" y="0"/>
                    </a:lnTo>
                    <a:lnTo>
                      <a:pt x="53" y="13"/>
                    </a:lnTo>
                    <a:lnTo>
                      <a:pt x="28" y="24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64" name="Group 3644"/>
              <p:cNvGrpSpPr>
                <a:grpSpLocks/>
              </p:cNvGrpSpPr>
              <p:nvPr/>
            </p:nvGrpSpPr>
            <p:grpSpPr bwMode="auto">
              <a:xfrm>
                <a:off x="2532" y="1201"/>
                <a:ext cx="81" cy="86"/>
                <a:chOff x="2532" y="1201"/>
                <a:chExt cx="81" cy="86"/>
              </a:xfrm>
            </p:grpSpPr>
            <p:pic>
              <p:nvPicPr>
                <p:cNvPr id="827961" name="Picture 3641"/>
                <p:cNvPicPr>
                  <a:picLocks noChangeAspect="1" noChangeArrowheads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2" y="1201"/>
                  <a:ext cx="81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62" name="Picture 3642"/>
                <p:cNvPicPr>
                  <a:picLocks noChangeAspect="1" noChangeArrowheads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2" y="1201"/>
                  <a:ext cx="81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63" name="Freeform 3643"/>
                <p:cNvSpPr>
                  <a:spLocks/>
                </p:cNvSpPr>
                <p:nvPr/>
              </p:nvSpPr>
              <p:spPr bwMode="auto">
                <a:xfrm>
                  <a:off x="2532" y="1201"/>
                  <a:ext cx="81" cy="86"/>
                </a:xfrm>
                <a:custGeom>
                  <a:avLst/>
                  <a:gdLst>
                    <a:gd name="T0" fmla="*/ 80 w 81"/>
                    <a:gd name="T1" fmla="*/ 42 h 86"/>
                    <a:gd name="T2" fmla="*/ 40 w 81"/>
                    <a:gd name="T3" fmla="*/ 1 h 86"/>
                    <a:gd name="T4" fmla="*/ 1 w 81"/>
                    <a:gd name="T5" fmla="*/ 44 h 86"/>
                    <a:gd name="T6" fmla="*/ 41 w 81"/>
                    <a:gd name="T7" fmla="*/ 85 h 86"/>
                    <a:gd name="T8" fmla="*/ 80 w 81"/>
                    <a:gd name="T9" fmla="*/ 4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6">
                      <a:moveTo>
                        <a:pt x="80" y="42"/>
                      </a:moveTo>
                      <a:cubicBezTo>
                        <a:pt x="80" y="19"/>
                        <a:pt x="62" y="0"/>
                        <a:pt x="40" y="1"/>
                      </a:cubicBezTo>
                      <a:cubicBezTo>
                        <a:pt x="18" y="1"/>
                        <a:pt x="0" y="21"/>
                        <a:pt x="1" y="44"/>
                      </a:cubicBezTo>
                      <a:cubicBezTo>
                        <a:pt x="1" y="67"/>
                        <a:pt x="19" y="86"/>
                        <a:pt x="41" y="85"/>
                      </a:cubicBezTo>
                      <a:cubicBezTo>
                        <a:pt x="63" y="85"/>
                        <a:pt x="81" y="65"/>
                        <a:pt x="80" y="4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65" name="Freeform 3645"/>
              <p:cNvSpPr>
                <a:spLocks noEditPoints="1"/>
              </p:cNvSpPr>
              <p:nvPr/>
            </p:nvSpPr>
            <p:spPr bwMode="auto">
              <a:xfrm>
                <a:off x="2550" y="1231"/>
                <a:ext cx="53" cy="25"/>
              </a:xfrm>
              <a:custGeom>
                <a:avLst/>
                <a:gdLst>
                  <a:gd name="T0" fmla="*/ 0 w 53"/>
                  <a:gd name="T1" fmla="*/ 9 h 25"/>
                  <a:gd name="T2" fmla="*/ 37 w 53"/>
                  <a:gd name="T3" fmla="*/ 8 h 25"/>
                  <a:gd name="T4" fmla="*/ 37 w 53"/>
                  <a:gd name="T5" fmla="*/ 16 h 25"/>
                  <a:gd name="T6" fmla="*/ 1 w 53"/>
                  <a:gd name="T7" fmla="*/ 17 h 25"/>
                  <a:gd name="T8" fmla="*/ 0 w 53"/>
                  <a:gd name="T9" fmla="*/ 9 h 25"/>
                  <a:gd name="T10" fmla="*/ 37 w 53"/>
                  <a:gd name="T11" fmla="*/ 12 h 25"/>
                  <a:gd name="T12" fmla="*/ 29 w 53"/>
                  <a:gd name="T13" fmla="*/ 0 h 25"/>
                  <a:gd name="T14" fmla="*/ 53 w 53"/>
                  <a:gd name="T15" fmla="*/ 12 h 25"/>
                  <a:gd name="T16" fmla="*/ 29 w 53"/>
                  <a:gd name="T17" fmla="*/ 25 h 25"/>
                  <a:gd name="T18" fmla="*/ 37 w 53"/>
                  <a:gd name="T1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5">
                    <a:moveTo>
                      <a:pt x="0" y="9"/>
                    </a:moveTo>
                    <a:lnTo>
                      <a:pt x="37" y="8"/>
                    </a:lnTo>
                    <a:lnTo>
                      <a:pt x="37" y="16"/>
                    </a:lnTo>
                    <a:lnTo>
                      <a:pt x="1" y="17"/>
                    </a:lnTo>
                    <a:lnTo>
                      <a:pt x="0" y="9"/>
                    </a:lnTo>
                    <a:close/>
                    <a:moveTo>
                      <a:pt x="37" y="12"/>
                    </a:moveTo>
                    <a:lnTo>
                      <a:pt x="29" y="0"/>
                    </a:lnTo>
                    <a:lnTo>
                      <a:pt x="53" y="12"/>
                    </a:lnTo>
                    <a:lnTo>
                      <a:pt x="29" y="25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69" name="Group 3649"/>
              <p:cNvGrpSpPr>
                <a:grpSpLocks/>
              </p:cNvGrpSpPr>
              <p:nvPr/>
            </p:nvGrpSpPr>
            <p:grpSpPr bwMode="auto">
              <a:xfrm>
                <a:off x="2103" y="1281"/>
                <a:ext cx="85" cy="90"/>
                <a:chOff x="2103" y="1281"/>
                <a:chExt cx="85" cy="90"/>
              </a:xfrm>
            </p:grpSpPr>
            <p:pic>
              <p:nvPicPr>
                <p:cNvPr id="827966" name="Picture 3646"/>
                <p:cNvPicPr>
                  <a:picLocks noChangeAspect="1" noChangeArrowheads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3" y="1281"/>
                  <a:ext cx="85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67" name="Picture 3647"/>
                <p:cNvPicPr>
                  <a:picLocks noChangeAspect="1" noChangeArrowheads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3" y="1281"/>
                  <a:ext cx="85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68" name="Freeform 3648"/>
                <p:cNvSpPr>
                  <a:spLocks/>
                </p:cNvSpPr>
                <p:nvPr/>
              </p:nvSpPr>
              <p:spPr bwMode="auto">
                <a:xfrm>
                  <a:off x="2103" y="1281"/>
                  <a:ext cx="85" cy="89"/>
                </a:xfrm>
                <a:custGeom>
                  <a:avLst/>
                  <a:gdLst>
                    <a:gd name="T0" fmla="*/ 82 w 85"/>
                    <a:gd name="T1" fmla="*/ 39 h 89"/>
                    <a:gd name="T2" fmla="*/ 37 w 85"/>
                    <a:gd name="T3" fmla="*/ 3 h 89"/>
                    <a:gd name="T4" fmla="*/ 3 w 85"/>
                    <a:gd name="T5" fmla="*/ 50 h 89"/>
                    <a:gd name="T6" fmla="*/ 48 w 85"/>
                    <a:gd name="T7" fmla="*/ 86 h 89"/>
                    <a:gd name="T8" fmla="*/ 82 w 85"/>
                    <a:gd name="T9" fmla="*/ 3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89">
                      <a:moveTo>
                        <a:pt x="82" y="39"/>
                      </a:moveTo>
                      <a:cubicBezTo>
                        <a:pt x="79" y="16"/>
                        <a:pt x="59" y="0"/>
                        <a:pt x="37" y="3"/>
                      </a:cubicBezTo>
                      <a:cubicBezTo>
                        <a:pt x="15" y="5"/>
                        <a:pt x="0" y="27"/>
                        <a:pt x="3" y="50"/>
                      </a:cubicBezTo>
                      <a:cubicBezTo>
                        <a:pt x="6" y="73"/>
                        <a:pt x="26" y="89"/>
                        <a:pt x="48" y="86"/>
                      </a:cubicBezTo>
                      <a:cubicBezTo>
                        <a:pt x="70" y="83"/>
                        <a:pt x="85" y="62"/>
                        <a:pt x="82" y="39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70" name="Freeform 3650"/>
              <p:cNvSpPr>
                <a:spLocks noEditPoints="1"/>
              </p:cNvSpPr>
              <p:nvPr/>
            </p:nvSpPr>
            <p:spPr bwMode="auto">
              <a:xfrm>
                <a:off x="2123" y="1312"/>
                <a:ext cx="52" cy="24"/>
              </a:xfrm>
              <a:custGeom>
                <a:avLst/>
                <a:gdLst>
                  <a:gd name="T0" fmla="*/ 0 w 52"/>
                  <a:gd name="T1" fmla="*/ 12 h 24"/>
                  <a:gd name="T2" fmla="*/ 36 w 52"/>
                  <a:gd name="T3" fmla="*/ 7 h 24"/>
                  <a:gd name="T4" fmla="*/ 37 w 52"/>
                  <a:gd name="T5" fmla="*/ 15 h 24"/>
                  <a:gd name="T6" fmla="*/ 1 w 52"/>
                  <a:gd name="T7" fmla="*/ 20 h 24"/>
                  <a:gd name="T8" fmla="*/ 0 w 52"/>
                  <a:gd name="T9" fmla="*/ 12 h 24"/>
                  <a:gd name="T10" fmla="*/ 36 w 52"/>
                  <a:gd name="T11" fmla="*/ 11 h 24"/>
                  <a:gd name="T12" fmla="*/ 27 w 52"/>
                  <a:gd name="T13" fmla="*/ 0 h 24"/>
                  <a:gd name="T14" fmla="*/ 52 w 52"/>
                  <a:gd name="T15" fmla="*/ 9 h 24"/>
                  <a:gd name="T16" fmla="*/ 30 w 52"/>
                  <a:gd name="T17" fmla="*/ 24 h 24"/>
                  <a:gd name="T18" fmla="*/ 36 w 52"/>
                  <a:gd name="T1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12"/>
                    </a:moveTo>
                    <a:lnTo>
                      <a:pt x="36" y="7"/>
                    </a:lnTo>
                    <a:lnTo>
                      <a:pt x="37" y="15"/>
                    </a:lnTo>
                    <a:lnTo>
                      <a:pt x="1" y="20"/>
                    </a:lnTo>
                    <a:lnTo>
                      <a:pt x="0" y="12"/>
                    </a:lnTo>
                    <a:close/>
                    <a:moveTo>
                      <a:pt x="36" y="11"/>
                    </a:moveTo>
                    <a:lnTo>
                      <a:pt x="27" y="0"/>
                    </a:lnTo>
                    <a:lnTo>
                      <a:pt x="52" y="9"/>
                    </a:lnTo>
                    <a:lnTo>
                      <a:pt x="30" y="2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74" name="Group 3654"/>
              <p:cNvGrpSpPr>
                <a:grpSpLocks/>
              </p:cNvGrpSpPr>
              <p:nvPr/>
            </p:nvGrpSpPr>
            <p:grpSpPr bwMode="auto">
              <a:xfrm>
                <a:off x="2191" y="1287"/>
                <a:ext cx="82" cy="86"/>
                <a:chOff x="2191" y="1287"/>
                <a:chExt cx="82" cy="86"/>
              </a:xfrm>
            </p:grpSpPr>
            <p:pic>
              <p:nvPicPr>
                <p:cNvPr id="827971" name="Picture 3651"/>
                <p:cNvPicPr>
                  <a:picLocks noChangeAspect="1" noChangeArrowheads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1287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72" name="Picture 3652"/>
                <p:cNvPicPr>
                  <a:picLocks noChangeAspect="1" noChangeArrowheads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1" y="1287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73" name="Freeform 3653"/>
                <p:cNvSpPr>
                  <a:spLocks/>
                </p:cNvSpPr>
                <p:nvPr/>
              </p:nvSpPr>
              <p:spPr bwMode="auto">
                <a:xfrm>
                  <a:off x="2191" y="1287"/>
                  <a:ext cx="81" cy="85"/>
                </a:xfrm>
                <a:custGeom>
                  <a:avLst/>
                  <a:gdLst>
                    <a:gd name="T0" fmla="*/ 81 w 81"/>
                    <a:gd name="T1" fmla="*/ 42 h 85"/>
                    <a:gd name="T2" fmla="*/ 40 w 81"/>
                    <a:gd name="T3" fmla="*/ 1 h 85"/>
                    <a:gd name="T4" fmla="*/ 1 w 81"/>
                    <a:gd name="T5" fmla="*/ 44 h 85"/>
                    <a:gd name="T6" fmla="*/ 42 w 81"/>
                    <a:gd name="T7" fmla="*/ 85 h 85"/>
                    <a:gd name="T8" fmla="*/ 81 w 81"/>
                    <a:gd name="T9" fmla="*/ 4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5">
                      <a:moveTo>
                        <a:pt x="81" y="42"/>
                      </a:moveTo>
                      <a:cubicBezTo>
                        <a:pt x="80" y="19"/>
                        <a:pt x="62" y="0"/>
                        <a:pt x="40" y="1"/>
                      </a:cubicBezTo>
                      <a:cubicBezTo>
                        <a:pt x="18" y="1"/>
                        <a:pt x="0" y="20"/>
                        <a:pt x="1" y="44"/>
                      </a:cubicBezTo>
                      <a:cubicBezTo>
                        <a:pt x="1" y="67"/>
                        <a:pt x="20" y="85"/>
                        <a:pt x="42" y="85"/>
                      </a:cubicBezTo>
                      <a:cubicBezTo>
                        <a:pt x="64" y="85"/>
                        <a:pt x="81" y="65"/>
                        <a:pt x="81" y="4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75" name="Freeform 3655"/>
              <p:cNvSpPr>
                <a:spLocks noEditPoints="1"/>
              </p:cNvSpPr>
              <p:nvPr/>
            </p:nvSpPr>
            <p:spPr bwMode="auto">
              <a:xfrm>
                <a:off x="2209" y="1317"/>
                <a:ext cx="53" cy="25"/>
              </a:xfrm>
              <a:custGeom>
                <a:avLst/>
                <a:gdLst>
                  <a:gd name="T0" fmla="*/ 0 w 53"/>
                  <a:gd name="T1" fmla="*/ 9 h 25"/>
                  <a:gd name="T2" fmla="*/ 37 w 53"/>
                  <a:gd name="T3" fmla="*/ 8 h 25"/>
                  <a:gd name="T4" fmla="*/ 37 w 53"/>
                  <a:gd name="T5" fmla="*/ 16 h 25"/>
                  <a:gd name="T6" fmla="*/ 1 w 53"/>
                  <a:gd name="T7" fmla="*/ 17 h 25"/>
                  <a:gd name="T8" fmla="*/ 0 w 53"/>
                  <a:gd name="T9" fmla="*/ 9 h 25"/>
                  <a:gd name="T10" fmla="*/ 37 w 53"/>
                  <a:gd name="T11" fmla="*/ 12 h 25"/>
                  <a:gd name="T12" fmla="*/ 29 w 53"/>
                  <a:gd name="T13" fmla="*/ 0 h 25"/>
                  <a:gd name="T14" fmla="*/ 53 w 53"/>
                  <a:gd name="T15" fmla="*/ 12 h 25"/>
                  <a:gd name="T16" fmla="*/ 29 w 53"/>
                  <a:gd name="T17" fmla="*/ 25 h 25"/>
                  <a:gd name="T18" fmla="*/ 37 w 53"/>
                  <a:gd name="T1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5">
                    <a:moveTo>
                      <a:pt x="0" y="9"/>
                    </a:moveTo>
                    <a:lnTo>
                      <a:pt x="37" y="8"/>
                    </a:lnTo>
                    <a:lnTo>
                      <a:pt x="37" y="16"/>
                    </a:lnTo>
                    <a:lnTo>
                      <a:pt x="1" y="17"/>
                    </a:lnTo>
                    <a:lnTo>
                      <a:pt x="0" y="9"/>
                    </a:lnTo>
                    <a:close/>
                    <a:moveTo>
                      <a:pt x="37" y="12"/>
                    </a:moveTo>
                    <a:lnTo>
                      <a:pt x="29" y="0"/>
                    </a:lnTo>
                    <a:lnTo>
                      <a:pt x="53" y="12"/>
                    </a:lnTo>
                    <a:lnTo>
                      <a:pt x="29" y="25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79" name="Group 3659"/>
              <p:cNvGrpSpPr>
                <a:grpSpLocks/>
              </p:cNvGrpSpPr>
              <p:nvPr/>
            </p:nvGrpSpPr>
            <p:grpSpPr bwMode="auto">
              <a:xfrm>
                <a:off x="2278" y="1287"/>
                <a:ext cx="81" cy="85"/>
                <a:chOff x="2278" y="1287"/>
                <a:chExt cx="81" cy="85"/>
              </a:xfrm>
            </p:grpSpPr>
            <p:pic>
              <p:nvPicPr>
                <p:cNvPr id="827976" name="Picture 3656"/>
                <p:cNvPicPr>
                  <a:picLocks noChangeAspect="1" noChangeArrowheads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8" y="1287"/>
                  <a:ext cx="81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77" name="Picture 3657"/>
                <p:cNvPicPr>
                  <a:picLocks noChangeAspect="1" noChangeArrowheads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8" y="1287"/>
                  <a:ext cx="81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78" name="Oval 3658"/>
                <p:cNvSpPr>
                  <a:spLocks noChangeArrowheads="1"/>
                </p:cNvSpPr>
                <p:nvPr/>
              </p:nvSpPr>
              <p:spPr bwMode="auto">
                <a:xfrm>
                  <a:off x="2278" y="1288"/>
                  <a:ext cx="80" cy="84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80" name="Freeform 3660"/>
              <p:cNvSpPr>
                <a:spLocks noEditPoints="1"/>
              </p:cNvSpPr>
              <p:nvPr/>
            </p:nvSpPr>
            <p:spPr bwMode="auto">
              <a:xfrm>
                <a:off x="2296" y="1318"/>
                <a:ext cx="53" cy="24"/>
              </a:xfrm>
              <a:custGeom>
                <a:avLst/>
                <a:gdLst>
                  <a:gd name="T0" fmla="*/ 0 w 53"/>
                  <a:gd name="T1" fmla="*/ 8 h 24"/>
                  <a:gd name="T2" fmla="*/ 37 w 53"/>
                  <a:gd name="T3" fmla="*/ 8 h 24"/>
                  <a:gd name="T4" fmla="*/ 37 w 53"/>
                  <a:gd name="T5" fmla="*/ 16 h 24"/>
                  <a:gd name="T6" fmla="*/ 0 w 53"/>
                  <a:gd name="T7" fmla="*/ 16 h 24"/>
                  <a:gd name="T8" fmla="*/ 0 w 53"/>
                  <a:gd name="T9" fmla="*/ 8 h 24"/>
                  <a:gd name="T10" fmla="*/ 37 w 53"/>
                  <a:gd name="T11" fmla="*/ 12 h 24"/>
                  <a:gd name="T12" fmla="*/ 29 w 53"/>
                  <a:gd name="T13" fmla="*/ 0 h 24"/>
                  <a:gd name="T14" fmla="*/ 53 w 53"/>
                  <a:gd name="T15" fmla="*/ 12 h 24"/>
                  <a:gd name="T16" fmla="*/ 29 w 53"/>
                  <a:gd name="T17" fmla="*/ 24 h 24"/>
                  <a:gd name="T18" fmla="*/ 37 w 53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0" y="8"/>
                    </a:moveTo>
                    <a:lnTo>
                      <a:pt x="37" y="8"/>
                    </a:lnTo>
                    <a:lnTo>
                      <a:pt x="37" y="16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  <a:moveTo>
                      <a:pt x="37" y="12"/>
                    </a:moveTo>
                    <a:lnTo>
                      <a:pt x="29" y="0"/>
                    </a:lnTo>
                    <a:lnTo>
                      <a:pt x="53" y="12"/>
                    </a:lnTo>
                    <a:lnTo>
                      <a:pt x="29" y="24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84" name="Group 3664"/>
              <p:cNvGrpSpPr>
                <a:grpSpLocks/>
              </p:cNvGrpSpPr>
              <p:nvPr/>
            </p:nvGrpSpPr>
            <p:grpSpPr bwMode="auto">
              <a:xfrm>
                <a:off x="2364" y="1286"/>
                <a:ext cx="82" cy="87"/>
                <a:chOff x="2364" y="1286"/>
                <a:chExt cx="82" cy="87"/>
              </a:xfrm>
            </p:grpSpPr>
            <p:pic>
              <p:nvPicPr>
                <p:cNvPr id="827981" name="Picture 3661"/>
                <p:cNvPicPr>
                  <a:picLocks noChangeAspect="1" noChangeArrowheads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4" y="1286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82" name="Picture 3662"/>
                <p:cNvPicPr>
                  <a:picLocks noChangeAspect="1" noChangeArrowheads="1"/>
                </p:cNvPicPr>
                <p:nvPr/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4" y="1286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83" name="Freeform 3663"/>
                <p:cNvSpPr>
                  <a:spLocks/>
                </p:cNvSpPr>
                <p:nvPr/>
              </p:nvSpPr>
              <p:spPr bwMode="auto">
                <a:xfrm>
                  <a:off x="2364" y="1287"/>
                  <a:ext cx="82" cy="86"/>
                </a:xfrm>
                <a:custGeom>
                  <a:avLst/>
                  <a:gdLst>
                    <a:gd name="T0" fmla="*/ 81 w 82"/>
                    <a:gd name="T1" fmla="*/ 45 h 86"/>
                    <a:gd name="T2" fmla="*/ 43 w 82"/>
                    <a:gd name="T3" fmla="*/ 1 h 86"/>
                    <a:gd name="T4" fmla="*/ 1 w 82"/>
                    <a:gd name="T5" fmla="*/ 41 h 86"/>
                    <a:gd name="T6" fmla="*/ 39 w 82"/>
                    <a:gd name="T7" fmla="*/ 85 h 86"/>
                    <a:gd name="T8" fmla="*/ 81 w 82"/>
                    <a:gd name="T9" fmla="*/ 4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6">
                      <a:moveTo>
                        <a:pt x="81" y="45"/>
                      </a:moveTo>
                      <a:cubicBezTo>
                        <a:pt x="82" y="21"/>
                        <a:pt x="65" y="2"/>
                        <a:pt x="43" y="1"/>
                      </a:cubicBezTo>
                      <a:cubicBezTo>
                        <a:pt x="21" y="0"/>
                        <a:pt x="2" y="18"/>
                        <a:pt x="1" y="41"/>
                      </a:cubicBezTo>
                      <a:cubicBezTo>
                        <a:pt x="0" y="64"/>
                        <a:pt x="17" y="84"/>
                        <a:pt x="39" y="85"/>
                      </a:cubicBezTo>
                      <a:cubicBezTo>
                        <a:pt x="61" y="86"/>
                        <a:pt x="79" y="68"/>
                        <a:pt x="81" y="4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85" name="Freeform 3665"/>
              <p:cNvSpPr>
                <a:spLocks noEditPoints="1"/>
              </p:cNvSpPr>
              <p:nvPr/>
            </p:nvSpPr>
            <p:spPr bwMode="auto">
              <a:xfrm>
                <a:off x="2383" y="1318"/>
                <a:ext cx="52" cy="24"/>
              </a:xfrm>
              <a:custGeom>
                <a:avLst/>
                <a:gdLst>
                  <a:gd name="T0" fmla="*/ 0 w 52"/>
                  <a:gd name="T1" fmla="*/ 7 h 24"/>
                  <a:gd name="T2" fmla="*/ 36 w 52"/>
                  <a:gd name="T3" fmla="*/ 8 h 24"/>
                  <a:gd name="T4" fmla="*/ 36 w 52"/>
                  <a:gd name="T5" fmla="*/ 16 h 24"/>
                  <a:gd name="T6" fmla="*/ 0 w 52"/>
                  <a:gd name="T7" fmla="*/ 15 h 24"/>
                  <a:gd name="T8" fmla="*/ 0 w 52"/>
                  <a:gd name="T9" fmla="*/ 7 h 24"/>
                  <a:gd name="T10" fmla="*/ 36 w 52"/>
                  <a:gd name="T11" fmla="*/ 12 h 24"/>
                  <a:gd name="T12" fmla="*/ 28 w 52"/>
                  <a:gd name="T13" fmla="*/ 0 h 24"/>
                  <a:gd name="T14" fmla="*/ 52 w 52"/>
                  <a:gd name="T15" fmla="*/ 13 h 24"/>
                  <a:gd name="T16" fmla="*/ 27 w 52"/>
                  <a:gd name="T17" fmla="*/ 24 h 24"/>
                  <a:gd name="T18" fmla="*/ 36 w 52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7"/>
                    </a:moveTo>
                    <a:lnTo>
                      <a:pt x="36" y="8"/>
                    </a:lnTo>
                    <a:lnTo>
                      <a:pt x="36" y="16"/>
                    </a:lnTo>
                    <a:lnTo>
                      <a:pt x="0" y="15"/>
                    </a:lnTo>
                    <a:lnTo>
                      <a:pt x="0" y="7"/>
                    </a:lnTo>
                    <a:close/>
                    <a:moveTo>
                      <a:pt x="36" y="12"/>
                    </a:moveTo>
                    <a:lnTo>
                      <a:pt x="28" y="0"/>
                    </a:lnTo>
                    <a:lnTo>
                      <a:pt x="52" y="13"/>
                    </a:lnTo>
                    <a:lnTo>
                      <a:pt x="27" y="24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89" name="Group 3669"/>
              <p:cNvGrpSpPr>
                <a:grpSpLocks/>
              </p:cNvGrpSpPr>
              <p:nvPr/>
            </p:nvGrpSpPr>
            <p:grpSpPr bwMode="auto">
              <a:xfrm>
                <a:off x="2447" y="1286"/>
                <a:ext cx="84" cy="88"/>
                <a:chOff x="2447" y="1286"/>
                <a:chExt cx="84" cy="88"/>
              </a:xfrm>
            </p:grpSpPr>
            <p:pic>
              <p:nvPicPr>
                <p:cNvPr id="827986" name="Picture 3666"/>
                <p:cNvPicPr>
                  <a:picLocks noChangeAspect="1" noChangeArrowheads="1"/>
                </p:cNvPicPr>
                <p:nvPr/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" y="1286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87" name="Picture 3667"/>
                <p:cNvPicPr>
                  <a:picLocks noChangeAspect="1" noChangeArrowheads="1"/>
                </p:cNvPicPr>
                <p:nvPr/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" y="1286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88" name="Freeform 3668"/>
                <p:cNvSpPr>
                  <a:spLocks/>
                </p:cNvSpPr>
                <p:nvPr/>
              </p:nvSpPr>
              <p:spPr bwMode="auto">
                <a:xfrm>
                  <a:off x="2447" y="1286"/>
                  <a:ext cx="83" cy="87"/>
                </a:xfrm>
                <a:custGeom>
                  <a:avLst/>
                  <a:gdLst>
                    <a:gd name="T0" fmla="*/ 82 w 83"/>
                    <a:gd name="T1" fmla="*/ 47 h 87"/>
                    <a:gd name="T2" fmla="*/ 44 w 83"/>
                    <a:gd name="T3" fmla="*/ 2 h 87"/>
                    <a:gd name="T4" fmla="*/ 2 w 83"/>
                    <a:gd name="T5" fmla="*/ 41 h 87"/>
                    <a:gd name="T6" fmla="*/ 39 w 83"/>
                    <a:gd name="T7" fmla="*/ 86 h 87"/>
                    <a:gd name="T8" fmla="*/ 82 w 83"/>
                    <a:gd name="T9" fmla="*/ 4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7">
                      <a:moveTo>
                        <a:pt x="82" y="47"/>
                      </a:moveTo>
                      <a:cubicBezTo>
                        <a:pt x="83" y="23"/>
                        <a:pt x="67" y="3"/>
                        <a:pt x="44" y="2"/>
                      </a:cubicBezTo>
                      <a:cubicBezTo>
                        <a:pt x="22" y="0"/>
                        <a:pt x="3" y="18"/>
                        <a:pt x="2" y="41"/>
                      </a:cubicBezTo>
                      <a:cubicBezTo>
                        <a:pt x="0" y="64"/>
                        <a:pt x="17" y="84"/>
                        <a:pt x="39" y="86"/>
                      </a:cubicBezTo>
                      <a:cubicBezTo>
                        <a:pt x="61" y="87"/>
                        <a:pt x="80" y="70"/>
                        <a:pt x="82" y="47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90" name="Freeform 3670"/>
              <p:cNvSpPr>
                <a:spLocks noEditPoints="1"/>
              </p:cNvSpPr>
              <p:nvPr/>
            </p:nvSpPr>
            <p:spPr bwMode="auto">
              <a:xfrm>
                <a:off x="2467" y="1318"/>
                <a:ext cx="52" cy="24"/>
              </a:xfrm>
              <a:custGeom>
                <a:avLst/>
                <a:gdLst>
                  <a:gd name="T0" fmla="*/ 0 w 52"/>
                  <a:gd name="T1" fmla="*/ 6 h 24"/>
                  <a:gd name="T2" fmla="*/ 36 w 52"/>
                  <a:gd name="T3" fmla="*/ 8 h 24"/>
                  <a:gd name="T4" fmla="*/ 36 w 52"/>
                  <a:gd name="T5" fmla="*/ 17 h 24"/>
                  <a:gd name="T6" fmla="*/ 0 w 52"/>
                  <a:gd name="T7" fmla="*/ 14 h 24"/>
                  <a:gd name="T8" fmla="*/ 0 w 52"/>
                  <a:gd name="T9" fmla="*/ 6 h 24"/>
                  <a:gd name="T10" fmla="*/ 36 w 52"/>
                  <a:gd name="T11" fmla="*/ 13 h 24"/>
                  <a:gd name="T12" fmla="*/ 29 w 52"/>
                  <a:gd name="T13" fmla="*/ 0 h 24"/>
                  <a:gd name="T14" fmla="*/ 52 w 52"/>
                  <a:gd name="T15" fmla="*/ 14 h 24"/>
                  <a:gd name="T16" fmla="*/ 27 w 52"/>
                  <a:gd name="T17" fmla="*/ 24 h 24"/>
                  <a:gd name="T18" fmla="*/ 36 w 52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6"/>
                    </a:moveTo>
                    <a:lnTo>
                      <a:pt x="36" y="8"/>
                    </a:lnTo>
                    <a:lnTo>
                      <a:pt x="36" y="17"/>
                    </a:lnTo>
                    <a:lnTo>
                      <a:pt x="0" y="14"/>
                    </a:lnTo>
                    <a:lnTo>
                      <a:pt x="0" y="6"/>
                    </a:lnTo>
                    <a:close/>
                    <a:moveTo>
                      <a:pt x="36" y="13"/>
                    </a:moveTo>
                    <a:lnTo>
                      <a:pt x="29" y="0"/>
                    </a:lnTo>
                    <a:lnTo>
                      <a:pt x="52" y="14"/>
                    </a:lnTo>
                    <a:lnTo>
                      <a:pt x="27" y="24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94" name="Group 3674"/>
              <p:cNvGrpSpPr>
                <a:grpSpLocks/>
              </p:cNvGrpSpPr>
              <p:nvPr/>
            </p:nvGrpSpPr>
            <p:grpSpPr bwMode="auto">
              <a:xfrm>
                <a:off x="2530" y="1284"/>
                <a:ext cx="90" cy="93"/>
                <a:chOff x="2530" y="1284"/>
                <a:chExt cx="90" cy="93"/>
              </a:xfrm>
            </p:grpSpPr>
            <p:pic>
              <p:nvPicPr>
                <p:cNvPr id="827991" name="Picture 3671"/>
                <p:cNvPicPr>
                  <a:picLocks noChangeAspect="1" noChangeArrowheads="1"/>
                </p:cNvPicPr>
                <p:nvPr/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0" y="1284"/>
                  <a:ext cx="90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92" name="Picture 3672"/>
                <p:cNvPicPr>
                  <a:picLocks noChangeAspect="1" noChangeArrowheads="1"/>
                </p:cNvPicPr>
                <p:nvPr/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0" y="1284"/>
                  <a:ext cx="90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93" name="Freeform 3673"/>
                <p:cNvSpPr>
                  <a:spLocks/>
                </p:cNvSpPr>
                <p:nvPr/>
              </p:nvSpPr>
              <p:spPr bwMode="auto">
                <a:xfrm>
                  <a:off x="2530" y="1284"/>
                  <a:ext cx="89" cy="92"/>
                </a:xfrm>
                <a:custGeom>
                  <a:avLst/>
                  <a:gdLst>
                    <a:gd name="T0" fmla="*/ 84 w 89"/>
                    <a:gd name="T1" fmla="*/ 56 h 92"/>
                    <a:gd name="T2" fmla="*/ 55 w 89"/>
                    <a:gd name="T3" fmla="*/ 5 h 92"/>
                    <a:gd name="T4" fmla="*/ 6 w 89"/>
                    <a:gd name="T5" fmla="*/ 36 h 92"/>
                    <a:gd name="T6" fmla="*/ 35 w 89"/>
                    <a:gd name="T7" fmla="*/ 87 h 92"/>
                    <a:gd name="T8" fmla="*/ 84 w 89"/>
                    <a:gd name="T9" fmla="*/ 56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92">
                      <a:moveTo>
                        <a:pt x="84" y="56"/>
                      </a:moveTo>
                      <a:cubicBezTo>
                        <a:pt x="89" y="33"/>
                        <a:pt x="76" y="10"/>
                        <a:pt x="55" y="5"/>
                      </a:cubicBezTo>
                      <a:cubicBezTo>
                        <a:pt x="33" y="0"/>
                        <a:pt x="12" y="14"/>
                        <a:pt x="6" y="36"/>
                      </a:cubicBezTo>
                      <a:cubicBezTo>
                        <a:pt x="0" y="59"/>
                        <a:pt x="13" y="81"/>
                        <a:pt x="35" y="87"/>
                      </a:cubicBezTo>
                      <a:cubicBezTo>
                        <a:pt x="56" y="92"/>
                        <a:pt x="78" y="78"/>
                        <a:pt x="84" y="5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7995" name="Freeform 3675"/>
              <p:cNvSpPr>
                <a:spLocks noEditPoints="1"/>
              </p:cNvSpPr>
              <p:nvPr/>
            </p:nvSpPr>
            <p:spPr bwMode="auto">
              <a:xfrm>
                <a:off x="2552" y="1319"/>
                <a:ext cx="52" cy="24"/>
              </a:xfrm>
              <a:custGeom>
                <a:avLst/>
                <a:gdLst>
                  <a:gd name="T0" fmla="*/ 2 w 52"/>
                  <a:gd name="T1" fmla="*/ 1 h 24"/>
                  <a:gd name="T2" fmla="*/ 38 w 52"/>
                  <a:gd name="T3" fmla="*/ 10 h 24"/>
                  <a:gd name="T4" fmla="*/ 36 w 52"/>
                  <a:gd name="T5" fmla="*/ 18 h 24"/>
                  <a:gd name="T6" fmla="*/ 0 w 52"/>
                  <a:gd name="T7" fmla="*/ 9 h 24"/>
                  <a:gd name="T8" fmla="*/ 2 w 52"/>
                  <a:gd name="T9" fmla="*/ 1 h 24"/>
                  <a:gd name="T10" fmla="*/ 37 w 52"/>
                  <a:gd name="T11" fmla="*/ 14 h 24"/>
                  <a:gd name="T12" fmla="*/ 32 w 52"/>
                  <a:gd name="T13" fmla="*/ 0 h 24"/>
                  <a:gd name="T14" fmla="*/ 52 w 52"/>
                  <a:gd name="T15" fmla="*/ 18 h 24"/>
                  <a:gd name="T16" fmla="*/ 26 w 52"/>
                  <a:gd name="T17" fmla="*/ 24 h 24"/>
                  <a:gd name="T18" fmla="*/ 37 w 52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2" y="1"/>
                    </a:moveTo>
                    <a:lnTo>
                      <a:pt x="38" y="10"/>
                    </a:lnTo>
                    <a:lnTo>
                      <a:pt x="36" y="18"/>
                    </a:lnTo>
                    <a:lnTo>
                      <a:pt x="0" y="9"/>
                    </a:lnTo>
                    <a:lnTo>
                      <a:pt x="2" y="1"/>
                    </a:lnTo>
                    <a:close/>
                    <a:moveTo>
                      <a:pt x="37" y="14"/>
                    </a:moveTo>
                    <a:lnTo>
                      <a:pt x="32" y="0"/>
                    </a:lnTo>
                    <a:lnTo>
                      <a:pt x="52" y="18"/>
                    </a:lnTo>
                    <a:lnTo>
                      <a:pt x="26" y="2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7999" name="Group 3679"/>
              <p:cNvGrpSpPr>
                <a:grpSpLocks/>
              </p:cNvGrpSpPr>
              <p:nvPr/>
            </p:nvGrpSpPr>
            <p:grpSpPr bwMode="auto">
              <a:xfrm>
                <a:off x="2100" y="1364"/>
                <a:ext cx="87" cy="91"/>
                <a:chOff x="2100" y="1364"/>
                <a:chExt cx="87" cy="91"/>
              </a:xfrm>
            </p:grpSpPr>
            <p:pic>
              <p:nvPicPr>
                <p:cNvPr id="827996" name="Picture 3676"/>
                <p:cNvPicPr>
                  <a:picLocks noChangeAspect="1" noChangeArrowheads="1"/>
                </p:cNvPicPr>
                <p:nvPr/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0" y="1364"/>
                  <a:ext cx="87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7997" name="Picture 3677"/>
                <p:cNvPicPr>
                  <a:picLocks noChangeAspect="1" noChangeArrowheads="1"/>
                </p:cNvPicPr>
                <p:nvPr/>
              </p:nvPicPr>
              <p:blipFill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0" y="1364"/>
                  <a:ext cx="87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7998" name="Freeform 3678"/>
                <p:cNvSpPr>
                  <a:spLocks/>
                </p:cNvSpPr>
                <p:nvPr/>
              </p:nvSpPr>
              <p:spPr bwMode="auto">
                <a:xfrm>
                  <a:off x="2100" y="1365"/>
                  <a:ext cx="86" cy="90"/>
                </a:xfrm>
                <a:custGeom>
                  <a:avLst/>
                  <a:gdLst>
                    <a:gd name="T0" fmla="*/ 83 w 86"/>
                    <a:gd name="T1" fmla="*/ 38 h 90"/>
                    <a:gd name="T2" fmla="*/ 37 w 86"/>
                    <a:gd name="T3" fmla="*/ 3 h 90"/>
                    <a:gd name="T4" fmla="*/ 4 w 86"/>
                    <a:gd name="T5" fmla="*/ 51 h 90"/>
                    <a:gd name="T6" fmla="*/ 50 w 86"/>
                    <a:gd name="T7" fmla="*/ 86 h 90"/>
                    <a:gd name="T8" fmla="*/ 83 w 86"/>
                    <a:gd name="T9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90">
                      <a:moveTo>
                        <a:pt x="83" y="38"/>
                      </a:moveTo>
                      <a:cubicBezTo>
                        <a:pt x="79" y="15"/>
                        <a:pt x="59" y="0"/>
                        <a:pt x="37" y="3"/>
                      </a:cubicBezTo>
                      <a:cubicBezTo>
                        <a:pt x="15" y="6"/>
                        <a:pt x="0" y="28"/>
                        <a:pt x="4" y="51"/>
                      </a:cubicBezTo>
                      <a:cubicBezTo>
                        <a:pt x="7" y="74"/>
                        <a:pt x="28" y="90"/>
                        <a:pt x="50" y="86"/>
                      </a:cubicBezTo>
                      <a:cubicBezTo>
                        <a:pt x="71" y="83"/>
                        <a:pt x="86" y="61"/>
                        <a:pt x="83" y="38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000" name="Freeform 3680"/>
              <p:cNvSpPr>
                <a:spLocks noEditPoints="1"/>
              </p:cNvSpPr>
              <p:nvPr/>
            </p:nvSpPr>
            <p:spPr bwMode="auto">
              <a:xfrm>
                <a:off x="2121" y="1396"/>
                <a:ext cx="52" cy="24"/>
              </a:xfrm>
              <a:custGeom>
                <a:avLst/>
                <a:gdLst>
                  <a:gd name="T0" fmla="*/ 0 w 52"/>
                  <a:gd name="T1" fmla="*/ 13 h 24"/>
                  <a:gd name="T2" fmla="*/ 36 w 52"/>
                  <a:gd name="T3" fmla="*/ 7 h 24"/>
                  <a:gd name="T4" fmla="*/ 37 w 52"/>
                  <a:gd name="T5" fmla="*/ 15 h 24"/>
                  <a:gd name="T6" fmla="*/ 1 w 52"/>
                  <a:gd name="T7" fmla="*/ 21 h 24"/>
                  <a:gd name="T8" fmla="*/ 0 w 52"/>
                  <a:gd name="T9" fmla="*/ 13 h 24"/>
                  <a:gd name="T10" fmla="*/ 36 w 52"/>
                  <a:gd name="T11" fmla="*/ 11 h 24"/>
                  <a:gd name="T12" fmla="*/ 26 w 52"/>
                  <a:gd name="T13" fmla="*/ 0 h 24"/>
                  <a:gd name="T14" fmla="*/ 52 w 52"/>
                  <a:gd name="T15" fmla="*/ 9 h 24"/>
                  <a:gd name="T16" fmla="*/ 30 w 52"/>
                  <a:gd name="T17" fmla="*/ 24 h 24"/>
                  <a:gd name="T18" fmla="*/ 36 w 52"/>
                  <a:gd name="T1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0" y="13"/>
                    </a:moveTo>
                    <a:lnTo>
                      <a:pt x="36" y="7"/>
                    </a:lnTo>
                    <a:lnTo>
                      <a:pt x="37" y="15"/>
                    </a:lnTo>
                    <a:lnTo>
                      <a:pt x="1" y="21"/>
                    </a:lnTo>
                    <a:lnTo>
                      <a:pt x="0" y="13"/>
                    </a:lnTo>
                    <a:close/>
                    <a:moveTo>
                      <a:pt x="36" y="11"/>
                    </a:moveTo>
                    <a:lnTo>
                      <a:pt x="26" y="0"/>
                    </a:lnTo>
                    <a:lnTo>
                      <a:pt x="52" y="9"/>
                    </a:lnTo>
                    <a:lnTo>
                      <a:pt x="30" y="2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8004" name="Group 3684"/>
              <p:cNvGrpSpPr>
                <a:grpSpLocks/>
              </p:cNvGrpSpPr>
              <p:nvPr/>
            </p:nvGrpSpPr>
            <p:grpSpPr bwMode="auto">
              <a:xfrm>
                <a:off x="2188" y="1371"/>
                <a:ext cx="82" cy="86"/>
                <a:chOff x="2188" y="1371"/>
                <a:chExt cx="82" cy="86"/>
              </a:xfrm>
            </p:grpSpPr>
            <p:pic>
              <p:nvPicPr>
                <p:cNvPr id="828001" name="Picture 3681"/>
                <p:cNvPicPr>
                  <a:picLocks noChangeAspect="1" noChangeArrowheads="1"/>
                </p:cNvPicPr>
                <p:nvPr/>
              </p:nvPicPr>
              <p:blipFill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8" y="1371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8002" name="Picture 368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8" y="1371"/>
                  <a:ext cx="8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8003" name="Freeform 3683"/>
                <p:cNvSpPr>
                  <a:spLocks/>
                </p:cNvSpPr>
                <p:nvPr/>
              </p:nvSpPr>
              <p:spPr bwMode="auto">
                <a:xfrm>
                  <a:off x="2189" y="1372"/>
                  <a:ext cx="81" cy="85"/>
                </a:xfrm>
                <a:custGeom>
                  <a:avLst/>
                  <a:gdLst>
                    <a:gd name="T0" fmla="*/ 80 w 81"/>
                    <a:gd name="T1" fmla="*/ 41 h 85"/>
                    <a:gd name="T2" fmla="*/ 39 w 81"/>
                    <a:gd name="T3" fmla="*/ 0 h 85"/>
                    <a:gd name="T4" fmla="*/ 0 w 81"/>
                    <a:gd name="T5" fmla="*/ 43 h 85"/>
                    <a:gd name="T6" fmla="*/ 41 w 81"/>
                    <a:gd name="T7" fmla="*/ 84 h 85"/>
                    <a:gd name="T8" fmla="*/ 80 w 81"/>
                    <a:gd name="T9" fmla="*/ 41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5">
                      <a:moveTo>
                        <a:pt x="80" y="41"/>
                      </a:moveTo>
                      <a:cubicBezTo>
                        <a:pt x="80" y="18"/>
                        <a:pt x="62" y="0"/>
                        <a:pt x="39" y="0"/>
                      </a:cubicBezTo>
                      <a:cubicBezTo>
                        <a:pt x="17" y="1"/>
                        <a:pt x="0" y="20"/>
                        <a:pt x="0" y="43"/>
                      </a:cubicBezTo>
                      <a:cubicBezTo>
                        <a:pt x="1" y="66"/>
                        <a:pt x="19" y="85"/>
                        <a:pt x="41" y="84"/>
                      </a:cubicBezTo>
                      <a:cubicBezTo>
                        <a:pt x="63" y="84"/>
                        <a:pt x="81" y="65"/>
                        <a:pt x="80" y="41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005" name="Freeform 3685"/>
              <p:cNvSpPr>
                <a:spLocks noEditPoints="1"/>
              </p:cNvSpPr>
              <p:nvPr/>
            </p:nvSpPr>
            <p:spPr bwMode="auto">
              <a:xfrm>
                <a:off x="2207" y="1402"/>
                <a:ext cx="52" cy="24"/>
              </a:xfrm>
              <a:custGeom>
                <a:avLst/>
                <a:gdLst>
                  <a:gd name="T0" fmla="*/ 1 w 52"/>
                  <a:gd name="T1" fmla="*/ 2 h 24"/>
                  <a:gd name="T2" fmla="*/ 37 w 52"/>
                  <a:gd name="T3" fmla="*/ 10 h 24"/>
                  <a:gd name="T4" fmla="*/ 35 w 52"/>
                  <a:gd name="T5" fmla="*/ 18 h 24"/>
                  <a:gd name="T6" fmla="*/ 0 w 52"/>
                  <a:gd name="T7" fmla="*/ 10 h 24"/>
                  <a:gd name="T8" fmla="*/ 1 w 52"/>
                  <a:gd name="T9" fmla="*/ 2 h 24"/>
                  <a:gd name="T10" fmla="*/ 36 w 52"/>
                  <a:gd name="T11" fmla="*/ 14 h 24"/>
                  <a:gd name="T12" fmla="*/ 31 w 52"/>
                  <a:gd name="T13" fmla="*/ 0 h 24"/>
                  <a:gd name="T14" fmla="*/ 52 w 52"/>
                  <a:gd name="T15" fmla="*/ 17 h 24"/>
                  <a:gd name="T16" fmla="*/ 26 w 52"/>
                  <a:gd name="T17" fmla="*/ 24 h 24"/>
                  <a:gd name="T18" fmla="*/ 36 w 52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1" y="2"/>
                    </a:moveTo>
                    <a:lnTo>
                      <a:pt x="37" y="10"/>
                    </a:lnTo>
                    <a:lnTo>
                      <a:pt x="35" y="18"/>
                    </a:lnTo>
                    <a:lnTo>
                      <a:pt x="0" y="10"/>
                    </a:lnTo>
                    <a:lnTo>
                      <a:pt x="1" y="2"/>
                    </a:lnTo>
                    <a:close/>
                    <a:moveTo>
                      <a:pt x="36" y="14"/>
                    </a:moveTo>
                    <a:lnTo>
                      <a:pt x="31" y="0"/>
                    </a:lnTo>
                    <a:lnTo>
                      <a:pt x="52" y="17"/>
                    </a:lnTo>
                    <a:lnTo>
                      <a:pt x="26" y="24"/>
                    </a:lnTo>
                    <a:lnTo>
                      <a:pt x="36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8009" name="Group 3689"/>
              <p:cNvGrpSpPr>
                <a:grpSpLocks/>
              </p:cNvGrpSpPr>
              <p:nvPr/>
            </p:nvGrpSpPr>
            <p:grpSpPr bwMode="auto">
              <a:xfrm>
                <a:off x="2276" y="1372"/>
                <a:ext cx="80" cy="85"/>
                <a:chOff x="2276" y="1372"/>
                <a:chExt cx="80" cy="85"/>
              </a:xfrm>
            </p:grpSpPr>
            <p:pic>
              <p:nvPicPr>
                <p:cNvPr id="828006" name="Picture 3686"/>
                <p:cNvPicPr>
                  <a:picLocks noChangeAspect="1" noChangeArrowheads="1"/>
                </p:cNvPicPr>
                <p:nvPr/>
              </p:nvPicPr>
              <p:blipFill>
                <a:blip r:embed="rId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6" y="1372"/>
                  <a:ext cx="80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8007" name="Picture 368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6" y="1372"/>
                  <a:ext cx="80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8008" name="Oval 3688"/>
                <p:cNvSpPr>
                  <a:spLocks noChangeArrowheads="1"/>
                </p:cNvSpPr>
                <p:nvPr/>
              </p:nvSpPr>
              <p:spPr bwMode="auto">
                <a:xfrm>
                  <a:off x="2276" y="1372"/>
                  <a:ext cx="80" cy="84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010" name="Freeform 3690"/>
              <p:cNvSpPr>
                <a:spLocks noEditPoints="1"/>
              </p:cNvSpPr>
              <p:nvPr/>
            </p:nvSpPr>
            <p:spPr bwMode="auto">
              <a:xfrm>
                <a:off x="2294" y="1402"/>
                <a:ext cx="52" cy="24"/>
              </a:xfrm>
              <a:custGeom>
                <a:avLst/>
                <a:gdLst>
                  <a:gd name="T0" fmla="*/ 1 w 52"/>
                  <a:gd name="T1" fmla="*/ 5 h 24"/>
                  <a:gd name="T2" fmla="*/ 37 w 52"/>
                  <a:gd name="T3" fmla="*/ 9 h 24"/>
                  <a:gd name="T4" fmla="*/ 36 w 52"/>
                  <a:gd name="T5" fmla="*/ 17 h 24"/>
                  <a:gd name="T6" fmla="*/ 0 w 52"/>
                  <a:gd name="T7" fmla="*/ 13 h 24"/>
                  <a:gd name="T8" fmla="*/ 1 w 52"/>
                  <a:gd name="T9" fmla="*/ 5 h 24"/>
                  <a:gd name="T10" fmla="*/ 36 w 52"/>
                  <a:gd name="T11" fmla="*/ 13 h 24"/>
                  <a:gd name="T12" fmla="*/ 29 w 52"/>
                  <a:gd name="T13" fmla="*/ 0 h 24"/>
                  <a:gd name="T14" fmla="*/ 52 w 52"/>
                  <a:gd name="T15" fmla="*/ 15 h 24"/>
                  <a:gd name="T16" fmla="*/ 27 w 52"/>
                  <a:gd name="T17" fmla="*/ 24 h 24"/>
                  <a:gd name="T18" fmla="*/ 36 w 52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1" y="5"/>
                    </a:moveTo>
                    <a:lnTo>
                      <a:pt x="37" y="9"/>
                    </a:lnTo>
                    <a:lnTo>
                      <a:pt x="36" y="17"/>
                    </a:lnTo>
                    <a:lnTo>
                      <a:pt x="0" y="13"/>
                    </a:lnTo>
                    <a:lnTo>
                      <a:pt x="1" y="5"/>
                    </a:lnTo>
                    <a:close/>
                    <a:moveTo>
                      <a:pt x="36" y="13"/>
                    </a:moveTo>
                    <a:lnTo>
                      <a:pt x="29" y="0"/>
                    </a:lnTo>
                    <a:lnTo>
                      <a:pt x="52" y="15"/>
                    </a:lnTo>
                    <a:lnTo>
                      <a:pt x="27" y="24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8014" name="Group 3694"/>
              <p:cNvGrpSpPr>
                <a:grpSpLocks/>
              </p:cNvGrpSpPr>
              <p:nvPr/>
            </p:nvGrpSpPr>
            <p:grpSpPr bwMode="auto">
              <a:xfrm>
                <a:off x="2361" y="1371"/>
                <a:ext cx="82" cy="87"/>
                <a:chOff x="2361" y="1371"/>
                <a:chExt cx="82" cy="87"/>
              </a:xfrm>
            </p:grpSpPr>
            <p:pic>
              <p:nvPicPr>
                <p:cNvPr id="828011" name="Picture 3691"/>
                <p:cNvPicPr>
                  <a:picLocks noChangeAspect="1" noChangeArrowheads="1"/>
                </p:cNvPicPr>
                <p:nvPr/>
              </p:nvPicPr>
              <p:blipFill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1" y="1371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8012" name="Picture 3692"/>
                <p:cNvPicPr>
                  <a:picLocks noChangeAspect="1" noChangeArrowheads="1"/>
                </p:cNvPicPr>
                <p:nvPr/>
              </p:nvPicPr>
              <p:blipFill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1" y="1371"/>
                  <a:ext cx="82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8013" name="Freeform 3693"/>
                <p:cNvSpPr>
                  <a:spLocks/>
                </p:cNvSpPr>
                <p:nvPr/>
              </p:nvSpPr>
              <p:spPr bwMode="auto">
                <a:xfrm>
                  <a:off x="2361" y="1371"/>
                  <a:ext cx="82" cy="86"/>
                </a:xfrm>
                <a:custGeom>
                  <a:avLst/>
                  <a:gdLst>
                    <a:gd name="T0" fmla="*/ 81 w 82"/>
                    <a:gd name="T1" fmla="*/ 45 h 86"/>
                    <a:gd name="T2" fmla="*/ 43 w 82"/>
                    <a:gd name="T3" fmla="*/ 1 h 86"/>
                    <a:gd name="T4" fmla="*/ 1 w 82"/>
                    <a:gd name="T5" fmla="*/ 41 h 86"/>
                    <a:gd name="T6" fmla="*/ 39 w 82"/>
                    <a:gd name="T7" fmla="*/ 85 h 86"/>
                    <a:gd name="T8" fmla="*/ 81 w 82"/>
                    <a:gd name="T9" fmla="*/ 4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6">
                      <a:moveTo>
                        <a:pt x="81" y="45"/>
                      </a:moveTo>
                      <a:cubicBezTo>
                        <a:pt x="82" y="22"/>
                        <a:pt x="65" y="2"/>
                        <a:pt x="43" y="1"/>
                      </a:cubicBezTo>
                      <a:cubicBezTo>
                        <a:pt x="21" y="0"/>
                        <a:pt x="2" y="18"/>
                        <a:pt x="1" y="41"/>
                      </a:cubicBezTo>
                      <a:cubicBezTo>
                        <a:pt x="0" y="65"/>
                        <a:pt x="17" y="84"/>
                        <a:pt x="39" y="85"/>
                      </a:cubicBezTo>
                      <a:cubicBezTo>
                        <a:pt x="61" y="86"/>
                        <a:pt x="80" y="68"/>
                        <a:pt x="81" y="4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015" name="Freeform 3695"/>
              <p:cNvSpPr>
                <a:spLocks noEditPoints="1"/>
              </p:cNvSpPr>
              <p:nvPr/>
            </p:nvSpPr>
            <p:spPr bwMode="auto">
              <a:xfrm>
                <a:off x="2380" y="1402"/>
                <a:ext cx="53" cy="24"/>
              </a:xfrm>
              <a:custGeom>
                <a:avLst/>
                <a:gdLst>
                  <a:gd name="T0" fmla="*/ 0 w 53"/>
                  <a:gd name="T1" fmla="*/ 11 h 24"/>
                  <a:gd name="T2" fmla="*/ 36 w 53"/>
                  <a:gd name="T3" fmla="*/ 7 h 24"/>
                  <a:gd name="T4" fmla="*/ 37 w 53"/>
                  <a:gd name="T5" fmla="*/ 15 h 24"/>
                  <a:gd name="T6" fmla="*/ 1 w 53"/>
                  <a:gd name="T7" fmla="*/ 19 h 24"/>
                  <a:gd name="T8" fmla="*/ 0 w 53"/>
                  <a:gd name="T9" fmla="*/ 11 h 24"/>
                  <a:gd name="T10" fmla="*/ 37 w 53"/>
                  <a:gd name="T11" fmla="*/ 11 h 24"/>
                  <a:gd name="T12" fmla="*/ 27 w 53"/>
                  <a:gd name="T13" fmla="*/ 0 h 24"/>
                  <a:gd name="T14" fmla="*/ 53 w 53"/>
                  <a:gd name="T15" fmla="*/ 9 h 24"/>
                  <a:gd name="T16" fmla="*/ 30 w 53"/>
                  <a:gd name="T17" fmla="*/ 24 h 24"/>
                  <a:gd name="T18" fmla="*/ 37 w 53"/>
                  <a:gd name="T1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0" y="11"/>
                    </a:moveTo>
                    <a:lnTo>
                      <a:pt x="36" y="7"/>
                    </a:lnTo>
                    <a:lnTo>
                      <a:pt x="37" y="15"/>
                    </a:lnTo>
                    <a:lnTo>
                      <a:pt x="1" y="19"/>
                    </a:lnTo>
                    <a:lnTo>
                      <a:pt x="0" y="11"/>
                    </a:lnTo>
                    <a:close/>
                    <a:moveTo>
                      <a:pt x="37" y="11"/>
                    </a:moveTo>
                    <a:lnTo>
                      <a:pt x="27" y="0"/>
                    </a:lnTo>
                    <a:lnTo>
                      <a:pt x="53" y="9"/>
                    </a:lnTo>
                    <a:lnTo>
                      <a:pt x="30" y="24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8019" name="Group 3699"/>
              <p:cNvGrpSpPr>
                <a:grpSpLocks/>
              </p:cNvGrpSpPr>
              <p:nvPr/>
            </p:nvGrpSpPr>
            <p:grpSpPr bwMode="auto">
              <a:xfrm>
                <a:off x="2444" y="1370"/>
                <a:ext cx="84" cy="88"/>
                <a:chOff x="2444" y="1370"/>
                <a:chExt cx="84" cy="88"/>
              </a:xfrm>
            </p:grpSpPr>
            <p:pic>
              <p:nvPicPr>
                <p:cNvPr id="828016" name="Picture 3696"/>
                <p:cNvPicPr>
                  <a:picLocks noChangeAspect="1" noChangeArrowheads="1"/>
                </p:cNvPicPr>
                <p:nvPr/>
              </p:nvPicPr>
              <p:blipFill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" y="1370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8017" name="Picture 3697"/>
                <p:cNvPicPr>
                  <a:picLocks noChangeAspect="1" noChangeArrowheads="1"/>
                </p:cNvPicPr>
                <p:nvPr/>
              </p:nvPicPr>
              <p:blipFill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" y="1370"/>
                  <a:ext cx="84" cy="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8018" name="Freeform 3698"/>
                <p:cNvSpPr>
                  <a:spLocks/>
                </p:cNvSpPr>
                <p:nvPr/>
              </p:nvSpPr>
              <p:spPr bwMode="auto">
                <a:xfrm>
                  <a:off x="2445" y="1371"/>
                  <a:ext cx="83" cy="87"/>
                </a:xfrm>
                <a:custGeom>
                  <a:avLst/>
                  <a:gdLst>
                    <a:gd name="T0" fmla="*/ 81 w 83"/>
                    <a:gd name="T1" fmla="*/ 46 h 87"/>
                    <a:gd name="T2" fmla="*/ 44 w 83"/>
                    <a:gd name="T3" fmla="*/ 1 h 87"/>
                    <a:gd name="T4" fmla="*/ 1 w 83"/>
                    <a:gd name="T5" fmla="*/ 41 h 87"/>
                    <a:gd name="T6" fmla="*/ 38 w 83"/>
                    <a:gd name="T7" fmla="*/ 85 h 87"/>
                    <a:gd name="T8" fmla="*/ 81 w 83"/>
                    <a:gd name="T9" fmla="*/ 4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7">
                      <a:moveTo>
                        <a:pt x="81" y="46"/>
                      </a:moveTo>
                      <a:cubicBezTo>
                        <a:pt x="83" y="23"/>
                        <a:pt x="66" y="3"/>
                        <a:pt x="44" y="1"/>
                      </a:cubicBezTo>
                      <a:cubicBezTo>
                        <a:pt x="22" y="0"/>
                        <a:pt x="3" y="17"/>
                        <a:pt x="1" y="41"/>
                      </a:cubicBezTo>
                      <a:cubicBezTo>
                        <a:pt x="0" y="64"/>
                        <a:pt x="16" y="84"/>
                        <a:pt x="38" y="85"/>
                      </a:cubicBezTo>
                      <a:cubicBezTo>
                        <a:pt x="60" y="87"/>
                        <a:pt x="80" y="69"/>
                        <a:pt x="81" y="4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020" name="Freeform 3700"/>
              <p:cNvSpPr>
                <a:spLocks noEditPoints="1"/>
              </p:cNvSpPr>
              <p:nvPr/>
            </p:nvSpPr>
            <p:spPr bwMode="auto">
              <a:xfrm>
                <a:off x="2464" y="1402"/>
                <a:ext cx="53" cy="24"/>
              </a:xfrm>
              <a:custGeom>
                <a:avLst/>
                <a:gdLst>
                  <a:gd name="T0" fmla="*/ 1 w 53"/>
                  <a:gd name="T1" fmla="*/ 6 h 24"/>
                  <a:gd name="T2" fmla="*/ 37 w 53"/>
                  <a:gd name="T3" fmla="*/ 9 h 24"/>
                  <a:gd name="T4" fmla="*/ 37 w 53"/>
                  <a:gd name="T5" fmla="*/ 17 h 24"/>
                  <a:gd name="T6" fmla="*/ 0 w 53"/>
                  <a:gd name="T7" fmla="*/ 14 h 24"/>
                  <a:gd name="T8" fmla="*/ 1 w 53"/>
                  <a:gd name="T9" fmla="*/ 6 h 24"/>
                  <a:gd name="T10" fmla="*/ 37 w 53"/>
                  <a:gd name="T11" fmla="*/ 13 h 24"/>
                  <a:gd name="T12" fmla="*/ 30 w 53"/>
                  <a:gd name="T13" fmla="*/ 0 h 24"/>
                  <a:gd name="T14" fmla="*/ 53 w 53"/>
                  <a:gd name="T15" fmla="*/ 14 h 24"/>
                  <a:gd name="T16" fmla="*/ 28 w 53"/>
                  <a:gd name="T17" fmla="*/ 24 h 24"/>
                  <a:gd name="T18" fmla="*/ 37 w 53"/>
                  <a:gd name="T1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1" y="6"/>
                    </a:moveTo>
                    <a:lnTo>
                      <a:pt x="37" y="9"/>
                    </a:lnTo>
                    <a:lnTo>
                      <a:pt x="37" y="17"/>
                    </a:lnTo>
                    <a:lnTo>
                      <a:pt x="0" y="14"/>
                    </a:lnTo>
                    <a:lnTo>
                      <a:pt x="1" y="6"/>
                    </a:lnTo>
                    <a:close/>
                    <a:moveTo>
                      <a:pt x="37" y="13"/>
                    </a:moveTo>
                    <a:lnTo>
                      <a:pt x="30" y="0"/>
                    </a:lnTo>
                    <a:lnTo>
                      <a:pt x="53" y="14"/>
                    </a:lnTo>
                    <a:lnTo>
                      <a:pt x="28" y="24"/>
                    </a:lnTo>
                    <a:lnTo>
                      <a:pt x="37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28024" name="Group 3704"/>
              <p:cNvGrpSpPr>
                <a:grpSpLocks/>
              </p:cNvGrpSpPr>
              <p:nvPr/>
            </p:nvGrpSpPr>
            <p:grpSpPr bwMode="auto">
              <a:xfrm>
                <a:off x="2527" y="1367"/>
                <a:ext cx="91" cy="94"/>
                <a:chOff x="2527" y="1367"/>
                <a:chExt cx="91" cy="94"/>
              </a:xfrm>
            </p:grpSpPr>
            <p:pic>
              <p:nvPicPr>
                <p:cNvPr id="828021" name="Picture 3701"/>
                <p:cNvPicPr>
                  <a:picLocks noChangeAspect="1" noChangeArrowheads="1"/>
                </p:cNvPicPr>
                <p:nvPr/>
              </p:nvPicPr>
              <p:blipFill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7" y="1367"/>
                  <a:ext cx="91" cy="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8022" name="Picture 370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7" y="1367"/>
                  <a:ext cx="91" cy="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8023" name="Freeform 3703"/>
                <p:cNvSpPr>
                  <a:spLocks/>
                </p:cNvSpPr>
                <p:nvPr/>
              </p:nvSpPr>
              <p:spPr bwMode="auto">
                <a:xfrm>
                  <a:off x="2527" y="1367"/>
                  <a:ext cx="91" cy="94"/>
                </a:xfrm>
                <a:custGeom>
                  <a:avLst/>
                  <a:gdLst>
                    <a:gd name="T0" fmla="*/ 83 w 91"/>
                    <a:gd name="T1" fmla="*/ 60 h 94"/>
                    <a:gd name="T2" fmla="*/ 59 w 91"/>
                    <a:gd name="T3" fmla="*/ 7 h 94"/>
                    <a:gd name="T4" fmla="*/ 8 w 91"/>
                    <a:gd name="T5" fmla="*/ 35 h 94"/>
                    <a:gd name="T6" fmla="*/ 32 w 91"/>
                    <a:gd name="T7" fmla="*/ 87 h 94"/>
                    <a:gd name="T8" fmla="*/ 83 w 91"/>
                    <a:gd name="T9" fmla="*/ 6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94">
                      <a:moveTo>
                        <a:pt x="83" y="60"/>
                      </a:moveTo>
                      <a:cubicBezTo>
                        <a:pt x="91" y="38"/>
                        <a:pt x="80" y="14"/>
                        <a:pt x="59" y="7"/>
                      </a:cubicBezTo>
                      <a:cubicBezTo>
                        <a:pt x="38" y="0"/>
                        <a:pt x="15" y="13"/>
                        <a:pt x="8" y="35"/>
                      </a:cubicBezTo>
                      <a:cubicBezTo>
                        <a:pt x="0" y="57"/>
                        <a:pt x="11" y="80"/>
                        <a:pt x="32" y="87"/>
                      </a:cubicBezTo>
                      <a:cubicBezTo>
                        <a:pt x="53" y="94"/>
                        <a:pt x="76" y="82"/>
                        <a:pt x="83" y="60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025" name="Freeform 3705"/>
              <p:cNvSpPr>
                <a:spLocks noEditPoints="1"/>
              </p:cNvSpPr>
              <p:nvPr/>
            </p:nvSpPr>
            <p:spPr bwMode="auto">
              <a:xfrm>
                <a:off x="2551" y="1403"/>
                <a:ext cx="51" cy="24"/>
              </a:xfrm>
              <a:custGeom>
                <a:avLst/>
                <a:gdLst>
                  <a:gd name="T0" fmla="*/ 2 w 51"/>
                  <a:gd name="T1" fmla="*/ 0 h 24"/>
                  <a:gd name="T2" fmla="*/ 37 w 51"/>
                  <a:gd name="T3" fmla="*/ 12 h 24"/>
                  <a:gd name="T4" fmla="*/ 34 w 51"/>
                  <a:gd name="T5" fmla="*/ 19 h 24"/>
                  <a:gd name="T6" fmla="*/ 0 w 51"/>
                  <a:gd name="T7" fmla="*/ 8 h 24"/>
                  <a:gd name="T8" fmla="*/ 2 w 51"/>
                  <a:gd name="T9" fmla="*/ 0 h 24"/>
                  <a:gd name="T10" fmla="*/ 35 w 51"/>
                  <a:gd name="T11" fmla="*/ 15 h 24"/>
                  <a:gd name="T12" fmla="*/ 32 w 51"/>
                  <a:gd name="T13" fmla="*/ 1 h 24"/>
                  <a:gd name="T14" fmla="*/ 51 w 51"/>
                  <a:gd name="T15" fmla="*/ 21 h 24"/>
                  <a:gd name="T16" fmla="*/ 24 w 51"/>
                  <a:gd name="T17" fmla="*/ 24 h 24"/>
                  <a:gd name="T18" fmla="*/ 35 w 51"/>
                  <a:gd name="T1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24">
                    <a:moveTo>
                      <a:pt x="2" y="0"/>
                    </a:moveTo>
                    <a:lnTo>
                      <a:pt x="37" y="12"/>
                    </a:lnTo>
                    <a:lnTo>
                      <a:pt x="34" y="19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  <a:moveTo>
                      <a:pt x="35" y="15"/>
                    </a:moveTo>
                    <a:lnTo>
                      <a:pt x="32" y="1"/>
                    </a:lnTo>
                    <a:lnTo>
                      <a:pt x="51" y="21"/>
                    </a:lnTo>
                    <a:lnTo>
                      <a:pt x="24" y="24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8144" name="Group 3824"/>
            <p:cNvGrpSpPr>
              <a:grpSpLocks/>
            </p:cNvGrpSpPr>
            <p:nvPr/>
          </p:nvGrpSpPr>
          <p:grpSpPr bwMode="auto">
            <a:xfrm>
              <a:off x="1273" y="1420"/>
              <a:ext cx="129" cy="676"/>
              <a:chOff x="1974" y="889"/>
              <a:chExt cx="129" cy="676"/>
            </a:xfrm>
          </p:grpSpPr>
          <p:sp>
            <p:nvSpPr>
              <p:cNvPr id="828027" name="Rectangle 3707"/>
              <p:cNvSpPr>
                <a:spLocks noChangeArrowheads="1"/>
              </p:cNvSpPr>
              <p:nvPr/>
            </p:nvSpPr>
            <p:spPr bwMode="auto">
              <a:xfrm>
                <a:off x="1974" y="889"/>
                <a:ext cx="1" cy="676"/>
              </a:xfrm>
              <a:prstGeom prst="rect">
                <a:avLst/>
              </a:prstGeom>
              <a:solidFill>
                <a:srgbClr val="660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28" name="Rectangle 3708"/>
              <p:cNvSpPr>
                <a:spLocks noChangeArrowheads="1"/>
              </p:cNvSpPr>
              <p:nvPr/>
            </p:nvSpPr>
            <p:spPr bwMode="auto">
              <a:xfrm>
                <a:off x="1974" y="889"/>
                <a:ext cx="1" cy="676"/>
              </a:xfrm>
              <a:prstGeom prst="rect">
                <a:avLst/>
              </a:prstGeom>
              <a:solidFill>
                <a:srgbClr val="66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29" name="Rectangle 3709"/>
              <p:cNvSpPr>
                <a:spLocks noChangeArrowheads="1"/>
              </p:cNvSpPr>
              <p:nvPr/>
            </p:nvSpPr>
            <p:spPr bwMode="auto">
              <a:xfrm>
                <a:off x="1975" y="889"/>
                <a:ext cx="1" cy="676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0" name="Rectangle 3710"/>
              <p:cNvSpPr>
                <a:spLocks noChangeArrowheads="1"/>
              </p:cNvSpPr>
              <p:nvPr/>
            </p:nvSpPr>
            <p:spPr bwMode="auto">
              <a:xfrm>
                <a:off x="1975" y="889"/>
                <a:ext cx="1" cy="676"/>
              </a:xfrm>
              <a:prstGeom prst="rect">
                <a:avLst/>
              </a:prstGeom>
              <a:solidFill>
                <a:srgbClr val="671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1" name="Rectangle 3711"/>
              <p:cNvSpPr>
                <a:spLocks noChangeArrowheads="1"/>
              </p:cNvSpPr>
              <p:nvPr/>
            </p:nvSpPr>
            <p:spPr bwMode="auto">
              <a:xfrm>
                <a:off x="1976" y="889"/>
                <a:ext cx="1" cy="676"/>
              </a:xfrm>
              <a:prstGeom prst="rect">
                <a:avLst/>
              </a:prstGeom>
              <a:solidFill>
                <a:srgbClr val="67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2" name="Rectangle 3712"/>
              <p:cNvSpPr>
                <a:spLocks noChangeArrowheads="1"/>
              </p:cNvSpPr>
              <p:nvPr/>
            </p:nvSpPr>
            <p:spPr bwMode="auto">
              <a:xfrm>
                <a:off x="1976" y="889"/>
                <a:ext cx="1" cy="676"/>
              </a:xfrm>
              <a:prstGeom prst="rect">
                <a:avLst/>
              </a:prstGeom>
              <a:solidFill>
                <a:srgbClr val="681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3" name="Rectangle 3713"/>
              <p:cNvSpPr>
                <a:spLocks noChangeArrowheads="1"/>
              </p:cNvSpPr>
              <p:nvPr/>
            </p:nvSpPr>
            <p:spPr bwMode="auto">
              <a:xfrm>
                <a:off x="1977" y="889"/>
                <a:ext cx="1" cy="676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4" name="Rectangle 3714"/>
              <p:cNvSpPr>
                <a:spLocks noChangeArrowheads="1"/>
              </p:cNvSpPr>
              <p:nvPr/>
            </p:nvSpPr>
            <p:spPr bwMode="auto">
              <a:xfrm>
                <a:off x="1978" y="889"/>
                <a:ext cx="1" cy="676"/>
              </a:xfrm>
              <a:prstGeom prst="rect">
                <a:avLst/>
              </a:prstGeom>
              <a:solidFill>
                <a:srgbClr val="691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5" name="Rectangle 3715"/>
              <p:cNvSpPr>
                <a:spLocks noChangeArrowheads="1"/>
              </p:cNvSpPr>
              <p:nvPr/>
            </p:nvSpPr>
            <p:spPr bwMode="auto">
              <a:xfrm>
                <a:off x="1979" y="889"/>
                <a:ext cx="1" cy="676"/>
              </a:xfrm>
              <a:prstGeom prst="rect">
                <a:avLst/>
              </a:prstGeom>
              <a:solidFill>
                <a:srgbClr val="692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6" name="Rectangle 3716"/>
              <p:cNvSpPr>
                <a:spLocks noChangeArrowheads="1"/>
              </p:cNvSpPr>
              <p:nvPr/>
            </p:nvSpPr>
            <p:spPr bwMode="auto">
              <a:xfrm>
                <a:off x="1979" y="889"/>
                <a:ext cx="1" cy="676"/>
              </a:xfrm>
              <a:prstGeom prst="rect">
                <a:avLst/>
              </a:prstGeom>
              <a:solidFill>
                <a:srgbClr val="692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7" name="Rectangle 3717"/>
              <p:cNvSpPr>
                <a:spLocks noChangeArrowheads="1"/>
              </p:cNvSpPr>
              <p:nvPr/>
            </p:nvSpPr>
            <p:spPr bwMode="auto">
              <a:xfrm>
                <a:off x="1980" y="889"/>
                <a:ext cx="1" cy="676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8" name="Rectangle 3718"/>
              <p:cNvSpPr>
                <a:spLocks noChangeArrowheads="1"/>
              </p:cNvSpPr>
              <p:nvPr/>
            </p:nvSpPr>
            <p:spPr bwMode="auto">
              <a:xfrm>
                <a:off x="1981" y="889"/>
                <a:ext cx="1" cy="676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39" name="Rectangle 3719"/>
              <p:cNvSpPr>
                <a:spLocks noChangeArrowheads="1"/>
              </p:cNvSpPr>
              <p:nvPr/>
            </p:nvSpPr>
            <p:spPr bwMode="auto">
              <a:xfrm>
                <a:off x="1982" y="889"/>
                <a:ext cx="1" cy="676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0" name="Rectangle 3720"/>
              <p:cNvSpPr>
                <a:spLocks noChangeArrowheads="1"/>
              </p:cNvSpPr>
              <p:nvPr/>
            </p:nvSpPr>
            <p:spPr bwMode="auto">
              <a:xfrm>
                <a:off x="1983" y="889"/>
                <a:ext cx="1" cy="67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1" name="Rectangle 3721"/>
              <p:cNvSpPr>
                <a:spLocks noChangeArrowheads="1"/>
              </p:cNvSpPr>
              <p:nvPr/>
            </p:nvSpPr>
            <p:spPr bwMode="auto">
              <a:xfrm>
                <a:off x="1984" y="889"/>
                <a:ext cx="1" cy="67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2" name="Rectangle 3722"/>
              <p:cNvSpPr>
                <a:spLocks noChangeArrowheads="1"/>
              </p:cNvSpPr>
              <p:nvPr/>
            </p:nvSpPr>
            <p:spPr bwMode="auto">
              <a:xfrm>
                <a:off x="1985" y="889"/>
                <a:ext cx="1" cy="676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3" name="Rectangle 3723"/>
              <p:cNvSpPr>
                <a:spLocks noChangeArrowheads="1"/>
              </p:cNvSpPr>
              <p:nvPr/>
            </p:nvSpPr>
            <p:spPr bwMode="auto">
              <a:xfrm>
                <a:off x="1985" y="889"/>
                <a:ext cx="1" cy="676"/>
              </a:xfrm>
              <a:prstGeom prst="rect">
                <a:avLst/>
              </a:prstGeom>
              <a:solidFill>
                <a:srgbClr val="6E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4" name="Rectangle 3724"/>
              <p:cNvSpPr>
                <a:spLocks noChangeArrowheads="1"/>
              </p:cNvSpPr>
              <p:nvPr/>
            </p:nvSpPr>
            <p:spPr bwMode="auto">
              <a:xfrm>
                <a:off x="1986" y="889"/>
                <a:ext cx="1" cy="676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5" name="Rectangle 3725"/>
              <p:cNvSpPr>
                <a:spLocks noChangeArrowheads="1"/>
              </p:cNvSpPr>
              <p:nvPr/>
            </p:nvSpPr>
            <p:spPr bwMode="auto">
              <a:xfrm>
                <a:off x="1987" y="889"/>
                <a:ext cx="1" cy="676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6" name="Rectangle 3726"/>
              <p:cNvSpPr>
                <a:spLocks noChangeArrowheads="1"/>
              </p:cNvSpPr>
              <p:nvPr/>
            </p:nvSpPr>
            <p:spPr bwMode="auto">
              <a:xfrm>
                <a:off x="1988" y="889"/>
                <a:ext cx="1" cy="676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7" name="Rectangle 3727"/>
              <p:cNvSpPr>
                <a:spLocks noChangeArrowheads="1"/>
              </p:cNvSpPr>
              <p:nvPr/>
            </p:nvSpPr>
            <p:spPr bwMode="auto">
              <a:xfrm>
                <a:off x="1989" y="889"/>
                <a:ext cx="1" cy="676"/>
              </a:xfrm>
              <a:prstGeom prst="rect">
                <a:avLst/>
              </a:prstGeom>
              <a:solidFill>
                <a:srgbClr val="71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8" name="Rectangle 3728"/>
              <p:cNvSpPr>
                <a:spLocks noChangeArrowheads="1"/>
              </p:cNvSpPr>
              <p:nvPr/>
            </p:nvSpPr>
            <p:spPr bwMode="auto">
              <a:xfrm>
                <a:off x="1989" y="889"/>
                <a:ext cx="1" cy="676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49" name="Rectangle 3729"/>
              <p:cNvSpPr>
                <a:spLocks noChangeArrowheads="1"/>
              </p:cNvSpPr>
              <p:nvPr/>
            </p:nvSpPr>
            <p:spPr bwMode="auto">
              <a:xfrm>
                <a:off x="1990" y="889"/>
                <a:ext cx="1" cy="676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0" name="Rectangle 3730"/>
              <p:cNvSpPr>
                <a:spLocks noChangeArrowheads="1"/>
              </p:cNvSpPr>
              <p:nvPr/>
            </p:nvSpPr>
            <p:spPr bwMode="auto">
              <a:xfrm>
                <a:off x="1991" y="889"/>
                <a:ext cx="1" cy="676"/>
              </a:xfrm>
              <a:prstGeom prst="rect">
                <a:avLst/>
              </a:prstGeom>
              <a:solidFill>
                <a:srgbClr val="73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1" name="Rectangle 3731"/>
              <p:cNvSpPr>
                <a:spLocks noChangeArrowheads="1"/>
              </p:cNvSpPr>
              <p:nvPr/>
            </p:nvSpPr>
            <p:spPr bwMode="auto">
              <a:xfrm>
                <a:off x="1992" y="889"/>
                <a:ext cx="1" cy="67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2" name="Rectangle 3732"/>
              <p:cNvSpPr>
                <a:spLocks noChangeArrowheads="1"/>
              </p:cNvSpPr>
              <p:nvPr/>
            </p:nvSpPr>
            <p:spPr bwMode="auto">
              <a:xfrm>
                <a:off x="1992" y="889"/>
                <a:ext cx="1" cy="676"/>
              </a:xfrm>
              <a:prstGeom prst="rect">
                <a:avLst/>
              </a:prstGeom>
              <a:solidFill>
                <a:srgbClr val="764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3" name="Rectangle 3733"/>
              <p:cNvSpPr>
                <a:spLocks noChangeArrowheads="1"/>
              </p:cNvSpPr>
              <p:nvPr/>
            </p:nvSpPr>
            <p:spPr bwMode="auto">
              <a:xfrm>
                <a:off x="1993" y="889"/>
                <a:ext cx="1" cy="676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4" name="Rectangle 3734"/>
              <p:cNvSpPr>
                <a:spLocks noChangeArrowheads="1"/>
              </p:cNvSpPr>
              <p:nvPr/>
            </p:nvSpPr>
            <p:spPr bwMode="auto">
              <a:xfrm>
                <a:off x="1994" y="889"/>
                <a:ext cx="1" cy="676"/>
              </a:xfrm>
              <a:prstGeom prst="rect">
                <a:avLst/>
              </a:prstGeom>
              <a:solidFill>
                <a:srgbClr val="78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5" name="Rectangle 3735"/>
              <p:cNvSpPr>
                <a:spLocks noChangeArrowheads="1"/>
              </p:cNvSpPr>
              <p:nvPr/>
            </p:nvSpPr>
            <p:spPr bwMode="auto">
              <a:xfrm>
                <a:off x="1995" y="889"/>
                <a:ext cx="1" cy="676"/>
              </a:xfrm>
              <a:prstGeom prst="rect">
                <a:avLst/>
              </a:prstGeom>
              <a:solidFill>
                <a:srgbClr val="7A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6" name="Rectangle 3736"/>
              <p:cNvSpPr>
                <a:spLocks noChangeArrowheads="1"/>
              </p:cNvSpPr>
              <p:nvPr/>
            </p:nvSpPr>
            <p:spPr bwMode="auto">
              <a:xfrm>
                <a:off x="1996" y="889"/>
                <a:ext cx="1" cy="676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7" name="Rectangle 3737"/>
              <p:cNvSpPr>
                <a:spLocks noChangeArrowheads="1"/>
              </p:cNvSpPr>
              <p:nvPr/>
            </p:nvSpPr>
            <p:spPr bwMode="auto">
              <a:xfrm>
                <a:off x="1997" y="889"/>
                <a:ext cx="1" cy="676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8" name="Rectangle 3738"/>
              <p:cNvSpPr>
                <a:spLocks noChangeArrowheads="1"/>
              </p:cNvSpPr>
              <p:nvPr/>
            </p:nvSpPr>
            <p:spPr bwMode="auto">
              <a:xfrm>
                <a:off x="1997" y="889"/>
                <a:ext cx="1" cy="676"/>
              </a:xfrm>
              <a:prstGeom prst="rect">
                <a:avLst/>
              </a:prstGeom>
              <a:solidFill>
                <a:srgbClr val="7C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59" name="Rectangle 3739"/>
              <p:cNvSpPr>
                <a:spLocks noChangeArrowheads="1"/>
              </p:cNvSpPr>
              <p:nvPr/>
            </p:nvSpPr>
            <p:spPr bwMode="auto">
              <a:xfrm>
                <a:off x="1998" y="889"/>
                <a:ext cx="1" cy="676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0" name="Rectangle 3740"/>
              <p:cNvSpPr>
                <a:spLocks noChangeArrowheads="1"/>
              </p:cNvSpPr>
              <p:nvPr/>
            </p:nvSpPr>
            <p:spPr bwMode="auto">
              <a:xfrm>
                <a:off x="1999" y="889"/>
                <a:ext cx="1" cy="676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1" name="Rectangle 3741"/>
              <p:cNvSpPr>
                <a:spLocks noChangeArrowheads="1"/>
              </p:cNvSpPr>
              <p:nvPr/>
            </p:nvSpPr>
            <p:spPr bwMode="auto">
              <a:xfrm>
                <a:off x="2000" y="889"/>
                <a:ext cx="1" cy="676"/>
              </a:xfrm>
              <a:prstGeom prst="rect">
                <a:avLst/>
              </a:prstGeom>
              <a:solidFill>
                <a:srgbClr val="815A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2" name="Rectangle 3742"/>
              <p:cNvSpPr>
                <a:spLocks noChangeArrowheads="1"/>
              </p:cNvSpPr>
              <p:nvPr/>
            </p:nvSpPr>
            <p:spPr bwMode="auto">
              <a:xfrm>
                <a:off x="2001" y="889"/>
                <a:ext cx="1" cy="676"/>
              </a:xfrm>
              <a:prstGeom prst="rect">
                <a:avLst/>
              </a:prstGeom>
              <a:solidFill>
                <a:srgbClr val="815C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3" name="Rectangle 3743"/>
              <p:cNvSpPr>
                <a:spLocks noChangeArrowheads="1"/>
              </p:cNvSpPr>
              <p:nvPr/>
            </p:nvSpPr>
            <p:spPr bwMode="auto">
              <a:xfrm>
                <a:off x="2002" y="889"/>
                <a:ext cx="1" cy="676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4" name="Rectangle 3744"/>
              <p:cNvSpPr>
                <a:spLocks noChangeArrowheads="1"/>
              </p:cNvSpPr>
              <p:nvPr/>
            </p:nvSpPr>
            <p:spPr bwMode="auto">
              <a:xfrm>
                <a:off x="2003" y="889"/>
                <a:ext cx="1" cy="676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5" name="Rectangle 3745"/>
              <p:cNvSpPr>
                <a:spLocks noChangeArrowheads="1"/>
              </p:cNvSpPr>
              <p:nvPr/>
            </p:nvSpPr>
            <p:spPr bwMode="auto">
              <a:xfrm>
                <a:off x="2004" y="889"/>
                <a:ext cx="1" cy="676"/>
              </a:xfrm>
              <a:prstGeom prst="rect">
                <a:avLst/>
              </a:prstGeom>
              <a:solidFill>
                <a:srgbClr val="85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6" name="Rectangle 3746"/>
              <p:cNvSpPr>
                <a:spLocks noChangeArrowheads="1"/>
              </p:cNvSpPr>
              <p:nvPr/>
            </p:nvSpPr>
            <p:spPr bwMode="auto">
              <a:xfrm>
                <a:off x="2005" y="889"/>
                <a:ext cx="1" cy="676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7" name="Rectangle 3747"/>
              <p:cNvSpPr>
                <a:spLocks noChangeArrowheads="1"/>
              </p:cNvSpPr>
              <p:nvPr/>
            </p:nvSpPr>
            <p:spPr bwMode="auto">
              <a:xfrm>
                <a:off x="2005" y="889"/>
                <a:ext cx="1" cy="676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8" name="Rectangle 3748"/>
              <p:cNvSpPr>
                <a:spLocks noChangeArrowheads="1"/>
              </p:cNvSpPr>
              <p:nvPr/>
            </p:nvSpPr>
            <p:spPr bwMode="auto">
              <a:xfrm>
                <a:off x="2006" y="889"/>
                <a:ext cx="1" cy="676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69" name="Rectangle 3749"/>
              <p:cNvSpPr>
                <a:spLocks noChangeArrowheads="1"/>
              </p:cNvSpPr>
              <p:nvPr/>
            </p:nvSpPr>
            <p:spPr bwMode="auto">
              <a:xfrm>
                <a:off x="2007" y="889"/>
                <a:ext cx="1" cy="676"/>
              </a:xfrm>
              <a:prstGeom prst="rect">
                <a:avLst/>
              </a:prstGeom>
              <a:solidFill>
                <a:srgbClr val="8A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0" name="Rectangle 3750"/>
              <p:cNvSpPr>
                <a:spLocks noChangeArrowheads="1"/>
              </p:cNvSpPr>
              <p:nvPr/>
            </p:nvSpPr>
            <p:spPr bwMode="auto">
              <a:xfrm>
                <a:off x="2008" y="889"/>
                <a:ext cx="1" cy="67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1" name="Rectangle 3751"/>
              <p:cNvSpPr>
                <a:spLocks noChangeArrowheads="1"/>
              </p:cNvSpPr>
              <p:nvPr/>
            </p:nvSpPr>
            <p:spPr bwMode="auto">
              <a:xfrm>
                <a:off x="2009" y="889"/>
                <a:ext cx="1" cy="676"/>
              </a:xfrm>
              <a:prstGeom prst="rect">
                <a:avLst/>
              </a:prstGeom>
              <a:solidFill>
                <a:srgbClr val="8E7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2" name="Rectangle 3752"/>
              <p:cNvSpPr>
                <a:spLocks noChangeArrowheads="1"/>
              </p:cNvSpPr>
              <p:nvPr/>
            </p:nvSpPr>
            <p:spPr bwMode="auto">
              <a:xfrm>
                <a:off x="2009" y="889"/>
                <a:ext cx="1" cy="676"/>
              </a:xfrm>
              <a:prstGeom prst="rect">
                <a:avLst/>
              </a:prstGeom>
              <a:solidFill>
                <a:srgbClr val="8F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3" name="Rectangle 3753"/>
              <p:cNvSpPr>
                <a:spLocks noChangeArrowheads="1"/>
              </p:cNvSpPr>
              <p:nvPr/>
            </p:nvSpPr>
            <p:spPr bwMode="auto">
              <a:xfrm>
                <a:off x="2010" y="889"/>
                <a:ext cx="1" cy="676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4" name="Rectangle 3754"/>
              <p:cNvSpPr>
                <a:spLocks noChangeArrowheads="1"/>
              </p:cNvSpPr>
              <p:nvPr/>
            </p:nvSpPr>
            <p:spPr bwMode="auto">
              <a:xfrm>
                <a:off x="2011" y="889"/>
                <a:ext cx="1" cy="676"/>
              </a:xfrm>
              <a:prstGeom prst="rect">
                <a:avLst/>
              </a:prstGeom>
              <a:solidFill>
                <a:srgbClr val="937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5" name="Rectangle 3755"/>
              <p:cNvSpPr>
                <a:spLocks noChangeArrowheads="1"/>
              </p:cNvSpPr>
              <p:nvPr/>
            </p:nvSpPr>
            <p:spPr bwMode="auto">
              <a:xfrm>
                <a:off x="2012" y="889"/>
                <a:ext cx="1" cy="676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6" name="Rectangle 3756"/>
              <p:cNvSpPr>
                <a:spLocks noChangeArrowheads="1"/>
              </p:cNvSpPr>
              <p:nvPr/>
            </p:nvSpPr>
            <p:spPr bwMode="auto">
              <a:xfrm>
                <a:off x="2013" y="889"/>
                <a:ext cx="1" cy="676"/>
              </a:xfrm>
              <a:prstGeom prst="rect">
                <a:avLst/>
              </a:prstGeom>
              <a:solidFill>
                <a:srgbClr val="967C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7" name="Rectangle 3757"/>
              <p:cNvSpPr>
                <a:spLocks noChangeArrowheads="1"/>
              </p:cNvSpPr>
              <p:nvPr/>
            </p:nvSpPr>
            <p:spPr bwMode="auto">
              <a:xfrm>
                <a:off x="2014" y="889"/>
                <a:ext cx="1" cy="676"/>
              </a:xfrm>
              <a:prstGeom prst="rect">
                <a:avLst/>
              </a:prstGeom>
              <a:solidFill>
                <a:srgbClr val="987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8" name="Rectangle 3758"/>
              <p:cNvSpPr>
                <a:spLocks noChangeArrowheads="1"/>
              </p:cNvSpPr>
              <p:nvPr/>
            </p:nvSpPr>
            <p:spPr bwMode="auto">
              <a:xfrm>
                <a:off x="2014" y="889"/>
                <a:ext cx="1" cy="676"/>
              </a:xfrm>
              <a:prstGeom prst="rect">
                <a:avLst/>
              </a:prstGeom>
              <a:solidFill>
                <a:srgbClr val="98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79" name="Rectangle 3759"/>
              <p:cNvSpPr>
                <a:spLocks noChangeArrowheads="1"/>
              </p:cNvSpPr>
              <p:nvPr/>
            </p:nvSpPr>
            <p:spPr bwMode="auto">
              <a:xfrm>
                <a:off x="2015" y="889"/>
                <a:ext cx="1" cy="676"/>
              </a:xfrm>
              <a:prstGeom prst="rect">
                <a:avLst/>
              </a:prstGeom>
              <a:solidFill>
                <a:srgbClr val="9A81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0" name="Rectangle 3760"/>
              <p:cNvSpPr>
                <a:spLocks noChangeArrowheads="1"/>
              </p:cNvSpPr>
              <p:nvPr/>
            </p:nvSpPr>
            <p:spPr bwMode="auto">
              <a:xfrm>
                <a:off x="2016" y="889"/>
                <a:ext cx="1" cy="676"/>
              </a:xfrm>
              <a:prstGeom prst="rect">
                <a:avLst/>
              </a:prstGeom>
              <a:solidFill>
                <a:srgbClr val="9A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1" name="Rectangle 3761"/>
              <p:cNvSpPr>
                <a:spLocks noChangeArrowheads="1"/>
              </p:cNvSpPr>
              <p:nvPr/>
            </p:nvSpPr>
            <p:spPr bwMode="auto">
              <a:xfrm>
                <a:off x="2017" y="889"/>
                <a:ext cx="1" cy="676"/>
              </a:xfrm>
              <a:prstGeom prst="rect">
                <a:avLst/>
              </a:prstGeom>
              <a:solidFill>
                <a:srgbClr val="9C85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2" name="Rectangle 3762"/>
              <p:cNvSpPr>
                <a:spLocks noChangeArrowheads="1"/>
              </p:cNvSpPr>
              <p:nvPr/>
            </p:nvSpPr>
            <p:spPr bwMode="auto">
              <a:xfrm>
                <a:off x="2017" y="889"/>
                <a:ext cx="1" cy="676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3" name="Rectangle 3763"/>
              <p:cNvSpPr>
                <a:spLocks noChangeArrowheads="1"/>
              </p:cNvSpPr>
              <p:nvPr/>
            </p:nvSpPr>
            <p:spPr bwMode="auto">
              <a:xfrm>
                <a:off x="2018" y="889"/>
                <a:ext cx="1" cy="676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4" name="Rectangle 3764"/>
              <p:cNvSpPr>
                <a:spLocks noChangeArrowheads="1"/>
              </p:cNvSpPr>
              <p:nvPr/>
            </p:nvSpPr>
            <p:spPr bwMode="auto">
              <a:xfrm>
                <a:off x="2019" y="889"/>
                <a:ext cx="1" cy="676"/>
              </a:xfrm>
              <a:prstGeom prst="rect">
                <a:avLst/>
              </a:prstGeom>
              <a:solidFill>
                <a:srgbClr val="A18C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5" name="Rectangle 3765"/>
              <p:cNvSpPr>
                <a:spLocks noChangeArrowheads="1"/>
              </p:cNvSpPr>
              <p:nvPr/>
            </p:nvSpPr>
            <p:spPr bwMode="auto">
              <a:xfrm>
                <a:off x="2020" y="889"/>
                <a:ext cx="1" cy="676"/>
              </a:xfrm>
              <a:prstGeom prst="rect">
                <a:avLst/>
              </a:prstGeom>
              <a:solidFill>
                <a:srgbClr val="A38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6" name="Rectangle 3766"/>
              <p:cNvSpPr>
                <a:spLocks noChangeArrowheads="1"/>
              </p:cNvSpPr>
              <p:nvPr/>
            </p:nvSpPr>
            <p:spPr bwMode="auto">
              <a:xfrm>
                <a:off x="2021" y="889"/>
                <a:ext cx="1" cy="676"/>
              </a:xfrm>
              <a:prstGeom prst="rect">
                <a:avLst/>
              </a:prstGeom>
              <a:solidFill>
                <a:srgbClr val="A49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7" name="Rectangle 3767"/>
              <p:cNvSpPr>
                <a:spLocks noChangeArrowheads="1"/>
              </p:cNvSpPr>
              <p:nvPr/>
            </p:nvSpPr>
            <p:spPr bwMode="auto">
              <a:xfrm>
                <a:off x="2022" y="889"/>
                <a:ext cx="1" cy="676"/>
              </a:xfrm>
              <a:prstGeom prst="rect">
                <a:avLst/>
              </a:prstGeom>
              <a:solidFill>
                <a:srgbClr val="A6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8" name="Rectangle 3768"/>
              <p:cNvSpPr>
                <a:spLocks noChangeArrowheads="1"/>
              </p:cNvSpPr>
              <p:nvPr/>
            </p:nvSpPr>
            <p:spPr bwMode="auto">
              <a:xfrm>
                <a:off x="2023" y="889"/>
                <a:ext cx="1" cy="676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89" name="Rectangle 3769"/>
              <p:cNvSpPr>
                <a:spLocks noChangeArrowheads="1"/>
              </p:cNvSpPr>
              <p:nvPr/>
            </p:nvSpPr>
            <p:spPr bwMode="auto">
              <a:xfrm>
                <a:off x="2024" y="889"/>
                <a:ext cx="1" cy="676"/>
              </a:xfrm>
              <a:prstGeom prst="rect">
                <a:avLst/>
              </a:prstGeom>
              <a:solidFill>
                <a:srgbClr val="AA9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0" name="Rectangle 3770"/>
              <p:cNvSpPr>
                <a:spLocks noChangeArrowheads="1"/>
              </p:cNvSpPr>
              <p:nvPr/>
            </p:nvSpPr>
            <p:spPr bwMode="auto">
              <a:xfrm>
                <a:off x="2025" y="889"/>
                <a:ext cx="1" cy="676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1" name="Rectangle 3771"/>
              <p:cNvSpPr>
                <a:spLocks noChangeArrowheads="1"/>
              </p:cNvSpPr>
              <p:nvPr/>
            </p:nvSpPr>
            <p:spPr bwMode="auto">
              <a:xfrm>
                <a:off x="2026" y="889"/>
                <a:ext cx="1" cy="676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2" name="Rectangle 3772"/>
              <p:cNvSpPr>
                <a:spLocks noChangeArrowheads="1"/>
              </p:cNvSpPr>
              <p:nvPr/>
            </p:nvSpPr>
            <p:spPr bwMode="auto">
              <a:xfrm>
                <a:off x="2027" y="889"/>
                <a:ext cx="1" cy="676"/>
              </a:xfrm>
              <a:prstGeom prst="rect">
                <a:avLst/>
              </a:prstGeom>
              <a:solidFill>
                <a:srgbClr val="AF9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3" name="Rectangle 3773"/>
              <p:cNvSpPr>
                <a:spLocks noChangeArrowheads="1"/>
              </p:cNvSpPr>
              <p:nvPr/>
            </p:nvSpPr>
            <p:spPr bwMode="auto">
              <a:xfrm>
                <a:off x="2027" y="889"/>
                <a:ext cx="1" cy="676"/>
              </a:xfrm>
              <a:prstGeom prst="rect">
                <a:avLst/>
              </a:prstGeom>
              <a:solidFill>
                <a:srgbClr val="B1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4" name="Rectangle 3774"/>
              <p:cNvSpPr>
                <a:spLocks noChangeArrowheads="1"/>
              </p:cNvSpPr>
              <p:nvPr/>
            </p:nvSpPr>
            <p:spPr bwMode="auto">
              <a:xfrm>
                <a:off x="2028" y="889"/>
                <a:ext cx="1" cy="676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5" name="Rectangle 3775"/>
              <p:cNvSpPr>
                <a:spLocks noChangeArrowheads="1"/>
              </p:cNvSpPr>
              <p:nvPr/>
            </p:nvSpPr>
            <p:spPr bwMode="auto">
              <a:xfrm>
                <a:off x="2029" y="889"/>
                <a:ext cx="1" cy="676"/>
              </a:xfrm>
              <a:prstGeom prst="rect">
                <a:avLst/>
              </a:prstGeom>
              <a:solidFill>
                <a:srgbClr val="B4A5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6" name="Rectangle 3776"/>
              <p:cNvSpPr>
                <a:spLocks noChangeArrowheads="1"/>
              </p:cNvSpPr>
              <p:nvPr/>
            </p:nvSpPr>
            <p:spPr bwMode="auto">
              <a:xfrm>
                <a:off x="2030" y="889"/>
                <a:ext cx="1" cy="676"/>
              </a:xfrm>
              <a:prstGeom prst="rect">
                <a:avLst/>
              </a:prstGeom>
              <a:solidFill>
                <a:srgbClr val="B5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7" name="Rectangle 3777"/>
              <p:cNvSpPr>
                <a:spLocks noChangeArrowheads="1"/>
              </p:cNvSpPr>
              <p:nvPr/>
            </p:nvSpPr>
            <p:spPr bwMode="auto">
              <a:xfrm>
                <a:off x="2031" y="889"/>
                <a:ext cx="1" cy="676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8" name="Rectangle 3778"/>
              <p:cNvSpPr>
                <a:spLocks noChangeArrowheads="1"/>
              </p:cNvSpPr>
              <p:nvPr/>
            </p:nvSpPr>
            <p:spPr bwMode="auto">
              <a:xfrm>
                <a:off x="2032" y="889"/>
                <a:ext cx="1" cy="676"/>
              </a:xfrm>
              <a:prstGeom prst="rect">
                <a:avLst/>
              </a:prstGeom>
              <a:solidFill>
                <a:srgbClr val="B9A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099" name="Rectangle 3779"/>
              <p:cNvSpPr>
                <a:spLocks noChangeArrowheads="1"/>
              </p:cNvSpPr>
              <p:nvPr/>
            </p:nvSpPr>
            <p:spPr bwMode="auto">
              <a:xfrm>
                <a:off x="2033" y="889"/>
                <a:ext cx="1" cy="676"/>
              </a:xfrm>
              <a:prstGeom prst="rect">
                <a:avLst/>
              </a:prstGeom>
              <a:solidFill>
                <a:srgbClr val="BB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0" name="Rectangle 3780"/>
              <p:cNvSpPr>
                <a:spLocks noChangeArrowheads="1"/>
              </p:cNvSpPr>
              <p:nvPr/>
            </p:nvSpPr>
            <p:spPr bwMode="auto">
              <a:xfrm>
                <a:off x="2033" y="889"/>
                <a:ext cx="1" cy="676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1" name="Rectangle 3781"/>
              <p:cNvSpPr>
                <a:spLocks noChangeArrowheads="1"/>
              </p:cNvSpPr>
              <p:nvPr/>
            </p:nvSpPr>
            <p:spPr bwMode="auto">
              <a:xfrm>
                <a:off x="2034" y="889"/>
                <a:ext cx="1" cy="676"/>
              </a:xfrm>
              <a:prstGeom prst="rect">
                <a:avLst/>
              </a:prstGeom>
              <a:solidFill>
                <a:srgbClr val="BEB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2" name="Rectangle 3782"/>
              <p:cNvSpPr>
                <a:spLocks noChangeArrowheads="1"/>
              </p:cNvSpPr>
              <p:nvPr/>
            </p:nvSpPr>
            <p:spPr bwMode="auto">
              <a:xfrm>
                <a:off x="2035" y="889"/>
                <a:ext cx="1" cy="676"/>
              </a:xfrm>
              <a:prstGeom prst="rect">
                <a:avLst/>
              </a:prstGeom>
              <a:solidFill>
                <a:srgbClr val="C0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3" name="Rectangle 3783"/>
              <p:cNvSpPr>
                <a:spLocks noChangeArrowheads="1"/>
              </p:cNvSpPr>
              <p:nvPr/>
            </p:nvSpPr>
            <p:spPr bwMode="auto">
              <a:xfrm>
                <a:off x="2036" y="889"/>
                <a:ext cx="1" cy="676"/>
              </a:xfrm>
              <a:prstGeom prst="rect">
                <a:avLst/>
              </a:prstGeom>
              <a:solidFill>
                <a:srgbClr val="C1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4" name="Rectangle 3784"/>
              <p:cNvSpPr>
                <a:spLocks noChangeArrowheads="1"/>
              </p:cNvSpPr>
              <p:nvPr/>
            </p:nvSpPr>
            <p:spPr bwMode="auto">
              <a:xfrm>
                <a:off x="2037" y="889"/>
                <a:ext cx="1" cy="676"/>
              </a:xfrm>
              <a:prstGeom prst="rect">
                <a:avLst/>
              </a:prstGeom>
              <a:solidFill>
                <a:srgbClr val="C3B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5" name="Rectangle 3785"/>
              <p:cNvSpPr>
                <a:spLocks noChangeArrowheads="1"/>
              </p:cNvSpPr>
              <p:nvPr/>
            </p:nvSpPr>
            <p:spPr bwMode="auto">
              <a:xfrm>
                <a:off x="2038" y="889"/>
                <a:ext cx="1" cy="676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6" name="Rectangle 3786"/>
              <p:cNvSpPr>
                <a:spLocks noChangeArrowheads="1"/>
              </p:cNvSpPr>
              <p:nvPr/>
            </p:nvSpPr>
            <p:spPr bwMode="auto">
              <a:xfrm>
                <a:off x="2039" y="889"/>
                <a:ext cx="1" cy="676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7" name="Rectangle 3787"/>
              <p:cNvSpPr>
                <a:spLocks noChangeArrowheads="1"/>
              </p:cNvSpPr>
              <p:nvPr/>
            </p:nvSpPr>
            <p:spPr bwMode="auto">
              <a:xfrm>
                <a:off x="2040" y="889"/>
                <a:ext cx="1" cy="676"/>
              </a:xfrm>
              <a:prstGeom prst="rect">
                <a:avLst/>
              </a:prstGeom>
              <a:solidFill>
                <a:srgbClr val="C9B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8" name="Rectangle 3788"/>
              <p:cNvSpPr>
                <a:spLocks noChangeArrowheads="1"/>
              </p:cNvSpPr>
              <p:nvPr/>
            </p:nvSpPr>
            <p:spPr bwMode="auto">
              <a:xfrm>
                <a:off x="2041" y="889"/>
                <a:ext cx="2" cy="676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09" name="Rectangle 3789"/>
              <p:cNvSpPr>
                <a:spLocks noChangeArrowheads="1"/>
              </p:cNvSpPr>
              <p:nvPr/>
            </p:nvSpPr>
            <p:spPr bwMode="auto">
              <a:xfrm>
                <a:off x="2043" y="889"/>
                <a:ext cx="1" cy="676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0" name="Rectangle 3790"/>
              <p:cNvSpPr>
                <a:spLocks noChangeArrowheads="1"/>
              </p:cNvSpPr>
              <p:nvPr/>
            </p:nvSpPr>
            <p:spPr bwMode="auto">
              <a:xfrm>
                <a:off x="2044" y="889"/>
                <a:ext cx="1" cy="676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1" name="Rectangle 3791"/>
              <p:cNvSpPr>
                <a:spLocks noChangeArrowheads="1"/>
              </p:cNvSpPr>
              <p:nvPr/>
            </p:nvSpPr>
            <p:spPr bwMode="auto">
              <a:xfrm>
                <a:off x="2045" y="889"/>
                <a:ext cx="1" cy="676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2" name="Rectangle 3792"/>
              <p:cNvSpPr>
                <a:spLocks noChangeArrowheads="1"/>
              </p:cNvSpPr>
              <p:nvPr/>
            </p:nvSpPr>
            <p:spPr bwMode="auto">
              <a:xfrm>
                <a:off x="2045" y="889"/>
                <a:ext cx="1" cy="676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3" name="Rectangle 3793"/>
              <p:cNvSpPr>
                <a:spLocks noChangeArrowheads="1"/>
              </p:cNvSpPr>
              <p:nvPr/>
            </p:nvSpPr>
            <p:spPr bwMode="auto">
              <a:xfrm>
                <a:off x="2046" y="889"/>
                <a:ext cx="1" cy="676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4" name="Rectangle 3794"/>
              <p:cNvSpPr>
                <a:spLocks noChangeArrowheads="1"/>
              </p:cNvSpPr>
              <p:nvPr/>
            </p:nvSpPr>
            <p:spPr bwMode="auto">
              <a:xfrm>
                <a:off x="2047" y="889"/>
                <a:ext cx="1" cy="676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5" name="Rectangle 3795"/>
              <p:cNvSpPr>
                <a:spLocks noChangeArrowheads="1"/>
              </p:cNvSpPr>
              <p:nvPr/>
            </p:nvSpPr>
            <p:spPr bwMode="auto">
              <a:xfrm>
                <a:off x="2048" y="889"/>
                <a:ext cx="1" cy="676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6" name="Rectangle 3796"/>
              <p:cNvSpPr>
                <a:spLocks noChangeArrowheads="1"/>
              </p:cNvSpPr>
              <p:nvPr/>
            </p:nvSpPr>
            <p:spPr bwMode="auto">
              <a:xfrm>
                <a:off x="2049" y="889"/>
                <a:ext cx="1" cy="676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7" name="Rectangle 3797"/>
              <p:cNvSpPr>
                <a:spLocks noChangeArrowheads="1"/>
              </p:cNvSpPr>
              <p:nvPr/>
            </p:nvSpPr>
            <p:spPr bwMode="auto">
              <a:xfrm>
                <a:off x="2050" y="889"/>
                <a:ext cx="1" cy="676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8" name="Rectangle 3798"/>
              <p:cNvSpPr>
                <a:spLocks noChangeArrowheads="1"/>
              </p:cNvSpPr>
              <p:nvPr/>
            </p:nvSpPr>
            <p:spPr bwMode="auto">
              <a:xfrm>
                <a:off x="2051" y="889"/>
                <a:ext cx="1" cy="676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19" name="Rectangle 3799"/>
              <p:cNvSpPr>
                <a:spLocks noChangeArrowheads="1"/>
              </p:cNvSpPr>
              <p:nvPr/>
            </p:nvSpPr>
            <p:spPr bwMode="auto">
              <a:xfrm>
                <a:off x="2052" y="889"/>
                <a:ext cx="2" cy="676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0" name="Rectangle 3800"/>
              <p:cNvSpPr>
                <a:spLocks noChangeArrowheads="1"/>
              </p:cNvSpPr>
              <p:nvPr/>
            </p:nvSpPr>
            <p:spPr bwMode="auto">
              <a:xfrm>
                <a:off x="2054" y="889"/>
                <a:ext cx="1" cy="676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1" name="Rectangle 3801"/>
              <p:cNvSpPr>
                <a:spLocks noChangeArrowheads="1"/>
              </p:cNvSpPr>
              <p:nvPr/>
            </p:nvSpPr>
            <p:spPr bwMode="auto">
              <a:xfrm>
                <a:off x="2055" y="889"/>
                <a:ext cx="1" cy="676"/>
              </a:xfrm>
              <a:prstGeom prst="rect">
                <a:avLst/>
              </a:prstGeom>
              <a:solidFill>
                <a:srgbClr val="DF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2" name="Rectangle 3802"/>
              <p:cNvSpPr>
                <a:spLocks noChangeArrowheads="1"/>
              </p:cNvSpPr>
              <p:nvPr/>
            </p:nvSpPr>
            <p:spPr bwMode="auto">
              <a:xfrm>
                <a:off x="2056" y="889"/>
                <a:ext cx="1" cy="676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3" name="Rectangle 3803"/>
              <p:cNvSpPr>
                <a:spLocks noChangeArrowheads="1"/>
              </p:cNvSpPr>
              <p:nvPr/>
            </p:nvSpPr>
            <p:spPr bwMode="auto">
              <a:xfrm>
                <a:off x="2057" y="889"/>
                <a:ext cx="2" cy="676"/>
              </a:xfrm>
              <a:prstGeom prst="rect">
                <a:avLst/>
              </a:prstGeom>
              <a:solidFill>
                <a:srgbClr val="E2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4" name="Rectangle 3804"/>
              <p:cNvSpPr>
                <a:spLocks noChangeArrowheads="1"/>
              </p:cNvSpPr>
              <p:nvPr/>
            </p:nvSpPr>
            <p:spPr bwMode="auto">
              <a:xfrm>
                <a:off x="2059" y="889"/>
                <a:ext cx="1" cy="676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5" name="Rectangle 3805"/>
              <p:cNvSpPr>
                <a:spLocks noChangeArrowheads="1"/>
              </p:cNvSpPr>
              <p:nvPr/>
            </p:nvSpPr>
            <p:spPr bwMode="auto">
              <a:xfrm>
                <a:off x="2060" y="889"/>
                <a:ext cx="1" cy="676"/>
              </a:xfrm>
              <a:prstGeom prst="rect">
                <a:avLst/>
              </a:prstGeom>
              <a:solidFill>
                <a:srgbClr val="E5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6" name="Rectangle 3806"/>
              <p:cNvSpPr>
                <a:spLocks noChangeArrowheads="1"/>
              </p:cNvSpPr>
              <p:nvPr/>
            </p:nvSpPr>
            <p:spPr bwMode="auto">
              <a:xfrm>
                <a:off x="2061" y="889"/>
                <a:ext cx="2" cy="676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7" name="Rectangle 3807"/>
              <p:cNvSpPr>
                <a:spLocks noChangeArrowheads="1"/>
              </p:cNvSpPr>
              <p:nvPr/>
            </p:nvSpPr>
            <p:spPr bwMode="auto">
              <a:xfrm>
                <a:off x="2063" y="889"/>
                <a:ext cx="1" cy="676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8" name="Rectangle 3808"/>
              <p:cNvSpPr>
                <a:spLocks noChangeArrowheads="1"/>
              </p:cNvSpPr>
              <p:nvPr/>
            </p:nvSpPr>
            <p:spPr bwMode="auto">
              <a:xfrm>
                <a:off x="2064" y="889"/>
                <a:ext cx="1" cy="676"/>
              </a:xfrm>
              <a:prstGeom prst="rect">
                <a:avLst/>
              </a:prstGeom>
              <a:solidFill>
                <a:srgbClr val="EA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29" name="Rectangle 3809"/>
              <p:cNvSpPr>
                <a:spLocks noChangeArrowheads="1"/>
              </p:cNvSpPr>
              <p:nvPr/>
            </p:nvSpPr>
            <p:spPr bwMode="auto">
              <a:xfrm>
                <a:off x="2065" y="889"/>
                <a:ext cx="1" cy="676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0" name="Rectangle 3810"/>
              <p:cNvSpPr>
                <a:spLocks noChangeArrowheads="1"/>
              </p:cNvSpPr>
              <p:nvPr/>
            </p:nvSpPr>
            <p:spPr bwMode="auto">
              <a:xfrm>
                <a:off x="2066" y="889"/>
                <a:ext cx="3" cy="676"/>
              </a:xfrm>
              <a:prstGeom prst="rect">
                <a:avLst/>
              </a:prstGeom>
              <a:solidFill>
                <a:srgbClr val="ED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1" name="Rectangle 3811"/>
              <p:cNvSpPr>
                <a:spLocks noChangeArrowheads="1"/>
              </p:cNvSpPr>
              <p:nvPr/>
            </p:nvSpPr>
            <p:spPr bwMode="auto">
              <a:xfrm>
                <a:off x="2069" y="889"/>
                <a:ext cx="1" cy="676"/>
              </a:xfrm>
              <a:prstGeom prst="rect">
                <a:avLst/>
              </a:prstGeom>
              <a:solidFill>
                <a:srgbClr val="EEEC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2" name="Rectangle 3812"/>
              <p:cNvSpPr>
                <a:spLocks noChangeArrowheads="1"/>
              </p:cNvSpPr>
              <p:nvPr/>
            </p:nvSpPr>
            <p:spPr bwMode="auto">
              <a:xfrm>
                <a:off x="2070" y="889"/>
                <a:ext cx="2" cy="676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3" name="Rectangle 3813"/>
              <p:cNvSpPr>
                <a:spLocks noChangeArrowheads="1"/>
              </p:cNvSpPr>
              <p:nvPr/>
            </p:nvSpPr>
            <p:spPr bwMode="auto">
              <a:xfrm>
                <a:off x="2072" y="889"/>
                <a:ext cx="2" cy="676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4" name="Rectangle 3814"/>
              <p:cNvSpPr>
                <a:spLocks noChangeArrowheads="1"/>
              </p:cNvSpPr>
              <p:nvPr/>
            </p:nvSpPr>
            <p:spPr bwMode="auto">
              <a:xfrm>
                <a:off x="2074" y="889"/>
                <a:ext cx="2" cy="676"/>
              </a:xfrm>
              <a:prstGeom prst="rect">
                <a:avLst/>
              </a:prstGeom>
              <a:solidFill>
                <a:srgbClr val="F3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5" name="Rectangle 3815"/>
              <p:cNvSpPr>
                <a:spLocks noChangeArrowheads="1"/>
              </p:cNvSpPr>
              <p:nvPr/>
            </p:nvSpPr>
            <p:spPr bwMode="auto">
              <a:xfrm>
                <a:off x="2076" y="889"/>
                <a:ext cx="2" cy="676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6" name="Rectangle 3816"/>
              <p:cNvSpPr>
                <a:spLocks noChangeArrowheads="1"/>
              </p:cNvSpPr>
              <p:nvPr/>
            </p:nvSpPr>
            <p:spPr bwMode="auto">
              <a:xfrm>
                <a:off x="2078" y="889"/>
                <a:ext cx="2" cy="676"/>
              </a:xfrm>
              <a:prstGeom prst="rect">
                <a:avLst/>
              </a:prstGeom>
              <a:solidFill>
                <a:srgbClr val="F6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7" name="Rectangle 3817"/>
              <p:cNvSpPr>
                <a:spLocks noChangeArrowheads="1"/>
              </p:cNvSpPr>
              <p:nvPr/>
            </p:nvSpPr>
            <p:spPr bwMode="auto">
              <a:xfrm>
                <a:off x="2080" y="889"/>
                <a:ext cx="3" cy="676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8" name="Rectangle 3818"/>
              <p:cNvSpPr>
                <a:spLocks noChangeArrowheads="1"/>
              </p:cNvSpPr>
              <p:nvPr/>
            </p:nvSpPr>
            <p:spPr bwMode="auto">
              <a:xfrm>
                <a:off x="2083" y="889"/>
                <a:ext cx="4" cy="676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39" name="Rectangle 3819"/>
              <p:cNvSpPr>
                <a:spLocks noChangeArrowheads="1"/>
              </p:cNvSpPr>
              <p:nvPr/>
            </p:nvSpPr>
            <p:spPr bwMode="auto">
              <a:xfrm>
                <a:off x="2087" y="889"/>
                <a:ext cx="3" cy="676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0" name="Rectangle 3820"/>
              <p:cNvSpPr>
                <a:spLocks noChangeArrowheads="1"/>
              </p:cNvSpPr>
              <p:nvPr/>
            </p:nvSpPr>
            <p:spPr bwMode="auto">
              <a:xfrm>
                <a:off x="2090" y="889"/>
                <a:ext cx="4" cy="676"/>
              </a:xfrm>
              <a:prstGeom prst="rect">
                <a:avLst/>
              </a:prstGeom>
              <a:solidFill>
                <a:srgbClr val="FCFB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1" name="Rectangle 3821"/>
              <p:cNvSpPr>
                <a:spLocks noChangeArrowheads="1"/>
              </p:cNvSpPr>
              <p:nvPr/>
            </p:nvSpPr>
            <p:spPr bwMode="auto">
              <a:xfrm>
                <a:off x="2094" y="889"/>
                <a:ext cx="6" cy="676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2" name="Rectangle 3822"/>
              <p:cNvSpPr>
                <a:spLocks noChangeArrowheads="1"/>
              </p:cNvSpPr>
              <p:nvPr/>
            </p:nvSpPr>
            <p:spPr bwMode="auto">
              <a:xfrm>
                <a:off x="2100" y="889"/>
                <a:ext cx="3" cy="6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3" name="Rectangle 3823"/>
              <p:cNvSpPr>
                <a:spLocks noChangeArrowheads="1"/>
              </p:cNvSpPr>
              <p:nvPr/>
            </p:nvSpPr>
            <p:spPr bwMode="auto">
              <a:xfrm>
                <a:off x="1974" y="889"/>
                <a:ext cx="129" cy="67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8261" name="Group 3941"/>
            <p:cNvGrpSpPr>
              <a:grpSpLocks/>
            </p:cNvGrpSpPr>
            <p:nvPr/>
          </p:nvGrpSpPr>
          <p:grpSpPr bwMode="auto">
            <a:xfrm>
              <a:off x="1918" y="1420"/>
              <a:ext cx="130" cy="676"/>
              <a:chOff x="2619" y="889"/>
              <a:chExt cx="130" cy="676"/>
            </a:xfrm>
          </p:grpSpPr>
          <p:sp>
            <p:nvSpPr>
              <p:cNvPr id="828145" name="Rectangle 3825"/>
              <p:cNvSpPr>
                <a:spLocks noChangeArrowheads="1"/>
              </p:cNvSpPr>
              <p:nvPr/>
            </p:nvSpPr>
            <p:spPr bwMode="auto">
              <a:xfrm>
                <a:off x="2619" y="889"/>
                <a:ext cx="6" cy="6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6" name="Rectangle 3826"/>
              <p:cNvSpPr>
                <a:spLocks noChangeArrowheads="1"/>
              </p:cNvSpPr>
              <p:nvPr/>
            </p:nvSpPr>
            <p:spPr bwMode="auto">
              <a:xfrm>
                <a:off x="2625" y="889"/>
                <a:ext cx="4" cy="676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7" name="Rectangle 3827"/>
              <p:cNvSpPr>
                <a:spLocks noChangeArrowheads="1"/>
              </p:cNvSpPr>
              <p:nvPr/>
            </p:nvSpPr>
            <p:spPr bwMode="auto">
              <a:xfrm>
                <a:off x="2629" y="889"/>
                <a:ext cx="4" cy="676"/>
              </a:xfrm>
              <a:prstGeom prst="rect">
                <a:avLst/>
              </a:prstGeom>
              <a:solidFill>
                <a:srgbClr val="FC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8" name="Rectangle 3828"/>
              <p:cNvSpPr>
                <a:spLocks noChangeArrowheads="1"/>
              </p:cNvSpPr>
              <p:nvPr/>
            </p:nvSpPr>
            <p:spPr bwMode="auto">
              <a:xfrm>
                <a:off x="2633" y="889"/>
                <a:ext cx="4" cy="676"/>
              </a:xfrm>
              <a:prstGeom prst="rect">
                <a:avLst/>
              </a:prstGeom>
              <a:solidFill>
                <a:srgbClr val="FB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49" name="Rectangle 3829"/>
              <p:cNvSpPr>
                <a:spLocks noChangeArrowheads="1"/>
              </p:cNvSpPr>
              <p:nvPr/>
            </p:nvSpPr>
            <p:spPr bwMode="auto">
              <a:xfrm>
                <a:off x="2637" y="889"/>
                <a:ext cx="2" cy="676"/>
              </a:xfrm>
              <a:prstGeom prst="rect">
                <a:avLst/>
              </a:prstGeom>
              <a:solidFill>
                <a:srgbClr val="F9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0" name="Rectangle 3830"/>
              <p:cNvSpPr>
                <a:spLocks noChangeArrowheads="1"/>
              </p:cNvSpPr>
              <p:nvPr/>
            </p:nvSpPr>
            <p:spPr bwMode="auto">
              <a:xfrm>
                <a:off x="2639" y="889"/>
                <a:ext cx="3" cy="676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1" name="Rectangle 3831"/>
              <p:cNvSpPr>
                <a:spLocks noChangeArrowheads="1"/>
              </p:cNvSpPr>
              <p:nvPr/>
            </p:nvSpPr>
            <p:spPr bwMode="auto">
              <a:xfrm>
                <a:off x="2642" y="889"/>
                <a:ext cx="2" cy="676"/>
              </a:xfrm>
              <a:prstGeom prst="rect">
                <a:avLst/>
              </a:prstGeom>
              <a:solidFill>
                <a:srgbClr val="F7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2" name="Rectangle 3832"/>
              <p:cNvSpPr>
                <a:spLocks noChangeArrowheads="1"/>
              </p:cNvSpPr>
              <p:nvPr/>
            </p:nvSpPr>
            <p:spPr bwMode="auto">
              <a:xfrm>
                <a:off x="2644" y="889"/>
                <a:ext cx="2" cy="676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3" name="Rectangle 3833"/>
              <p:cNvSpPr>
                <a:spLocks noChangeArrowheads="1"/>
              </p:cNvSpPr>
              <p:nvPr/>
            </p:nvSpPr>
            <p:spPr bwMode="auto">
              <a:xfrm>
                <a:off x="2646" y="889"/>
                <a:ext cx="3" cy="676"/>
              </a:xfrm>
              <a:prstGeom prst="rect">
                <a:avLst/>
              </a:prstGeom>
              <a:solidFill>
                <a:srgbClr val="F4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4" name="Rectangle 3834"/>
              <p:cNvSpPr>
                <a:spLocks noChangeArrowheads="1"/>
              </p:cNvSpPr>
              <p:nvPr/>
            </p:nvSpPr>
            <p:spPr bwMode="auto">
              <a:xfrm>
                <a:off x="2649" y="889"/>
                <a:ext cx="1" cy="676"/>
              </a:xfrm>
              <a:prstGeom prst="rect">
                <a:avLst/>
              </a:prstGeom>
              <a:solidFill>
                <a:srgbClr val="F2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5" name="Rectangle 3835"/>
              <p:cNvSpPr>
                <a:spLocks noChangeArrowheads="1"/>
              </p:cNvSpPr>
              <p:nvPr/>
            </p:nvSpPr>
            <p:spPr bwMode="auto">
              <a:xfrm>
                <a:off x="2650" y="889"/>
                <a:ext cx="2" cy="676"/>
              </a:xfrm>
              <a:prstGeom prst="rect">
                <a:avLst/>
              </a:prstGeom>
              <a:solidFill>
                <a:srgbClr val="F1EE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6" name="Rectangle 3836"/>
              <p:cNvSpPr>
                <a:spLocks noChangeArrowheads="1"/>
              </p:cNvSpPr>
              <p:nvPr/>
            </p:nvSpPr>
            <p:spPr bwMode="auto">
              <a:xfrm>
                <a:off x="2652" y="889"/>
                <a:ext cx="1" cy="676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7" name="Rectangle 3837"/>
              <p:cNvSpPr>
                <a:spLocks noChangeArrowheads="1"/>
              </p:cNvSpPr>
              <p:nvPr/>
            </p:nvSpPr>
            <p:spPr bwMode="auto">
              <a:xfrm>
                <a:off x="2653" y="889"/>
                <a:ext cx="2" cy="676"/>
              </a:xfrm>
              <a:prstGeom prst="rect">
                <a:avLst/>
              </a:prstGeom>
              <a:solidFill>
                <a:srgbClr val="EEEB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8" name="Rectangle 3838"/>
              <p:cNvSpPr>
                <a:spLocks noChangeArrowheads="1"/>
              </p:cNvSpPr>
              <p:nvPr/>
            </p:nvSpPr>
            <p:spPr bwMode="auto">
              <a:xfrm>
                <a:off x="2655" y="889"/>
                <a:ext cx="2" cy="676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59" name="Rectangle 3839"/>
              <p:cNvSpPr>
                <a:spLocks noChangeArrowheads="1"/>
              </p:cNvSpPr>
              <p:nvPr/>
            </p:nvSpPr>
            <p:spPr bwMode="auto">
              <a:xfrm>
                <a:off x="2657" y="889"/>
                <a:ext cx="1" cy="676"/>
              </a:xfrm>
              <a:prstGeom prst="rect">
                <a:avLst/>
              </a:prstGeom>
              <a:solidFill>
                <a:srgbClr val="EB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0" name="Rectangle 3840"/>
              <p:cNvSpPr>
                <a:spLocks noChangeArrowheads="1"/>
              </p:cNvSpPr>
              <p:nvPr/>
            </p:nvSpPr>
            <p:spPr bwMode="auto">
              <a:xfrm>
                <a:off x="2658" y="889"/>
                <a:ext cx="2" cy="676"/>
              </a:xfrm>
              <a:prstGeom prst="rect">
                <a:avLst/>
              </a:prstGeom>
              <a:solidFill>
                <a:srgbClr val="E9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1" name="Rectangle 3841"/>
              <p:cNvSpPr>
                <a:spLocks noChangeArrowheads="1"/>
              </p:cNvSpPr>
              <p:nvPr/>
            </p:nvSpPr>
            <p:spPr bwMode="auto">
              <a:xfrm>
                <a:off x="2660" y="889"/>
                <a:ext cx="1" cy="676"/>
              </a:xfrm>
              <a:prstGeom prst="rect">
                <a:avLst/>
              </a:prstGeom>
              <a:solidFill>
                <a:srgbClr val="E8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2" name="Rectangle 3842"/>
              <p:cNvSpPr>
                <a:spLocks noChangeArrowheads="1"/>
              </p:cNvSpPr>
              <p:nvPr/>
            </p:nvSpPr>
            <p:spPr bwMode="auto">
              <a:xfrm>
                <a:off x="2661" y="889"/>
                <a:ext cx="2" cy="676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3" name="Rectangle 3843"/>
              <p:cNvSpPr>
                <a:spLocks noChangeArrowheads="1"/>
              </p:cNvSpPr>
              <p:nvPr/>
            </p:nvSpPr>
            <p:spPr bwMode="auto">
              <a:xfrm>
                <a:off x="2663" y="889"/>
                <a:ext cx="1" cy="676"/>
              </a:xfrm>
              <a:prstGeom prst="rect">
                <a:avLst/>
              </a:prstGeom>
              <a:solidFill>
                <a:srgbClr val="E4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4" name="Rectangle 3844"/>
              <p:cNvSpPr>
                <a:spLocks noChangeArrowheads="1"/>
              </p:cNvSpPr>
              <p:nvPr/>
            </p:nvSpPr>
            <p:spPr bwMode="auto">
              <a:xfrm>
                <a:off x="2664" y="889"/>
                <a:ext cx="1" cy="676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5" name="Rectangle 3845"/>
              <p:cNvSpPr>
                <a:spLocks noChangeArrowheads="1"/>
              </p:cNvSpPr>
              <p:nvPr/>
            </p:nvSpPr>
            <p:spPr bwMode="auto">
              <a:xfrm>
                <a:off x="2665" y="889"/>
                <a:ext cx="1" cy="676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6" name="Rectangle 3846"/>
              <p:cNvSpPr>
                <a:spLocks noChangeArrowheads="1"/>
              </p:cNvSpPr>
              <p:nvPr/>
            </p:nvSpPr>
            <p:spPr bwMode="auto">
              <a:xfrm>
                <a:off x="2666" y="889"/>
                <a:ext cx="1" cy="676"/>
              </a:xfrm>
              <a:prstGeom prst="rect">
                <a:avLst/>
              </a:prstGeom>
              <a:solidFill>
                <a:srgbClr val="E0DA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7" name="Rectangle 3847"/>
              <p:cNvSpPr>
                <a:spLocks noChangeArrowheads="1"/>
              </p:cNvSpPr>
              <p:nvPr/>
            </p:nvSpPr>
            <p:spPr bwMode="auto">
              <a:xfrm>
                <a:off x="2667" y="889"/>
                <a:ext cx="1" cy="676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8" name="Rectangle 3848"/>
              <p:cNvSpPr>
                <a:spLocks noChangeArrowheads="1"/>
              </p:cNvSpPr>
              <p:nvPr/>
            </p:nvSpPr>
            <p:spPr bwMode="auto">
              <a:xfrm>
                <a:off x="2668" y="889"/>
                <a:ext cx="2" cy="676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69" name="Rectangle 3849"/>
              <p:cNvSpPr>
                <a:spLocks noChangeArrowheads="1"/>
              </p:cNvSpPr>
              <p:nvPr/>
            </p:nvSpPr>
            <p:spPr bwMode="auto">
              <a:xfrm>
                <a:off x="2670" y="889"/>
                <a:ext cx="1" cy="676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0" name="Rectangle 3850"/>
              <p:cNvSpPr>
                <a:spLocks noChangeArrowheads="1"/>
              </p:cNvSpPr>
              <p:nvPr/>
            </p:nvSpPr>
            <p:spPr bwMode="auto">
              <a:xfrm>
                <a:off x="2671" y="889"/>
                <a:ext cx="1" cy="676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1" name="Rectangle 3851"/>
              <p:cNvSpPr>
                <a:spLocks noChangeArrowheads="1"/>
              </p:cNvSpPr>
              <p:nvPr/>
            </p:nvSpPr>
            <p:spPr bwMode="auto">
              <a:xfrm>
                <a:off x="2672" y="889"/>
                <a:ext cx="1" cy="676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2" name="Rectangle 3852"/>
              <p:cNvSpPr>
                <a:spLocks noChangeArrowheads="1"/>
              </p:cNvSpPr>
              <p:nvPr/>
            </p:nvSpPr>
            <p:spPr bwMode="auto">
              <a:xfrm>
                <a:off x="2673" y="889"/>
                <a:ext cx="1" cy="676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3" name="Rectangle 3853"/>
              <p:cNvSpPr>
                <a:spLocks noChangeArrowheads="1"/>
              </p:cNvSpPr>
              <p:nvPr/>
            </p:nvSpPr>
            <p:spPr bwMode="auto">
              <a:xfrm>
                <a:off x="2674" y="889"/>
                <a:ext cx="1" cy="676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4" name="Rectangle 3854"/>
              <p:cNvSpPr>
                <a:spLocks noChangeArrowheads="1"/>
              </p:cNvSpPr>
              <p:nvPr/>
            </p:nvSpPr>
            <p:spPr bwMode="auto">
              <a:xfrm>
                <a:off x="2675" y="889"/>
                <a:ext cx="1" cy="676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5" name="Rectangle 3855"/>
              <p:cNvSpPr>
                <a:spLocks noChangeArrowheads="1"/>
              </p:cNvSpPr>
              <p:nvPr/>
            </p:nvSpPr>
            <p:spPr bwMode="auto">
              <a:xfrm>
                <a:off x="2676" y="889"/>
                <a:ext cx="1" cy="676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6" name="Rectangle 3856"/>
              <p:cNvSpPr>
                <a:spLocks noChangeArrowheads="1"/>
              </p:cNvSpPr>
              <p:nvPr/>
            </p:nvSpPr>
            <p:spPr bwMode="auto">
              <a:xfrm>
                <a:off x="2677" y="889"/>
                <a:ext cx="1" cy="676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7" name="Rectangle 3857"/>
              <p:cNvSpPr>
                <a:spLocks noChangeArrowheads="1"/>
              </p:cNvSpPr>
              <p:nvPr/>
            </p:nvSpPr>
            <p:spPr bwMode="auto">
              <a:xfrm>
                <a:off x="2678" y="889"/>
                <a:ext cx="1" cy="676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8" name="Rectangle 3858"/>
              <p:cNvSpPr>
                <a:spLocks noChangeArrowheads="1"/>
              </p:cNvSpPr>
              <p:nvPr/>
            </p:nvSpPr>
            <p:spPr bwMode="auto">
              <a:xfrm>
                <a:off x="2679" y="889"/>
                <a:ext cx="1" cy="676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79" name="Rectangle 3859"/>
              <p:cNvSpPr>
                <a:spLocks noChangeArrowheads="1"/>
              </p:cNvSpPr>
              <p:nvPr/>
            </p:nvSpPr>
            <p:spPr bwMode="auto">
              <a:xfrm>
                <a:off x="2680" y="889"/>
                <a:ext cx="1" cy="676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0" name="Rectangle 3860"/>
              <p:cNvSpPr>
                <a:spLocks noChangeArrowheads="1"/>
              </p:cNvSpPr>
              <p:nvPr/>
            </p:nvSpPr>
            <p:spPr bwMode="auto">
              <a:xfrm>
                <a:off x="2681" y="889"/>
                <a:ext cx="1" cy="676"/>
              </a:xfrm>
              <a:prstGeom prst="rect">
                <a:avLst/>
              </a:prstGeom>
              <a:solidFill>
                <a:srgbClr val="C9B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1" name="Rectangle 3861"/>
              <p:cNvSpPr>
                <a:spLocks noChangeArrowheads="1"/>
              </p:cNvSpPr>
              <p:nvPr/>
            </p:nvSpPr>
            <p:spPr bwMode="auto">
              <a:xfrm>
                <a:off x="2682" y="889"/>
                <a:ext cx="1" cy="676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2" name="Rectangle 3862"/>
              <p:cNvSpPr>
                <a:spLocks noChangeArrowheads="1"/>
              </p:cNvSpPr>
              <p:nvPr/>
            </p:nvSpPr>
            <p:spPr bwMode="auto">
              <a:xfrm>
                <a:off x="2683" y="889"/>
                <a:ext cx="1" cy="676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3" name="Rectangle 3863"/>
              <p:cNvSpPr>
                <a:spLocks noChangeArrowheads="1"/>
              </p:cNvSpPr>
              <p:nvPr/>
            </p:nvSpPr>
            <p:spPr bwMode="auto">
              <a:xfrm>
                <a:off x="2684" y="889"/>
                <a:ext cx="1" cy="676"/>
              </a:xfrm>
              <a:prstGeom prst="rect">
                <a:avLst/>
              </a:prstGeom>
              <a:solidFill>
                <a:srgbClr val="C3B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4" name="Rectangle 3864"/>
              <p:cNvSpPr>
                <a:spLocks noChangeArrowheads="1"/>
              </p:cNvSpPr>
              <p:nvPr/>
            </p:nvSpPr>
            <p:spPr bwMode="auto">
              <a:xfrm>
                <a:off x="2685" y="889"/>
                <a:ext cx="1" cy="676"/>
              </a:xfrm>
              <a:prstGeom prst="rect">
                <a:avLst/>
              </a:prstGeom>
              <a:solidFill>
                <a:srgbClr val="C1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5" name="Rectangle 3865"/>
              <p:cNvSpPr>
                <a:spLocks noChangeArrowheads="1"/>
              </p:cNvSpPr>
              <p:nvPr/>
            </p:nvSpPr>
            <p:spPr bwMode="auto">
              <a:xfrm>
                <a:off x="2686" y="889"/>
                <a:ext cx="1" cy="676"/>
              </a:xfrm>
              <a:prstGeom prst="rect">
                <a:avLst/>
              </a:prstGeom>
              <a:solidFill>
                <a:srgbClr val="C0B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6" name="Rectangle 3866"/>
              <p:cNvSpPr>
                <a:spLocks noChangeArrowheads="1"/>
              </p:cNvSpPr>
              <p:nvPr/>
            </p:nvSpPr>
            <p:spPr bwMode="auto">
              <a:xfrm>
                <a:off x="2687" y="889"/>
                <a:ext cx="1" cy="676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7" name="Rectangle 3867"/>
              <p:cNvSpPr>
                <a:spLocks noChangeArrowheads="1"/>
              </p:cNvSpPr>
              <p:nvPr/>
            </p:nvSpPr>
            <p:spPr bwMode="auto">
              <a:xfrm>
                <a:off x="2688" y="889"/>
                <a:ext cx="1" cy="676"/>
              </a:xfrm>
              <a:prstGeom prst="rect">
                <a:avLst/>
              </a:prstGeom>
              <a:solidFill>
                <a:srgbClr val="BDB0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8" name="Rectangle 3868"/>
              <p:cNvSpPr>
                <a:spLocks noChangeArrowheads="1"/>
              </p:cNvSpPr>
              <p:nvPr/>
            </p:nvSpPr>
            <p:spPr bwMode="auto">
              <a:xfrm>
                <a:off x="2688" y="889"/>
                <a:ext cx="1" cy="676"/>
              </a:xfrm>
              <a:prstGeom prst="rect">
                <a:avLst/>
              </a:prstGeom>
              <a:solidFill>
                <a:srgbClr val="BCA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89" name="Rectangle 3869"/>
              <p:cNvSpPr>
                <a:spLocks noChangeArrowheads="1"/>
              </p:cNvSpPr>
              <p:nvPr/>
            </p:nvSpPr>
            <p:spPr bwMode="auto">
              <a:xfrm>
                <a:off x="2689" y="889"/>
                <a:ext cx="1" cy="676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0" name="Rectangle 3870"/>
              <p:cNvSpPr>
                <a:spLocks noChangeArrowheads="1"/>
              </p:cNvSpPr>
              <p:nvPr/>
            </p:nvSpPr>
            <p:spPr bwMode="auto">
              <a:xfrm>
                <a:off x="2690" y="889"/>
                <a:ext cx="1" cy="676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1" name="Rectangle 3871"/>
              <p:cNvSpPr>
                <a:spLocks noChangeArrowheads="1"/>
              </p:cNvSpPr>
              <p:nvPr/>
            </p:nvSpPr>
            <p:spPr bwMode="auto">
              <a:xfrm>
                <a:off x="2691" y="889"/>
                <a:ext cx="1" cy="676"/>
              </a:xfrm>
              <a:prstGeom prst="rect">
                <a:avLst/>
              </a:prstGeom>
              <a:solidFill>
                <a:srgbClr val="B6A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2" name="Rectangle 3872"/>
              <p:cNvSpPr>
                <a:spLocks noChangeArrowheads="1"/>
              </p:cNvSpPr>
              <p:nvPr/>
            </p:nvSpPr>
            <p:spPr bwMode="auto">
              <a:xfrm>
                <a:off x="2692" y="889"/>
                <a:ext cx="1" cy="676"/>
              </a:xfrm>
              <a:prstGeom prst="rect">
                <a:avLst/>
              </a:prstGeom>
              <a:solidFill>
                <a:srgbClr val="B5A6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3" name="Rectangle 3873"/>
              <p:cNvSpPr>
                <a:spLocks noChangeArrowheads="1"/>
              </p:cNvSpPr>
              <p:nvPr/>
            </p:nvSpPr>
            <p:spPr bwMode="auto">
              <a:xfrm>
                <a:off x="2693" y="889"/>
                <a:ext cx="1" cy="676"/>
              </a:xfrm>
              <a:prstGeom prst="rect">
                <a:avLst/>
              </a:prstGeom>
              <a:solidFill>
                <a:srgbClr val="B3A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4" name="Rectangle 3874"/>
              <p:cNvSpPr>
                <a:spLocks noChangeArrowheads="1"/>
              </p:cNvSpPr>
              <p:nvPr/>
            </p:nvSpPr>
            <p:spPr bwMode="auto">
              <a:xfrm>
                <a:off x="2694" y="889"/>
                <a:ext cx="1" cy="676"/>
              </a:xfrm>
              <a:prstGeom prst="rect">
                <a:avLst/>
              </a:prstGeom>
              <a:solidFill>
                <a:srgbClr val="B1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5" name="Rectangle 3875"/>
              <p:cNvSpPr>
                <a:spLocks noChangeArrowheads="1"/>
              </p:cNvSpPr>
              <p:nvPr/>
            </p:nvSpPr>
            <p:spPr bwMode="auto">
              <a:xfrm>
                <a:off x="2695" y="889"/>
                <a:ext cx="1" cy="676"/>
              </a:xfrm>
              <a:prstGeom prst="rect">
                <a:avLst/>
              </a:prstGeom>
              <a:solidFill>
                <a:srgbClr val="AF9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6" name="Rectangle 3876"/>
              <p:cNvSpPr>
                <a:spLocks noChangeArrowheads="1"/>
              </p:cNvSpPr>
              <p:nvPr/>
            </p:nvSpPr>
            <p:spPr bwMode="auto">
              <a:xfrm>
                <a:off x="2696" y="889"/>
                <a:ext cx="1" cy="676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7" name="Rectangle 3877"/>
              <p:cNvSpPr>
                <a:spLocks noChangeArrowheads="1"/>
              </p:cNvSpPr>
              <p:nvPr/>
            </p:nvSpPr>
            <p:spPr bwMode="auto">
              <a:xfrm>
                <a:off x="2697" y="889"/>
                <a:ext cx="1" cy="676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8" name="Rectangle 3878"/>
              <p:cNvSpPr>
                <a:spLocks noChangeArrowheads="1"/>
              </p:cNvSpPr>
              <p:nvPr/>
            </p:nvSpPr>
            <p:spPr bwMode="auto">
              <a:xfrm>
                <a:off x="2698" y="889"/>
                <a:ext cx="1" cy="676"/>
              </a:xfrm>
              <a:prstGeom prst="rect">
                <a:avLst/>
              </a:prstGeom>
              <a:solidFill>
                <a:srgbClr val="AA9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199" name="Rectangle 3879"/>
              <p:cNvSpPr>
                <a:spLocks noChangeArrowheads="1"/>
              </p:cNvSpPr>
              <p:nvPr/>
            </p:nvSpPr>
            <p:spPr bwMode="auto">
              <a:xfrm>
                <a:off x="2699" y="889"/>
                <a:ext cx="1" cy="676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0" name="Rectangle 3880"/>
              <p:cNvSpPr>
                <a:spLocks noChangeArrowheads="1"/>
              </p:cNvSpPr>
              <p:nvPr/>
            </p:nvSpPr>
            <p:spPr bwMode="auto">
              <a:xfrm>
                <a:off x="2700" y="889"/>
                <a:ext cx="1" cy="676"/>
              </a:xfrm>
              <a:prstGeom prst="rect">
                <a:avLst/>
              </a:prstGeom>
              <a:solidFill>
                <a:srgbClr val="A793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1" name="Rectangle 3881"/>
              <p:cNvSpPr>
                <a:spLocks noChangeArrowheads="1"/>
              </p:cNvSpPr>
              <p:nvPr/>
            </p:nvSpPr>
            <p:spPr bwMode="auto">
              <a:xfrm>
                <a:off x="2701" y="889"/>
                <a:ext cx="1" cy="676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2" name="Rectangle 3882"/>
              <p:cNvSpPr>
                <a:spLocks noChangeArrowheads="1"/>
              </p:cNvSpPr>
              <p:nvPr/>
            </p:nvSpPr>
            <p:spPr bwMode="auto">
              <a:xfrm>
                <a:off x="2701" y="889"/>
                <a:ext cx="1" cy="676"/>
              </a:xfrm>
              <a:prstGeom prst="rect">
                <a:avLst/>
              </a:prstGeom>
              <a:solidFill>
                <a:srgbClr val="A4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3" name="Rectangle 3883"/>
              <p:cNvSpPr>
                <a:spLocks noChangeArrowheads="1"/>
              </p:cNvSpPr>
              <p:nvPr/>
            </p:nvSpPr>
            <p:spPr bwMode="auto">
              <a:xfrm>
                <a:off x="2702" y="889"/>
                <a:ext cx="1" cy="676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4" name="Rectangle 3884"/>
              <p:cNvSpPr>
                <a:spLocks noChangeArrowheads="1"/>
              </p:cNvSpPr>
              <p:nvPr/>
            </p:nvSpPr>
            <p:spPr bwMode="auto">
              <a:xfrm>
                <a:off x="2703" y="889"/>
                <a:ext cx="1" cy="676"/>
              </a:xfrm>
              <a:prstGeom prst="rect">
                <a:avLst/>
              </a:prstGeom>
              <a:solidFill>
                <a:srgbClr val="A08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5" name="Rectangle 3885"/>
              <p:cNvSpPr>
                <a:spLocks noChangeArrowheads="1"/>
              </p:cNvSpPr>
              <p:nvPr/>
            </p:nvSpPr>
            <p:spPr bwMode="auto">
              <a:xfrm>
                <a:off x="2704" y="889"/>
                <a:ext cx="1" cy="676"/>
              </a:xfrm>
              <a:prstGeom prst="rect">
                <a:avLst/>
              </a:prstGeom>
              <a:solidFill>
                <a:srgbClr val="9E8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6" name="Rectangle 3886"/>
              <p:cNvSpPr>
                <a:spLocks noChangeArrowheads="1"/>
              </p:cNvSpPr>
              <p:nvPr/>
            </p:nvSpPr>
            <p:spPr bwMode="auto">
              <a:xfrm>
                <a:off x="2704" y="889"/>
                <a:ext cx="1" cy="676"/>
              </a:xfrm>
              <a:prstGeom prst="rect">
                <a:avLst/>
              </a:prstGeom>
              <a:solidFill>
                <a:srgbClr val="9D8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7" name="Rectangle 3887"/>
              <p:cNvSpPr>
                <a:spLocks noChangeArrowheads="1"/>
              </p:cNvSpPr>
              <p:nvPr/>
            </p:nvSpPr>
            <p:spPr bwMode="auto">
              <a:xfrm>
                <a:off x="2705" y="889"/>
                <a:ext cx="1" cy="676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8" name="Rectangle 3888"/>
              <p:cNvSpPr>
                <a:spLocks noChangeArrowheads="1"/>
              </p:cNvSpPr>
              <p:nvPr/>
            </p:nvSpPr>
            <p:spPr bwMode="auto">
              <a:xfrm>
                <a:off x="2706" y="889"/>
                <a:ext cx="1" cy="676"/>
              </a:xfrm>
              <a:prstGeom prst="rect">
                <a:avLst/>
              </a:prstGeom>
              <a:solidFill>
                <a:srgbClr val="9A82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09" name="Rectangle 3889"/>
              <p:cNvSpPr>
                <a:spLocks noChangeArrowheads="1"/>
              </p:cNvSpPr>
              <p:nvPr/>
            </p:nvSpPr>
            <p:spPr bwMode="auto">
              <a:xfrm>
                <a:off x="2707" y="889"/>
                <a:ext cx="1" cy="676"/>
              </a:xfrm>
              <a:prstGeom prst="rect">
                <a:avLst/>
              </a:prstGeom>
              <a:solidFill>
                <a:srgbClr val="98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0" name="Rectangle 3890"/>
              <p:cNvSpPr>
                <a:spLocks noChangeArrowheads="1"/>
              </p:cNvSpPr>
              <p:nvPr/>
            </p:nvSpPr>
            <p:spPr bwMode="auto">
              <a:xfrm>
                <a:off x="2708" y="889"/>
                <a:ext cx="1" cy="676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1" name="Rectangle 3891"/>
              <p:cNvSpPr>
                <a:spLocks noChangeArrowheads="1"/>
              </p:cNvSpPr>
              <p:nvPr/>
            </p:nvSpPr>
            <p:spPr bwMode="auto">
              <a:xfrm>
                <a:off x="2709" y="889"/>
                <a:ext cx="1" cy="676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2" name="Rectangle 3892"/>
              <p:cNvSpPr>
                <a:spLocks noChangeArrowheads="1"/>
              </p:cNvSpPr>
              <p:nvPr/>
            </p:nvSpPr>
            <p:spPr bwMode="auto">
              <a:xfrm>
                <a:off x="2710" y="889"/>
                <a:ext cx="1" cy="676"/>
              </a:xfrm>
              <a:prstGeom prst="rect">
                <a:avLst/>
              </a:prstGeom>
              <a:solidFill>
                <a:srgbClr val="93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3" name="Rectangle 3893"/>
              <p:cNvSpPr>
                <a:spLocks noChangeArrowheads="1"/>
              </p:cNvSpPr>
              <p:nvPr/>
            </p:nvSpPr>
            <p:spPr bwMode="auto">
              <a:xfrm>
                <a:off x="2711" y="889"/>
                <a:ext cx="1" cy="676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4" name="Rectangle 3894"/>
              <p:cNvSpPr>
                <a:spLocks noChangeArrowheads="1"/>
              </p:cNvSpPr>
              <p:nvPr/>
            </p:nvSpPr>
            <p:spPr bwMode="auto">
              <a:xfrm>
                <a:off x="2712" y="889"/>
                <a:ext cx="1" cy="676"/>
              </a:xfrm>
              <a:prstGeom prst="rect">
                <a:avLst/>
              </a:prstGeom>
              <a:solidFill>
                <a:srgbClr val="8F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5" name="Rectangle 3895"/>
              <p:cNvSpPr>
                <a:spLocks noChangeArrowheads="1"/>
              </p:cNvSpPr>
              <p:nvPr/>
            </p:nvSpPr>
            <p:spPr bwMode="auto">
              <a:xfrm>
                <a:off x="2713" y="889"/>
                <a:ext cx="1" cy="676"/>
              </a:xfrm>
              <a:prstGeom prst="rect">
                <a:avLst/>
              </a:prstGeom>
              <a:solidFill>
                <a:srgbClr val="8F7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6" name="Rectangle 3896"/>
              <p:cNvSpPr>
                <a:spLocks noChangeArrowheads="1"/>
              </p:cNvSpPr>
              <p:nvPr/>
            </p:nvSpPr>
            <p:spPr bwMode="auto">
              <a:xfrm>
                <a:off x="2713" y="889"/>
                <a:ext cx="1" cy="676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7" name="Rectangle 3897"/>
              <p:cNvSpPr>
                <a:spLocks noChangeArrowheads="1"/>
              </p:cNvSpPr>
              <p:nvPr/>
            </p:nvSpPr>
            <p:spPr bwMode="auto">
              <a:xfrm>
                <a:off x="2714" y="889"/>
                <a:ext cx="1" cy="67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8" name="Rectangle 3898"/>
              <p:cNvSpPr>
                <a:spLocks noChangeArrowheads="1"/>
              </p:cNvSpPr>
              <p:nvPr/>
            </p:nvSpPr>
            <p:spPr bwMode="auto">
              <a:xfrm>
                <a:off x="2715" y="889"/>
                <a:ext cx="1" cy="676"/>
              </a:xfrm>
              <a:prstGeom prst="rect">
                <a:avLst/>
              </a:prstGeom>
              <a:solidFill>
                <a:srgbClr val="8A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19" name="Rectangle 3899"/>
              <p:cNvSpPr>
                <a:spLocks noChangeArrowheads="1"/>
              </p:cNvSpPr>
              <p:nvPr/>
            </p:nvSpPr>
            <p:spPr bwMode="auto">
              <a:xfrm>
                <a:off x="2716" y="889"/>
                <a:ext cx="1" cy="676"/>
              </a:xfrm>
              <a:prstGeom prst="rect">
                <a:avLst/>
              </a:prstGeom>
              <a:solidFill>
                <a:srgbClr val="89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0" name="Rectangle 3900"/>
              <p:cNvSpPr>
                <a:spLocks noChangeArrowheads="1"/>
              </p:cNvSpPr>
              <p:nvPr/>
            </p:nvSpPr>
            <p:spPr bwMode="auto">
              <a:xfrm>
                <a:off x="2717" y="889"/>
                <a:ext cx="1" cy="676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1" name="Rectangle 3901"/>
              <p:cNvSpPr>
                <a:spLocks noChangeArrowheads="1"/>
              </p:cNvSpPr>
              <p:nvPr/>
            </p:nvSpPr>
            <p:spPr bwMode="auto">
              <a:xfrm>
                <a:off x="2718" y="889"/>
                <a:ext cx="1" cy="676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2" name="Rectangle 3902"/>
              <p:cNvSpPr>
                <a:spLocks noChangeArrowheads="1"/>
              </p:cNvSpPr>
              <p:nvPr/>
            </p:nvSpPr>
            <p:spPr bwMode="auto">
              <a:xfrm>
                <a:off x="2719" y="889"/>
                <a:ext cx="1" cy="676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3" name="Rectangle 3903"/>
              <p:cNvSpPr>
                <a:spLocks noChangeArrowheads="1"/>
              </p:cNvSpPr>
              <p:nvPr/>
            </p:nvSpPr>
            <p:spPr bwMode="auto">
              <a:xfrm>
                <a:off x="2720" y="889"/>
                <a:ext cx="1" cy="676"/>
              </a:xfrm>
              <a:prstGeom prst="rect">
                <a:avLst/>
              </a:prstGeom>
              <a:solidFill>
                <a:srgbClr val="835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4" name="Rectangle 3904"/>
              <p:cNvSpPr>
                <a:spLocks noChangeArrowheads="1"/>
              </p:cNvSpPr>
              <p:nvPr/>
            </p:nvSpPr>
            <p:spPr bwMode="auto">
              <a:xfrm>
                <a:off x="2720" y="889"/>
                <a:ext cx="1" cy="676"/>
              </a:xfrm>
              <a:prstGeom prst="rect">
                <a:avLst/>
              </a:prstGeom>
              <a:solidFill>
                <a:srgbClr val="815C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5" name="Rectangle 3905"/>
              <p:cNvSpPr>
                <a:spLocks noChangeArrowheads="1"/>
              </p:cNvSpPr>
              <p:nvPr/>
            </p:nvSpPr>
            <p:spPr bwMode="auto">
              <a:xfrm>
                <a:off x="2721" y="889"/>
                <a:ext cx="1" cy="676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6" name="Rectangle 3906"/>
              <p:cNvSpPr>
                <a:spLocks noChangeArrowheads="1"/>
              </p:cNvSpPr>
              <p:nvPr/>
            </p:nvSpPr>
            <p:spPr bwMode="auto">
              <a:xfrm>
                <a:off x="2722" y="889"/>
                <a:ext cx="1" cy="676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7" name="Rectangle 3907"/>
              <p:cNvSpPr>
                <a:spLocks noChangeArrowheads="1"/>
              </p:cNvSpPr>
              <p:nvPr/>
            </p:nvSpPr>
            <p:spPr bwMode="auto">
              <a:xfrm>
                <a:off x="2723" y="889"/>
                <a:ext cx="1" cy="676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8" name="Rectangle 3908"/>
              <p:cNvSpPr>
                <a:spLocks noChangeArrowheads="1"/>
              </p:cNvSpPr>
              <p:nvPr/>
            </p:nvSpPr>
            <p:spPr bwMode="auto">
              <a:xfrm>
                <a:off x="2724" y="889"/>
                <a:ext cx="1" cy="676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29" name="Rectangle 3909"/>
              <p:cNvSpPr>
                <a:spLocks noChangeArrowheads="1"/>
              </p:cNvSpPr>
              <p:nvPr/>
            </p:nvSpPr>
            <p:spPr bwMode="auto">
              <a:xfrm>
                <a:off x="2725" y="889"/>
                <a:ext cx="1" cy="676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0" name="Rectangle 3910"/>
              <p:cNvSpPr>
                <a:spLocks noChangeArrowheads="1"/>
              </p:cNvSpPr>
              <p:nvPr/>
            </p:nvSpPr>
            <p:spPr bwMode="auto">
              <a:xfrm>
                <a:off x="2726" y="889"/>
                <a:ext cx="1" cy="676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1" name="Rectangle 3911"/>
              <p:cNvSpPr>
                <a:spLocks noChangeArrowheads="1"/>
              </p:cNvSpPr>
              <p:nvPr/>
            </p:nvSpPr>
            <p:spPr bwMode="auto">
              <a:xfrm>
                <a:off x="2727" y="889"/>
                <a:ext cx="1" cy="676"/>
              </a:xfrm>
              <a:prstGeom prst="rect">
                <a:avLst/>
              </a:prstGeom>
              <a:solidFill>
                <a:srgbClr val="794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2" name="Rectangle 3912"/>
              <p:cNvSpPr>
                <a:spLocks noChangeArrowheads="1"/>
              </p:cNvSpPr>
              <p:nvPr/>
            </p:nvSpPr>
            <p:spPr bwMode="auto">
              <a:xfrm>
                <a:off x="2727" y="889"/>
                <a:ext cx="1" cy="676"/>
              </a:xfrm>
              <a:prstGeom prst="rect">
                <a:avLst/>
              </a:prstGeom>
              <a:solidFill>
                <a:srgbClr val="78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3" name="Rectangle 3913"/>
              <p:cNvSpPr>
                <a:spLocks noChangeArrowheads="1"/>
              </p:cNvSpPr>
              <p:nvPr/>
            </p:nvSpPr>
            <p:spPr bwMode="auto">
              <a:xfrm>
                <a:off x="2728" y="889"/>
                <a:ext cx="1" cy="676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4" name="Rectangle 3914"/>
              <p:cNvSpPr>
                <a:spLocks noChangeArrowheads="1"/>
              </p:cNvSpPr>
              <p:nvPr/>
            </p:nvSpPr>
            <p:spPr bwMode="auto">
              <a:xfrm>
                <a:off x="2729" y="889"/>
                <a:ext cx="1" cy="676"/>
              </a:xfrm>
              <a:prstGeom prst="rect">
                <a:avLst/>
              </a:prstGeom>
              <a:solidFill>
                <a:srgbClr val="76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5" name="Rectangle 3915"/>
              <p:cNvSpPr>
                <a:spLocks noChangeArrowheads="1"/>
              </p:cNvSpPr>
              <p:nvPr/>
            </p:nvSpPr>
            <p:spPr bwMode="auto">
              <a:xfrm>
                <a:off x="2730" y="889"/>
                <a:ext cx="1" cy="67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6" name="Rectangle 3916"/>
              <p:cNvSpPr>
                <a:spLocks noChangeArrowheads="1"/>
              </p:cNvSpPr>
              <p:nvPr/>
            </p:nvSpPr>
            <p:spPr bwMode="auto">
              <a:xfrm>
                <a:off x="2731" y="889"/>
                <a:ext cx="1" cy="676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7" name="Rectangle 3917"/>
              <p:cNvSpPr>
                <a:spLocks noChangeArrowheads="1"/>
              </p:cNvSpPr>
              <p:nvPr/>
            </p:nvSpPr>
            <p:spPr bwMode="auto">
              <a:xfrm>
                <a:off x="2732" y="889"/>
                <a:ext cx="1" cy="676"/>
              </a:xfrm>
              <a:prstGeom prst="rect">
                <a:avLst/>
              </a:prstGeom>
              <a:solidFill>
                <a:srgbClr val="72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8" name="Rectangle 3918"/>
              <p:cNvSpPr>
                <a:spLocks noChangeArrowheads="1"/>
              </p:cNvSpPr>
              <p:nvPr/>
            </p:nvSpPr>
            <p:spPr bwMode="auto">
              <a:xfrm>
                <a:off x="2733" y="889"/>
                <a:ext cx="1" cy="676"/>
              </a:xfrm>
              <a:prstGeom prst="rect">
                <a:avLst/>
              </a:prstGeom>
              <a:solidFill>
                <a:srgbClr val="723C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39" name="Rectangle 3919"/>
              <p:cNvSpPr>
                <a:spLocks noChangeArrowheads="1"/>
              </p:cNvSpPr>
              <p:nvPr/>
            </p:nvSpPr>
            <p:spPr bwMode="auto">
              <a:xfrm>
                <a:off x="2734" y="889"/>
                <a:ext cx="1" cy="676"/>
              </a:xfrm>
              <a:prstGeom prst="rect">
                <a:avLst/>
              </a:prstGeom>
              <a:solidFill>
                <a:srgbClr val="713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0" name="Rectangle 3920"/>
              <p:cNvSpPr>
                <a:spLocks noChangeArrowheads="1"/>
              </p:cNvSpPr>
              <p:nvPr/>
            </p:nvSpPr>
            <p:spPr bwMode="auto">
              <a:xfrm>
                <a:off x="2734" y="889"/>
                <a:ext cx="1" cy="676"/>
              </a:xfrm>
              <a:prstGeom prst="rect">
                <a:avLst/>
              </a:prstGeom>
              <a:solidFill>
                <a:srgbClr val="7038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1" name="Rectangle 3921"/>
              <p:cNvSpPr>
                <a:spLocks noChangeArrowheads="1"/>
              </p:cNvSpPr>
              <p:nvPr/>
            </p:nvSpPr>
            <p:spPr bwMode="auto">
              <a:xfrm>
                <a:off x="2735" y="889"/>
                <a:ext cx="1" cy="676"/>
              </a:xfrm>
              <a:prstGeom prst="rect">
                <a:avLst/>
              </a:prstGeom>
              <a:solidFill>
                <a:srgbClr val="6F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2" name="Rectangle 3922"/>
              <p:cNvSpPr>
                <a:spLocks noChangeArrowheads="1"/>
              </p:cNvSpPr>
              <p:nvPr/>
            </p:nvSpPr>
            <p:spPr bwMode="auto">
              <a:xfrm>
                <a:off x="2736" y="889"/>
                <a:ext cx="1" cy="676"/>
              </a:xfrm>
              <a:prstGeom prst="rect">
                <a:avLst/>
              </a:prstGeom>
              <a:solidFill>
                <a:srgbClr val="6F34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3" name="Rectangle 3923"/>
              <p:cNvSpPr>
                <a:spLocks noChangeArrowheads="1"/>
              </p:cNvSpPr>
              <p:nvPr/>
            </p:nvSpPr>
            <p:spPr bwMode="auto">
              <a:xfrm>
                <a:off x="2737" y="889"/>
                <a:ext cx="1" cy="676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4" name="Rectangle 3924"/>
              <p:cNvSpPr>
                <a:spLocks noChangeArrowheads="1"/>
              </p:cNvSpPr>
              <p:nvPr/>
            </p:nvSpPr>
            <p:spPr bwMode="auto">
              <a:xfrm>
                <a:off x="2738" y="889"/>
                <a:ext cx="1" cy="67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5" name="Rectangle 3925"/>
              <p:cNvSpPr>
                <a:spLocks noChangeArrowheads="1"/>
              </p:cNvSpPr>
              <p:nvPr/>
            </p:nvSpPr>
            <p:spPr bwMode="auto">
              <a:xfrm>
                <a:off x="2738" y="889"/>
                <a:ext cx="1" cy="67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6" name="Rectangle 3926"/>
              <p:cNvSpPr>
                <a:spLocks noChangeArrowheads="1"/>
              </p:cNvSpPr>
              <p:nvPr/>
            </p:nvSpPr>
            <p:spPr bwMode="auto">
              <a:xfrm>
                <a:off x="2739" y="889"/>
                <a:ext cx="1" cy="676"/>
              </a:xfrm>
              <a:prstGeom prst="rect">
                <a:avLst/>
              </a:prstGeom>
              <a:solidFill>
                <a:srgbClr val="6C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7" name="Rectangle 3927"/>
              <p:cNvSpPr>
                <a:spLocks noChangeArrowheads="1"/>
              </p:cNvSpPr>
              <p:nvPr/>
            </p:nvSpPr>
            <p:spPr bwMode="auto">
              <a:xfrm>
                <a:off x="2740" y="889"/>
                <a:ext cx="1" cy="676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8" name="Rectangle 3928"/>
              <p:cNvSpPr>
                <a:spLocks noChangeArrowheads="1"/>
              </p:cNvSpPr>
              <p:nvPr/>
            </p:nvSpPr>
            <p:spPr bwMode="auto">
              <a:xfrm>
                <a:off x="2741" y="889"/>
                <a:ext cx="1" cy="676"/>
              </a:xfrm>
              <a:prstGeom prst="rect">
                <a:avLst/>
              </a:prstGeom>
              <a:solidFill>
                <a:srgbClr val="6B2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49" name="Rectangle 3929"/>
              <p:cNvSpPr>
                <a:spLocks noChangeArrowheads="1"/>
              </p:cNvSpPr>
              <p:nvPr/>
            </p:nvSpPr>
            <p:spPr bwMode="auto">
              <a:xfrm>
                <a:off x="2741" y="889"/>
                <a:ext cx="1" cy="676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0" name="Rectangle 3930"/>
              <p:cNvSpPr>
                <a:spLocks noChangeArrowheads="1"/>
              </p:cNvSpPr>
              <p:nvPr/>
            </p:nvSpPr>
            <p:spPr bwMode="auto">
              <a:xfrm>
                <a:off x="2742" y="889"/>
                <a:ext cx="1" cy="676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1" name="Rectangle 3931"/>
              <p:cNvSpPr>
                <a:spLocks noChangeArrowheads="1"/>
              </p:cNvSpPr>
              <p:nvPr/>
            </p:nvSpPr>
            <p:spPr bwMode="auto">
              <a:xfrm>
                <a:off x="2743" y="889"/>
                <a:ext cx="1" cy="676"/>
              </a:xfrm>
              <a:prstGeom prst="rect">
                <a:avLst/>
              </a:prstGeom>
              <a:solidFill>
                <a:srgbClr val="691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2" name="Rectangle 3932"/>
              <p:cNvSpPr>
                <a:spLocks noChangeArrowheads="1"/>
              </p:cNvSpPr>
              <p:nvPr/>
            </p:nvSpPr>
            <p:spPr bwMode="auto">
              <a:xfrm>
                <a:off x="2744" y="889"/>
                <a:ext cx="1" cy="676"/>
              </a:xfrm>
              <a:prstGeom prst="rect">
                <a:avLst/>
              </a:prstGeom>
              <a:solidFill>
                <a:srgbClr val="681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3" name="Rectangle 3933"/>
              <p:cNvSpPr>
                <a:spLocks noChangeArrowheads="1"/>
              </p:cNvSpPr>
              <p:nvPr/>
            </p:nvSpPr>
            <p:spPr bwMode="auto">
              <a:xfrm>
                <a:off x="2744" y="889"/>
                <a:ext cx="1" cy="676"/>
              </a:xfrm>
              <a:prstGeom prst="rect">
                <a:avLst/>
              </a:prstGeom>
              <a:solidFill>
                <a:srgbClr val="681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4" name="Rectangle 3934"/>
              <p:cNvSpPr>
                <a:spLocks noChangeArrowheads="1"/>
              </p:cNvSpPr>
              <p:nvPr/>
            </p:nvSpPr>
            <p:spPr bwMode="auto">
              <a:xfrm>
                <a:off x="2745" y="889"/>
                <a:ext cx="1" cy="676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5" name="Rectangle 3935"/>
              <p:cNvSpPr>
                <a:spLocks noChangeArrowheads="1"/>
              </p:cNvSpPr>
              <p:nvPr/>
            </p:nvSpPr>
            <p:spPr bwMode="auto">
              <a:xfrm>
                <a:off x="2746" y="889"/>
                <a:ext cx="1" cy="676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6" name="Rectangle 3936"/>
              <p:cNvSpPr>
                <a:spLocks noChangeArrowheads="1"/>
              </p:cNvSpPr>
              <p:nvPr/>
            </p:nvSpPr>
            <p:spPr bwMode="auto">
              <a:xfrm>
                <a:off x="2746" y="889"/>
                <a:ext cx="1" cy="676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7" name="Rectangle 3937"/>
              <p:cNvSpPr>
                <a:spLocks noChangeArrowheads="1"/>
              </p:cNvSpPr>
              <p:nvPr/>
            </p:nvSpPr>
            <p:spPr bwMode="auto">
              <a:xfrm>
                <a:off x="2747" y="889"/>
                <a:ext cx="1" cy="676"/>
              </a:xfrm>
              <a:prstGeom prst="rect">
                <a:avLst/>
              </a:prstGeom>
              <a:solidFill>
                <a:srgbClr val="670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8" name="Rectangle 3938"/>
              <p:cNvSpPr>
                <a:spLocks noChangeArrowheads="1"/>
              </p:cNvSpPr>
              <p:nvPr/>
            </p:nvSpPr>
            <p:spPr bwMode="auto">
              <a:xfrm>
                <a:off x="2747" y="889"/>
                <a:ext cx="1" cy="676"/>
              </a:xfrm>
              <a:prstGeom prst="rect">
                <a:avLst/>
              </a:prstGeom>
              <a:solidFill>
                <a:srgbClr val="66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59" name="Rectangle 3939"/>
              <p:cNvSpPr>
                <a:spLocks noChangeArrowheads="1"/>
              </p:cNvSpPr>
              <p:nvPr/>
            </p:nvSpPr>
            <p:spPr bwMode="auto">
              <a:xfrm>
                <a:off x="2748" y="889"/>
                <a:ext cx="1" cy="676"/>
              </a:xfrm>
              <a:prstGeom prst="rect">
                <a:avLst/>
              </a:prstGeom>
              <a:solidFill>
                <a:srgbClr val="660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260" name="Rectangle 3940"/>
              <p:cNvSpPr>
                <a:spLocks noChangeArrowheads="1"/>
              </p:cNvSpPr>
              <p:nvPr/>
            </p:nvSpPr>
            <p:spPr bwMode="auto">
              <a:xfrm>
                <a:off x="2619" y="889"/>
                <a:ext cx="129" cy="67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8516" name="Group 4196"/>
            <p:cNvGrpSpPr>
              <a:grpSpLocks/>
            </p:cNvGrpSpPr>
            <p:nvPr/>
          </p:nvGrpSpPr>
          <p:grpSpPr bwMode="auto">
            <a:xfrm>
              <a:off x="1402" y="1431"/>
              <a:ext cx="516" cy="126"/>
              <a:chOff x="2103" y="900"/>
              <a:chExt cx="516" cy="126"/>
            </a:xfrm>
          </p:grpSpPr>
          <p:grpSp>
            <p:nvGrpSpPr>
              <p:cNvPr id="828462" name="Group 4142"/>
              <p:cNvGrpSpPr>
                <a:grpSpLocks/>
              </p:cNvGrpSpPr>
              <p:nvPr/>
            </p:nvGrpSpPr>
            <p:grpSpPr bwMode="auto">
              <a:xfrm>
                <a:off x="2103" y="900"/>
                <a:ext cx="446" cy="126"/>
                <a:chOff x="2103" y="900"/>
                <a:chExt cx="446" cy="126"/>
              </a:xfrm>
            </p:grpSpPr>
            <p:sp>
              <p:nvSpPr>
                <p:cNvPr id="828262" name="Rectangle 3942"/>
                <p:cNvSpPr>
                  <a:spLocks noChangeArrowheads="1"/>
                </p:cNvSpPr>
                <p:nvPr/>
              </p:nvSpPr>
              <p:spPr bwMode="auto">
                <a:xfrm>
                  <a:off x="2103" y="900"/>
                  <a:ext cx="1" cy="126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3" name="Rectangle 3943"/>
                <p:cNvSpPr>
                  <a:spLocks noChangeArrowheads="1"/>
                </p:cNvSpPr>
                <p:nvPr/>
              </p:nvSpPr>
              <p:spPr bwMode="auto">
                <a:xfrm>
                  <a:off x="2103" y="900"/>
                  <a:ext cx="1" cy="126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4" name="Rectangle 3944"/>
                <p:cNvSpPr>
                  <a:spLocks noChangeArrowheads="1"/>
                </p:cNvSpPr>
                <p:nvPr/>
              </p:nvSpPr>
              <p:spPr bwMode="auto">
                <a:xfrm>
                  <a:off x="2104" y="900"/>
                  <a:ext cx="1" cy="126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5" name="Rectangle 3945"/>
                <p:cNvSpPr>
                  <a:spLocks noChangeArrowheads="1"/>
                </p:cNvSpPr>
                <p:nvPr/>
              </p:nvSpPr>
              <p:spPr bwMode="auto">
                <a:xfrm>
                  <a:off x="2104" y="900"/>
                  <a:ext cx="1" cy="126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6" name="Rectangle 3946"/>
                <p:cNvSpPr>
                  <a:spLocks noChangeArrowheads="1"/>
                </p:cNvSpPr>
                <p:nvPr/>
              </p:nvSpPr>
              <p:spPr bwMode="auto">
                <a:xfrm>
                  <a:off x="2105" y="900"/>
                  <a:ext cx="1" cy="126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7" name="Rectangle 3947"/>
                <p:cNvSpPr>
                  <a:spLocks noChangeArrowheads="1"/>
                </p:cNvSpPr>
                <p:nvPr/>
              </p:nvSpPr>
              <p:spPr bwMode="auto">
                <a:xfrm>
                  <a:off x="2105" y="900"/>
                  <a:ext cx="1" cy="12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8" name="Rectangle 3948"/>
                <p:cNvSpPr>
                  <a:spLocks noChangeArrowheads="1"/>
                </p:cNvSpPr>
                <p:nvPr/>
              </p:nvSpPr>
              <p:spPr bwMode="auto">
                <a:xfrm>
                  <a:off x="2106" y="900"/>
                  <a:ext cx="1" cy="12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69" name="Rectangle 3949"/>
                <p:cNvSpPr>
                  <a:spLocks noChangeArrowheads="1"/>
                </p:cNvSpPr>
                <p:nvPr/>
              </p:nvSpPr>
              <p:spPr bwMode="auto">
                <a:xfrm>
                  <a:off x="2107" y="900"/>
                  <a:ext cx="1" cy="126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0" name="Rectangle 3950"/>
                <p:cNvSpPr>
                  <a:spLocks noChangeArrowheads="1"/>
                </p:cNvSpPr>
                <p:nvPr/>
              </p:nvSpPr>
              <p:spPr bwMode="auto">
                <a:xfrm>
                  <a:off x="2107" y="900"/>
                  <a:ext cx="1" cy="126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1" name="Rectangle 3951"/>
                <p:cNvSpPr>
                  <a:spLocks noChangeArrowheads="1"/>
                </p:cNvSpPr>
                <p:nvPr/>
              </p:nvSpPr>
              <p:spPr bwMode="auto">
                <a:xfrm>
                  <a:off x="2108" y="900"/>
                  <a:ext cx="2" cy="126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2" name="Rectangle 3952"/>
                <p:cNvSpPr>
                  <a:spLocks noChangeArrowheads="1"/>
                </p:cNvSpPr>
                <p:nvPr/>
              </p:nvSpPr>
              <p:spPr bwMode="auto">
                <a:xfrm>
                  <a:off x="2110" y="900"/>
                  <a:ext cx="1" cy="126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3" name="Rectangle 3953"/>
                <p:cNvSpPr>
                  <a:spLocks noChangeArrowheads="1"/>
                </p:cNvSpPr>
                <p:nvPr/>
              </p:nvSpPr>
              <p:spPr bwMode="auto">
                <a:xfrm>
                  <a:off x="2111" y="900"/>
                  <a:ext cx="1" cy="126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4" name="Rectangle 3954"/>
                <p:cNvSpPr>
                  <a:spLocks noChangeArrowheads="1"/>
                </p:cNvSpPr>
                <p:nvPr/>
              </p:nvSpPr>
              <p:spPr bwMode="auto">
                <a:xfrm>
                  <a:off x="2112" y="900"/>
                  <a:ext cx="1" cy="126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5" name="Rectangle 3955"/>
                <p:cNvSpPr>
                  <a:spLocks noChangeArrowheads="1"/>
                </p:cNvSpPr>
                <p:nvPr/>
              </p:nvSpPr>
              <p:spPr bwMode="auto">
                <a:xfrm>
                  <a:off x="2113" y="900"/>
                  <a:ext cx="1" cy="126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6" name="Rectangle 3956"/>
                <p:cNvSpPr>
                  <a:spLocks noChangeArrowheads="1"/>
                </p:cNvSpPr>
                <p:nvPr/>
              </p:nvSpPr>
              <p:spPr bwMode="auto">
                <a:xfrm>
                  <a:off x="2114" y="900"/>
                  <a:ext cx="2" cy="126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7" name="Rectangle 3957"/>
                <p:cNvSpPr>
                  <a:spLocks noChangeArrowheads="1"/>
                </p:cNvSpPr>
                <p:nvPr/>
              </p:nvSpPr>
              <p:spPr bwMode="auto">
                <a:xfrm>
                  <a:off x="2116" y="900"/>
                  <a:ext cx="1" cy="126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8" name="Rectangle 3958"/>
                <p:cNvSpPr>
                  <a:spLocks noChangeArrowheads="1"/>
                </p:cNvSpPr>
                <p:nvPr/>
              </p:nvSpPr>
              <p:spPr bwMode="auto">
                <a:xfrm>
                  <a:off x="2116" y="900"/>
                  <a:ext cx="1" cy="126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79" name="Rectangle 3959"/>
                <p:cNvSpPr>
                  <a:spLocks noChangeArrowheads="1"/>
                </p:cNvSpPr>
                <p:nvPr/>
              </p:nvSpPr>
              <p:spPr bwMode="auto">
                <a:xfrm>
                  <a:off x="2117" y="900"/>
                  <a:ext cx="2" cy="126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0" name="Rectangle 3960"/>
                <p:cNvSpPr>
                  <a:spLocks noChangeArrowheads="1"/>
                </p:cNvSpPr>
                <p:nvPr/>
              </p:nvSpPr>
              <p:spPr bwMode="auto">
                <a:xfrm>
                  <a:off x="2119" y="900"/>
                  <a:ext cx="1" cy="126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1" name="Rectangle 3961"/>
                <p:cNvSpPr>
                  <a:spLocks noChangeArrowheads="1"/>
                </p:cNvSpPr>
                <p:nvPr/>
              </p:nvSpPr>
              <p:spPr bwMode="auto">
                <a:xfrm>
                  <a:off x="2120" y="900"/>
                  <a:ext cx="2" cy="126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2" name="Rectangle 3962"/>
                <p:cNvSpPr>
                  <a:spLocks noChangeArrowheads="1"/>
                </p:cNvSpPr>
                <p:nvPr/>
              </p:nvSpPr>
              <p:spPr bwMode="auto">
                <a:xfrm>
                  <a:off x="2122" y="900"/>
                  <a:ext cx="2" cy="126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3" name="Rectangle 3963"/>
                <p:cNvSpPr>
                  <a:spLocks noChangeArrowheads="1"/>
                </p:cNvSpPr>
                <p:nvPr/>
              </p:nvSpPr>
              <p:spPr bwMode="auto">
                <a:xfrm>
                  <a:off x="2124" y="900"/>
                  <a:ext cx="1" cy="126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4" name="Rectangle 3964"/>
                <p:cNvSpPr>
                  <a:spLocks noChangeArrowheads="1"/>
                </p:cNvSpPr>
                <p:nvPr/>
              </p:nvSpPr>
              <p:spPr bwMode="auto">
                <a:xfrm>
                  <a:off x="2125" y="900"/>
                  <a:ext cx="2" cy="126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5" name="Rectangle 3965"/>
                <p:cNvSpPr>
                  <a:spLocks noChangeArrowheads="1"/>
                </p:cNvSpPr>
                <p:nvPr/>
              </p:nvSpPr>
              <p:spPr bwMode="auto">
                <a:xfrm>
                  <a:off x="2127" y="900"/>
                  <a:ext cx="1" cy="126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6" name="Rectangle 3966"/>
                <p:cNvSpPr>
                  <a:spLocks noChangeArrowheads="1"/>
                </p:cNvSpPr>
                <p:nvPr/>
              </p:nvSpPr>
              <p:spPr bwMode="auto">
                <a:xfrm>
                  <a:off x="2128" y="900"/>
                  <a:ext cx="2" cy="126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7" name="Rectangle 3967"/>
                <p:cNvSpPr>
                  <a:spLocks noChangeArrowheads="1"/>
                </p:cNvSpPr>
                <p:nvPr/>
              </p:nvSpPr>
              <p:spPr bwMode="auto">
                <a:xfrm>
                  <a:off x="2130" y="900"/>
                  <a:ext cx="1" cy="126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8" name="Rectangle 3968"/>
                <p:cNvSpPr>
                  <a:spLocks noChangeArrowheads="1"/>
                </p:cNvSpPr>
                <p:nvPr/>
              </p:nvSpPr>
              <p:spPr bwMode="auto">
                <a:xfrm>
                  <a:off x="2131" y="900"/>
                  <a:ext cx="2" cy="126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89" name="Rectangle 3969"/>
                <p:cNvSpPr>
                  <a:spLocks noChangeArrowheads="1"/>
                </p:cNvSpPr>
                <p:nvPr/>
              </p:nvSpPr>
              <p:spPr bwMode="auto">
                <a:xfrm>
                  <a:off x="2133" y="900"/>
                  <a:ext cx="1" cy="126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0" name="Rectangle 3970"/>
                <p:cNvSpPr>
                  <a:spLocks noChangeArrowheads="1"/>
                </p:cNvSpPr>
                <p:nvPr/>
              </p:nvSpPr>
              <p:spPr bwMode="auto">
                <a:xfrm>
                  <a:off x="2134" y="900"/>
                  <a:ext cx="2" cy="126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1" name="Rectangle 3971"/>
                <p:cNvSpPr>
                  <a:spLocks noChangeArrowheads="1"/>
                </p:cNvSpPr>
                <p:nvPr/>
              </p:nvSpPr>
              <p:spPr bwMode="auto">
                <a:xfrm>
                  <a:off x="2136" y="900"/>
                  <a:ext cx="1" cy="126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2" name="Rectangle 3972"/>
                <p:cNvSpPr>
                  <a:spLocks noChangeArrowheads="1"/>
                </p:cNvSpPr>
                <p:nvPr/>
              </p:nvSpPr>
              <p:spPr bwMode="auto">
                <a:xfrm>
                  <a:off x="2137" y="900"/>
                  <a:ext cx="2" cy="126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3" name="Rectangle 3973"/>
                <p:cNvSpPr>
                  <a:spLocks noChangeArrowheads="1"/>
                </p:cNvSpPr>
                <p:nvPr/>
              </p:nvSpPr>
              <p:spPr bwMode="auto">
                <a:xfrm>
                  <a:off x="2139" y="900"/>
                  <a:ext cx="1" cy="126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4" name="Rectangle 3974"/>
                <p:cNvSpPr>
                  <a:spLocks noChangeArrowheads="1"/>
                </p:cNvSpPr>
                <p:nvPr/>
              </p:nvSpPr>
              <p:spPr bwMode="auto">
                <a:xfrm>
                  <a:off x="2140" y="900"/>
                  <a:ext cx="2" cy="126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5" name="Rectangle 3975"/>
                <p:cNvSpPr>
                  <a:spLocks noChangeArrowheads="1"/>
                </p:cNvSpPr>
                <p:nvPr/>
              </p:nvSpPr>
              <p:spPr bwMode="auto">
                <a:xfrm>
                  <a:off x="2142" y="900"/>
                  <a:ext cx="2" cy="126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6" name="Rectangle 3976"/>
                <p:cNvSpPr>
                  <a:spLocks noChangeArrowheads="1"/>
                </p:cNvSpPr>
                <p:nvPr/>
              </p:nvSpPr>
              <p:spPr bwMode="auto">
                <a:xfrm>
                  <a:off x="2144" y="900"/>
                  <a:ext cx="1" cy="126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7" name="Rectangle 3977"/>
                <p:cNvSpPr>
                  <a:spLocks noChangeArrowheads="1"/>
                </p:cNvSpPr>
                <p:nvPr/>
              </p:nvSpPr>
              <p:spPr bwMode="auto">
                <a:xfrm>
                  <a:off x="2145" y="900"/>
                  <a:ext cx="2" cy="126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8" name="Rectangle 3978"/>
                <p:cNvSpPr>
                  <a:spLocks noChangeArrowheads="1"/>
                </p:cNvSpPr>
                <p:nvPr/>
              </p:nvSpPr>
              <p:spPr bwMode="auto">
                <a:xfrm>
                  <a:off x="2147" y="900"/>
                  <a:ext cx="1" cy="126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299" name="Rectangle 3979"/>
                <p:cNvSpPr>
                  <a:spLocks noChangeArrowheads="1"/>
                </p:cNvSpPr>
                <p:nvPr/>
              </p:nvSpPr>
              <p:spPr bwMode="auto">
                <a:xfrm>
                  <a:off x="2148" y="900"/>
                  <a:ext cx="2" cy="126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0" name="Rectangle 3980"/>
                <p:cNvSpPr>
                  <a:spLocks noChangeArrowheads="1"/>
                </p:cNvSpPr>
                <p:nvPr/>
              </p:nvSpPr>
              <p:spPr bwMode="auto">
                <a:xfrm>
                  <a:off x="2150" y="900"/>
                  <a:ext cx="1" cy="126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1" name="Rectangle 3981"/>
                <p:cNvSpPr>
                  <a:spLocks noChangeArrowheads="1"/>
                </p:cNvSpPr>
                <p:nvPr/>
              </p:nvSpPr>
              <p:spPr bwMode="auto">
                <a:xfrm>
                  <a:off x="2151" y="900"/>
                  <a:ext cx="1" cy="126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2" name="Rectangle 3982"/>
                <p:cNvSpPr>
                  <a:spLocks noChangeArrowheads="1"/>
                </p:cNvSpPr>
                <p:nvPr/>
              </p:nvSpPr>
              <p:spPr bwMode="auto">
                <a:xfrm>
                  <a:off x="2152" y="900"/>
                  <a:ext cx="2" cy="126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3" name="Rectangle 3983"/>
                <p:cNvSpPr>
                  <a:spLocks noChangeArrowheads="1"/>
                </p:cNvSpPr>
                <p:nvPr/>
              </p:nvSpPr>
              <p:spPr bwMode="auto">
                <a:xfrm>
                  <a:off x="2154" y="900"/>
                  <a:ext cx="2" cy="126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4" name="Rectangle 3984"/>
                <p:cNvSpPr>
                  <a:spLocks noChangeArrowheads="1"/>
                </p:cNvSpPr>
                <p:nvPr/>
              </p:nvSpPr>
              <p:spPr bwMode="auto">
                <a:xfrm>
                  <a:off x="2156" y="900"/>
                  <a:ext cx="1" cy="126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5" name="Rectangle 3985"/>
                <p:cNvSpPr>
                  <a:spLocks noChangeArrowheads="1"/>
                </p:cNvSpPr>
                <p:nvPr/>
              </p:nvSpPr>
              <p:spPr bwMode="auto">
                <a:xfrm>
                  <a:off x="2157" y="900"/>
                  <a:ext cx="2" cy="126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6" name="Rectangle 3986"/>
                <p:cNvSpPr>
                  <a:spLocks noChangeArrowheads="1"/>
                </p:cNvSpPr>
                <p:nvPr/>
              </p:nvSpPr>
              <p:spPr bwMode="auto">
                <a:xfrm>
                  <a:off x="2159" y="900"/>
                  <a:ext cx="2" cy="126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7" name="Rectangle 3987"/>
                <p:cNvSpPr>
                  <a:spLocks noChangeArrowheads="1"/>
                </p:cNvSpPr>
                <p:nvPr/>
              </p:nvSpPr>
              <p:spPr bwMode="auto">
                <a:xfrm>
                  <a:off x="2161" y="900"/>
                  <a:ext cx="1" cy="126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8" name="Rectangle 3988"/>
                <p:cNvSpPr>
                  <a:spLocks noChangeArrowheads="1"/>
                </p:cNvSpPr>
                <p:nvPr/>
              </p:nvSpPr>
              <p:spPr bwMode="auto">
                <a:xfrm>
                  <a:off x="2162" y="900"/>
                  <a:ext cx="1" cy="126"/>
                </a:xfrm>
                <a:prstGeom prst="rect">
                  <a:avLst/>
                </a:prstGeom>
                <a:solidFill>
                  <a:srgbClr val="84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09" name="Rectangle 3989"/>
                <p:cNvSpPr>
                  <a:spLocks noChangeArrowheads="1"/>
                </p:cNvSpPr>
                <p:nvPr/>
              </p:nvSpPr>
              <p:spPr bwMode="auto">
                <a:xfrm>
                  <a:off x="2163" y="900"/>
                  <a:ext cx="2" cy="126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0" name="Rectangle 3990"/>
                <p:cNvSpPr>
                  <a:spLocks noChangeArrowheads="1"/>
                </p:cNvSpPr>
                <p:nvPr/>
              </p:nvSpPr>
              <p:spPr bwMode="auto">
                <a:xfrm>
                  <a:off x="2165" y="900"/>
                  <a:ext cx="1" cy="126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1" name="Rectangle 3991"/>
                <p:cNvSpPr>
                  <a:spLocks noChangeArrowheads="1"/>
                </p:cNvSpPr>
                <p:nvPr/>
              </p:nvSpPr>
              <p:spPr bwMode="auto">
                <a:xfrm>
                  <a:off x="2166" y="900"/>
                  <a:ext cx="2" cy="126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2" name="Rectangle 3992"/>
                <p:cNvSpPr>
                  <a:spLocks noChangeArrowheads="1"/>
                </p:cNvSpPr>
                <p:nvPr/>
              </p:nvSpPr>
              <p:spPr bwMode="auto">
                <a:xfrm>
                  <a:off x="2168" y="900"/>
                  <a:ext cx="1" cy="126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3" name="Rectangle 3993"/>
                <p:cNvSpPr>
                  <a:spLocks noChangeArrowheads="1"/>
                </p:cNvSpPr>
                <p:nvPr/>
              </p:nvSpPr>
              <p:spPr bwMode="auto">
                <a:xfrm>
                  <a:off x="2169" y="900"/>
                  <a:ext cx="2" cy="126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4" name="Rectangle 3994"/>
                <p:cNvSpPr>
                  <a:spLocks noChangeArrowheads="1"/>
                </p:cNvSpPr>
                <p:nvPr/>
              </p:nvSpPr>
              <p:spPr bwMode="auto">
                <a:xfrm>
                  <a:off x="2171" y="900"/>
                  <a:ext cx="1" cy="126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5" name="Rectangle 3995"/>
                <p:cNvSpPr>
                  <a:spLocks noChangeArrowheads="1"/>
                </p:cNvSpPr>
                <p:nvPr/>
              </p:nvSpPr>
              <p:spPr bwMode="auto">
                <a:xfrm>
                  <a:off x="2172" y="900"/>
                  <a:ext cx="2" cy="126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6" name="Rectangle 3996"/>
                <p:cNvSpPr>
                  <a:spLocks noChangeArrowheads="1"/>
                </p:cNvSpPr>
                <p:nvPr/>
              </p:nvSpPr>
              <p:spPr bwMode="auto">
                <a:xfrm>
                  <a:off x="2174" y="900"/>
                  <a:ext cx="1" cy="126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7" name="Rectangle 3997"/>
                <p:cNvSpPr>
                  <a:spLocks noChangeArrowheads="1"/>
                </p:cNvSpPr>
                <p:nvPr/>
              </p:nvSpPr>
              <p:spPr bwMode="auto">
                <a:xfrm>
                  <a:off x="2175" y="900"/>
                  <a:ext cx="2" cy="126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8" name="Rectangle 3998"/>
                <p:cNvSpPr>
                  <a:spLocks noChangeArrowheads="1"/>
                </p:cNvSpPr>
                <p:nvPr/>
              </p:nvSpPr>
              <p:spPr bwMode="auto">
                <a:xfrm>
                  <a:off x="2177" y="900"/>
                  <a:ext cx="2" cy="126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19" name="Rectangle 3999"/>
                <p:cNvSpPr>
                  <a:spLocks noChangeArrowheads="1"/>
                </p:cNvSpPr>
                <p:nvPr/>
              </p:nvSpPr>
              <p:spPr bwMode="auto">
                <a:xfrm>
                  <a:off x="2179" y="900"/>
                  <a:ext cx="1" cy="126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0" name="Rectangle 4000"/>
                <p:cNvSpPr>
                  <a:spLocks noChangeArrowheads="1"/>
                </p:cNvSpPr>
                <p:nvPr/>
              </p:nvSpPr>
              <p:spPr bwMode="auto">
                <a:xfrm>
                  <a:off x="2180" y="900"/>
                  <a:ext cx="1" cy="126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1" name="Rectangle 4001"/>
                <p:cNvSpPr>
                  <a:spLocks noChangeArrowheads="1"/>
                </p:cNvSpPr>
                <p:nvPr/>
              </p:nvSpPr>
              <p:spPr bwMode="auto">
                <a:xfrm>
                  <a:off x="2181" y="900"/>
                  <a:ext cx="2" cy="126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2" name="Rectangle 4002"/>
                <p:cNvSpPr>
                  <a:spLocks noChangeArrowheads="1"/>
                </p:cNvSpPr>
                <p:nvPr/>
              </p:nvSpPr>
              <p:spPr bwMode="auto">
                <a:xfrm>
                  <a:off x="2183" y="900"/>
                  <a:ext cx="1" cy="126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3" name="Rectangle 4003"/>
                <p:cNvSpPr>
                  <a:spLocks noChangeArrowheads="1"/>
                </p:cNvSpPr>
                <p:nvPr/>
              </p:nvSpPr>
              <p:spPr bwMode="auto">
                <a:xfrm>
                  <a:off x="2184" y="900"/>
                  <a:ext cx="2" cy="126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4" name="Rectangle 4004"/>
                <p:cNvSpPr>
                  <a:spLocks noChangeArrowheads="1"/>
                </p:cNvSpPr>
                <p:nvPr/>
              </p:nvSpPr>
              <p:spPr bwMode="auto">
                <a:xfrm>
                  <a:off x="2186" y="900"/>
                  <a:ext cx="1" cy="126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5" name="Rectangle 4005"/>
                <p:cNvSpPr>
                  <a:spLocks noChangeArrowheads="1"/>
                </p:cNvSpPr>
                <p:nvPr/>
              </p:nvSpPr>
              <p:spPr bwMode="auto">
                <a:xfrm>
                  <a:off x="2187" y="900"/>
                  <a:ext cx="2" cy="126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6" name="Rectangle 4006"/>
                <p:cNvSpPr>
                  <a:spLocks noChangeArrowheads="1"/>
                </p:cNvSpPr>
                <p:nvPr/>
              </p:nvSpPr>
              <p:spPr bwMode="auto">
                <a:xfrm>
                  <a:off x="2189" y="900"/>
                  <a:ext cx="2" cy="126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7" name="Rectangle 4007"/>
                <p:cNvSpPr>
                  <a:spLocks noChangeArrowheads="1"/>
                </p:cNvSpPr>
                <p:nvPr/>
              </p:nvSpPr>
              <p:spPr bwMode="auto">
                <a:xfrm>
                  <a:off x="2191" y="900"/>
                  <a:ext cx="1" cy="126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8" name="Rectangle 4008"/>
                <p:cNvSpPr>
                  <a:spLocks noChangeArrowheads="1"/>
                </p:cNvSpPr>
                <p:nvPr/>
              </p:nvSpPr>
              <p:spPr bwMode="auto">
                <a:xfrm>
                  <a:off x="2192" y="900"/>
                  <a:ext cx="1" cy="126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29" name="Rectangle 4009"/>
                <p:cNvSpPr>
                  <a:spLocks noChangeArrowheads="1"/>
                </p:cNvSpPr>
                <p:nvPr/>
              </p:nvSpPr>
              <p:spPr bwMode="auto">
                <a:xfrm>
                  <a:off x="2193" y="900"/>
                  <a:ext cx="2" cy="126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0" name="Rectangle 4010"/>
                <p:cNvSpPr>
                  <a:spLocks noChangeArrowheads="1"/>
                </p:cNvSpPr>
                <p:nvPr/>
              </p:nvSpPr>
              <p:spPr bwMode="auto">
                <a:xfrm>
                  <a:off x="2195" y="900"/>
                  <a:ext cx="2" cy="126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1" name="Rectangle 4011"/>
                <p:cNvSpPr>
                  <a:spLocks noChangeArrowheads="1"/>
                </p:cNvSpPr>
                <p:nvPr/>
              </p:nvSpPr>
              <p:spPr bwMode="auto">
                <a:xfrm>
                  <a:off x="2197" y="900"/>
                  <a:ext cx="1" cy="126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2" name="Rectangle 4012"/>
                <p:cNvSpPr>
                  <a:spLocks noChangeArrowheads="1"/>
                </p:cNvSpPr>
                <p:nvPr/>
              </p:nvSpPr>
              <p:spPr bwMode="auto">
                <a:xfrm>
                  <a:off x="2198" y="900"/>
                  <a:ext cx="2" cy="126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3" name="Rectangle 4013"/>
                <p:cNvSpPr>
                  <a:spLocks noChangeArrowheads="1"/>
                </p:cNvSpPr>
                <p:nvPr/>
              </p:nvSpPr>
              <p:spPr bwMode="auto">
                <a:xfrm>
                  <a:off x="2200" y="900"/>
                  <a:ext cx="2" cy="126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4" name="Rectangle 4014"/>
                <p:cNvSpPr>
                  <a:spLocks noChangeArrowheads="1"/>
                </p:cNvSpPr>
                <p:nvPr/>
              </p:nvSpPr>
              <p:spPr bwMode="auto">
                <a:xfrm>
                  <a:off x="2202" y="900"/>
                  <a:ext cx="2" cy="126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5" name="Rectangle 4015"/>
                <p:cNvSpPr>
                  <a:spLocks noChangeArrowheads="1"/>
                </p:cNvSpPr>
                <p:nvPr/>
              </p:nvSpPr>
              <p:spPr bwMode="auto">
                <a:xfrm>
                  <a:off x="2204" y="900"/>
                  <a:ext cx="1" cy="126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6" name="Rectangle 4016"/>
                <p:cNvSpPr>
                  <a:spLocks noChangeArrowheads="1"/>
                </p:cNvSpPr>
                <p:nvPr/>
              </p:nvSpPr>
              <p:spPr bwMode="auto">
                <a:xfrm>
                  <a:off x="2205" y="900"/>
                  <a:ext cx="1" cy="126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7" name="Rectangle 4017"/>
                <p:cNvSpPr>
                  <a:spLocks noChangeArrowheads="1"/>
                </p:cNvSpPr>
                <p:nvPr/>
              </p:nvSpPr>
              <p:spPr bwMode="auto">
                <a:xfrm>
                  <a:off x="2206" y="900"/>
                  <a:ext cx="1" cy="126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8" name="Rectangle 4018"/>
                <p:cNvSpPr>
                  <a:spLocks noChangeArrowheads="1"/>
                </p:cNvSpPr>
                <p:nvPr/>
              </p:nvSpPr>
              <p:spPr bwMode="auto">
                <a:xfrm>
                  <a:off x="2207" y="900"/>
                  <a:ext cx="2" cy="126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39" name="Rectangle 4019"/>
                <p:cNvSpPr>
                  <a:spLocks noChangeArrowheads="1"/>
                </p:cNvSpPr>
                <p:nvPr/>
              </p:nvSpPr>
              <p:spPr bwMode="auto">
                <a:xfrm>
                  <a:off x="2209" y="900"/>
                  <a:ext cx="2" cy="126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0" name="Rectangle 4020"/>
                <p:cNvSpPr>
                  <a:spLocks noChangeArrowheads="1"/>
                </p:cNvSpPr>
                <p:nvPr/>
              </p:nvSpPr>
              <p:spPr bwMode="auto">
                <a:xfrm>
                  <a:off x="2211" y="900"/>
                  <a:ext cx="1" cy="126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1" name="Rectangle 4021"/>
                <p:cNvSpPr>
                  <a:spLocks noChangeArrowheads="1"/>
                </p:cNvSpPr>
                <p:nvPr/>
              </p:nvSpPr>
              <p:spPr bwMode="auto">
                <a:xfrm>
                  <a:off x="2212" y="900"/>
                  <a:ext cx="2" cy="126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2" name="Rectangle 4022"/>
                <p:cNvSpPr>
                  <a:spLocks noChangeArrowheads="1"/>
                </p:cNvSpPr>
                <p:nvPr/>
              </p:nvSpPr>
              <p:spPr bwMode="auto">
                <a:xfrm>
                  <a:off x="2214" y="900"/>
                  <a:ext cx="2" cy="126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3" name="Rectangle 4023"/>
                <p:cNvSpPr>
                  <a:spLocks noChangeArrowheads="1"/>
                </p:cNvSpPr>
                <p:nvPr/>
              </p:nvSpPr>
              <p:spPr bwMode="auto">
                <a:xfrm>
                  <a:off x="2216" y="900"/>
                  <a:ext cx="2" cy="126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4" name="Rectangle 4024"/>
                <p:cNvSpPr>
                  <a:spLocks noChangeArrowheads="1"/>
                </p:cNvSpPr>
                <p:nvPr/>
              </p:nvSpPr>
              <p:spPr bwMode="auto">
                <a:xfrm>
                  <a:off x="2218" y="900"/>
                  <a:ext cx="2" cy="126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5" name="Rectangle 4025"/>
                <p:cNvSpPr>
                  <a:spLocks noChangeArrowheads="1"/>
                </p:cNvSpPr>
                <p:nvPr/>
              </p:nvSpPr>
              <p:spPr bwMode="auto">
                <a:xfrm>
                  <a:off x="2220" y="900"/>
                  <a:ext cx="1" cy="126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6" name="Rectangle 4026"/>
                <p:cNvSpPr>
                  <a:spLocks noChangeArrowheads="1"/>
                </p:cNvSpPr>
                <p:nvPr/>
              </p:nvSpPr>
              <p:spPr bwMode="auto">
                <a:xfrm>
                  <a:off x="2221" y="900"/>
                  <a:ext cx="2" cy="126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7" name="Rectangle 4027"/>
                <p:cNvSpPr>
                  <a:spLocks noChangeArrowheads="1"/>
                </p:cNvSpPr>
                <p:nvPr/>
              </p:nvSpPr>
              <p:spPr bwMode="auto">
                <a:xfrm>
                  <a:off x="2223" y="900"/>
                  <a:ext cx="1" cy="126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8" name="Rectangle 4028"/>
                <p:cNvSpPr>
                  <a:spLocks noChangeArrowheads="1"/>
                </p:cNvSpPr>
                <p:nvPr/>
              </p:nvSpPr>
              <p:spPr bwMode="auto">
                <a:xfrm>
                  <a:off x="2224" y="900"/>
                  <a:ext cx="2" cy="126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49" name="Rectangle 4029"/>
                <p:cNvSpPr>
                  <a:spLocks noChangeArrowheads="1"/>
                </p:cNvSpPr>
                <p:nvPr/>
              </p:nvSpPr>
              <p:spPr bwMode="auto">
                <a:xfrm>
                  <a:off x="2226" y="900"/>
                  <a:ext cx="2" cy="126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0" name="Rectangle 4030"/>
                <p:cNvSpPr>
                  <a:spLocks noChangeArrowheads="1"/>
                </p:cNvSpPr>
                <p:nvPr/>
              </p:nvSpPr>
              <p:spPr bwMode="auto">
                <a:xfrm>
                  <a:off x="2228" y="900"/>
                  <a:ext cx="2" cy="126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1" name="Rectangle 4031"/>
                <p:cNvSpPr>
                  <a:spLocks noChangeArrowheads="1"/>
                </p:cNvSpPr>
                <p:nvPr/>
              </p:nvSpPr>
              <p:spPr bwMode="auto">
                <a:xfrm>
                  <a:off x="2230" y="900"/>
                  <a:ext cx="2" cy="126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2" name="Rectangle 4032"/>
                <p:cNvSpPr>
                  <a:spLocks noChangeArrowheads="1"/>
                </p:cNvSpPr>
                <p:nvPr/>
              </p:nvSpPr>
              <p:spPr bwMode="auto">
                <a:xfrm>
                  <a:off x="2232" y="900"/>
                  <a:ext cx="2" cy="126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3" name="Rectangle 4033"/>
                <p:cNvSpPr>
                  <a:spLocks noChangeArrowheads="1"/>
                </p:cNvSpPr>
                <p:nvPr/>
              </p:nvSpPr>
              <p:spPr bwMode="auto">
                <a:xfrm>
                  <a:off x="2234" y="900"/>
                  <a:ext cx="2" cy="126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4" name="Rectangle 4034"/>
                <p:cNvSpPr>
                  <a:spLocks noChangeArrowheads="1"/>
                </p:cNvSpPr>
                <p:nvPr/>
              </p:nvSpPr>
              <p:spPr bwMode="auto">
                <a:xfrm>
                  <a:off x="2236" y="900"/>
                  <a:ext cx="1" cy="126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5" name="Rectangle 4035"/>
                <p:cNvSpPr>
                  <a:spLocks noChangeArrowheads="1"/>
                </p:cNvSpPr>
                <p:nvPr/>
              </p:nvSpPr>
              <p:spPr bwMode="auto">
                <a:xfrm>
                  <a:off x="2237" y="900"/>
                  <a:ext cx="2" cy="126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6" name="Rectangle 4036"/>
                <p:cNvSpPr>
                  <a:spLocks noChangeArrowheads="1"/>
                </p:cNvSpPr>
                <p:nvPr/>
              </p:nvSpPr>
              <p:spPr bwMode="auto">
                <a:xfrm>
                  <a:off x="2239" y="900"/>
                  <a:ext cx="1" cy="126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7" name="Rectangle 4037"/>
                <p:cNvSpPr>
                  <a:spLocks noChangeArrowheads="1"/>
                </p:cNvSpPr>
                <p:nvPr/>
              </p:nvSpPr>
              <p:spPr bwMode="auto">
                <a:xfrm>
                  <a:off x="2240" y="900"/>
                  <a:ext cx="2" cy="126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8" name="Rectangle 4038"/>
                <p:cNvSpPr>
                  <a:spLocks noChangeArrowheads="1"/>
                </p:cNvSpPr>
                <p:nvPr/>
              </p:nvSpPr>
              <p:spPr bwMode="auto">
                <a:xfrm>
                  <a:off x="2242" y="900"/>
                  <a:ext cx="3" cy="126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59" name="Rectangle 4039"/>
                <p:cNvSpPr>
                  <a:spLocks noChangeArrowheads="1"/>
                </p:cNvSpPr>
                <p:nvPr/>
              </p:nvSpPr>
              <p:spPr bwMode="auto">
                <a:xfrm>
                  <a:off x="2245" y="900"/>
                  <a:ext cx="2" cy="126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0" name="Rectangle 4040"/>
                <p:cNvSpPr>
                  <a:spLocks noChangeArrowheads="1"/>
                </p:cNvSpPr>
                <p:nvPr/>
              </p:nvSpPr>
              <p:spPr bwMode="auto">
                <a:xfrm>
                  <a:off x="2247" y="900"/>
                  <a:ext cx="2" cy="126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1" name="Rectangle 4041"/>
                <p:cNvSpPr>
                  <a:spLocks noChangeArrowheads="1"/>
                </p:cNvSpPr>
                <p:nvPr/>
              </p:nvSpPr>
              <p:spPr bwMode="auto">
                <a:xfrm>
                  <a:off x="2249" y="900"/>
                  <a:ext cx="2" cy="126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2" name="Rectangle 4042"/>
                <p:cNvSpPr>
                  <a:spLocks noChangeArrowheads="1"/>
                </p:cNvSpPr>
                <p:nvPr/>
              </p:nvSpPr>
              <p:spPr bwMode="auto">
                <a:xfrm>
                  <a:off x="2251" y="900"/>
                  <a:ext cx="2" cy="126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3" name="Rectangle 4043"/>
                <p:cNvSpPr>
                  <a:spLocks noChangeArrowheads="1"/>
                </p:cNvSpPr>
                <p:nvPr/>
              </p:nvSpPr>
              <p:spPr bwMode="auto">
                <a:xfrm>
                  <a:off x="2253" y="900"/>
                  <a:ext cx="2" cy="126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4" name="Rectangle 4044"/>
                <p:cNvSpPr>
                  <a:spLocks noChangeArrowheads="1"/>
                </p:cNvSpPr>
                <p:nvPr/>
              </p:nvSpPr>
              <p:spPr bwMode="auto">
                <a:xfrm>
                  <a:off x="2255" y="900"/>
                  <a:ext cx="2" cy="126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5" name="Rectangle 4045"/>
                <p:cNvSpPr>
                  <a:spLocks noChangeArrowheads="1"/>
                </p:cNvSpPr>
                <p:nvPr/>
              </p:nvSpPr>
              <p:spPr bwMode="auto">
                <a:xfrm>
                  <a:off x="2257" y="900"/>
                  <a:ext cx="2" cy="126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6" name="Rectangle 4046"/>
                <p:cNvSpPr>
                  <a:spLocks noChangeArrowheads="1"/>
                </p:cNvSpPr>
                <p:nvPr/>
              </p:nvSpPr>
              <p:spPr bwMode="auto">
                <a:xfrm>
                  <a:off x="2259" y="900"/>
                  <a:ext cx="2" cy="126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7" name="Rectangle 4047"/>
                <p:cNvSpPr>
                  <a:spLocks noChangeArrowheads="1"/>
                </p:cNvSpPr>
                <p:nvPr/>
              </p:nvSpPr>
              <p:spPr bwMode="auto">
                <a:xfrm>
                  <a:off x="2261" y="900"/>
                  <a:ext cx="3" cy="126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8" name="Rectangle 4048"/>
                <p:cNvSpPr>
                  <a:spLocks noChangeArrowheads="1"/>
                </p:cNvSpPr>
                <p:nvPr/>
              </p:nvSpPr>
              <p:spPr bwMode="auto">
                <a:xfrm>
                  <a:off x="2264" y="900"/>
                  <a:ext cx="3" cy="126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69" name="Rectangle 4049"/>
                <p:cNvSpPr>
                  <a:spLocks noChangeArrowheads="1"/>
                </p:cNvSpPr>
                <p:nvPr/>
              </p:nvSpPr>
              <p:spPr bwMode="auto">
                <a:xfrm>
                  <a:off x="2267" y="900"/>
                  <a:ext cx="2" cy="126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0" name="Rectangle 4050"/>
                <p:cNvSpPr>
                  <a:spLocks noChangeArrowheads="1"/>
                </p:cNvSpPr>
                <p:nvPr/>
              </p:nvSpPr>
              <p:spPr bwMode="auto">
                <a:xfrm>
                  <a:off x="2269" y="900"/>
                  <a:ext cx="2" cy="126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1" name="Rectangle 4051"/>
                <p:cNvSpPr>
                  <a:spLocks noChangeArrowheads="1"/>
                </p:cNvSpPr>
                <p:nvPr/>
              </p:nvSpPr>
              <p:spPr bwMode="auto">
                <a:xfrm>
                  <a:off x="2271" y="900"/>
                  <a:ext cx="2" cy="126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2" name="Rectangle 4052"/>
                <p:cNvSpPr>
                  <a:spLocks noChangeArrowheads="1"/>
                </p:cNvSpPr>
                <p:nvPr/>
              </p:nvSpPr>
              <p:spPr bwMode="auto">
                <a:xfrm>
                  <a:off x="2273" y="900"/>
                  <a:ext cx="3" cy="126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3" name="Rectangle 4053"/>
                <p:cNvSpPr>
                  <a:spLocks noChangeArrowheads="1"/>
                </p:cNvSpPr>
                <p:nvPr/>
              </p:nvSpPr>
              <p:spPr bwMode="auto">
                <a:xfrm>
                  <a:off x="2276" y="900"/>
                  <a:ext cx="3" cy="126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4" name="Rectangle 4054"/>
                <p:cNvSpPr>
                  <a:spLocks noChangeArrowheads="1"/>
                </p:cNvSpPr>
                <p:nvPr/>
              </p:nvSpPr>
              <p:spPr bwMode="auto">
                <a:xfrm>
                  <a:off x="2279" y="900"/>
                  <a:ext cx="2" cy="126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5" name="Rectangle 4055"/>
                <p:cNvSpPr>
                  <a:spLocks noChangeArrowheads="1"/>
                </p:cNvSpPr>
                <p:nvPr/>
              </p:nvSpPr>
              <p:spPr bwMode="auto">
                <a:xfrm>
                  <a:off x="2281" y="900"/>
                  <a:ext cx="3" cy="126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6" name="Rectangle 4056"/>
                <p:cNvSpPr>
                  <a:spLocks noChangeArrowheads="1"/>
                </p:cNvSpPr>
                <p:nvPr/>
              </p:nvSpPr>
              <p:spPr bwMode="auto">
                <a:xfrm>
                  <a:off x="2284" y="900"/>
                  <a:ext cx="3" cy="126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7" name="Rectangle 4057"/>
                <p:cNvSpPr>
                  <a:spLocks noChangeArrowheads="1"/>
                </p:cNvSpPr>
                <p:nvPr/>
              </p:nvSpPr>
              <p:spPr bwMode="auto">
                <a:xfrm>
                  <a:off x="2287" y="900"/>
                  <a:ext cx="3" cy="126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8" name="Rectangle 4058"/>
                <p:cNvSpPr>
                  <a:spLocks noChangeArrowheads="1"/>
                </p:cNvSpPr>
                <p:nvPr/>
              </p:nvSpPr>
              <p:spPr bwMode="auto">
                <a:xfrm>
                  <a:off x="2290" y="900"/>
                  <a:ext cx="4" cy="126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79" name="Rectangle 4059"/>
                <p:cNvSpPr>
                  <a:spLocks noChangeArrowheads="1"/>
                </p:cNvSpPr>
                <p:nvPr/>
              </p:nvSpPr>
              <p:spPr bwMode="auto">
                <a:xfrm>
                  <a:off x="2294" y="900"/>
                  <a:ext cx="3" cy="126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0" name="Rectangle 4060"/>
                <p:cNvSpPr>
                  <a:spLocks noChangeArrowheads="1"/>
                </p:cNvSpPr>
                <p:nvPr/>
              </p:nvSpPr>
              <p:spPr bwMode="auto">
                <a:xfrm>
                  <a:off x="2297" y="900"/>
                  <a:ext cx="5" cy="126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1" name="Rectangle 4061"/>
                <p:cNvSpPr>
                  <a:spLocks noChangeArrowheads="1"/>
                </p:cNvSpPr>
                <p:nvPr/>
              </p:nvSpPr>
              <p:spPr bwMode="auto">
                <a:xfrm>
                  <a:off x="2302" y="900"/>
                  <a:ext cx="6" cy="126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2" name="Rectangle 4062"/>
                <p:cNvSpPr>
                  <a:spLocks noChangeArrowheads="1"/>
                </p:cNvSpPr>
                <p:nvPr/>
              </p:nvSpPr>
              <p:spPr bwMode="auto">
                <a:xfrm>
                  <a:off x="2308" y="900"/>
                  <a:ext cx="3" cy="126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3" name="Rectangle 4063"/>
                <p:cNvSpPr>
                  <a:spLocks noChangeArrowheads="1"/>
                </p:cNvSpPr>
                <p:nvPr/>
              </p:nvSpPr>
              <p:spPr bwMode="auto">
                <a:xfrm>
                  <a:off x="2311" y="900"/>
                  <a:ext cx="7" cy="126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4" name="Rectangle 4064"/>
                <p:cNvSpPr>
                  <a:spLocks noChangeArrowheads="1"/>
                </p:cNvSpPr>
                <p:nvPr/>
              </p:nvSpPr>
              <p:spPr bwMode="auto">
                <a:xfrm>
                  <a:off x="2318" y="900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5" name="Rectangle 4065"/>
                <p:cNvSpPr>
                  <a:spLocks noChangeArrowheads="1"/>
                </p:cNvSpPr>
                <p:nvPr/>
              </p:nvSpPr>
              <p:spPr bwMode="auto">
                <a:xfrm>
                  <a:off x="2324" y="900"/>
                  <a:ext cx="6" cy="126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6" name="Rectangle 4066"/>
                <p:cNvSpPr>
                  <a:spLocks noChangeArrowheads="1"/>
                </p:cNvSpPr>
                <p:nvPr/>
              </p:nvSpPr>
              <p:spPr bwMode="auto">
                <a:xfrm>
                  <a:off x="2330" y="900"/>
                  <a:ext cx="8" cy="126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7" name="Rectangle 4067"/>
                <p:cNvSpPr>
                  <a:spLocks noChangeArrowheads="1"/>
                </p:cNvSpPr>
                <p:nvPr/>
              </p:nvSpPr>
              <p:spPr bwMode="auto">
                <a:xfrm>
                  <a:off x="2338" y="900"/>
                  <a:ext cx="10" cy="126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8" name="Rectangle 4068"/>
                <p:cNvSpPr>
                  <a:spLocks noChangeArrowheads="1"/>
                </p:cNvSpPr>
                <p:nvPr/>
              </p:nvSpPr>
              <p:spPr bwMode="auto">
                <a:xfrm>
                  <a:off x="2348" y="900"/>
                  <a:ext cx="30" cy="126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89" name="Rectangle 4069"/>
                <p:cNvSpPr>
                  <a:spLocks noChangeArrowheads="1"/>
                </p:cNvSpPr>
                <p:nvPr/>
              </p:nvSpPr>
              <p:spPr bwMode="auto">
                <a:xfrm>
                  <a:off x="2378" y="900"/>
                  <a:ext cx="10" cy="126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0" name="Rectangle 4070"/>
                <p:cNvSpPr>
                  <a:spLocks noChangeArrowheads="1"/>
                </p:cNvSpPr>
                <p:nvPr/>
              </p:nvSpPr>
              <p:spPr bwMode="auto">
                <a:xfrm>
                  <a:off x="2388" y="900"/>
                  <a:ext cx="6" cy="126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1" name="Rectangle 4071"/>
                <p:cNvSpPr>
                  <a:spLocks noChangeArrowheads="1"/>
                </p:cNvSpPr>
                <p:nvPr/>
              </p:nvSpPr>
              <p:spPr bwMode="auto">
                <a:xfrm>
                  <a:off x="2394" y="900"/>
                  <a:ext cx="6" cy="126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2" name="Rectangle 4072"/>
                <p:cNvSpPr>
                  <a:spLocks noChangeArrowheads="1"/>
                </p:cNvSpPr>
                <p:nvPr/>
              </p:nvSpPr>
              <p:spPr bwMode="auto">
                <a:xfrm>
                  <a:off x="2400" y="900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3" name="Rectangle 4073"/>
                <p:cNvSpPr>
                  <a:spLocks noChangeArrowheads="1"/>
                </p:cNvSpPr>
                <p:nvPr/>
              </p:nvSpPr>
              <p:spPr bwMode="auto">
                <a:xfrm>
                  <a:off x="2406" y="900"/>
                  <a:ext cx="4" cy="126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4" name="Rectangle 4074"/>
                <p:cNvSpPr>
                  <a:spLocks noChangeArrowheads="1"/>
                </p:cNvSpPr>
                <p:nvPr/>
              </p:nvSpPr>
              <p:spPr bwMode="auto">
                <a:xfrm>
                  <a:off x="2410" y="900"/>
                  <a:ext cx="5" cy="126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5" name="Rectangle 4075"/>
                <p:cNvSpPr>
                  <a:spLocks noChangeArrowheads="1"/>
                </p:cNvSpPr>
                <p:nvPr/>
              </p:nvSpPr>
              <p:spPr bwMode="auto">
                <a:xfrm>
                  <a:off x="2415" y="900"/>
                  <a:ext cx="5" cy="126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6" name="Rectangle 4076"/>
                <p:cNvSpPr>
                  <a:spLocks noChangeArrowheads="1"/>
                </p:cNvSpPr>
                <p:nvPr/>
              </p:nvSpPr>
              <p:spPr bwMode="auto">
                <a:xfrm>
                  <a:off x="2420" y="900"/>
                  <a:ext cx="4" cy="126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7" name="Rectangle 4077"/>
                <p:cNvSpPr>
                  <a:spLocks noChangeArrowheads="1"/>
                </p:cNvSpPr>
                <p:nvPr/>
              </p:nvSpPr>
              <p:spPr bwMode="auto">
                <a:xfrm>
                  <a:off x="2424" y="900"/>
                  <a:ext cx="5" cy="126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8" name="Rectangle 4078"/>
                <p:cNvSpPr>
                  <a:spLocks noChangeArrowheads="1"/>
                </p:cNvSpPr>
                <p:nvPr/>
              </p:nvSpPr>
              <p:spPr bwMode="auto">
                <a:xfrm>
                  <a:off x="2429" y="900"/>
                  <a:ext cx="4" cy="126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399" name="Rectangle 4079"/>
                <p:cNvSpPr>
                  <a:spLocks noChangeArrowheads="1"/>
                </p:cNvSpPr>
                <p:nvPr/>
              </p:nvSpPr>
              <p:spPr bwMode="auto">
                <a:xfrm>
                  <a:off x="2433" y="900"/>
                  <a:ext cx="2" cy="126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0" name="Rectangle 4080"/>
                <p:cNvSpPr>
                  <a:spLocks noChangeArrowheads="1"/>
                </p:cNvSpPr>
                <p:nvPr/>
              </p:nvSpPr>
              <p:spPr bwMode="auto">
                <a:xfrm>
                  <a:off x="2435" y="900"/>
                  <a:ext cx="3" cy="126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1" name="Rectangle 4081"/>
                <p:cNvSpPr>
                  <a:spLocks noChangeArrowheads="1"/>
                </p:cNvSpPr>
                <p:nvPr/>
              </p:nvSpPr>
              <p:spPr bwMode="auto">
                <a:xfrm>
                  <a:off x="2438" y="900"/>
                  <a:ext cx="2" cy="126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2" name="Rectangle 4082"/>
                <p:cNvSpPr>
                  <a:spLocks noChangeArrowheads="1"/>
                </p:cNvSpPr>
                <p:nvPr/>
              </p:nvSpPr>
              <p:spPr bwMode="auto">
                <a:xfrm>
                  <a:off x="2440" y="900"/>
                  <a:ext cx="3" cy="126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3" name="Rectangle 4083"/>
                <p:cNvSpPr>
                  <a:spLocks noChangeArrowheads="1"/>
                </p:cNvSpPr>
                <p:nvPr/>
              </p:nvSpPr>
              <p:spPr bwMode="auto">
                <a:xfrm>
                  <a:off x="2443" y="900"/>
                  <a:ext cx="4" cy="126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4" name="Rectangle 4084"/>
                <p:cNvSpPr>
                  <a:spLocks noChangeArrowheads="1"/>
                </p:cNvSpPr>
                <p:nvPr/>
              </p:nvSpPr>
              <p:spPr bwMode="auto">
                <a:xfrm>
                  <a:off x="2447" y="900"/>
                  <a:ext cx="2" cy="126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5" name="Rectangle 4085"/>
                <p:cNvSpPr>
                  <a:spLocks noChangeArrowheads="1"/>
                </p:cNvSpPr>
                <p:nvPr/>
              </p:nvSpPr>
              <p:spPr bwMode="auto">
                <a:xfrm>
                  <a:off x="2449" y="900"/>
                  <a:ext cx="2" cy="126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6" name="Rectangle 4086"/>
                <p:cNvSpPr>
                  <a:spLocks noChangeArrowheads="1"/>
                </p:cNvSpPr>
                <p:nvPr/>
              </p:nvSpPr>
              <p:spPr bwMode="auto">
                <a:xfrm>
                  <a:off x="2451" y="900"/>
                  <a:ext cx="2" cy="126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7" name="Rectangle 4087"/>
                <p:cNvSpPr>
                  <a:spLocks noChangeArrowheads="1"/>
                </p:cNvSpPr>
                <p:nvPr/>
              </p:nvSpPr>
              <p:spPr bwMode="auto">
                <a:xfrm>
                  <a:off x="2453" y="900"/>
                  <a:ext cx="2" cy="126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8" name="Rectangle 4088"/>
                <p:cNvSpPr>
                  <a:spLocks noChangeArrowheads="1"/>
                </p:cNvSpPr>
                <p:nvPr/>
              </p:nvSpPr>
              <p:spPr bwMode="auto">
                <a:xfrm>
                  <a:off x="2455" y="900"/>
                  <a:ext cx="3" cy="126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09" name="Rectangle 4089"/>
                <p:cNvSpPr>
                  <a:spLocks noChangeArrowheads="1"/>
                </p:cNvSpPr>
                <p:nvPr/>
              </p:nvSpPr>
              <p:spPr bwMode="auto">
                <a:xfrm>
                  <a:off x="2458" y="900"/>
                  <a:ext cx="3" cy="126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0" name="Rectangle 4090"/>
                <p:cNvSpPr>
                  <a:spLocks noChangeArrowheads="1"/>
                </p:cNvSpPr>
                <p:nvPr/>
              </p:nvSpPr>
              <p:spPr bwMode="auto">
                <a:xfrm>
                  <a:off x="2461" y="900"/>
                  <a:ext cx="2" cy="126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1" name="Rectangle 4091"/>
                <p:cNvSpPr>
                  <a:spLocks noChangeArrowheads="1"/>
                </p:cNvSpPr>
                <p:nvPr/>
              </p:nvSpPr>
              <p:spPr bwMode="auto">
                <a:xfrm>
                  <a:off x="2463" y="900"/>
                  <a:ext cx="2" cy="126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2" name="Rectangle 4092"/>
                <p:cNvSpPr>
                  <a:spLocks noChangeArrowheads="1"/>
                </p:cNvSpPr>
                <p:nvPr/>
              </p:nvSpPr>
              <p:spPr bwMode="auto">
                <a:xfrm>
                  <a:off x="2465" y="900"/>
                  <a:ext cx="2" cy="126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3" name="Rectangle 4093"/>
                <p:cNvSpPr>
                  <a:spLocks noChangeArrowheads="1"/>
                </p:cNvSpPr>
                <p:nvPr/>
              </p:nvSpPr>
              <p:spPr bwMode="auto">
                <a:xfrm>
                  <a:off x="2467" y="900"/>
                  <a:ext cx="2" cy="126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4" name="Rectangle 4094"/>
                <p:cNvSpPr>
                  <a:spLocks noChangeArrowheads="1"/>
                </p:cNvSpPr>
                <p:nvPr/>
              </p:nvSpPr>
              <p:spPr bwMode="auto">
                <a:xfrm>
                  <a:off x="2469" y="900"/>
                  <a:ext cx="2" cy="126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5" name="Rectangle 4095"/>
                <p:cNvSpPr>
                  <a:spLocks noChangeArrowheads="1"/>
                </p:cNvSpPr>
                <p:nvPr/>
              </p:nvSpPr>
              <p:spPr bwMode="auto">
                <a:xfrm>
                  <a:off x="2471" y="900"/>
                  <a:ext cx="2" cy="126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6" name="Rectangle 4096"/>
                <p:cNvSpPr>
                  <a:spLocks noChangeArrowheads="1"/>
                </p:cNvSpPr>
                <p:nvPr/>
              </p:nvSpPr>
              <p:spPr bwMode="auto">
                <a:xfrm>
                  <a:off x="2473" y="900"/>
                  <a:ext cx="2" cy="126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7" name="Rectangle 4097"/>
                <p:cNvSpPr>
                  <a:spLocks noChangeArrowheads="1"/>
                </p:cNvSpPr>
                <p:nvPr/>
              </p:nvSpPr>
              <p:spPr bwMode="auto">
                <a:xfrm>
                  <a:off x="2475" y="900"/>
                  <a:ext cx="2" cy="126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8" name="Rectangle 4098"/>
                <p:cNvSpPr>
                  <a:spLocks noChangeArrowheads="1"/>
                </p:cNvSpPr>
                <p:nvPr/>
              </p:nvSpPr>
              <p:spPr bwMode="auto">
                <a:xfrm>
                  <a:off x="2477" y="900"/>
                  <a:ext cx="2" cy="126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19" name="Rectangle 4099"/>
                <p:cNvSpPr>
                  <a:spLocks noChangeArrowheads="1"/>
                </p:cNvSpPr>
                <p:nvPr/>
              </p:nvSpPr>
              <p:spPr bwMode="auto">
                <a:xfrm>
                  <a:off x="2479" y="900"/>
                  <a:ext cx="2" cy="126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0" name="Rectangle 4100"/>
                <p:cNvSpPr>
                  <a:spLocks noChangeArrowheads="1"/>
                </p:cNvSpPr>
                <p:nvPr/>
              </p:nvSpPr>
              <p:spPr bwMode="auto">
                <a:xfrm>
                  <a:off x="2481" y="900"/>
                  <a:ext cx="2" cy="126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1" name="Rectangle 4101"/>
                <p:cNvSpPr>
                  <a:spLocks noChangeArrowheads="1"/>
                </p:cNvSpPr>
                <p:nvPr/>
              </p:nvSpPr>
              <p:spPr bwMode="auto">
                <a:xfrm>
                  <a:off x="2483" y="900"/>
                  <a:ext cx="2" cy="126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2" name="Rectangle 4102"/>
                <p:cNvSpPr>
                  <a:spLocks noChangeArrowheads="1"/>
                </p:cNvSpPr>
                <p:nvPr/>
              </p:nvSpPr>
              <p:spPr bwMode="auto">
                <a:xfrm>
                  <a:off x="2485" y="900"/>
                  <a:ext cx="2" cy="126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3" name="Rectangle 4103"/>
                <p:cNvSpPr>
                  <a:spLocks noChangeArrowheads="1"/>
                </p:cNvSpPr>
                <p:nvPr/>
              </p:nvSpPr>
              <p:spPr bwMode="auto">
                <a:xfrm>
                  <a:off x="2487" y="900"/>
                  <a:ext cx="2" cy="126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4" name="Rectangle 4104"/>
                <p:cNvSpPr>
                  <a:spLocks noChangeArrowheads="1"/>
                </p:cNvSpPr>
                <p:nvPr/>
              </p:nvSpPr>
              <p:spPr bwMode="auto">
                <a:xfrm>
                  <a:off x="2489" y="900"/>
                  <a:ext cx="1" cy="126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5" name="Rectangle 4105"/>
                <p:cNvSpPr>
                  <a:spLocks noChangeArrowheads="1"/>
                </p:cNvSpPr>
                <p:nvPr/>
              </p:nvSpPr>
              <p:spPr bwMode="auto">
                <a:xfrm>
                  <a:off x="2490" y="900"/>
                  <a:ext cx="2" cy="126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6" name="Rectangle 4106"/>
                <p:cNvSpPr>
                  <a:spLocks noChangeArrowheads="1"/>
                </p:cNvSpPr>
                <p:nvPr/>
              </p:nvSpPr>
              <p:spPr bwMode="auto">
                <a:xfrm>
                  <a:off x="2492" y="900"/>
                  <a:ext cx="2" cy="126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7" name="Rectangle 4107"/>
                <p:cNvSpPr>
                  <a:spLocks noChangeArrowheads="1"/>
                </p:cNvSpPr>
                <p:nvPr/>
              </p:nvSpPr>
              <p:spPr bwMode="auto">
                <a:xfrm>
                  <a:off x="2494" y="900"/>
                  <a:ext cx="2" cy="126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8" name="Rectangle 4108"/>
                <p:cNvSpPr>
                  <a:spLocks noChangeArrowheads="1"/>
                </p:cNvSpPr>
                <p:nvPr/>
              </p:nvSpPr>
              <p:spPr bwMode="auto">
                <a:xfrm>
                  <a:off x="2496" y="900"/>
                  <a:ext cx="1" cy="126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29" name="Rectangle 4109"/>
                <p:cNvSpPr>
                  <a:spLocks noChangeArrowheads="1"/>
                </p:cNvSpPr>
                <p:nvPr/>
              </p:nvSpPr>
              <p:spPr bwMode="auto">
                <a:xfrm>
                  <a:off x="2497" y="900"/>
                  <a:ext cx="3" cy="126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0" name="Rectangle 4110"/>
                <p:cNvSpPr>
                  <a:spLocks noChangeArrowheads="1"/>
                </p:cNvSpPr>
                <p:nvPr/>
              </p:nvSpPr>
              <p:spPr bwMode="auto">
                <a:xfrm>
                  <a:off x="2500" y="900"/>
                  <a:ext cx="1" cy="126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1" name="Rectangle 4111"/>
                <p:cNvSpPr>
                  <a:spLocks noChangeArrowheads="1"/>
                </p:cNvSpPr>
                <p:nvPr/>
              </p:nvSpPr>
              <p:spPr bwMode="auto">
                <a:xfrm>
                  <a:off x="2501" y="900"/>
                  <a:ext cx="2" cy="126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2" name="Rectangle 4112"/>
                <p:cNvSpPr>
                  <a:spLocks noChangeArrowheads="1"/>
                </p:cNvSpPr>
                <p:nvPr/>
              </p:nvSpPr>
              <p:spPr bwMode="auto">
                <a:xfrm>
                  <a:off x="2503" y="900"/>
                  <a:ext cx="2" cy="126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3" name="Rectangle 4113"/>
                <p:cNvSpPr>
                  <a:spLocks noChangeArrowheads="1"/>
                </p:cNvSpPr>
                <p:nvPr/>
              </p:nvSpPr>
              <p:spPr bwMode="auto">
                <a:xfrm>
                  <a:off x="2505" y="900"/>
                  <a:ext cx="2" cy="126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4" name="Rectangle 4114"/>
                <p:cNvSpPr>
                  <a:spLocks noChangeArrowheads="1"/>
                </p:cNvSpPr>
                <p:nvPr/>
              </p:nvSpPr>
              <p:spPr bwMode="auto">
                <a:xfrm>
                  <a:off x="2507" y="900"/>
                  <a:ext cx="1" cy="126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5" name="Rectangle 4115"/>
                <p:cNvSpPr>
                  <a:spLocks noChangeArrowheads="1"/>
                </p:cNvSpPr>
                <p:nvPr/>
              </p:nvSpPr>
              <p:spPr bwMode="auto">
                <a:xfrm>
                  <a:off x="2508" y="900"/>
                  <a:ext cx="1" cy="126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6" name="Rectangle 4116"/>
                <p:cNvSpPr>
                  <a:spLocks noChangeArrowheads="1"/>
                </p:cNvSpPr>
                <p:nvPr/>
              </p:nvSpPr>
              <p:spPr bwMode="auto">
                <a:xfrm>
                  <a:off x="2509" y="900"/>
                  <a:ext cx="2" cy="126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7" name="Rectangle 4117"/>
                <p:cNvSpPr>
                  <a:spLocks noChangeArrowheads="1"/>
                </p:cNvSpPr>
                <p:nvPr/>
              </p:nvSpPr>
              <p:spPr bwMode="auto">
                <a:xfrm>
                  <a:off x="2511" y="900"/>
                  <a:ext cx="2" cy="126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8" name="Rectangle 4118"/>
                <p:cNvSpPr>
                  <a:spLocks noChangeArrowheads="1"/>
                </p:cNvSpPr>
                <p:nvPr/>
              </p:nvSpPr>
              <p:spPr bwMode="auto">
                <a:xfrm>
                  <a:off x="2513" y="900"/>
                  <a:ext cx="1" cy="126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39" name="Rectangle 4119"/>
                <p:cNvSpPr>
                  <a:spLocks noChangeArrowheads="1"/>
                </p:cNvSpPr>
                <p:nvPr/>
              </p:nvSpPr>
              <p:spPr bwMode="auto">
                <a:xfrm>
                  <a:off x="2514" y="900"/>
                  <a:ext cx="2" cy="126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0" name="Rectangle 4120"/>
                <p:cNvSpPr>
                  <a:spLocks noChangeArrowheads="1"/>
                </p:cNvSpPr>
                <p:nvPr/>
              </p:nvSpPr>
              <p:spPr bwMode="auto">
                <a:xfrm>
                  <a:off x="2516" y="900"/>
                  <a:ext cx="1" cy="126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1" name="Rectangle 4121"/>
                <p:cNvSpPr>
                  <a:spLocks noChangeArrowheads="1"/>
                </p:cNvSpPr>
                <p:nvPr/>
              </p:nvSpPr>
              <p:spPr bwMode="auto">
                <a:xfrm>
                  <a:off x="2517" y="900"/>
                  <a:ext cx="2" cy="126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2" name="Rectangle 4122"/>
                <p:cNvSpPr>
                  <a:spLocks noChangeArrowheads="1"/>
                </p:cNvSpPr>
                <p:nvPr/>
              </p:nvSpPr>
              <p:spPr bwMode="auto">
                <a:xfrm>
                  <a:off x="2519" y="900"/>
                  <a:ext cx="2" cy="126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3" name="Rectangle 4123"/>
                <p:cNvSpPr>
                  <a:spLocks noChangeArrowheads="1"/>
                </p:cNvSpPr>
                <p:nvPr/>
              </p:nvSpPr>
              <p:spPr bwMode="auto">
                <a:xfrm>
                  <a:off x="2521" y="900"/>
                  <a:ext cx="1" cy="126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4" name="Rectangle 4124"/>
                <p:cNvSpPr>
                  <a:spLocks noChangeArrowheads="1"/>
                </p:cNvSpPr>
                <p:nvPr/>
              </p:nvSpPr>
              <p:spPr bwMode="auto">
                <a:xfrm>
                  <a:off x="2522" y="900"/>
                  <a:ext cx="2" cy="126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5" name="Rectangle 4125"/>
                <p:cNvSpPr>
                  <a:spLocks noChangeArrowheads="1"/>
                </p:cNvSpPr>
                <p:nvPr/>
              </p:nvSpPr>
              <p:spPr bwMode="auto">
                <a:xfrm>
                  <a:off x="2524" y="900"/>
                  <a:ext cx="1" cy="126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6" name="Rectangle 4126"/>
                <p:cNvSpPr>
                  <a:spLocks noChangeArrowheads="1"/>
                </p:cNvSpPr>
                <p:nvPr/>
              </p:nvSpPr>
              <p:spPr bwMode="auto">
                <a:xfrm>
                  <a:off x="2525" y="900"/>
                  <a:ext cx="2" cy="126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7" name="Rectangle 4127"/>
                <p:cNvSpPr>
                  <a:spLocks noChangeArrowheads="1"/>
                </p:cNvSpPr>
                <p:nvPr/>
              </p:nvSpPr>
              <p:spPr bwMode="auto">
                <a:xfrm>
                  <a:off x="2527" y="900"/>
                  <a:ext cx="1" cy="126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8" name="Rectangle 4128"/>
                <p:cNvSpPr>
                  <a:spLocks noChangeArrowheads="1"/>
                </p:cNvSpPr>
                <p:nvPr/>
              </p:nvSpPr>
              <p:spPr bwMode="auto">
                <a:xfrm>
                  <a:off x="2528" y="900"/>
                  <a:ext cx="2" cy="126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49" name="Rectangle 4129"/>
                <p:cNvSpPr>
                  <a:spLocks noChangeArrowheads="1"/>
                </p:cNvSpPr>
                <p:nvPr/>
              </p:nvSpPr>
              <p:spPr bwMode="auto">
                <a:xfrm>
                  <a:off x="2530" y="900"/>
                  <a:ext cx="1" cy="126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0" name="Rectangle 4130"/>
                <p:cNvSpPr>
                  <a:spLocks noChangeArrowheads="1"/>
                </p:cNvSpPr>
                <p:nvPr/>
              </p:nvSpPr>
              <p:spPr bwMode="auto">
                <a:xfrm>
                  <a:off x="2531" y="900"/>
                  <a:ext cx="2" cy="126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1" name="Rectangle 4131"/>
                <p:cNvSpPr>
                  <a:spLocks noChangeArrowheads="1"/>
                </p:cNvSpPr>
                <p:nvPr/>
              </p:nvSpPr>
              <p:spPr bwMode="auto">
                <a:xfrm>
                  <a:off x="2533" y="900"/>
                  <a:ext cx="2" cy="126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2" name="Rectangle 4132"/>
                <p:cNvSpPr>
                  <a:spLocks noChangeArrowheads="1"/>
                </p:cNvSpPr>
                <p:nvPr/>
              </p:nvSpPr>
              <p:spPr bwMode="auto">
                <a:xfrm>
                  <a:off x="2535" y="900"/>
                  <a:ext cx="1" cy="126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3" name="Rectangle 4133"/>
                <p:cNvSpPr>
                  <a:spLocks noChangeArrowheads="1"/>
                </p:cNvSpPr>
                <p:nvPr/>
              </p:nvSpPr>
              <p:spPr bwMode="auto">
                <a:xfrm>
                  <a:off x="2536" y="900"/>
                  <a:ext cx="2" cy="126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4" name="Rectangle 4134"/>
                <p:cNvSpPr>
                  <a:spLocks noChangeArrowheads="1"/>
                </p:cNvSpPr>
                <p:nvPr/>
              </p:nvSpPr>
              <p:spPr bwMode="auto">
                <a:xfrm>
                  <a:off x="2538" y="900"/>
                  <a:ext cx="1" cy="126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5" name="Rectangle 4135"/>
                <p:cNvSpPr>
                  <a:spLocks noChangeArrowheads="1"/>
                </p:cNvSpPr>
                <p:nvPr/>
              </p:nvSpPr>
              <p:spPr bwMode="auto">
                <a:xfrm>
                  <a:off x="2539" y="900"/>
                  <a:ext cx="2" cy="126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6" name="Rectangle 4136"/>
                <p:cNvSpPr>
                  <a:spLocks noChangeArrowheads="1"/>
                </p:cNvSpPr>
                <p:nvPr/>
              </p:nvSpPr>
              <p:spPr bwMode="auto">
                <a:xfrm>
                  <a:off x="2541" y="900"/>
                  <a:ext cx="1" cy="126"/>
                </a:xfrm>
                <a:prstGeom prst="rect">
                  <a:avLst/>
                </a:prstGeom>
                <a:solidFill>
                  <a:srgbClr val="96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7" name="Rectangle 4137"/>
                <p:cNvSpPr>
                  <a:spLocks noChangeArrowheads="1"/>
                </p:cNvSpPr>
                <p:nvPr/>
              </p:nvSpPr>
              <p:spPr bwMode="auto">
                <a:xfrm>
                  <a:off x="2542" y="900"/>
                  <a:ext cx="1" cy="126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8" name="Rectangle 4138"/>
                <p:cNvSpPr>
                  <a:spLocks noChangeArrowheads="1"/>
                </p:cNvSpPr>
                <p:nvPr/>
              </p:nvSpPr>
              <p:spPr bwMode="auto">
                <a:xfrm>
                  <a:off x="2543" y="900"/>
                  <a:ext cx="2" cy="126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59" name="Rectangle 4139"/>
                <p:cNvSpPr>
                  <a:spLocks noChangeArrowheads="1"/>
                </p:cNvSpPr>
                <p:nvPr/>
              </p:nvSpPr>
              <p:spPr bwMode="auto">
                <a:xfrm>
                  <a:off x="2545" y="900"/>
                  <a:ext cx="2" cy="126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60" name="Rectangle 4140"/>
                <p:cNvSpPr>
                  <a:spLocks noChangeArrowheads="1"/>
                </p:cNvSpPr>
                <p:nvPr/>
              </p:nvSpPr>
              <p:spPr bwMode="auto">
                <a:xfrm>
                  <a:off x="2547" y="900"/>
                  <a:ext cx="1" cy="126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461" name="Rectangle 4141"/>
                <p:cNvSpPr>
                  <a:spLocks noChangeArrowheads="1"/>
                </p:cNvSpPr>
                <p:nvPr/>
              </p:nvSpPr>
              <p:spPr bwMode="auto">
                <a:xfrm>
                  <a:off x="2548" y="900"/>
                  <a:ext cx="1" cy="126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463" name="Rectangle 4143"/>
              <p:cNvSpPr>
                <a:spLocks noChangeArrowheads="1"/>
              </p:cNvSpPr>
              <p:nvPr/>
            </p:nvSpPr>
            <p:spPr bwMode="auto">
              <a:xfrm>
                <a:off x="2549" y="900"/>
                <a:ext cx="2" cy="126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64" name="Rectangle 4144"/>
              <p:cNvSpPr>
                <a:spLocks noChangeArrowheads="1"/>
              </p:cNvSpPr>
              <p:nvPr/>
            </p:nvSpPr>
            <p:spPr bwMode="auto">
              <a:xfrm>
                <a:off x="2551" y="900"/>
                <a:ext cx="2" cy="12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65" name="Rectangle 4145"/>
              <p:cNvSpPr>
                <a:spLocks noChangeArrowheads="1"/>
              </p:cNvSpPr>
              <p:nvPr/>
            </p:nvSpPr>
            <p:spPr bwMode="auto">
              <a:xfrm>
                <a:off x="2553" y="900"/>
                <a:ext cx="1" cy="126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66" name="Rectangle 4146"/>
              <p:cNvSpPr>
                <a:spLocks noChangeArrowheads="1"/>
              </p:cNvSpPr>
              <p:nvPr/>
            </p:nvSpPr>
            <p:spPr bwMode="auto">
              <a:xfrm>
                <a:off x="2554" y="900"/>
                <a:ext cx="2" cy="126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67" name="Rectangle 4147"/>
              <p:cNvSpPr>
                <a:spLocks noChangeArrowheads="1"/>
              </p:cNvSpPr>
              <p:nvPr/>
            </p:nvSpPr>
            <p:spPr bwMode="auto">
              <a:xfrm>
                <a:off x="2556" y="900"/>
                <a:ext cx="2" cy="126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68" name="Rectangle 4148"/>
              <p:cNvSpPr>
                <a:spLocks noChangeArrowheads="1"/>
              </p:cNvSpPr>
              <p:nvPr/>
            </p:nvSpPr>
            <p:spPr bwMode="auto">
              <a:xfrm>
                <a:off x="2558" y="900"/>
                <a:ext cx="1" cy="126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69" name="Rectangle 4149"/>
              <p:cNvSpPr>
                <a:spLocks noChangeArrowheads="1"/>
              </p:cNvSpPr>
              <p:nvPr/>
            </p:nvSpPr>
            <p:spPr bwMode="auto">
              <a:xfrm>
                <a:off x="2559" y="900"/>
                <a:ext cx="1" cy="126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0" name="Rectangle 4150"/>
              <p:cNvSpPr>
                <a:spLocks noChangeArrowheads="1"/>
              </p:cNvSpPr>
              <p:nvPr/>
            </p:nvSpPr>
            <p:spPr bwMode="auto">
              <a:xfrm>
                <a:off x="2560" y="900"/>
                <a:ext cx="1" cy="126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1" name="Rectangle 4151"/>
              <p:cNvSpPr>
                <a:spLocks noChangeArrowheads="1"/>
              </p:cNvSpPr>
              <p:nvPr/>
            </p:nvSpPr>
            <p:spPr bwMode="auto">
              <a:xfrm>
                <a:off x="2561" y="900"/>
                <a:ext cx="2" cy="126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2" name="Rectangle 4152"/>
              <p:cNvSpPr>
                <a:spLocks noChangeArrowheads="1"/>
              </p:cNvSpPr>
              <p:nvPr/>
            </p:nvSpPr>
            <p:spPr bwMode="auto">
              <a:xfrm>
                <a:off x="2563" y="900"/>
                <a:ext cx="2" cy="126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3" name="Rectangle 4153"/>
              <p:cNvSpPr>
                <a:spLocks noChangeArrowheads="1"/>
              </p:cNvSpPr>
              <p:nvPr/>
            </p:nvSpPr>
            <p:spPr bwMode="auto">
              <a:xfrm>
                <a:off x="2565" y="900"/>
                <a:ext cx="1" cy="126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4" name="Rectangle 4154"/>
              <p:cNvSpPr>
                <a:spLocks noChangeArrowheads="1"/>
              </p:cNvSpPr>
              <p:nvPr/>
            </p:nvSpPr>
            <p:spPr bwMode="auto">
              <a:xfrm>
                <a:off x="2566" y="900"/>
                <a:ext cx="2" cy="126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5" name="Rectangle 4155"/>
              <p:cNvSpPr>
                <a:spLocks noChangeArrowheads="1"/>
              </p:cNvSpPr>
              <p:nvPr/>
            </p:nvSpPr>
            <p:spPr bwMode="auto">
              <a:xfrm>
                <a:off x="2568" y="900"/>
                <a:ext cx="2" cy="126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6" name="Rectangle 4156"/>
              <p:cNvSpPr>
                <a:spLocks noChangeArrowheads="1"/>
              </p:cNvSpPr>
              <p:nvPr/>
            </p:nvSpPr>
            <p:spPr bwMode="auto">
              <a:xfrm>
                <a:off x="2570" y="900"/>
                <a:ext cx="1" cy="126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7" name="Rectangle 4157"/>
              <p:cNvSpPr>
                <a:spLocks noChangeArrowheads="1"/>
              </p:cNvSpPr>
              <p:nvPr/>
            </p:nvSpPr>
            <p:spPr bwMode="auto">
              <a:xfrm>
                <a:off x="2571" y="900"/>
                <a:ext cx="1" cy="126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8" name="Rectangle 4158"/>
              <p:cNvSpPr>
                <a:spLocks noChangeArrowheads="1"/>
              </p:cNvSpPr>
              <p:nvPr/>
            </p:nvSpPr>
            <p:spPr bwMode="auto">
              <a:xfrm>
                <a:off x="2572" y="900"/>
                <a:ext cx="2" cy="126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79" name="Rectangle 4159"/>
              <p:cNvSpPr>
                <a:spLocks noChangeArrowheads="1"/>
              </p:cNvSpPr>
              <p:nvPr/>
            </p:nvSpPr>
            <p:spPr bwMode="auto">
              <a:xfrm>
                <a:off x="2574" y="900"/>
                <a:ext cx="2" cy="126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0" name="Rectangle 4160"/>
              <p:cNvSpPr>
                <a:spLocks noChangeArrowheads="1"/>
              </p:cNvSpPr>
              <p:nvPr/>
            </p:nvSpPr>
            <p:spPr bwMode="auto">
              <a:xfrm>
                <a:off x="2576" y="900"/>
                <a:ext cx="1" cy="126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1" name="Rectangle 4161"/>
              <p:cNvSpPr>
                <a:spLocks noChangeArrowheads="1"/>
              </p:cNvSpPr>
              <p:nvPr/>
            </p:nvSpPr>
            <p:spPr bwMode="auto">
              <a:xfrm>
                <a:off x="2577" y="900"/>
                <a:ext cx="1" cy="126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2" name="Rectangle 4162"/>
              <p:cNvSpPr>
                <a:spLocks noChangeArrowheads="1"/>
              </p:cNvSpPr>
              <p:nvPr/>
            </p:nvSpPr>
            <p:spPr bwMode="auto">
              <a:xfrm>
                <a:off x="2578" y="900"/>
                <a:ext cx="2" cy="126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3" name="Rectangle 4163"/>
              <p:cNvSpPr>
                <a:spLocks noChangeArrowheads="1"/>
              </p:cNvSpPr>
              <p:nvPr/>
            </p:nvSpPr>
            <p:spPr bwMode="auto">
              <a:xfrm>
                <a:off x="2580" y="900"/>
                <a:ext cx="1" cy="126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4" name="Rectangle 4164"/>
              <p:cNvSpPr>
                <a:spLocks noChangeArrowheads="1"/>
              </p:cNvSpPr>
              <p:nvPr/>
            </p:nvSpPr>
            <p:spPr bwMode="auto">
              <a:xfrm>
                <a:off x="2581" y="900"/>
                <a:ext cx="2" cy="126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5" name="Rectangle 4165"/>
              <p:cNvSpPr>
                <a:spLocks noChangeArrowheads="1"/>
              </p:cNvSpPr>
              <p:nvPr/>
            </p:nvSpPr>
            <p:spPr bwMode="auto">
              <a:xfrm>
                <a:off x="2583" y="900"/>
                <a:ext cx="2" cy="12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6" name="Rectangle 4166"/>
              <p:cNvSpPr>
                <a:spLocks noChangeArrowheads="1"/>
              </p:cNvSpPr>
              <p:nvPr/>
            </p:nvSpPr>
            <p:spPr bwMode="auto">
              <a:xfrm>
                <a:off x="2585" y="900"/>
                <a:ext cx="1" cy="126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7" name="Rectangle 4167"/>
              <p:cNvSpPr>
                <a:spLocks noChangeArrowheads="1"/>
              </p:cNvSpPr>
              <p:nvPr/>
            </p:nvSpPr>
            <p:spPr bwMode="auto">
              <a:xfrm>
                <a:off x="2586" y="900"/>
                <a:ext cx="2" cy="126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8" name="Rectangle 4168"/>
              <p:cNvSpPr>
                <a:spLocks noChangeArrowheads="1"/>
              </p:cNvSpPr>
              <p:nvPr/>
            </p:nvSpPr>
            <p:spPr bwMode="auto">
              <a:xfrm>
                <a:off x="2588" y="900"/>
                <a:ext cx="1" cy="126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89" name="Rectangle 4169"/>
              <p:cNvSpPr>
                <a:spLocks noChangeArrowheads="1"/>
              </p:cNvSpPr>
              <p:nvPr/>
            </p:nvSpPr>
            <p:spPr bwMode="auto">
              <a:xfrm>
                <a:off x="2589" y="900"/>
                <a:ext cx="2" cy="126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0" name="Rectangle 4170"/>
              <p:cNvSpPr>
                <a:spLocks noChangeArrowheads="1"/>
              </p:cNvSpPr>
              <p:nvPr/>
            </p:nvSpPr>
            <p:spPr bwMode="auto">
              <a:xfrm>
                <a:off x="2591" y="900"/>
                <a:ext cx="1" cy="126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1" name="Rectangle 4171"/>
              <p:cNvSpPr>
                <a:spLocks noChangeArrowheads="1"/>
              </p:cNvSpPr>
              <p:nvPr/>
            </p:nvSpPr>
            <p:spPr bwMode="auto">
              <a:xfrm>
                <a:off x="2592" y="900"/>
                <a:ext cx="2" cy="126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2" name="Rectangle 4172"/>
              <p:cNvSpPr>
                <a:spLocks noChangeArrowheads="1"/>
              </p:cNvSpPr>
              <p:nvPr/>
            </p:nvSpPr>
            <p:spPr bwMode="auto">
              <a:xfrm>
                <a:off x="2594" y="900"/>
                <a:ext cx="1" cy="126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3" name="Rectangle 4173"/>
              <p:cNvSpPr>
                <a:spLocks noChangeArrowheads="1"/>
              </p:cNvSpPr>
              <p:nvPr/>
            </p:nvSpPr>
            <p:spPr bwMode="auto">
              <a:xfrm>
                <a:off x="2595" y="900"/>
                <a:ext cx="2" cy="126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4" name="Rectangle 4174"/>
              <p:cNvSpPr>
                <a:spLocks noChangeArrowheads="1"/>
              </p:cNvSpPr>
              <p:nvPr/>
            </p:nvSpPr>
            <p:spPr bwMode="auto">
              <a:xfrm>
                <a:off x="2597" y="900"/>
                <a:ext cx="1" cy="126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5" name="Rectangle 4175"/>
              <p:cNvSpPr>
                <a:spLocks noChangeArrowheads="1"/>
              </p:cNvSpPr>
              <p:nvPr/>
            </p:nvSpPr>
            <p:spPr bwMode="auto">
              <a:xfrm>
                <a:off x="2598" y="900"/>
                <a:ext cx="2" cy="12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6" name="Rectangle 4176"/>
              <p:cNvSpPr>
                <a:spLocks noChangeArrowheads="1"/>
              </p:cNvSpPr>
              <p:nvPr/>
            </p:nvSpPr>
            <p:spPr bwMode="auto">
              <a:xfrm>
                <a:off x="2600" y="900"/>
                <a:ext cx="2" cy="12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7" name="Rectangle 4177"/>
              <p:cNvSpPr>
                <a:spLocks noChangeArrowheads="1"/>
              </p:cNvSpPr>
              <p:nvPr/>
            </p:nvSpPr>
            <p:spPr bwMode="auto">
              <a:xfrm>
                <a:off x="2602" y="900"/>
                <a:ext cx="1" cy="126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8" name="Rectangle 4178"/>
              <p:cNvSpPr>
                <a:spLocks noChangeArrowheads="1"/>
              </p:cNvSpPr>
              <p:nvPr/>
            </p:nvSpPr>
            <p:spPr bwMode="auto">
              <a:xfrm>
                <a:off x="2603" y="900"/>
                <a:ext cx="1" cy="126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499" name="Rectangle 4179"/>
              <p:cNvSpPr>
                <a:spLocks noChangeArrowheads="1"/>
              </p:cNvSpPr>
              <p:nvPr/>
            </p:nvSpPr>
            <p:spPr bwMode="auto">
              <a:xfrm>
                <a:off x="2604" y="900"/>
                <a:ext cx="2" cy="126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0" name="Rectangle 4180"/>
              <p:cNvSpPr>
                <a:spLocks noChangeArrowheads="1"/>
              </p:cNvSpPr>
              <p:nvPr/>
            </p:nvSpPr>
            <p:spPr bwMode="auto">
              <a:xfrm>
                <a:off x="2606" y="900"/>
                <a:ext cx="1" cy="126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1" name="Rectangle 4181"/>
              <p:cNvSpPr>
                <a:spLocks noChangeArrowheads="1"/>
              </p:cNvSpPr>
              <p:nvPr/>
            </p:nvSpPr>
            <p:spPr bwMode="auto">
              <a:xfrm>
                <a:off x="2607" y="900"/>
                <a:ext cx="1" cy="126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2" name="Rectangle 4182"/>
              <p:cNvSpPr>
                <a:spLocks noChangeArrowheads="1"/>
              </p:cNvSpPr>
              <p:nvPr/>
            </p:nvSpPr>
            <p:spPr bwMode="auto">
              <a:xfrm>
                <a:off x="2608" y="900"/>
                <a:ext cx="1" cy="126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3" name="Rectangle 4183"/>
              <p:cNvSpPr>
                <a:spLocks noChangeArrowheads="1"/>
              </p:cNvSpPr>
              <p:nvPr/>
            </p:nvSpPr>
            <p:spPr bwMode="auto">
              <a:xfrm>
                <a:off x="2609" y="900"/>
                <a:ext cx="1" cy="126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4" name="Rectangle 4184"/>
              <p:cNvSpPr>
                <a:spLocks noChangeArrowheads="1"/>
              </p:cNvSpPr>
              <p:nvPr/>
            </p:nvSpPr>
            <p:spPr bwMode="auto">
              <a:xfrm>
                <a:off x="2610" y="900"/>
                <a:ext cx="1" cy="126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5" name="Rectangle 4185"/>
              <p:cNvSpPr>
                <a:spLocks noChangeArrowheads="1"/>
              </p:cNvSpPr>
              <p:nvPr/>
            </p:nvSpPr>
            <p:spPr bwMode="auto">
              <a:xfrm>
                <a:off x="2611" y="900"/>
                <a:ext cx="2" cy="126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6" name="Rectangle 4186"/>
              <p:cNvSpPr>
                <a:spLocks noChangeArrowheads="1"/>
              </p:cNvSpPr>
              <p:nvPr/>
            </p:nvSpPr>
            <p:spPr bwMode="auto">
              <a:xfrm>
                <a:off x="2613" y="900"/>
                <a:ext cx="1" cy="126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7" name="Rectangle 4187"/>
              <p:cNvSpPr>
                <a:spLocks noChangeArrowheads="1"/>
              </p:cNvSpPr>
              <p:nvPr/>
            </p:nvSpPr>
            <p:spPr bwMode="auto">
              <a:xfrm>
                <a:off x="2613" y="900"/>
                <a:ext cx="1" cy="126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8" name="Rectangle 4188"/>
              <p:cNvSpPr>
                <a:spLocks noChangeArrowheads="1"/>
              </p:cNvSpPr>
              <p:nvPr/>
            </p:nvSpPr>
            <p:spPr bwMode="auto">
              <a:xfrm>
                <a:off x="2614" y="900"/>
                <a:ext cx="1" cy="126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09" name="Rectangle 4189"/>
              <p:cNvSpPr>
                <a:spLocks noChangeArrowheads="1"/>
              </p:cNvSpPr>
              <p:nvPr/>
            </p:nvSpPr>
            <p:spPr bwMode="auto">
              <a:xfrm>
                <a:off x="2615" y="900"/>
                <a:ext cx="1" cy="126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0" name="Rectangle 4190"/>
              <p:cNvSpPr>
                <a:spLocks noChangeArrowheads="1"/>
              </p:cNvSpPr>
              <p:nvPr/>
            </p:nvSpPr>
            <p:spPr bwMode="auto">
              <a:xfrm>
                <a:off x="2616" y="900"/>
                <a:ext cx="1" cy="126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1" name="Rectangle 4191"/>
              <p:cNvSpPr>
                <a:spLocks noChangeArrowheads="1"/>
              </p:cNvSpPr>
              <p:nvPr/>
            </p:nvSpPr>
            <p:spPr bwMode="auto">
              <a:xfrm>
                <a:off x="2617" y="900"/>
                <a:ext cx="1" cy="126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2" name="Rectangle 4192"/>
              <p:cNvSpPr>
                <a:spLocks noChangeArrowheads="1"/>
              </p:cNvSpPr>
              <p:nvPr/>
            </p:nvSpPr>
            <p:spPr bwMode="auto">
              <a:xfrm>
                <a:off x="2617" y="900"/>
                <a:ext cx="1" cy="126"/>
              </a:xfrm>
              <a:prstGeom prst="rect">
                <a:avLst/>
              </a:prstGeom>
              <a:solidFill>
                <a:srgbClr val="670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3" name="Rectangle 4193"/>
              <p:cNvSpPr>
                <a:spLocks noChangeArrowheads="1"/>
              </p:cNvSpPr>
              <p:nvPr/>
            </p:nvSpPr>
            <p:spPr bwMode="auto">
              <a:xfrm>
                <a:off x="2618" y="900"/>
                <a:ext cx="1" cy="126"/>
              </a:xfrm>
              <a:prstGeom prst="rect">
                <a:avLst/>
              </a:prstGeom>
              <a:solidFill>
                <a:srgbClr val="660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4" name="Rectangle 4194"/>
              <p:cNvSpPr>
                <a:spLocks noChangeArrowheads="1"/>
              </p:cNvSpPr>
              <p:nvPr/>
            </p:nvSpPr>
            <p:spPr bwMode="auto">
              <a:xfrm>
                <a:off x="2618" y="900"/>
                <a:ext cx="1" cy="126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5" name="Rectangle 4195"/>
              <p:cNvSpPr>
                <a:spLocks noChangeArrowheads="1"/>
              </p:cNvSpPr>
              <p:nvPr/>
            </p:nvSpPr>
            <p:spPr bwMode="auto">
              <a:xfrm>
                <a:off x="2103" y="900"/>
                <a:ext cx="516" cy="12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8674" name="Group 4354"/>
            <p:cNvGrpSpPr>
              <a:grpSpLocks/>
            </p:cNvGrpSpPr>
            <p:nvPr/>
          </p:nvGrpSpPr>
          <p:grpSpPr bwMode="auto">
            <a:xfrm>
              <a:off x="1603" y="1340"/>
              <a:ext cx="94" cy="91"/>
              <a:chOff x="2304" y="809"/>
              <a:chExt cx="94" cy="91"/>
            </a:xfrm>
          </p:grpSpPr>
          <p:sp>
            <p:nvSpPr>
              <p:cNvPr id="828517" name="Rectangle 4197"/>
              <p:cNvSpPr>
                <a:spLocks noChangeArrowheads="1"/>
              </p:cNvSpPr>
              <p:nvPr/>
            </p:nvSpPr>
            <p:spPr bwMode="auto">
              <a:xfrm>
                <a:off x="2304" y="809"/>
                <a:ext cx="1" cy="91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8" name="Rectangle 4198"/>
              <p:cNvSpPr>
                <a:spLocks noChangeArrowheads="1"/>
              </p:cNvSpPr>
              <p:nvPr/>
            </p:nvSpPr>
            <p:spPr bwMode="auto">
              <a:xfrm>
                <a:off x="2305" y="809"/>
                <a:ext cx="1" cy="91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19" name="Rectangle 4199"/>
              <p:cNvSpPr>
                <a:spLocks noChangeArrowheads="1"/>
              </p:cNvSpPr>
              <p:nvPr/>
            </p:nvSpPr>
            <p:spPr bwMode="auto">
              <a:xfrm>
                <a:off x="2305" y="809"/>
                <a:ext cx="1" cy="91"/>
              </a:xfrm>
              <a:prstGeom prst="rect">
                <a:avLst/>
              </a:prstGeom>
              <a:solidFill>
                <a:srgbClr val="68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0" name="Rectangle 4200"/>
              <p:cNvSpPr>
                <a:spLocks noChangeArrowheads="1"/>
              </p:cNvSpPr>
              <p:nvPr/>
            </p:nvSpPr>
            <p:spPr bwMode="auto">
              <a:xfrm>
                <a:off x="2306" y="809"/>
                <a:ext cx="1" cy="91"/>
              </a:xfrm>
              <a:prstGeom prst="rect">
                <a:avLst/>
              </a:prstGeom>
              <a:solidFill>
                <a:srgbClr val="681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1" name="Rectangle 4201"/>
              <p:cNvSpPr>
                <a:spLocks noChangeArrowheads="1"/>
              </p:cNvSpPr>
              <p:nvPr/>
            </p:nvSpPr>
            <p:spPr bwMode="auto">
              <a:xfrm>
                <a:off x="2306" y="809"/>
                <a:ext cx="1" cy="91"/>
              </a:xfrm>
              <a:prstGeom prst="rect">
                <a:avLst/>
              </a:prstGeom>
              <a:solidFill>
                <a:srgbClr val="692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2" name="Rectangle 4202"/>
              <p:cNvSpPr>
                <a:spLocks noChangeArrowheads="1"/>
              </p:cNvSpPr>
              <p:nvPr/>
            </p:nvSpPr>
            <p:spPr bwMode="auto">
              <a:xfrm>
                <a:off x="2307" y="809"/>
                <a:ext cx="1" cy="91"/>
              </a:xfrm>
              <a:prstGeom prst="rect">
                <a:avLst/>
              </a:prstGeom>
              <a:solidFill>
                <a:srgbClr val="6A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3" name="Rectangle 4203"/>
              <p:cNvSpPr>
                <a:spLocks noChangeArrowheads="1"/>
              </p:cNvSpPr>
              <p:nvPr/>
            </p:nvSpPr>
            <p:spPr bwMode="auto">
              <a:xfrm>
                <a:off x="2307" y="809"/>
                <a:ext cx="1" cy="91"/>
              </a:xfrm>
              <a:prstGeom prst="rect">
                <a:avLst/>
              </a:prstGeom>
              <a:solidFill>
                <a:srgbClr val="6C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4" name="Rectangle 4204"/>
              <p:cNvSpPr>
                <a:spLocks noChangeArrowheads="1"/>
              </p:cNvSpPr>
              <p:nvPr/>
            </p:nvSpPr>
            <p:spPr bwMode="auto">
              <a:xfrm>
                <a:off x="2308" y="809"/>
                <a:ext cx="1" cy="91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5" name="Rectangle 4205"/>
              <p:cNvSpPr>
                <a:spLocks noChangeArrowheads="1"/>
              </p:cNvSpPr>
              <p:nvPr/>
            </p:nvSpPr>
            <p:spPr bwMode="auto">
              <a:xfrm>
                <a:off x="2308" y="809"/>
                <a:ext cx="1" cy="91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6" name="Rectangle 4206"/>
              <p:cNvSpPr>
                <a:spLocks noChangeArrowheads="1"/>
              </p:cNvSpPr>
              <p:nvPr/>
            </p:nvSpPr>
            <p:spPr bwMode="auto">
              <a:xfrm>
                <a:off x="2309" y="809"/>
                <a:ext cx="1" cy="91"/>
              </a:xfrm>
              <a:prstGeom prst="rect">
                <a:avLst/>
              </a:prstGeom>
              <a:solidFill>
                <a:srgbClr val="70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7" name="Rectangle 4207"/>
              <p:cNvSpPr>
                <a:spLocks noChangeArrowheads="1"/>
              </p:cNvSpPr>
              <p:nvPr/>
            </p:nvSpPr>
            <p:spPr bwMode="auto">
              <a:xfrm>
                <a:off x="2309" y="809"/>
                <a:ext cx="1" cy="91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8" name="Rectangle 4208"/>
              <p:cNvSpPr>
                <a:spLocks noChangeArrowheads="1"/>
              </p:cNvSpPr>
              <p:nvPr/>
            </p:nvSpPr>
            <p:spPr bwMode="auto">
              <a:xfrm>
                <a:off x="2310" y="809"/>
                <a:ext cx="1" cy="91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29" name="Rectangle 4209"/>
              <p:cNvSpPr>
                <a:spLocks noChangeArrowheads="1"/>
              </p:cNvSpPr>
              <p:nvPr/>
            </p:nvSpPr>
            <p:spPr bwMode="auto">
              <a:xfrm>
                <a:off x="2310" y="809"/>
                <a:ext cx="1" cy="91"/>
              </a:xfrm>
              <a:prstGeom prst="rect">
                <a:avLst/>
              </a:prstGeom>
              <a:solidFill>
                <a:srgbClr val="74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0" name="Rectangle 4210"/>
              <p:cNvSpPr>
                <a:spLocks noChangeArrowheads="1"/>
              </p:cNvSpPr>
              <p:nvPr/>
            </p:nvSpPr>
            <p:spPr bwMode="auto">
              <a:xfrm>
                <a:off x="2311" y="809"/>
                <a:ext cx="1" cy="91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1" name="Rectangle 4211"/>
              <p:cNvSpPr>
                <a:spLocks noChangeArrowheads="1"/>
              </p:cNvSpPr>
              <p:nvPr/>
            </p:nvSpPr>
            <p:spPr bwMode="auto">
              <a:xfrm>
                <a:off x="2311" y="809"/>
                <a:ext cx="1" cy="91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2" name="Rectangle 4212"/>
              <p:cNvSpPr>
                <a:spLocks noChangeArrowheads="1"/>
              </p:cNvSpPr>
              <p:nvPr/>
            </p:nvSpPr>
            <p:spPr bwMode="auto">
              <a:xfrm>
                <a:off x="2311" y="809"/>
                <a:ext cx="1" cy="91"/>
              </a:xfrm>
              <a:prstGeom prst="rect">
                <a:avLst/>
              </a:prstGeom>
              <a:solidFill>
                <a:srgbClr val="79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3" name="Rectangle 4213"/>
              <p:cNvSpPr>
                <a:spLocks noChangeArrowheads="1"/>
              </p:cNvSpPr>
              <p:nvPr/>
            </p:nvSpPr>
            <p:spPr bwMode="auto">
              <a:xfrm>
                <a:off x="2312" y="809"/>
                <a:ext cx="1" cy="91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4" name="Rectangle 4214"/>
              <p:cNvSpPr>
                <a:spLocks noChangeArrowheads="1"/>
              </p:cNvSpPr>
              <p:nvPr/>
            </p:nvSpPr>
            <p:spPr bwMode="auto">
              <a:xfrm>
                <a:off x="2312" y="809"/>
                <a:ext cx="1" cy="91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5" name="Rectangle 4215"/>
              <p:cNvSpPr>
                <a:spLocks noChangeArrowheads="1"/>
              </p:cNvSpPr>
              <p:nvPr/>
            </p:nvSpPr>
            <p:spPr bwMode="auto">
              <a:xfrm>
                <a:off x="2313" y="809"/>
                <a:ext cx="1" cy="91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6" name="Rectangle 4216"/>
              <p:cNvSpPr>
                <a:spLocks noChangeArrowheads="1"/>
              </p:cNvSpPr>
              <p:nvPr/>
            </p:nvSpPr>
            <p:spPr bwMode="auto">
              <a:xfrm>
                <a:off x="2313" y="809"/>
                <a:ext cx="1" cy="91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7" name="Rectangle 4217"/>
              <p:cNvSpPr>
                <a:spLocks noChangeArrowheads="1"/>
              </p:cNvSpPr>
              <p:nvPr/>
            </p:nvSpPr>
            <p:spPr bwMode="auto">
              <a:xfrm>
                <a:off x="2314" y="809"/>
                <a:ext cx="1" cy="91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8" name="Rectangle 4218"/>
              <p:cNvSpPr>
                <a:spLocks noChangeArrowheads="1"/>
              </p:cNvSpPr>
              <p:nvPr/>
            </p:nvSpPr>
            <p:spPr bwMode="auto">
              <a:xfrm>
                <a:off x="2314" y="809"/>
                <a:ext cx="1" cy="91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39" name="Rectangle 4219"/>
              <p:cNvSpPr>
                <a:spLocks noChangeArrowheads="1"/>
              </p:cNvSpPr>
              <p:nvPr/>
            </p:nvSpPr>
            <p:spPr bwMode="auto">
              <a:xfrm>
                <a:off x="2315" y="809"/>
                <a:ext cx="1" cy="91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0" name="Rectangle 4220"/>
              <p:cNvSpPr>
                <a:spLocks noChangeArrowheads="1"/>
              </p:cNvSpPr>
              <p:nvPr/>
            </p:nvSpPr>
            <p:spPr bwMode="auto">
              <a:xfrm>
                <a:off x="2315" y="809"/>
                <a:ext cx="1" cy="91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1" name="Rectangle 4221"/>
              <p:cNvSpPr>
                <a:spLocks noChangeArrowheads="1"/>
              </p:cNvSpPr>
              <p:nvPr/>
            </p:nvSpPr>
            <p:spPr bwMode="auto">
              <a:xfrm>
                <a:off x="2316" y="809"/>
                <a:ext cx="1" cy="91"/>
              </a:xfrm>
              <a:prstGeom prst="rect">
                <a:avLst/>
              </a:prstGeom>
              <a:solidFill>
                <a:srgbClr val="8B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2" name="Rectangle 4222"/>
              <p:cNvSpPr>
                <a:spLocks noChangeArrowheads="1"/>
              </p:cNvSpPr>
              <p:nvPr/>
            </p:nvSpPr>
            <p:spPr bwMode="auto">
              <a:xfrm>
                <a:off x="2316" y="809"/>
                <a:ext cx="1" cy="91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3" name="Rectangle 4223"/>
              <p:cNvSpPr>
                <a:spLocks noChangeArrowheads="1"/>
              </p:cNvSpPr>
              <p:nvPr/>
            </p:nvSpPr>
            <p:spPr bwMode="auto">
              <a:xfrm>
                <a:off x="2317" y="809"/>
                <a:ext cx="1" cy="91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4" name="Rectangle 4224"/>
              <p:cNvSpPr>
                <a:spLocks noChangeArrowheads="1"/>
              </p:cNvSpPr>
              <p:nvPr/>
            </p:nvSpPr>
            <p:spPr bwMode="auto">
              <a:xfrm>
                <a:off x="2317" y="809"/>
                <a:ext cx="1" cy="91"/>
              </a:xfrm>
              <a:prstGeom prst="rect">
                <a:avLst/>
              </a:prstGeom>
              <a:solidFill>
                <a:srgbClr val="917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5" name="Rectangle 4225"/>
              <p:cNvSpPr>
                <a:spLocks noChangeArrowheads="1"/>
              </p:cNvSpPr>
              <p:nvPr/>
            </p:nvSpPr>
            <p:spPr bwMode="auto">
              <a:xfrm>
                <a:off x="2318" y="809"/>
                <a:ext cx="1" cy="91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6" name="Rectangle 4226"/>
              <p:cNvSpPr>
                <a:spLocks noChangeArrowheads="1"/>
              </p:cNvSpPr>
              <p:nvPr/>
            </p:nvSpPr>
            <p:spPr bwMode="auto">
              <a:xfrm>
                <a:off x="2318" y="809"/>
                <a:ext cx="1" cy="91"/>
              </a:xfrm>
              <a:prstGeom prst="rect">
                <a:avLst/>
              </a:prstGeom>
              <a:solidFill>
                <a:srgbClr val="96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7" name="Rectangle 4227"/>
              <p:cNvSpPr>
                <a:spLocks noChangeArrowheads="1"/>
              </p:cNvSpPr>
              <p:nvPr/>
            </p:nvSpPr>
            <p:spPr bwMode="auto">
              <a:xfrm>
                <a:off x="2319" y="809"/>
                <a:ext cx="1" cy="91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8" name="Rectangle 4228"/>
              <p:cNvSpPr>
                <a:spLocks noChangeArrowheads="1"/>
              </p:cNvSpPr>
              <p:nvPr/>
            </p:nvSpPr>
            <p:spPr bwMode="auto">
              <a:xfrm>
                <a:off x="2319" y="809"/>
                <a:ext cx="1" cy="91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49" name="Rectangle 4229"/>
              <p:cNvSpPr>
                <a:spLocks noChangeArrowheads="1"/>
              </p:cNvSpPr>
              <p:nvPr/>
            </p:nvSpPr>
            <p:spPr bwMode="auto">
              <a:xfrm>
                <a:off x="2320" y="809"/>
                <a:ext cx="1" cy="91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0" name="Rectangle 4230"/>
              <p:cNvSpPr>
                <a:spLocks noChangeArrowheads="1"/>
              </p:cNvSpPr>
              <p:nvPr/>
            </p:nvSpPr>
            <p:spPr bwMode="auto">
              <a:xfrm>
                <a:off x="2320" y="809"/>
                <a:ext cx="1" cy="91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1" name="Rectangle 4231"/>
              <p:cNvSpPr>
                <a:spLocks noChangeArrowheads="1"/>
              </p:cNvSpPr>
              <p:nvPr/>
            </p:nvSpPr>
            <p:spPr bwMode="auto">
              <a:xfrm>
                <a:off x="2321" y="809"/>
                <a:ext cx="1" cy="91"/>
              </a:xfrm>
              <a:prstGeom prst="rect">
                <a:avLst/>
              </a:prstGeom>
              <a:solidFill>
                <a:srgbClr val="A38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2" name="Rectangle 4232"/>
              <p:cNvSpPr>
                <a:spLocks noChangeArrowheads="1"/>
              </p:cNvSpPr>
              <p:nvPr/>
            </p:nvSpPr>
            <p:spPr bwMode="auto">
              <a:xfrm>
                <a:off x="2321" y="809"/>
                <a:ext cx="1" cy="91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3" name="Rectangle 4233"/>
              <p:cNvSpPr>
                <a:spLocks noChangeArrowheads="1"/>
              </p:cNvSpPr>
              <p:nvPr/>
            </p:nvSpPr>
            <p:spPr bwMode="auto">
              <a:xfrm>
                <a:off x="2322" y="809"/>
                <a:ext cx="1" cy="91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4" name="Rectangle 4234"/>
              <p:cNvSpPr>
                <a:spLocks noChangeArrowheads="1"/>
              </p:cNvSpPr>
              <p:nvPr/>
            </p:nvSpPr>
            <p:spPr bwMode="auto">
              <a:xfrm>
                <a:off x="2322" y="809"/>
                <a:ext cx="1" cy="91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5" name="Rectangle 4235"/>
              <p:cNvSpPr>
                <a:spLocks noChangeArrowheads="1"/>
              </p:cNvSpPr>
              <p:nvPr/>
            </p:nvSpPr>
            <p:spPr bwMode="auto">
              <a:xfrm>
                <a:off x="2323" y="809"/>
                <a:ext cx="1" cy="91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6" name="Rectangle 4236"/>
              <p:cNvSpPr>
                <a:spLocks noChangeArrowheads="1"/>
              </p:cNvSpPr>
              <p:nvPr/>
            </p:nvSpPr>
            <p:spPr bwMode="auto">
              <a:xfrm>
                <a:off x="2323" y="809"/>
                <a:ext cx="1" cy="91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7" name="Rectangle 4237"/>
              <p:cNvSpPr>
                <a:spLocks noChangeArrowheads="1"/>
              </p:cNvSpPr>
              <p:nvPr/>
            </p:nvSpPr>
            <p:spPr bwMode="auto">
              <a:xfrm>
                <a:off x="2324" y="809"/>
                <a:ext cx="1" cy="91"/>
              </a:xfrm>
              <a:prstGeom prst="rect">
                <a:avLst/>
              </a:prstGeom>
              <a:solidFill>
                <a:srgbClr val="B2A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8" name="Rectangle 4238"/>
              <p:cNvSpPr>
                <a:spLocks noChangeArrowheads="1"/>
              </p:cNvSpPr>
              <p:nvPr/>
            </p:nvSpPr>
            <p:spPr bwMode="auto">
              <a:xfrm>
                <a:off x="2324" y="809"/>
                <a:ext cx="1" cy="91"/>
              </a:xfrm>
              <a:prstGeom prst="rect">
                <a:avLst/>
              </a:prstGeom>
              <a:solidFill>
                <a:srgbClr val="B5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59" name="Rectangle 4239"/>
              <p:cNvSpPr>
                <a:spLocks noChangeArrowheads="1"/>
              </p:cNvSpPr>
              <p:nvPr/>
            </p:nvSpPr>
            <p:spPr bwMode="auto">
              <a:xfrm>
                <a:off x="2325" y="809"/>
                <a:ext cx="1" cy="91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0" name="Rectangle 4240"/>
              <p:cNvSpPr>
                <a:spLocks noChangeArrowheads="1"/>
              </p:cNvSpPr>
              <p:nvPr/>
            </p:nvSpPr>
            <p:spPr bwMode="auto">
              <a:xfrm>
                <a:off x="2325" y="809"/>
                <a:ext cx="1" cy="91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1" name="Rectangle 4241"/>
              <p:cNvSpPr>
                <a:spLocks noChangeArrowheads="1"/>
              </p:cNvSpPr>
              <p:nvPr/>
            </p:nvSpPr>
            <p:spPr bwMode="auto">
              <a:xfrm>
                <a:off x="2326" y="809"/>
                <a:ext cx="1" cy="91"/>
              </a:xfrm>
              <a:prstGeom prst="rect">
                <a:avLst/>
              </a:prstGeom>
              <a:solidFill>
                <a:srgbClr val="BD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2" name="Rectangle 4242"/>
              <p:cNvSpPr>
                <a:spLocks noChangeArrowheads="1"/>
              </p:cNvSpPr>
              <p:nvPr/>
            </p:nvSpPr>
            <p:spPr bwMode="auto">
              <a:xfrm>
                <a:off x="2326" y="809"/>
                <a:ext cx="1" cy="91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3" name="Rectangle 4243"/>
              <p:cNvSpPr>
                <a:spLocks noChangeArrowheads="1"/>
              </p:cNvSpPr>
              <p:nvPr/>
            </p:nvSpPr>
            <p:spPr bwMode="auto">
              <a:xfrm>
                <a:off x="2327" y="809"/>
                <a:ext cx="1" cy="91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4" name="Rectangle 4244"/>
              <p:cNvSpPr>
                <a:spLocks noChangeArrowheads="1"/>
              </p:cNvSpPr>
              <p:nvPr/>
            </p:nvSpPr>
            <p:spPr bwMode="auto">
              <a:xfrm>
                <a:off x="2327" y="809"/>
                <a:ext cx="1" cy="91"/>
              </a:xfrm>
              <a:prstGeom prst="rect">
                <a:avLst/>
              </a:prstGeom>
              <a:solidFill>
                <a:srgbClr val="C4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5" name="Rectangle 4245"/>
              <p:cNvSpPr>
                <a:spLocks noChangeArrowheads="1"/>
              </p:cNvSpPr>
              <p:nvPr/>
            </p:nvSpPr>
            <p:spPr bwMode="auto">
              <a:xfrm>
                <a:off x="2328" y="809"/>
                <a:ext cx="1" cy="91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6" name="Rectangle 4246"/>
              <p:cNvSpPr>
                <a:spLocks noChangeArrowheads="1"/>
              </p:cNvSpPr>
              <p:nvPr/>
            </p:nvSpPr>
            <p:spPr bwMode="auto">
              <a:xfrm>
                <a:off x="2328" y="809"/>
                <a:ext cx="1" cy="91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7" name="Rectangle 4247"/>
              <p:cNvSpPr>
                <a:spLocks noChangeArrowheads="1"/>
              </p:cNvSpPr>
              <p:nvPr/>
            </p:nvSpPr>
            <p:spPr bwMode="auto">
              <a:xfrm>
                <a:off x="2329" y="809"/>
                <a:ext cx="1" cy="91"/>
              </a:xfrm>
              <a:prstGeom prst="rect">
                <a:avLst/>
              </a:prstGeom>
              <a:solidFill>
                <a:srgbClr val="CB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8" name="Rectangle 4248"/>
              <p:cNvSpPr>
                <a:spLocks noChangeArrowheads="1"/>
              </p:cNvSpPr>
              <p:nvPr/>
            </p:nvSpPr>
            <p:spPr bwMode="auto">
              <a:xfrm>
                <a:off x="2329" y="809"/>
                <a:ext cx="1" cy="91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69" name="Rectangle 4249"/>
              <p:cNvSpPr>
                <a:spLocks noChangeArrowheads="1"/>
              </p:cNvSpPr>
              <p:nvPr/>
            </p:nvSpPr>
            <p:spPr bwMode="auto">
              <a:xfrm>
                <a:off x="2329" y="809"/>
                <a:ext cx="1" cy="91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0" name="Rectangle 4250"/>
              <p:cNvSpPr>
                <a:spLocks noChangeArrowheads="1"/>
              </p:cNvSpPr>
              <p:nvPr/>
            </p:nvSpPr>
            <p:spPr bwMode="auto">
              <a:xfrm>
                <a:off x="2330" y="809"/>
                <a:ext cx="1" cy="91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1" name="Rectangle 4251"/>
              <p:cNvSpPr>
                <a:spLocks noChangeArrowheads="1"/>
              </p:cNvSpPr>
              <p:nvPr/>
            </p:nvSpPr>
            <p:spPr bwMode="auto">
              <a:xfrm>
                <a:off x="2330" y="809"/>
                <a:ext cx="1" cy="91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2" name="Rectangle 4252"/>
              <p:cNvSpPr>
                <a:spLocks noChangeArrowheads="1"/>
              </p:cNvSpPr>
              <p:nvPr/>
            </p:nvSpPr>
            <p:spPr bwMode="auto">
              <a:xfrm>
                <a:off x="2331" y="809"/>
                <a:ext cx="1" cy="91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3" name="Rectangle 4253"/>
              <p:cNvSpPr>
                <a:spLocks noChangeArrowheads="1"/>
              </p:cNvSpPr>
              <p:nvPr/>
            </p:nvSpPr>
            <p:spPr bwMode="auto">
              <a:xfrm>
                <a:off x="2331" y="809"/>
                <a:ext cx="1" cy="91"/>
              </a:xfrm>
              <a:prstGeom prst="rect">
                <a:avLst/>
              </a:prstGeom>
              <a:solidFill>
                <a:srgbClr val="D8D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4" name="Rectangle 4254"/>
              <p:cNvSpPr>
                <a:spLocks noChangeArrowheads="1"/>
              </p:cNvSpPr>
              <p:nvPr/>
            </p:nvSpPr>
            <p:spPr bwMode="auto">
              <a:xfrm>
                <a:off x="2332" y="809"/>
                <a:ext cx="1" cy="91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5" name="Rectangle 4255"/>
              <p:cNvSpPr>
                <a:spLocks noChangeArrowheads="1"/>
              </p:cNvSpPr>
              <p:nvPr/>
            </p:nvSpPr>
            <p:spPr bwMode="auto">
              <a:xfrm>
                <a:off x="2332" y="809"/>
                <a:ext cx="1" cy="91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6" name="Rectangle 4256"/>
              <p:cNvSpPr>
                <a:spLocks noChangeArrowheads="1"/>
              </p:cNvSpPr>
              <p:nvPr/>
            </p:nvSpPr>
            <p:spPr bwMode="auto">
              <a:xfrm>
                <a:off x="2333" y="809"/>
                <a:ext cx="1" cy="91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7" name="Rectangle 4257"/>
              <p:cNvSpPr>
                <a:spLocks noChangeArrowheads="1"/>
              </p:cNvSpPr>
              <p:nvPr/>
            </p:nvSpPr>
            <p:spPr bwMode="auto">
              <a:xfrm>
                <a:off x="2333" y="809"/>
                <a:ext cx="1" cy="91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8" name="Rectangle 4258"/>
              <p:cNvSpPr>
                <a:spLocks noChangeArrowheads="1"/>
              </p:cNvSpPr>
              <p:nvPr/>
            </p:nvSpPr>
            <p:spPr bwMode="auto">
              <a:xfrm>
                <a:off x="2334" y="809"/>
                <a:ext cx="1" cy="91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79" name="Rectangle 4259"/>
              <p:cNvSpPr>
                <a:spLocks noChangeArrowheads="1"/>
              </p:cNvSpPr>
              <p:nvPr/>
            </p:nvSpPr>
            <p:spPr bwMode="auto">
              <a:xfrm>
                <a:off x="2334" y="809"/>
                <a:ext cx="1" cy="91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0" name="Rectangle 4260"/>
              <p:cNvSpPr>
                <a:spLocks noChangeArrowheads="1"/>
              </p:cNvSpPr>
              <p:nvPr/>
            </p:nvSpPr>
            <p:spPr bwMode="auto">
              <a:xfrm>
                <a:off x="2335" y="809"/>
                <a:ext cx="1" cy="91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1" name="Rectangle 4261"/>
              <p:cNvSpPr>
                <a:spLocks noChangeArrowheads="1"/>
              </p:cNvSpPr>
              <p:nvPr/>
            </p:nvSpPr>
            <p:spPr bwMode="auto">
              <a:xfrm>
                <a:off x="2335" y="809"/>
                <a:ext cx="1" cy="91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2" name="Rectangle 4262"/>
              <p:cNvSpPr>
                <a:spLocks noChangeArrowheads="1"/>
              </p:cNvSpPr>
              <p:nvPr/>
            </p:nvSpPr>
            <p:spPr bwMode="auto">
              <a:xfrm>
                <a:off x="2336" y="809"/>
                <a:ext cx="1" cy="91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3" name="Rectangle 4263"/>
              <p:cNvSpPr>
                <a:spLocks noChangeArrowheads="1"/>
              </p:cNvSpPr>
              <p:nvPr/>
            </p:nvSpPr>
            <p:spPr bwMode="auto">
              <a:xfrm>
                <a:off x="2336" y="809"/>
                <a:ext cx="1" cy="91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4" name="Rectangle 4264"/>
              <p:cNvSpPr>
                <a:spLocks noChangeArrowheads="1"/>
              </p:cNvSpPr>
              <p:nvPr/>
            </p:nvSpPr>
            <p:spPr bwMode="auto">
              <a:xfrm>
                <a:off x="2337" y="809"/>
                <a:ext cx="1" cy="91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5" name="Rectangle 4265"/>
              <p:cNvSpPr>
                <a:spLocks noChangeArrowheads="1"/>
              </p:cNvSpPr>
              <p:nvPr/>
            </p:nvSpPr>
            <p:spPr bwMode="auto">
              <a:xfrm>
                <a:off x="2338" y="809"/>
                <a:ext cx="1" cy="91"/>
              </a:xfrm>
              <a:prstGeom prst="rect">
                <a:avLst/>
              </a:prstGeom>
              <a:solidFill>
                <a:srgbClr val="ED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6" name="Rectangle 4266"/>
              <p:cNvSpPr>
                <a:spLocks noChangeArrowheads="1"/>
              </p:cNvSpPr>
              <p:nvPr/>
            </p:nvSpPr>
            <p:spPr bwMode="auto">
              <a:xfrm>
                <a:off x="2339" y="809"/>
                <a:ext cx="1" cy="91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7" name="Rectangle 4267"/>
              <p:cNvSpPr>
                <a:spLocks noChangeArrowheads="1"/>
              </p:cNvSpPr>
              <p:nvPr/>
            </p:nvSpPr>
            <p:spPr bwMode="auto">
              <a:xfrm>
                <a:off x="2339" y="809"/>
                <a:ext cx="1" cy="91"/>
              </a:xfrm>
              <a:prstGeom prst="rect">
                <a:avLst/>
              </a:prstGeom>
              <a:solidFill>
                <a:srgbClr val="F0E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8" name="Rectangle 4268"/>
              <p:cNvSpPr>
                <a:spLocks noChangeArrowheads="1"/>
              </p:cNvSpPr>
              <p:nvPr/>
            </p:nvSpPr>
            <p:spPr bwMode="auto">
              <a:xfrm>
                <a:off x="2340" y="809"/>
                <a:ext cx="1" cy="91"/>
              </a:xfrm>
              <a:prstGeom prst="rect">
                <a:avLst/>
              </a:prstGeom>
              <a:solidFill>
                <a:srgbClr val="F2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89" name="Rectangle 4269"/>
              <p:cNvSpPr>
                <a:spLocks noChangeArrowheads="1"/>
              </p:cNvSpPr>
              <p:nvPr/>
            </p:nvSpPr>
            <p:spPr bwMode="auto">
              <a:xfrm>
                <a:off x="2341" y="809"/>
                <a:ext cx="1" cy="91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0" name="Rectangle 4270"/>
              <p:cNvSpPr>
                <a:spLocks noChangeArrowheads="1"/>
              </p:cNvSpPr>
              <p:nvPr/>
            </p:nvSpPr>
            <p:spPr bwMode="auto">
              <a:xfrm>
                <a:off x="2342" y="809"/>
                <a:ext cx="1" cy="91"/>
              </a:xfrm>
              <a:prstGeom prst="rect">
                <a:avLst/>
              </a:prstGeom>
              <a:solidFill>
                <a:srgbClr val="F6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1" name="Rectangle 4271"/>
              <p:cNvSpPr>
                <a:spLocks noChangeArrowheads="1"/>
              </p:cNvSpPr>
              <p:nvPr/>
            </p:nvSpPr>
            <p:spPr bwMode="auto">
              <a:xfrm>
                <a:off x="2343" y="809"/>
                <a:ext cx="1" cy="91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2" name="Rectangle 4272"/>
              <p:cNvSpPr>
                <a:spLocks noChangeArrowheads="1"/>
              </p:cNvSpPr>
              <p:nvPr/>
            </p:nvSpPr>
            <p:spPr bwMode="auto">
              <a:xfrm>
                <a:off x="2344" y="809"/>
                <a:ext cx="2" cy="91"/>
              </a:xfrm>
              <a:prstGeom prst="rect">
                <a:avLst/>
              </a:prstGeom>
              <a:solidFill>
                <a:srgbClr val="F9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3" name="Rectangle 4273"/>
              <p:cNvSpPr>
                <a:spLocks noChangeArrowheads="1"/>
              </p:cNvSpPr>
              <p:nvPr/>
            </p:nvSpPr>
            <p:spPr bwMode="auto">
              <a:xfrm>
                <a:off x="2346" y="809"/>
                <a:ext cx="1" cy="91"/>
              </a:xfrm>
              <a:prstGeom prst="rect">
                <a:avLst/>
              </a:prstGeom>
              <a:solidFill>
                <a:srgbClr val="FB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4" name="Rectangle 4274"/>
              <p:cNvSpPr>
                <a:spLocks noChangeArrowheads="1"/>
              </p:cNvSpPr>
              <p:nvPr/>
            </p:nvSpPr>
            <p:spPr bwMode="auto">
              <a:xfrm>
                <a:off x="2347" y="809"/>
                <a:ext cx="1" cy="91"/>
              </a:xfrm>
              <a:prstGeom prst="rect">
                <a:avLst/>
              </a:prstGeom>
              <a:solidFill>
                <a:srgbClr val="FD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5" name="Rectangle 4275"/>
              <p:cNvSpPr>
                <a:spLocks noChangeArrowheads="1"/>
              </p:cNvSpPr>
              <p:nvPr/>
            </p:nvSpPr>
            <p:spPr bwMode="auto">
              <a:xfrm>
                <a:off x="2348" y="809"/>
                <a:ext cx="6" cy="91"/>
              </a:xfrm>
              <a:prstGeom prst="rect">
                <a:avLst/>
              </a:prstGeom>
              <a:solidFill>
                <a:srgbClr val="FEF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6" name="Rectangle 4276"/>
              <p:cNvSpPr>
                <a:spLocks noChangeArrowheads="1"/>
              </p:cNvSpPr>
              <p:nvPr/>
            </p:nvSpPr>
            <p:spPr bwMode="auto">
              <a:xfrm>
                <a:off x="2354" y="809"/>
                <a:ext cx="2" cy="91"/>
              </a:xfrm>
              <a:prstGeom prst="rect">
                <a:avLst/>
              </a:prstGeom>
              <a:solidFill>
                <a:srgbClr val="FC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7" name="Rectangle 4277"/>
              <p:cNvSpPr>
                <a:spLocks noChangeArrowheads="1"/>
              </p:cNvSpPr>
              <p:nvPr/>
            </p:nvSpPr>
            <p:spPr bwMode="auto">
              <a:xfrm>
                <a:off x="2356" y="809"/>
                <a:ext cx="1" cy="91"/>
              </a:xfrm>
              <a:prstGeom prst="rect">
                <a:avLst/>
              </a:prstGeom>
              <a:solidFill>
                <a:srgbClr val="FB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8" name="Rectangle 4278"/>
              <p:cNvSpPr>
                <a:spLocks noChangeArrowheads="1"/>
              </p:cNvSpPr>
              <p:nvPr/>
            </p:nvSpPr>
            <p:spPr bwMode="auto">
              <a:xfrm>
                <a:off x="2357" y="809"/>
                <a:ext cx="2" cy="91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599" name="Rectangle 4279"/>
              <p:cNvSpPr>
                <a:spLocks noChangeArrowheads="1"/>
              </p:cNvSpPr>
              <p:nvPr/>
            </p:nvSpPr>
            <p:spPr bwMode="auto">
              <a:xfrm>
                <a:off x="2359" y="809"/>
                <a:ext cx="1" cy="91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0" name="Rectangle 4280"/>
              <p:cNvSpPr>
                <a:spLocks noChangeArrowheads="1"/>
              </p:cNvSpPr>
              <p:nvPr/>
            </p:nvSpPr>
            <p:spPr bwMode="auto">
              <a:xfrm>
                <a:off x="2360" y="809"/>
                <a:ext cx="1" cy="91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1" name="Rectangle 4281"/>
              <p:cNvSpPr>
                <a:spLocks noChangeArrowheads="1"/>
              </p:cNvSpPr>
              <p:nvPr/>
            </p:nvSpPr>
            <p:spPr bwMode="auto">
              <a:xfrm>
                <a:off x="2361" y="809"/>
                <a:ext cx="1" cy="91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2" name="Rectangle 4282"/>
              <p:cNvSpPr>
                <a:spLocks noChangeArrowheads="1"/>
              </p:cNvSpPr>
              <p:nvPr/>
            </p:nvSpPr>
            <p:spPr bwMode="auto">
              <a:xfrm>
                <a:off x="2362" y="809"/>
                <a:ext cx="1" cy="91"/>
              </a:xfrm>
              <a:prstGeom prst="rect">
                <a:avLst/>
              </a:prstGeom>
              <a:solidFill>
                <a:srgbClr val="F1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3" name="Rectangle 4283"/>
              <p:cNvSpPr>
                <a:spLocks noChangeArrowheads="1"/>
              </p:cNvSpPr>
              <p:nvPr/>
            </p:nvSpPr>
            <p:spPr bwMode="auto">
              <a:xfrm>
                <a:off x="2363" y="809"/>
                <a:ext cx="1" cy="91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4" name="Rectangle 4284"/>
              <p:cNvSpPr>
                <a:spLocks noChangeArrowheads="1"/>
              </p:cNvSpPr>
              <p:nvPr/>
            </p:nvSpPr>
            <p:spPr bwMode="auto">
              <a:xfrm>
                <a:off x="2364" y="809"/>
                <a:ext cx="1" cy="91"/>
              </a:xfrm>
              <a:prstGeom prst="rect">
                <a:avLst/>
              </a:prstGeom>
              <a:solidFill>
                <a:srgbClr val="ED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5" name="Rectangle 4285"/>
              <p:cNvSpPr>
                <a:spLocks noChangeArrowheads="1"/>
              </p:cNvSpPr>
              <p:nvPr/>
            </p:nvSpPr>
            <p:spPr bwMode="auto">
              <a:xfrm>
                <a:off x="2364" y="809"/>
                <a:ext cx="1" cy="91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6" name="Rectangle 4286"/>
              <p:cNvSpPr>
                <a:spLocks noChangeArrowheads="1"/>
              </p:cNvSpPr>
              <p:nvPr/>
            </p:nvSpPr>
            <p:spPr bwMode="auto">
              <a:xfrm>
                <a:off x="2365" y="809"/>
                <a:ext cx="1" cy="91"/>
              </a:xfrm>
              <a:prstGeom prst="rect">
                <a:avLst/>
              </a:prstGeom>
              <a:solidFill>
                <a:srgbClr val="EA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7" name="Rectangle 4287"/>
              <p:cNvSpPr>
                <a:spLocks noChangeArrowheads="1"/>
              </p:cNvSpPr>
              <p:nvPr/>
            </p:nvSpPr>
            <p:spPr bwMode="auto">
              <a:xfrm>
                <a:off x="2365" y="809"/>
                <a:ext cx="1" cy="91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8" name="Rectangle 4288"/>
              <p:cNvSpPr>
                <a:spLocks noChangeArrowheads="1"/>
              </p:cNvSpPr>
              <p:nvPr/>
            </p:nvSpPr>
            <p:spPr bwMode="auto">
              <a:xfrm>
                <a:off x="2366" y="809"/>
                <a:ext cx="1" cy="91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09" name="Rectangle 4289"/>
              <p:cNvSpPr>
                <a:spLocks noChangeArrowheads="1"/>
              </p:cNvSpPr>
              <p:nvPr/>
            </p:nvSpPr>
            <p:spPr bwMode="auto">
              <a:xfrm>
                <a:off x="2366" y="809"/>
                <a:ext cx="1" cy="91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0" name="Rectangle 4290"/>
              <p:cNvSpPr>
                <a:spLocks noChangeArrowheads="1"/>
              </p:cNvSpPr>
              <p:nvPr/>
            </p:nvSpPr>
            <p:spPr bwMode="auto">
              <a:xfrm>
                <a:off x="2367" y="809"/>
                <a:ext cx="1" cy="91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1" name="Rectangle 4291"/>
              <p:cNvSpPr>
                <a:spLocks noChangeArrowheads="1"/>
              </p:cNvSpPr>
              <p:nvPr/>
            </p:nvSpPr>
            <p:spPr bwMode="auto">
              <a:xfrm>
                <a:off x="2367" y="809"/>
                <a:ext cx="1" cy="91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2" name="Rectangle 4292"/>
              <p:cNvSpPr>
                <a:spLocks noChangeArrowheads="1"/>
              </p:cNvSpPr>
              <p:nvPr/>
            </p:nvSpPr>
            <p:spPr bwMode="auto">
              <a:xfrm>
                <a:off x="2368" y="809"/>
                <a:ext cx="1" cy="91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3" name="Rectangle 4293"/>
              <p:cNvSpPr>
                <a:spLocks noChangeArrowheads="1"/>
              </p:cNvSpPr>
              <p:nvPr/>
            </p:nvSpPr>
            <p:spPr bwMode="auto">
              <a:xfrm>
                <a:off x="2368" y="809"/>
                <a:ext cx="1" cy="91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4" name="Rectangle 4294"/>
              <p:cNvSpPr>
                <a:spLocks noChangeArrowheads="1"/>
              </p:cNvSpPr>
              <p:nvPr/>
            </p:nvSpPr>
            <p:spPr bwMode="auto">
              <a:xfrm>
                <a:off x="2369" y="809"/>
                <a:ext cx="1" cy="91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5" name="Rectangle 4295"/>
              <p:cNvSpPr>
                <a:spLocks noChangeArrowheads="1"/>
              </p:cNvSpPr>
              <p:nvPr/>
            </p:nvSpPr>
            <p:spPr bwMode="auto">
              <a:xfrm>
                <a:off x="2369" y="809"/>
                <a:ext cx="1" cy="91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6" name="Rectangle 4296"/>
              <p:cNvSpPr>
                <a:spLocks noChangeArrowheads="1"/>
              </p:cNvSpPr>
              <p:nvPr/>
            </p:nvSpPr>
            <p:spPr bwMode="auto">
              <a:xfrm>
                <a:off x="2370" y="809"/>
                <a:ext cx="1" cy="91"/>
              </a:xfrm>
              <a:prstGeom prst="rect">
                <a:avLst/>
              </a:prstGeom>
              <a:solidFill>
                <a:srgbClr val="D8D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7" name="Rectangle 4297"/>
              <p:cNvSpPr>
                <a:spLocks noChangeArrowheads="1"/>
              </p:cNvSpPr>
              <p:nvPr/>
            </p:nvSpPr>
            <p:spPr bwMode="auto">
              <a:xfrm>
                <a:off x="2370" y="809"/>
                <a:ext cx="1" cy="91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8" name="Rectangle 4298"/>
              <p:cNvSpPr>
                <a:spLocks noChangeArrowheads="1"/>
              </p:cNvSpPr>
              <p:nvPr/>
            </p:nvSpPr>
            <p:spPr bwMode="auto">
              <a:xfrm>
                <a:off x="2371" y="809"/>
                <a:ext cx="1" cy="91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19" name="Rectangle 4299"/>
              <p:cNvSpPr>
                <a:spLocks noChangeArrowheads="1"/>
              </p:cNvSpPr>
              <p:nvPr/>
            </p:nvSpPr>
            <p:spPr bwMode="auto">
              <a:xfrm>
                <a:off x="2371" y="809"/>
                <a:ext cx="1" cy="91"/>
              </a:xfrm>
              <a:prstGeom prst="rect">
                <a:avLst/>
              </a:prstGeom>
              <a:solidFill>
                <a:srgbClr val="D2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0" name="Rectangle 4300"/>
              <p:cNvSpPr>
                <a:spLocks noChangeArrowheads="1"/>
              </p:cNvSpPr>
              <p:nvPr/>
            </p:nvSpPr>
            <p:spPr bwMode="auto">
              <a:xfrm>
                <a:off x="2372" y="809"/>
                <a:ext cx="1" cy="91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1" name="Rectangle 4301"/>
              <p:cNvSpPr>
                <a:spLocks noChangeArrowheads="1"/>
              </p:cNvSpPr>
              <p:nvPr/>
            </p:nvSpPr>
            <p:spPr bwMode="auto">
              <a:xfrm>
                <a:off x="2372" y="809"/>
                <a:ext cx="1" cy="91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2" name="Rectangle 4302"/>
              <p:cNvSpPr>
                <a:spLocks noChangeArrowheads="1"/>
              </p:cNvSpPr>
              <p:nvPr/>
            </p:nvSpPr>
            <p:spPr bwMode="auto">
              <a:xfrm>
                <a:off x="2373" y="809"/>
                <a:ext cx="1" cy="91"/>
              </a:xfrm>
              <a:prstGeom prst="rect">
                <a:avLst/>
              </a:prstGeom>
              <a:solidFill>
                <a:srgbClr val="CB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3" name="Rectangle 4303"/>
              <p:cNvSpPr>
                <a:spLocks noChangeArrowheads="1"/>
              </p:cNvSpPr>
              <p:nvPr/>
            </p:nvSpPr>
            <p:spPr bwMode="auto">
              <a:xfrm>
                <a:off x="2373" y="809"/>
                <a:ext cx="1" cy="91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4" name="Rectangle 4304"/>
              <p:cNvSpPr>
                <a:spLocks noChangeArrowheads="1"/>
              </p:cNvSpPr>
              <p:nvPr/>
            </p:nvSpPr>
            <p:spPr bwMode="auto">
              <a:xfrm>
                <a:off x="2374" y="809"/>
                <a:ext cx="1" cy="91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5" name="Rectangle 4305"/>
              <p:cNvSpPr>
                <a:spLocks noChangeArrowheads="1"/>
              </p:cNvSpPr>
              <p:nvPr/>
            </p:nvSpPr>
            <p:spPr bwMode="auto">
              <a:xfrm>
                <a:off x="2374" y="809"/>
                <a:ext cx="1" cy="91"/>
              </a:xfrm>
              <a:prstGeom prst="rect">
                <a:avLst/>
              </a:prstGeom>
              <a:solidFill>
                <a:srgbClr val="C4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6" name="Rectangle 4306"/>
              <p:cNvSpPr>
                <a:spLocks noChangeArrowheads="1"/>
              </p:cNvSpPr>
              <p:nvPr/>
            </p:nvSpPr>
            <p:spPr bwMode="auto">
              <a:xfrm>
                <a:off x="2375" y="809"/>
                <a:ext cx="1" cy="91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7" name="Rectangle 4307"/>
              <p:cNvSpPr>
                <a:spLocks noChangeArrowheads="1"/>
              </p:cNvSpPr>
              <p:nvPr/>
            </p:nvSpPr>
            <p:spPr bwMode="auto">
              <a:xfrm>
                <a:off x="2375" y="809"/>
                <a:ext cx="1" cy="91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8" name="Rectangle 4308"/>
              <p:cNvSpPr>
                <a:spLocks noChangeArrowheads="1"/>
              </p:cNvSpPr>
              <p:nvPr/>
            </p:nvSpPr>
            <p:spPr bwMode="auto">
              <a:xfrm>
                <a:off x="2376" y="809"/>
                <a:ext cx="1" cy="91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29" name="Rectangle 4309"/>
              <p:cNvSpPr>
                <a:spLocks noChangeArrowheads="1"/>
              </p:cNvSpPr>
              <p:nvPr/>
            </p:nvSpPr>
            <p:spPr bwMode="auto">
              <a:xfrm>
                <a:off x="2376" y="809"/>
                <a:ext cx="1" cy="91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0" name="Rectangle 4310"/>
              <p:cNvSpPr>
                <a:spLocks noChangeArrowheads="1"/>
              </p:cNvSpPr>
              <p:nvPr/>
            </p:nvSpPr>
            <p:spPr bwMode="auto">
              <a:xfrm>
                <a:off x="2377" y="809"/>
                <a:ext cx="1" cy="91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1" name="Rectangle 4311"/>
              <p:cNvSpPr>
                <a:spLocks noChangeArrowheads="1"/>
              </p:cNvSpPr>
              <p:nvPr/>
            </p:nvSpPr>
            <p:spPr bwMode="auto">
              <a:xfrm>
                <a:off x="2377" y="809"/>
                <a:ext cx="1" cy="91"/>
              </a:xfrm>
              <a:prstGeom prst="rect">
                <a:avLst/>
              </a:prstGeom>
              <a:solidFill>
                <a:srgbClr val="B4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2" name="Rectangle 4312"/>
              <p:cNvSpPr>
                <a:spLocks noChangeArrowheads="1"/>
              </p:cNvSpPr>
              <p:nvPr/>
            </p:nvSpPr>
            <p:spPr bwMode="auto">
              <a:xfrm>
                <a:off x="2378" y="809"/>
                <a:ext cx="1" cy="91"/>
              </a:xfrm>
              <a:prstGeom prst="rect">
                <a:avLst/>
              </a:prstGeom>
              <a:solidFill>
                <a:srgbClr val="B2A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3" name="Rectangle 4313"/>
              <p:cNvSpPr>
                <a:spLocks noChangeArrowheads="1"/>
              </p:cNvSpPr>
              <p:nvPr/>
            </p:nvSpPr>
            <p:spPr bwMode="auto">
              <a:xfrm>
                <a:off x="2378" y="809"/>
                <a:ext cx="1" cy="91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4" name="Rectangle 4314"/>
              <p:cNvSpPr>
                <a:spLocks noChangeArrowheads="1"/>
              </p:cNvSpPr>
              <p:nvPr/>
            </p:nvSpPr>
            <p:spPr bwMode="auto">
              <a:xfrm>
                <a:off x="2379" y="809"/>
                <a:ext cx="1" cy="91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5" name="Rectangle 4315"/>
              <p:cNvSpPr>
                <a:spLocks noChangeArrowheads="1"/>
              </p:cNvSpPr>
              <p:nvPr/>
            </p:nvSpPr>
            <p:spPr bwMode="auto">
              <a:xfrm>
                <a:off x="2379" y="809"/>
                <a:ext cx="1" cy="91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6" name="Rectangle 4316"/>
              <p:cNvSpPr>
                <a:spLocks noChangeArrowheads="1"/>
              </p:cNvSpPr>
              <p:nvPr/>
            </p:nvSpPr>
            <p:spPr bwMode="auto">
              <a:xfrm>
                <a:off x="2380" y="809"/>
                <a:ext cx="1" cy="91"/>
              </a:xfrm>
              <a:prstGeom prst="rect">
                <a:avLst/>
              </a:prstGeom>
              <a:solidFill>
                <a:srgbClr val="A8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7" name="Rectangle 4317"/>
              <p:cNvSpPr>
                <a:spLocks noChangeArrowheads="1"/>
              </p:cNvSpPr>
              <p:nvPr/>
            </p:nvSpPr>
            <p:spPr bwMode="auto">
              <a:xfrm>
                <a:off x="2380" y="809"/>
                <a:ext cx="1" cy="91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8" name="Rectangle 4318"/>
              <p:cNvSpPr>
                <a:spLocks noChangeArrowheads="1"/>
              </p:cNvSpPr>
              <p:nvPr/>
            </p:nvSpPr>
            <p:spPr bwMode="auto">
              <a:xfrm>
                <a:off x="2381" y="809"/>
                <a:ext cx="1" cy="91"/>
              </a:xfrm>
              <a:prstGeom prst="rect">
                <a:avLst/>
              </a:prstGeom>
              <a:solidFill>
                <a:srgbClr val="A38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39" name="Rectangle 4319"/>
              <p:cNvSpPr>
                <a:spLocks noChangeArrowheads="1"/>
              </p:cNvSpPr>
              <p:nvPr/>
            </p:nvSpPr>
            <p:spPr bwMode="auto">
              <a:xfrm>
                <a:off x="2381" y="809"/>
                <a:ext cx="1" cy="91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0" name="Rectangle 4320"/>
              <p:cNvSpPr>
                <a:spLocks noChangeArrowheads="1"/>
              </p:cNvSpPr>
              <p:nvPr/>
            </p:nvSpPr>
            <p:spPr bwMode="auto">
              <a:xfrm>
                <a:off x="2382" y="809"/>
                <a:ext cx="1" cy="91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1" name="Rectangle 4321"/>
              <p:cNvSpPr>
                <a:spLocks noChangeArrowheads="1"/>
              </p:cNvSpPr>
              <p:nvPr/>
            </p:nvSpPr>
            <p:spPr bwMode="auto">
              <a:xfrm>
                <a:off x="2382" y="809"/>
                <a:ext cx="1" cy="91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2" name="Rectangle 4322"/>
              <p:cNvSpPr>
                <a:spLocks noChangeArrowheads="1"/>
              </p:cNvSpPr>
              <p:nvPr/>
            </p:nvSpPr>
            <p:spPr bwMode="auto">
              <a:xfrm>
                <a:off x="2382" y="809"/>
                <a:ext cx="1" cy="91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3" name="Rectangle 4323"/>
              <p:cNvSpPr>
                <a:spLocks noChangeArrowheads="1"/>
              </p:cNvSpPr>
              <p:nvPr/>
            </p:nvSpPr>
            <p:spPr bwMode="auto">
              <a:xfrm>
                <a:off x="2383" y="809"/>
                <a:ext cx="1" cy="91"/>
              </a:xfrm>
              <a:prstGeom prst="rect">
                <a:avLst/>
              </a:prstGeom>
              <a:solidFill>
                <a:srgbClr val="96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4" name="Rectangle 4324"/>
              <p:cNvSpPr>
                <a:spLocks noChangeArrowheads="1"/>
              </p:cNvSpPr>
              <p:nvPr/>
            </p:nvSpPr>
            <p:spPr bwMode="auto">
              <a:xfrm>
                <a:off x="2383" y="809"/>
                <a:ext cx="1" cy="91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5" name="Rectangle 4325"/>
              <p:cNvSpPr>
                <a:spLocks noChangeArrowheads="1"/>
              </p:cNvSpPr>
              <p:nvPr/>
            </p:nvSpPr>
            <p:spPr bwMode="auto">
              <a:xfrm>
                <a:off x="2384" y="809"/>
                <a:ext cx="1" cy="91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6" name="Rectangle 4326"/>
              <p:cNvSpPr>
                <a:spLocks noChangeArrowheads="1"/>
              </p:cNvSpPr>
              <p:nvPr/>
            </p:nvSpPr>
            <p:spPr bwMode="auto">
              <a:xfrm>
                <a:off x="2384" y="809"/>
                <a:ext cx="1" cy="91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7" name="Rectangle 4327"/>
              <p:cNvSpPr>
                <a:spLocks noChangeArrowheads="1"/>
              </p:cNvSpPr>
              <p:nvPr/>
            </p:nvSpPr>
            <p:spPr bwMode="auto">
              <a:xfrm>
                <a:off x="2385" y="809"/>
                <a:ext cx="1" cy="91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8" name="Rectangle 4328"/>
              <p:cNvSpPr>
                <a:spLocks noChangeArrowheads="1"/>
              </p:cNvSpPr>
              <p:nvPr/>
            </p:nvSpPr>
            <p:spPr bwMode="auto">
              <a:xfrm>
                <a:off x="2385" y="809"/>
                <a:ext cx="1" cy="91"/>
              </a:xfrm>
              <a:prstGeom prst="rect">
                <a:avLst/>
              </a:prstGeom>
              <a:solidFill>
                <a:srgbClr val="8B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49" name="Rectangle 4329"/>
              <p:cNvSpPr>
                <a:spLocks noChangeArrowheads="1"/>
              </p:cNvSpPr>
              <p:nvPr/>
            </p:nvSpPr>
            <p:spPr bwMode="auto">
              <a:xfrm>
                <a:off x="2386" y="809"/>
                <a:ext cx="1" cy="91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0" name="Rectangle 4330"/>
              <p:cNvSpPr>
                <a:spLocks noChangeArrowheads="1"/>
              </p:cNvSpPr>
              <p:nvPr/>
            </p:nvSpPr>
            <p:spPr bwMode="auto">
              <a:xfrm>
                <a:off x="2386" y="809"/>
                <a:ext cx="1" cy="91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1" name="Rectangle 4331"/>
              <p:cNvSpPr>
                <a:spLocks noChangeArrowheads="1"/>
              </p:cNvSpPr>
              <p:nvPr/>
            </p:nvSpPr>
            <p:spPr bwMode="auto">
              <a:xfrm>
                <a:off x="2387" y="809"/>
                <a:ext cx="1" cy="91"/>
              </a:xfrm>
              <a:prstGeom prst="rect">
                <a:avLst/>
              </a:prstGeom>
              <a:solidFill>
                <a:srgbClr val="84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2" name="Rectangle 4332"/>
              <p:cNvSpPr>
                <a:spLocks noChangeArrowheads="1"/>
              </p:cNvSpPr>
              <p:nvPr/>
            </p:nvSpPr>
            <p:spPr bwMode="auto">
              <a:xfrm>
                <a:off x="2387" y="809"/>
                <a:ext cx="1" cy="91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3" name="Rectangle 4333"/>
              <p:cNvSpPr>
                <a:spLocks noChangeArrowheads="1"/>
              </p:cNvSpPr>
              <p:nvPr/>
            </p:nvSpPr>
            <p:spPr bwMode="auto">
              <a:xfrm>
                <a:off x="2388" y="809"/>
                <a:ext cx="1" cy="91"/>
              </a:xfrm>
              <a:prstGeom prst="rect">
                <a:avLst/>
              </a:prstGeom>
              <a:solidFill>
                <a:srgbClr val="80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4" name="Rectangle 4334"/>
              <p:cNvSpPr>
                <a:spLocks noChangeArrowheads="1"/>
              </p:cNvSpPr>
              <p:nvPr/>
            </p:nvSpPr>
            <p:spPr bwMode="auto">
              <a:xfrm>
                <a:off x="2388" y="809"/>
                <a:ext cx="1" cy="91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5" name="Rectangle 4335"/>
              <p:cNvSpPr>
                <a:spLocks noChangeArrowheads="1"/>
              </p:cNvSpPr>
              <p:nvPr/>
            </p:nvSpPr>
            <p:spPr bwMode="auto">
              <a:xfrm>
                <a:off x="2389" y="809"/>
                <a:ext cx="1" cy="91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6" name="Rectangle 4336"/>
              <p:cNvSpPr>
                <a:spLocks noChangeArrowheads="1"/>
              </p:cNvSpPr>
              <p:nvPr/>
            </p:nvSpPr>
            <p:spPr bwMode="auto">
              <a:xfrm>
                <a:off x="2389" y="809"/>
                <a:ext cx="1" cy="91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7" name="Rectangle 4337"/>
              <p:cNvSpPr>
                <a:spLocks noChangeArrowheads="1"/>
              </p:cNvSpPr>
              <p:nvPr/>
            </p:nvSpPr>
            <p:spPr bwMode="auto">
              <a:xfrm>
                <a:off x="2390" y="809"/>
                <a:ext cx="1" cy="91"/>
              </a:xfrm>
              <a:prstGeom prst="rect">
                <a:avLst/>
              </a:prstGeom>
              <a:solidFill>
                <a:srgbClr val="79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8" name="Rectangle 4338"/>
              <p:cNvSpPr>
                <a:spLocks noChangeArrowheads="1"/>
              </p:cNvSpPr>
              <p:nvPr/>
            </p:nvSpPr>
            <p:spPr bwMode="auto">
              <a:xfrm>
                <a:off x="2390" y="809"/>
                <a:ext cx="1" cy="91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59" name="Rectangle 4339"/>
              <p:cNvSpPr>
                <a:spLocks noChangeArrowheads="1"/>
              </p:cNvSpPr>
              <p:nvPr/>
            </p:nvSpPr>
            <p:spPr bwMode="auto">
              <a:xfrm>
                <a:off x="2391" y="809"/>
                <a:ext cx="1" cy="91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0" name="Rectangle 4340"/>
              <p:cNvSpPr>
                <a:spLocks noChangeArrowheads="1"/>
              </p:cNvSpPr>
              <p:nvPr/>
            </p:nvSpPr>
            <p:spPr bwMode="auto">
              <a:xfrm>
                <a:off x="2391" y="809"/>
                <a:ext cx="1" cy="91"/>
              </a:xfrm>
              <a:prstGeom prst="rect">
                <a:avLst/>
              </a:prstGeom>
              <a:solidFill>
                <a:srgbClr val="74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1" name="Rectangle 4341"/>
              <p:cNvSpPr>
                <a:spLocks noChangeArrowheads="1"/>
              </p:cNvSpPr>
              <p:nvPr/>
            </p:nvSpPr>
            <p:spPr bwMode="auto">
              <a:xfrm>
                <a:off x="2392" y="809"/>
                <a:ext cx="1" cy="91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2" name="Rectangle 4342"/>
              <p:cNvSpPr>
                <a:spLocks noChangeArrowheads="1"/>
              </p:cNvSpPr>
              <p:nvPr/>
            </p:nvSpPr>
            <p:spPr bwMode="auto">
              <a:xfrm>
                <a:off x="2392" y="809"/>
                <a:ext cx="1" cy="91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3" name="Rectangle 4343"/>
              <p:cNvSpPr>
                <a:spLocks noChangeArrowheads="1"/>
              </p:cNvSpPr>
              <p:nvPr/>
            </p:nvSpPr>
            <p:spPr bwMode="auto">
              <a:xfrm>
                <a:off x="2393" y="809"/>
                <a:ext cx="1" cy="91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4" name="Rectangle 4344"/>
              <p:cNvSpPr>
                <a:spLocks noChangeArrowheads="1"/>
              </p:cNvSpPr>
              <p:nvPr/>
            </p:nvSpPr>
            <p:spPr bwMode="auto">
              <a:xfrm>
                <a:off x="2393" y="809"/>
                <a:ext cx="1" cy="91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5" name="Rectangle 4345"/>
              <p:cNvSpPr>
                <a:spLocks noChangeArrowheads="1"/>
              </p:cNvSpPr>
              <p:nvPr/>
            </p:nvSpPr>
            <p:spPr bwMode="auto">
              <a:xfrm>
                <a:off x="2394" y="809"/>
                <a:ext cx="1" cy="91"/>
              </a:xfrm>
              <a:prstGeom prst="rect">
                <a:avLst/>
              </a:prstGeom>
              <a:solidFill>
                <a:srgbClr val="6D2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6" name="Rectangle 4346"/>
              <p:cNvSpPr>
                <a:spLocks noChangeArrowheads="1"/>
              </p:cNvSpPr>
              <p:nvPr/>
            </p:nvSpPr>
            <p:spPr bwMode="auto">
              <a:xfrm>
                <a:off x="2394" y="809"/>
                <a:ext cx="1" cy="91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7" name="Rectangle 4347"/>
              <p:cNvSpPr>
                <a:spLocks noChangeArrowheads="1"/>
              </p:cNvSpPr>
              <p:nvPr/>
            </p:nvSpPr>
            <p:spPr bwMode="auto">
              <a:xfrm>
                <a:off x="2395" y="809"/>
                <a:ext cx="1" cy="91"/>
              </a:xfrm>
              <a:prstGeom prst="rect">
                <a:avLst/>
              </a:prstGeom>
              <a:solidFill>
                <a:srgbClr val="6A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8" name="Rectangle 4348"/>
              <p:cNvSpPr>
                <a:spLocks noChangeArrowheads="1"/>
              </p:cNvSpPr>
              <p:nvPr/>
            </p:nvSpPr>
            <p:spPr bwMode="auto">
              <a:xfrm>
                <a:off x="2395" y="809"/>
                <a:ext cx="1" cy="91"/>
              </a:xfrm>
              <a:prstGeom prst="rect">
                <a:avLst/>
              </a:prstGeom>
              <a:solidFill>
                <a:srgbClr val="692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69" name="Rectangle 4349"/>
              <p:cNvSpPr>
                <a:spLocks noChangeArrowheads="1"/>
              </p:cNvSpPr>
              <p:nvPr/>
            </p:nvSpPr>
            <p:spPr bwMode="auto">
              <a:xfrm>
                <a:off x="2396" y="809"/>
                <a:ext cx="1" cy="91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70" name="Rectangle 4350"/>
              <p:cNvSpPr>
                <a:spLocks noChangeArrowheads="1"/>
              </p:cNvSpPr>
              <p:nvPr/>
            </p:nvSpPr>
            <p:spPr bwMode="auto">
              <a:xfrm>
                <a:off x="2396" y="809"/>
                <a:ext cx="1" cy="91"/>
              </a:xfrm>
              <a:prstGeom prst="rect">
                <a:avLst/>
              </a:prstGeom>
              <a:solidFill>
                <a:srgbClr val="68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71" name="Rectangle 4351"/>
              <p:cNvSpPr>
                <a:spLocks noChangeArrowheads="1"/>
              </p:cNvSpPr>
              <p:nvPr/>
            </p:nvSpPr>
            <p:spPr bwMode="auto">
              <a:xfrm>
                <a:off x="2397" y="809"/>
                <a:ext cx="1" cy="91"/>
              </a:xfrm>
              <a:prstGeom prst="rect">
                <a:avLst/>
              </a:prstGeom>
              <a:solidFill>
                <a:srgbClr val="670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72" name="Rectangle 4352"/>
              <p:cNvSpPr>
                <a:spLocks noChangeArrowheads="1"/>
              </p:cNvSpPr>
              <p:nvPr/>
            </p:nvSpPr>
            <p:spPr bwMode="auto">
              <a:xfrm>
                <a:off x="2397" y="809"/>
                <a:ext cx="1" cy="91"/>
              </a:xfrm>
              <a:prstGeom prst="rect">
                <a:avLst/>
              </a:prstGeom>
              <a:solidFill>
                <a:srgbClr val="660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673" name="Rectangle 4353"/>
              <p:cNvSpPr>
                <a:spLocks noChangeArrowheads="1"/>
              </p:cNvSpPr>
              <p:nvPr/>
            </p:nvSpPr>
            <p:spPr bwMode="auto">
              <a:xfrm>
                <a:off x="2304" y="809"/>
                <a:ext cx="94" cy="91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8929" name="Group 4609"/>
            <p:cNvGrpSpPr>
              <a:grpSpLocks/>
            </p:cNvGrpSpPr>
            <p:nvPr/>
          </p:nvGrpSpPr>
          <p:grpSpPr bwMode="auto">
            <a:xfrm>
              <a:off x="1402" y="1431"/>
              <a:ext cx="516" cy="126"/>
              <a:chOff x="2103" y="900"/>
              <a:chExt cx="516" cy="126"/>
            </a:xfrm>
          </p:grpSpPr>
          <p:grpSp>
            <p:nvGrpSpPr>
              <p:cNvPr id="828875" name="Group 4555"/>
              <p:cNvGrpSpPr>
                <a:grpSpLocks/>
              </p:cNvGrpSpPr>
              <p:nvPr/>
            </p:nvGrpSpPr>
            <p:grpSpPr bwMode="auto">
              <a:xfrm>
                <a:off x="2103" y="900"/>
                <a:ext cx="446" cy="126"/>
                <a:chOff x="2103" y="900"/>
                <a:chExt cx="446" cy="126"/>
              </a:xfrm>
            </p:grpSpPr>
            <p:sp>
              <p:nvSpPr>
                <p:cNvPr id="828675" name="Rectangle 4355"/>
                <p:cNvSpPr>
                  <a:spLocks noChangeArrowheads="1"/>
                </p:cNvSpPr>
                <p:nvPr/>
              </p:nvSpPr>
              <p:spPr bwMode="auto">
                <a:xfrm>
                  <a:off x="2103" y="900"/>
                  <a:ext cx="1" cy="126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76" name="Rectangle 4356"/>
                <p:cNvSpPr>
                  <a:spLocks noChangeArrowheads="1"/>
                </p:cNvSpPr>
                <p:nvPr/>
              </p:nvSpPr>
              <p:spPr bwMode="auto">
                <a:xfrm>
                  <a:off x="2103" y="900"/>
                  <a:ext cx="1" cy="126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77" name="Rectangle 4357"/>
                <p:cNvSpPr>
                  <a:spLocks noChangeArrowheads="1"/>
                </p:cNvSpPr>
                <p:nvPr/>
              </p:nvSpPr>
              <p:spPr bwMode="auto">
                <a:xfrm>
                  <a:off x="2104" y="900"/>
                  <a:ext cx="1" cy="126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78" name="Rectangle 4358"/>
                <p:cNvSpPr>
                  <a:spLocks noChangeArrowheads="1"/>
                </p:cNvSpPr>
                <p:nvPr/>
              </p:nvSpPr>
              <p:spPr bwMode="auto">
                <a:xfrm>
                  <a:off x="2104" y="900"/>
                  <a:ext cx="1" cy="126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79" name="Rectangle 4359"/>
                <p:cNvSpPr>
                  <a:spLocks noChangeArrowheads="1"/>
                </p:cNvSpPr>
                <p:nvPr/>
              </p:nvSpPr>
              <p:spPr bwMode="auto">
                <a:xfrm>
                  <a:off x="2105" y="900"/>
                  <a:ext cx="1" cy="126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0" name="Rectangle 4360"/>
                <p:cNvSpPr>
                  <a:spLocks noChangeArrowheads="1"/>
                </p:cNvSpPr>
                <p:nvPr/>
              </p:nvSpPr>
              <p:spPr bwMode="auto">
                <a:xfrm>
                  <a:off x="2105" y="900"/>
                  <a:ext cx="1" cy="12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1" name="Rectangle 4361"/>
                <p:cNvSpPr>
                  <a:spLocks noChangeArrowheads="1"/>
                </p:cNvSpPr>
                <p:nvPr/>
              </p:nvSpPr>
              <p:spPr bwMode="auto">
                <a:xfrm>
                  <a:off x="2106" y="900"/>
                  <a:ext cx="1" cy="12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2" name="Rectangle 4362"/>
                <p:cNvSpPr>
                  <a:spLocks noChangeArrowheads="1"/>
                </p:cNvSpPr>
                <p:nvPr/>
              </p:nvSpPr>
              <p:spPr bwMode="auto">
                <a:xfrm>
                  <a:off x="2107" y="900"/>
                  <a:ext cx="1" cy="126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3" name="Rectangle 4363"/>
                <p:cNvSpPr>
                  <a:spLocks noChangeArrowheads="1"/>
                </p:cNvSpPr>
                <p:nvPr/>
              </p:nvSpPr>
              <p:spPr bwMode="auto">
                <a:xfrm>
                  <a:off x="2107" y="900"/>
                  <a:ext cx="1" cy="126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4" name="Rectangle 4364"/>
                <p:cNvSpPr>
                  <a:spLocks noChangeArrowheads="1"/>
                </p:cNvSpPr>
                <p:nvPr/>
              </p:nvSpPr>
              <p:spPr bwMode="auto">
                <a:xfrm>
                  <a:off x="2108" y="900"/>
                  <a:ext cx="2" cy="126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5" name="Rectangle 4365"/>
                <p:cNvSpPr>
                  <a:spLocks noChangeArrowheads="1"/>
                </p:cNvSpPr>
                <p:nvPr/>
              </p:nvSpPr>
              <p:spPr bwMode="auto">
                <a:xfrm>
                  <a:off x="2110" y="900"/>
                  <a:ext cx="1" cy="126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6" name="Rectangle 4366"/>
                <p:cNvSpPr>
                  <a:spLocks noChangeArrowheads="1"/>
                </p:cNvSpPr>
                <p:nvPr/>
              </p:nvSpPr>
              <p:spPr bwMode="auto">
                <a:xfrm>
                  <a:off x="2111" y="900"/>
                  <a:ext cx="1" cy="126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7" name="Rectangle 4367"/>
                <p:cNvSpPr>
                  <a:spLocks noChangeArrowheads="1"/>
                </p:cNvSpPr>
                <p:nvPr/>
              </p:nvSpPr>
              <p:spPr bwMode="auto">
                <a:xfrm>
                  <a:off x="2112" y="900"/>
                  <a:ext cx="1" cy="126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8" name="Rectangle 4368"/>
                <p:cNvSpPr>
                  <a:spLocks noChangeArrowheads="1"/>
                </p:cNvSpPr>
                <p:nvPr/>
              </p:nvSpPr>
              <p:spPr bwMode="auto">
                <a:xfrm>
                  <a:off x="2113" y="900"/>
                  <a:ext cx="1" cy="126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89" name="Rectangle 4369"/>
                <p:cNvSpPr>
                  <a:spLocks noChangeArrowheads="1"/>
                </p:cNvSpPr>
                <p:nvPr/>
              </p:nvSpPr>
              <p:spPr bwMode="auto">
                <a:xfrm>
                  <a:off x="2114" y="900"/>
                  <a:ext cx="2" cy="126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0" name="Rectangle 4370"/>
                <p:cNvSpPr>
                  <a:spLocks noChangeArrowheads="1"/>
                </p:cNvSpPr>
                <p:nvPr/>
              </p:nvSpPr>
              <p:spPr bwMode="auto">
                <a:xfrm>
                  <a:off x="2116" y="900"/>
                  <a:ext cx="1" cy="126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1" name="Rectangle 4371"/>
                <p:cNvSpPr>
                  <a:spLocks noChangeArrowheads="1"/>
                </p:cNvSpPr>
                <p:nvPr/>
              </p:nvSpPr>
              <p:spPr bwMode="auto">
                <a:xfrm>
                  <a:off x="2116" y="900"/>
                  <a:ext cx="1" cy="126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2" name="Rectangle 4372"/>
                <p:cNvSpPr>
                  <a:spLocks noChangeArrowheads="1"/>
                </p:cNvSpPr>
                <p:nvPr/>
              </p:nvSpPr>
              <p:spPr bwMode="auto">
                <a:xfrm>
                  <a:off x="2117" y="900"/>
                  <a:ext cx="2" cy="126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3" name="Rectangle 4373"/>
                <p:cNvSpPr>
                  <a:spLocks noChangeArrowheads="1"/>
                </p:cNvSpPr>
                <p:nvPr/>
              </p:nvSpPr>
              <p:spPr bwMode="auto">
                <a:xfrm>
                  <a:off x="2119" y="900"/>
                  <a:ext cx="1" cy="126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4" name="Rectangle 4374"/>
                <p:cNvSpPr>
                  <a:spLocks noChangeArrowheads="1"/>
                </p:cNvSpPr>
                <p:nvPr/>
              </p:nvSpPr>
              <p:spPr bwMode="auto">
                <a:xfrm>
                  <a:off x="2120" y="900"/>
                  <a:ext cx="2" cy="126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5" name="Rectangle 4375"/>
                <p:cNvSpPr>
                  <a:spLocks noChangeArrowheads="1"/>
                </p:cNvSpPr>
                <p:nvPr/>
              </p:nvSpPr>
              <p:spPr bwMode="auto">
                <a:xfrm>
                  <a:off x="2122" y="900"/>
                  <a:ext cx="2" cy="126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6" name="Rectangle 4376"/>
                <p:cNvSpPr>
                  <a:spLocks noChangeArrowheads="1"/>
                </p:cNvSpPr>
                <p:nvPr/>
              </p:nvSpPr>
              <p:spPr bwMode="auto">
                <a:xfrm>
                  <a:off x="2124" y="900"/>
                  <a:ext cx="1" cy="126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7" name="Rectangle 4377"/>
                <p:cNvSpPr>
                  <a:spLocks noChangeArrowheads="1"/>
                </p:cNvSpPr>
                <p:nvPr/>
              </p:nvSpPr>
              <p:spPr bwMode="auto">
                <a:xfrm>
                  <a:off x="2125" y="900"/>
                  <a:ext cx="2" cy="126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8" name="Rectangle 4378"/>
                <p:cNvSpPr>
                  <a:spLocks noChangeArrowheads="1"/>
                </p:cNvSpPr>
                <p:nvPr/>
              </p:nvSpPr>
              <p:spPr bwMode="auto">
                <a:xfrm>
                  <a:off x="2127" y="900"/>
                  <a:ext cx="1" cy="126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699" name="Rectangle 4379"/>
                <p:cNvSpPr>
                  <a:spLocks noChangeArrowheads="1"/>
                </p:cNvSpPr>
                <p:nvPr/>
              </p:nvSpPr>
              <p:spPr bwMode="auto">
                <a:xfrm>
                  <a:off x="2128" y="900"/>
                  <a:ext cx="2" cy="126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0" name="Rectangle 4380"/>
                <p:cNvSpPr>
                  <a:spLocks noChangeArrowheads="1"/>
                </p:cNvSpPr>
                <p:nvPr/>
              </p:nvSpPr>
              <p:spPr bwMode="auto">
                <a:xfrm>
                  <a:off x="2130" y="900"/>
                  <a:ext cx="1" cy="126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1" name="Rectangle 4381"/>
                <p:cNvSpPr>
                  <a:spLocks noChangeArrowheads="1"/>
                </p:cNvSpPr>
                <p:nvPr/>
              </p:nvSpPr>
              <p:spPr bwMode="auto">
                <a:xfrm>
                  <a:off x="2131" y="900"/>
                  <a:ext cx="2" cy="126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2" name="Rectangle 4382"/>
                <p:cNvSpPr>
                  <a:spLocks noChangeArrowheads="1"/>
                </p:cNvSpPr>
                <p:nvPr/>
              </p:nvSpPr>
              <p:spPr bwMode="auto">
                <a:xfrm>
                  <a:off x="2133" y="900"/>
                  <a:ext cx="1" cy="126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3" name="Rectangle 4383"/>
                <p:cNvSpPr>
                  <a:spLocks noChangeArrowheads="1"/>
                </p:cNvSpPr>
                <p:nvPr/>
              </p:nvSpPr>
              <p:spPr bwMode="auto">
                <a:xfrm>
                  <a:off x="2134" y="900"/>
                  <a:ext cx="2" cy="126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4" name="Rectangle 4384"/>
                <p:cNvSpPr>
                  <a:spLocks noChangeArrowheads="1"/>
                </p:cNvSpPr>
                <p:nvPr/>
              </p:nvSpPr>
              <p:spPr bwMode="auto">
                <a:xfrm>
                  <a:off x="2136" y="900"/>
                  <a:ext cx="1" cy="126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5" name="Rectangle 4385"/>
                <p:cNvSpPr>
                  <a:spLocks noChangeArrowheads="1"/>
                </p:cNvSpPr>
                <p:nvPr/>
              </p:nvSpPr>
              <p:spPr bwMode="auto">
                <a:xfrm>
                  <a:off x="2137" y="900"/>
                  <a:ext cx="2" cy="126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6" name="Rectangle 4386"/>
                <p:cNvSpPr>
                  <a:spLocks noChangeArrowheads="1"/>
                </p:cNvSpPr>
                <p:nvPr/>
              </p:nvSpPr>
              <p:spPr bwMode="auto">
                <a:xfrm>
                  <a:off x="2139" y="900"/>
                  <a:ext cx="1" cy="126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7" name="Rectangle 4387"/>
                <p:cNvSpPr>
                  <a:spLocks noChangeArrowheads="1"/>
                </p:cNvSpPr>
                <p:nvPr/>
              </p:nvSpPr>
              <p:spPr bwMode="auto">
                <a:xfrm>
                  <a:off x="2140" y="900"/>
                  <a:ext cx="2" cy="126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8" name="Rectangle 4388"/>
                <p:cNvSpPr>
                  <a:spLocks noChangeArrowheads="1"/>
                </p:cNvSpPr>
                <p:nvPr/>
              </p:nvSpPr>
              <p:spPr bwMode="auto">
                <a:xfrm>
                  <a:off x="2142" y="900"/>
                  <a:ext cx="2" cy="126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09" name="Rectangle 4389"/>
                <p:cNvSpPr>
                  <a:spLocks noChangeArrowheads="1"/>
                </p:cNvSpPr>
                <p:nvPr/>
              </p:nvSpPr>
              <p:spPr bwMode="auto">
                <a:xfrm>
                  <a:off x="2144" y="900"/>
                  <a:ext cx="1" cy="126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0" name="Rectangle 4390"/>
                <p:cNvSpPr>
                  <a:spLocks noChangeArrowheads="1"/>
                </p:cNvSpPr>
                <p:nvPr/>
              </p:nvSpPr>
              <p:spPr bwMode="auto">
                <a:xfrm>
                  <a:off x="2145" y="900"/>
                  <a:ext cx="2" cy="126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1" name="Rectangle 4391"/>
                <p:cNvSpPr>
                  <a:spLocks noChangeArrowheads="1"/>
                </p:cNvSpPr>
                <p:nvPr/>
              </p:nvSpPr>
              <p:spPr bwMode="auto">
                <a:xfrm>
                  <a:off x="2147" y="900"/>
                  <a:ext cx="1" cy="126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2" name="Rectangle 4392"/>
                <p:cNvSpPr>
                  <a:spLocks noChangeArrowheads="1"/>
                </p:cNvSpPr>
                <p:nvPr/>
              </p:nvSpPr>
              <p:spPr bwMode="auto">
                <a:xfrm>
                  <a:off x="2148" y="900"/>
                  <a:ext cx="2" cy="126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3" name="Rectangle 4393"/>
                <p:cNvSpPr>
                  <a:spLocks noChangeArrowheads="1"/>
                </p:cNvSpPr>
                <p:nvPr/>
              </p:nvSpPr>
              <p:spPr bwMode="auto">
                <a:xfrm>
                  <a:off x="2150" y="900"/>
                  <a:ext cx="1" cy="126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4" name="Rectangle 4394"/>
                <p:cNvSpPr>
                  <a:spLocks noChangeArrowheads="1"/>
                </p:cNvSpPr>
                <p:nvPr/>
              </p:nvSpPr>
              <p:spPr bwMode="auto">
                <a:xfrm>
                  <a:off x="2151" y="900"/>
                  <a:ext cx="1" cy="126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5" name="Rectangle 4395"/>
                <p:cNvSpPr>
                  <a:spLocks noChangeArrowheads="1"/>
                </p:cNvSpPr>
                <p:nvPr/>
              </p:nvSpPr>
              <p:spPr bwMode="auto">
                <a:xfrm>
                  <a:off x="2152" y="900"/>
                  <a:ext cx="2" cy="126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6" name="Rectangle 4396"/>
                <p:cNvSpPr>
                  <a:spLocks noChangeArrowheads="1"/>
                </p:cNvSpPr>
                <p:nvPr/>
              </p:nvSpPr>
              <p:spPr bwMode="auto">
                <a:xfrm>
                  <a:off x="2154" y="900"/>
                  <a:ext cx="2" cy="126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7" name="Rectangle 4397"/>
                <p:cNvSpPr>
                  <a:spLocks noChangeArrowheads="1"/>
                </p:cNvSpPr>
                <p:nvPr/>
              </p:nvSpPr>
              <p:spPr bwMode="auto">
                <a:xfrm>
                  <a:off x="2156" y="900"/>
                  <a:ext cx="1" cy="126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8" name="Rectangle 4398"/>
                <p:cNvSpPr>
                  <a:spLocks noChangeArrowheads="1"/>
                </p:cNvSpPr>
                <p:nvPr/>
              </p:nvSpPr>
              <p:spPr bwMode="auto">
                <a:xfrm>
                  <a:off x="2157" y="900"/>
                  <a:ext cx="2" cy="126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19" name="Rectangle 4399"/>
                <p:cNvSpPr>
                  <a:spLocks noChangeArrowheads="1"/>
                </p:cNvSpPr>
                <p:nvPr/>
              </p:nvSpPr>
              <p:spPr bwMode="auto">
                <a:xfrm>
                  <a:off x="2159" y="900"/>
                  <a:ext cx="2" cy="126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0" name="Rectangle 4400"/>
                <p:cNvSpPr>
                  <a:spLocks noChangeArrowheads="1"/>
                </p:cNvSpPr>
                <p:nvPr/>
              </p:nvSpPr>
              <p:spPr bwMode="auto">
                <a:xfrm>
                  <a:off x="2161" y="900"/>
                  <a:ext cx="1" cy="126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1" name="Rectangle 4401"/>
                <p:cNvSpPr>
                  <a:spLocks noChangeArrowheads="1"/>
                </p:cNvSpPr>
                <p:nvPr/>
              </p:nvSpPr>
              <p:spPr bwMode="auto">
                <a:xfrm>
                  <a:off x="2162" y="900"/>
                  <a:ext cx="1" cy="126"/>
                </a:xfrm>
                <a:prstGeom prst="rect">
                  <a:avLst/>
                </a:prstGeom>
                <a:solidFill>
                  <a:srgbClr val="84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2" name="Rectangle 4402"/>
                <p:cNvSpPr>
                  <a:spLocks noChangeArrowheads="1"/>
                </p:cNvSpPr>
                <p:nvPr/>
              </p:nvSpPr>
              <p:spPr bwMode="auto">
                <a:xfrm>
                  <a:off x="2163" y="900"/>
                  <a:ext cx="2" cy="126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3" name="Rectangle 4403"/>
                <p:cNvSpPr>
                  <a:spLocks noChangeArrowheads="1"/>
                </p:cNvSpPr>
                <p:nvPr/>
              </p:nvSpPr>
              <p:spPr bwMode="auto">
                <a:xfrm>
                  <a:off x="2165" y="900"/>
                  <a:ext cx="1" cy="126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4" name="Rectangle 4404"/>
                <p:cNvSpPr>
                  <a:spLocks noChangeArrowheads="1"/>
                </p:cNvSpPr>
                <p:nvPr/>
              </p:nvSpPr>
              <p:spPr bwMode="auto">
                <a:xfrm>
                  <a:off x="2166" y="900"/>
                  <a:ext cx="2" cy="126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5" name="Rectangle 4405"/>
                <p:cNvSpPr>
                  <a:spLocks noChangeArrowheads="1"/>
                </p:cNvSpPr>
                <p:nvPr/>
              </p:nvSpPr>
              <p:spPr bwMode="auto">
                <a:xfrm>
                  <a:off x="2168" y="900"/>
                  <a:ext cx="1" cy="126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6" name="Rectangle 4406"/>
                <p:cNvSpPr>
                  <a:spLocks noChangeArrowheads="1"/>
                </p:cNvSpPr>
                <p:nvPr/>
              </p:nvSpPr>
              <p:spPr bwMode="auto">
                <a:xfrm>
                  <a:off x="2169" y="900"/>
                  <a:ext cx="2" cy="126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7" name="Rectangle 4407"/>
                <p:cNvSpPr>
                  <a:spLocks noChangeArrowheads="1"/>
                </p:cNvSpPr>
                <p:nvPr/>
              </p:nvSpPr>
              <p:spPr bwMode="auto">
                <a:xfrm>
                  <a:off x="2171" y="900"/>
                  <a:ext cx="1" cy="126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8" name="Rectangle 4408"/>
                <p:cNvSpPr>
                  <a:spLocks noChangeArrowheads="1"/>
                </p:cNvSpPr>
                <p:nvPr/>
              </p:nvSpPr>
              <p:spPr bwMode="auto">
                <a:xfrm>
                  <a:off x="2172" y="900"/>
                  <a:ext cx="2" cy="126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29" name="Rectangle 4409"/>
                <p:cNvSpPr>
                  <a:spLocks noChangeArrowheads="1"/>
                </p:cNvSpPr>
                <p:nvPr/>
              </p:nvSpPr>
              <p:spPr bwMode="auto">
                <a:xfrm>
                  <a:off x="2174" y="900"/>
                  <a:ext cx="1" cy="126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0" name="Rectangle 4410"/>
                <p:cNvSpPr>
                  <a:spLocks noChangeArrowheads="1"/>
                </p:cNvSpPr>
                <p:nvPr/>
              </p:nvSpPr>
              <p:spPr bwMode="auto">
                <a:xfrm>
                  <a:off x="2175" y="900"/>
                  <a:ext cx="2" cy="126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1" name="Rectangle 4411"/>
                <p:cNvSpPr>
                  <a:spLocks noChangeArrowheads="1"/>
                </p:cNvSpPr>
                <p:nvPr/>
              </p:nvSpPr>
              <p:spPr bwMode="auto">
                <a:xfrm>
                  <a:off x="2177" y="900"/>
                  <a:ext cx="2" cy="126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2" name="Rectangle 4412"/>
                <p:cNvSpPr>
                  <a:spLocks noChangeArrowheads="1"/>
                </p:cNvSpPr>
                <p:nvPr/>
              </p:nvSpPr>
              <p:spPr bwMode="auto">
                <a:xfrm>
                  <a:off x="2179" y="900"/>
                  <a:ext cx="1" cy="126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3" name="Rectangle 4413"/>
                <p:cNvSpPr>
                  <a:spLocks noChangeArrowheads="1"/>
                </p:cNvSpPr>
                <p:nvPr/>
              </p:nvSpPr>
              <p:spPr bwMode="auto">
                <a:xfrm>
                  <a:off x="2180" y="900"/>
                  <a:ext cx="1" cy="126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4" name="Rectangle 4414"/>
                <p:cNvSpPr>
                  <a:spLocks noChangeArrowheads="1"/>
                </p:cNvSpPr>
                <p:nvPr/>
              </p:nvSpPr>
              <p:spPr bwMode="auto">
                <a:xfrm>
                  <a:off x="2181" y="900"/>
                  <a:ext cx="2" cy="126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5" name="Rectangle 4415"/>
                <p:cNvSpPr>
                  <a:spLocks noChangeArrowheads="1"/>
                </p:cNvSpPr>
                <p:nvPr/>
              </p:nvSpPr>
              <p:spPr bwMode="auto">
                <a:xfrm>
                  <a:off x="2183" y="900"/>
                  <a:ext cx="1" cy="126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6" name="Rectangle 4416"/>
                <p:cNvSpPr>
                  <a:spLocks noChangeArrowheads="1"/>
                </p:cNvSpPr>
                <p:nvPr/>
              </p:nvSpPr>
              <p:spPr bwMode="auto">
                <a:xfrm>
                  <a:off x="2184" y="900"/>
                  <a:ext cx="2" cy="126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7" name="Rectangle 4417"/>
                <p:cNvSpPr>
                  <a:spLocks noChangeArrowheads="1"/>
                </p:cNvSpPr>
                <p:nvPr/>
              </p:nvSpPr>
              <p:spPr bwMode="auto">
                <a:xfrm>
                  <a:off x="2186" y="900"/>
                  <a:ext cx="1" cy="126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8" name="Rectangle 4418"/>
                <p:cNvSpPr>
                  <a:spLocks noChangeArrowheads="1"/>
                </p:cNvSpPr>
                <p:nvPr/>
              </p:nvSpPr>
              <p:spPr bwMode="auto">
                <a:xfrm>
                  <a:off x="2187" y="900"/>
                  <a:ext cx="2" cy="126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39" name="Rectangle 4419"/>
                <p:cNvSpPr>
                  <a:spLocks noChangeArrowheads="1"/>
                </p:cNvSpPr>
                <p:nvPr/>
              </p:nvSpPr>
              <p:spPr bwMode="auto">
                <a:xfrm>
                  <a:off x="2189" y="900"/>
                  <a:ext cx="2" cy="126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0" name="Rectangle 4420"/>
                <p:cNvSpPr>
                  <a:spLocks noChangeArrowheads="1"/>
                </p:cNvSpPr>
                <p:nvPr/>
              </p:nvSpPr>
              <p:spPr bwMode="auto">
                <a:xfrm>
                  <a:off x="2191" y="900"/>
                  <a:ext cx="1" cy="126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1" name="Rectangle 4421"/>
                <p:cNvSpPr>
                  <a:spLocks noChangeArrowheads="1"/>
                </p:cNvSpPr>
                <p:nvPr/>
              </p:nvSpPr>
              <p:spPr bwMode="auto">
                <a:xfrm>
                  <a:off x="2192" y="900"/>
                  <a:ext cx="1" cy="126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2" name="Rectangle 4422"/>
                <p:cNvSpPr>
                  <a:spLocks noChangeArrowheads="1"/>
                </p:cNvSpPr>
                <p:nvPr/>
              </p:nvSpPr>
              <p:spPr bwMode="auto">
                <a:xfrm>
                  <a:off x="2193" y="900"/>
                  <a:ext cx="2" cy="126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3" name="Rectangle 4423"/>
                <p:cNvSpPr>
                  <a:spLocks noChangeArrowheads="1"/>
                </p:cNvSpPr>
                <p:nvPr/>
              </p:nvSpPr>
              <p:spPr bwMode="auto">
                <a:xfrm>
                  <a:off x="2195" y="900"/>
                  <a:ext cx="2" cy="126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4" name="Rectangle 4424"/>
                <p:cNvSpPr>
                  <a:spLocks noChangeArrowheads="1"/>
                </p:cNvSpPr>
                <p:nvPr/>
              </p:nvSpPr>
              <p:spPr bwMode="auto">
                <a:xfrm>
                  <a:off x="2197" y="900"/>
                  <a:ext cx="1" cy="126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5" name="Rectangle 4425"/>
                <p:cNvSpPr>
                  <a:spLocks noChangeArrowheads="1"/>
                </p:cNvSpPr>
                <p:nvPr/>
              </p:nvSpPr>
              <p:spPr bwMode="auto">
                <a:xfrm>
                  <a:off x="2198" y="900"/>
                  <a:ext cx="2" cy="126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6" name="Rectangle 4426"/>
                <p:cNvSpPr>
                  <a:spLocks noChangeArrowheads="1"/>
                </p:cNvSpPr>
                <p:nvPr/>
              </p:nvSpPr>
              <p:spPr bwMode="auto">
                <a:xfrm>
                  <a:off x="2200" y="900"/>
                  <a:ext cx="2" cy="126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7" name="Rectangle 4427"/>
                <p:cNvSpPr>
                  <a:spLocks noChangeArrowheads="1"/>
                </p:cNvSpPr>
                <p:nvPr/>
              </p:nvSpPr>
              <p:spPr bwMode="auto">
                <a:xfrm>
                  <a:off x="2202" y="900"/>
                  <a:ext cx="2" cy="126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8" name="Rectangle 4428"/>
                <p:cNvSpPr>
                  <a:spLocks noChangeArrowheads="1"/>
                </p:cNvSpPr>
                <p:nvPr/>
              </p:nvSpPr>
              <p:spPr bwMode="auto">
                <a:xfrm>
                  <a:off x="2204" y="900"/>
                  <a:ext cx="1" cy="126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49" name="Rectangle 4429"/>
                <p:cNvSpPr>
                  <a:spLocks noChangeArrowheads="1"/>
                </p:cNvSpPr>
                <p:nvPr/>
              </p:nvSpPr>
              <p:spPr bwMode="auto">
                <a:xfrm>
                  <a:off x="2205" y="900"/>
                  <a:ext cx="1" cy="126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0" name="Rectangle 4430"/>
                <p:cNvSpPr>
                  <a:spLocks noChangeArrowheads="1"/>
                </p:cNvSpPr>
                <p:nvPr/>
              </p:nvSpPr>
              <p:spPr bwMode="auto">
                <a:xfrm>
                  <a:off x="2206" y="900"/>
                  <a:ext cx="1" cy="126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1" name="Rectangle 4431"/>
                <p:cNvSpPr>
                  <a:spLocks noChangeArrowheads="1"/>
                </p:cNvSpPr>
                <p:nvPr/>
              </p:nvSpPr>
              <p:spPr bwMode="auto">
                <a:xfrm>
                  <a:off x="2207" y="900"/>
                  <a:ext cx="2" cy="126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2" name="Rectangle 4432"/>
                <p:cNvSpPr>
                  <a:spLocks noChangeArrowheads="1"/>
                </p:cNvSpPr>
                <p:nvPr/>
              </p:nvSpPr>
              <p:spPr bwMode="auto">
                <a:xfrm>
                  <a:off x="2209" y="900"/>
                  <a:ext cx="2" cy="126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3" name="Rectangle 4433"/>
                <p:cNvSpPr>
                  <a:spLocks noChangeArrowheads="1"/>
                </p:cNvSpPr>
                <p:nvPr/>
              </p:nvSpPr>
              <p:spPr bwMode="auto">
                <a:xfrm>
                  <a:off x="2211" y="900"/>
                  <a:ext cx="1" cy="126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4" name="Rectangle 4434"/>
                <p:cNvSpPr>
                  <a:spLocks noChangeArrowheads="1"/>
                </p:cNvSpPr>
                <p:nvPr/>
              </p:nvSpPr>
              <p:spPr bwMode="auto">
                <a:xfrm>
                  <a:off x="2212" y="900"/>
                  <a:ext cx="2" cy="126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5" name="Rectangle 4435"/>
                <p:cNvSpPr>
                  <a:spLocks noChangeArrowheads="1"/>
                </p:cNvSpPr>
                <p:nvPr/>
              </p:nvSpPr>
              <p:spPr bwMode="auto">
                <a:xfrm>
                  <a:off x="2214" y="900"/>
                  <a:ext cx="2" cy="126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6" name="Rectangle 4436"/>
                <p:cNvSpPr>
                  <a:spLocks noChangeArrowheads="1"/>
                </p:cNvSpPr>
                <p:nvPr/>
              </p:nvSpPr>
              <p:spPr bwMode="auto">
                <a:xfrm>
                  <a:off x="2216" y="900"/>
                  <a:ext cx="2" cy="126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7" name="Rectangle 4437"/>
                <p:cNvSpPr>
                  <a:spLocks noChangeArrowheads="1"/>
                </p:cNvSpPr>
                <p:nvPr/>
              </p:nvSpPr>
              <p:spPr bwMode="auto">
                <a:xfrm>
                  <a:off x="2218" y="900"/>
                  <a:ext cx="2" cy="126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8" name="Rectangle 4438"/>
                <p:cNvSpPr>
                  <a:spLocks noChangeArrowheads="1"/>
                </p:cNvSpPr>
                <p:nvPr/>
              </p:nvSpPr>
              <p:spPr bwMode="auto">
                <a:xfrm>
                  <a:off x="2220" y="900"/>
                  <a:ext cx="1" cy="126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59" name="Rectangle 4439"/>
                <p:cNvSpPr>
                  <a:spLocks noChangeArrowheads="1"/>
                </p:cNvSpPr>
                <p:nvPr/>
              </p:nvSpPr>
              <p:spPr bwMode="auto">
                <a:xfrm>
                  <a:off x="2221" y="900"/>
                  <a:ext cx="2" cy="126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0" name="Rectangle 4440"/>
                <p:cNvSpPr>
                  <a:spLocks noChangeArrowheads="1"/>
                </p:cNvSpPr>
                <p:nvPr/>
              </p:nvSpPr>
              <p:spPr bwMode="auto">
                <a:xfrm>
                  <a:off x="2223" y="900"/>
                  <a:ext cx="1" cy="126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1" name="Rectangle 4441"/>
                <p:cNvSpPr>
                  <a:spLocks noChangeArrowheads="1"/>
                </p:cNvSpPr>
                <p:nvPr/>
              </p:nvSpPr>
              <p:spPr bwMode="auto">
                <a:xfrm>
                  <a:off x="2224" y="900"/>
                  <a:ext cx="2" cy="126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2" name="Rectangle 4442"/>
                <p:cNvSpPr>
                  <a:spLocks noChangeArrowheads="1"/>
                </p:cNvSpPr>
                <p:nvPr/>
              </p:nvSpPr>
              <p:spPr bwMode="auto">
                <a:xfrm>
                  <a:off x="2226" y="900"/>
                  <a:ext cx="2" cy="126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3" name="Rectangle 4443"/>
                <p:cNvSpPr>
                  <a:spLocks noChangeArrowheads="1"/>
                </p:cNvSpPr>
                <p:nvPr/>
              </p:nvSpPr>
              <p:spPr bwMode="auto">
                <a:xfrm>
                  <a:off x="2228" y="900"/>
                  <a:ext cx="2" cy="126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4" name="Rectangle 4444"/>
                <p:cNvSpPr>
                  <a:spLocks noChangeArrowheads="1"/>
                </p:cNvSpPr>
                <p:nvPr/>
              </p:nvSpPr>
              <p:spPr bwMode="auto">
                <a:xfrm>
                  <a:off x="2230" y="900"/>
                  <a:ext cx="2" cy="126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5" name="Rectangle 4445"/>
                <p:cNvSpPr>
                  <a:spLocks noChangeArrowheads="1"/>
                </p:cNvSpPr>
                <p:nvPr/>
              </p:nvSpPr>
              <p:spPr bwMode="auto">
                <a:xfrm>
                  <a:off x="2232" y="900"/>
                  <a:ext cx="2" cy="126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6" name="Rectangle 4446"/>
                <p:cNvSpPr>
                  <a:spLocks noChangeArrowheads="1"/>
                </p:cNvSpPr>
                <p:nvPr/>
              </p:nvSpPr>
              <p:spPr bwMode="auto">
                <a:xfrm>
                  <a:off x="2234" y="900"/>
                  <a:ext cx="2" cy="126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7" name="Rectangle 4447"/>
                <p:cNvSpPr>
                  <a:spLocks noChangeArrowheads="1"/>
                </p:cNvSpPr>
                <p:nvPr/>
              </p:nvSpPr>
              <p:spPr bwMode="auto">
                <a:xfrm>
                  <a:off x="2236" y="900"/>
                  <a:ext cx="1" cy="126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8" name="Rectangle 4448"/>
                <p:cNvSpPr>
                  <a:spLocks noChangeArrowheads="1"/>
                </p:cNvSpPr>
                <p:nvPr/>
              </p:nvSpPr>
              <p:spPr bwMode="auto">
                <a:xfrm>
                  <a:off x="2237" y="900"/>
                  <a:ext cx="2" cy="126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69" name="Rectangle 4449"/>
                <p:cNvSpPr>
                  <a:spLocks noChangeArrowheads="1"/>
                </p:cNvSpPr>
                <p:nvPr/>
              </p:nvSpPr>
              <p:spPr bwMode="auto">
                <a:xfrm>
                  <a:off x="2239" y="900"/>
                  <a:ext cx="1" cy="126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0" name="Rectangle 4450"/>
                <p:cNvSpPr>
                  <a:spLocks noChangeArrowheads="1"/>
                </p:cNvSpPr>
                <p:nvPr/>
              </p:nvSpPr>
              <p:spPr bwMode="auto">
                <a:xfrm>
                  <a:off x="2240" y="900"/>
                  <a:ext cx="2" cy="126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1" name="Rectangle 4451"/>
                <p:cNvSpPr>
                  <a:spLocks noChangeArrowheads="1"/>
                </p:cNvSpPr>
                <p:nvPr/>
              </p:nvSpPr>
              <p:spPr bwMode="auto">
                <a:xfrm>
                  <a:off x="2242" y="900"/>
                  <a:ext cx="3" cy="126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2" name="Rectangle 4452"/>
                <p:cNvSpPr>
                  <a:spLocks noChangeArrowheads="1"/>
                </p:cNvSpPr>
                <p:nvPr/>
              </p:nvSpPr>
              <p:spPr bwMode="auto">
                <a:xfrm>
                  <a:off x="2245" y="900"/>
                  <a:ext cx="2" cy="126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3" name="Rectangle 4453"/>
                <p:cNvSpPr>
                  <a:spLocks noChangeArrowheads="1"/>
                </p:cNvSpPr>
                <p:nvPr/>
              </p:nvSpPr>
              <p:spPr bwMode="auto">
                <a:xfrm>
                  <a:off x="2247" y="900"/>
                  <a:ext cx="2" cy="126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4" name="Rectangle 4454"/>
                <p:cNvSpPr>
                  <a:spLocks noChangeArrowheads="1"/>
                </p:cNvSpPr>
                <p:nvPr/>
              </p:nvSpPr>
              <p:spPr bwMode="auto">
                <a:xfrm>
                  <a:off x="2249" y="900"/>
                  <a:ext cx="2" cy="126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5" name="Rectangle 4455"/>
                <p:cNvSpPr>
                  <a:spLocks noChangeArrowheads="1"/>
                </p:cNvSpPr>
                <p:nvPr/>
              </p:nvSpPr>
              <p:spPr bwMode="auto">
                <a:xfrm>
                  <a:off x="2251" y="900"/>
                  <a:ext cx="2" cy="126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6" name="Rectangle 4456"/>
                <p:cNvSpPr>
                  <a:spLocks noChangeArrowheads="1"/>
                </p:cNvSpPr>
                <p:nvPr/>
              </p:nvSpPr>
              <p:spPr bwMode="auto">
                <a:xfrm>
                  <a:off x="2253" y="900"/>
                  <a:ext cx="2" cy="126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7" name="Rectangle 4457"/>
                <p:cNvSpPr>
                  <a:spLocks noChangeArrowheads="1"/>
                </p:cNvSpPr>
                <p:nvPr/>
              </p:nvSpPr>
              <p:spPr bwMode="auto">
                <a:xfrm>
                  <a:off x="2255" y="900"/>
                  <a:ext cx="2" cy="126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8" name="Rectangle 4458"/>
                <p:cNvSpPr>
                  <a:spLocks noChangeArrowheads="1"/>
                </p:cNvSpPr>
                <p:nvPr/>
              </p:nvSpPr>
              <p:spPr bwMode="auto">
                <a:xfrm>
                  <a:off x="2257" y="900"/>
                  <a:ext cx="2" cy="126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79" name="Rectangle 4459"/>
                <p:cNvSpPr>
                  <a:spLocks noChangeArrowheads="1"/>
                </p:cNvSpPr>
                <p:nvPr/>
              </p:nvSpPr>
              <p:spPr bwMode="auto">
                <a:xfrm>
                  <a:off x="2259" y="900"/>
                  <a:ext cx="2" cy="126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0" name="Rectangle 4460"/>
                <p:cNvSpPr>
                  <a:spLocks noChangeArrowheads="1"/>
                </p:cNvSpPr>
                <p:nvPr/>
              </p:nvSpPr>
              <p:spPr bwMode="auto">
                <a:xfrm>
                  <a:off x="2261" y="900"/>
                  <a:ext cx="3" cy="126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1" name="Rectangle 4461"/>
                <p:cNvSpPr>
                  <a:spLocks noChangeArrowheads="1"/>
                </p:cNvSpPr>
                <p:nvPr/>
              </p:nvSpPr>
              <p:spPr bwMode="auto">
                <a:xfrm>
                  <a:off x="2264" y="900"/>
                  <a:ext cx="3" cy="126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2" name="Rectangle 4462"/>
                <p:cNvSpPr>
                  <a:spLocks noChangeArrowheads="1"/>
                </p:cNvSpPr>
                <p:nvPr/>
              </p:nvSpPr>
              <p:spPr bwMode="auto">
                <a:xfrm>
                  <a:off x="2267" y="900"/>
                  <a:ext cx="2" cy="126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3" name="Rectangle 4463"/>
                <p:cNvSpPr>
                  <a:spLocks noChangeArrowheads="1"/>
                </p:cNvSpPr>
                <p:nvPr/>
              </p:nvSpPr>
              <p:spPr bwMode="auto">
                <a:xfrm>
                  <a:off x="2269" y="900"/>
                  <a:ext cx="2" cy="126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4" name="Rectangle 4464"/>
                <p:cNvSpPr>
                  <a:spLocks noChangeArrowheads="1"/>
                </p:cNvSpPr>
                <p:nvPr/>
              </p:nvSpPr>
              <p:spPr bwMode="auto">
                <a:xfrm>
                  <a:off x="2271" y="900"/>
                  <a:ext cx="2" cy="126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5" name="Rectangle 4465"/>
                <p:cNvSpPr>
                  <a:spLocks noChangeArrowheads="1"/>
                </p:cNvSpPr>
                <p:nvPr/>
              </p:nvSpPr>
              <p:spPr bwMode="auto">
                <a:xfrm>
                  <a:off x="2273" y="900"/>
                  <a:ext cx="3" cy="126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6" name="Rectangle 4466"/>
                <p:cNvSpPr>
                  <a:spLocks noChangeArrowheads="1"/>
                </p:cNvSpPr>
                <p:nvPr/>
              </p:nvSpPr>
              <p:spPr bwMode="auto">
                <a:xfrm>
                  <a:off x="2276" y="900"/>
                  <a:ext cx="3" cy="126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7" name="Rectangle 4467"/>
                <p:cNvSpPr>
                  <a:spLocks noChangeArrowheads="1"/>
                </p:cNvSpPr>
                <p:nvPr/>
              </p:nvSpPr>
              <p:spPr bwMode="auto">
                <a:xfrm>
                  <a:off x="2279" y="900"/>
                  <a:ext cx="2" cy="126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8" name="Rectangle 4468"/>
                <p:cNvSpPr>
                  <a:spLocks noChangeArrowheads="1"/>
                </p:cNvSpPr>
                <p:nvPr/>
              </p:nvSpPr>
              <p:spPr bwMode="auto">
                <a:xfrm>
                  <a:off x="2281" y="900"/>
                  <a:ext cx="3" cy="126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89" name="Rectangle 4469"/>
                <p:cNvSpPr>
                  <a:spLocks noChangeArrowheads="1"/>
                </p:cNvSpPr>
                <p:nvPr/>
              </p:nvSpPr>
              <p:spPr bwMode="auto">
                <a:xfrm>
                  <a:off x="2284" y="900"/>
                  <a:ext cx="3" cy="126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0" name="Rectangle 4470"/>
                <p:cNvSpPr>
                  <a:spLocks noChangeArrowheads="1"/>
                </p:cNvSpPr>
                <p:nvPr/>
              </p:nvSpPr>
              <p:spPr bwMode="auto">
                <a:xfrm>
                  <a:off x="2287" y="900"/>
                  <a:ext cx="3" cy="126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1" name="Rectangle 4471"/>
                <p:cNvSpPr>
                  <a:spLocks noChangeArrowheads="1"/>
                </p:cNvSpPr>
                <p:nvPr/>
              </p:nvSpPr>
              <p:spPr bwMode="auto">
                <a:xfrm>
                  <a:off x="2290" y="900"/>
                  <a:ext cx="4" cy="126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2" name="Rectangle 4472"/>
                <p:cNvSpPr>
                  <a:spLocks noChangeArrowheads="1"/>
                </p:cNvSpPr>
                <p:nvPr/>
              </p:nvSpPr>
              <p:spPr bwMode="auto">
                <a:xfrm>
                  <a:off x="2294" y="900"/>
                  <a:ext cx="3" cy="126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3" name="Rectangle 4473"/>
                <p:cNvSpPr>
                  <a:spLocks noChangeArrowheads="1"/>
                </p:cNvSpPr>
                <p:nvPr/>
              </p:nvSpPr>
              <p:spPr bwMode="auto">
                <a:xfrm>
                  <a:off x="2297" y="900"/>
                  <a:ext cx="5" cy="126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4" name="Rectangle 4474"/>
                <p:cNvSpPr>
                  <a:spLocks noChangeArrowheads="1"/>
                </p:cNvSpPr>
                <p:nvPr/>
              </p:nvSpPr>
              <p:spPr bwMode="auto">
                <a:xfrm>
                  <a:off x="2302" y="900"/>
                  <a:ext cx="6" cy="126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5" name="Rectangle 4475"/>
                <p:cNvSpPr>
                  <a:spLocks noChangeArrowheads="1"/>
                </p:cNvSpPr>
                <p:nvPr/>
              </p:nvSpPr>
              <p:spPr bwMode="auto">
                <a:xfrm>
                  <a:off x="2308" y="900"/>
                  <a:ext cx="3" cy="126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6" name="Rectangle 4476"/>
                <p:cNvSpPr>
                  <a:spLocks noChangeArrowheads="1"/>
                </p:cNvSpPr>
                <p:nvPr/>
              </p:nvSpPr>
              <p:spPr bwMode="auto">
                <a:xfrm>
                  <a:off x="2311" y="900"/>
                  <a:ext cx="7" cy="126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7" name="Rectangle 4477"/>
                <p:cNvSpPr>
                  <a:spLocks noChangeArrowheads="1"/>
                </p:cNvSpPr>
                <p:nvPr/>
              </p:nvSpPr>
              <p:spPr bwMode="auto">
                <a:xfrm>
                  <a:off x="2318" y="900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8" name="Rectangle 4478"/>
                <p:cNvSpPr>
                  <a:spLocks noChangeArrowheads="1"/>
                </p:cNvSpPr>
                <p:nvPr/>
              </p:nvSpPr>
              <p:spPr bwMode="auto">
                <a:xfrm>
                  <a:off x="2324" y="900"/>
                  <a:ext cx="6" cy="126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799" name="Rectangle 4479"/>
                <p:cNvSpPr>
                  <a:spLocks noChangeArrowheads="1"/>
                </p:cNvSpPr>
                <p:nvPr/>
              </p:nvSpPr>
              <p:spPr bwMode="auto">
                <a:xfrm>
                  <a:off x="2330" y="900"/>
                  <a:ext cx="8" cy="126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0" name="Rectangle 4480"/>
                <p:cNvSpPr>
                  <a:spLocks noChangeArrowheads="1"/>
                </p:cNvSpPr>
                <p:nvPr/>
              </p:nvSpPr>
              <p:spPr bwMode="auto">
                <a:xfrm>
                  <a:off x="2338" y="900"/>
                  <a:ext cx="10" cy="126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1" name="Rectangle 4481"/>
                <p:cNvSpPr>
                  <a:spLocks noChangeArrowheads="1"/>
                </p:cNvSpPr>
                <p:nvPr/>
              </p:nvSpPr>
              <p:spPr bwMode="auto">
                <a:xfrm>
                  <a:off x="2348" y="900"/>
                  <a:ext cx="30" cy="126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2" name="Rectangle 4482"/>
                <p:cNvSpPr>
                  <a:spLocks noChangeArrowheads="1"/>
                </p:cNvSpPr>
                <p:nvPr/>
              </p:nvSpPr>
              <p:spPr bwMode="auto">
                <a:xfrm>
                  <a:off x="2378" y="900"/>
                  <a:ext cx="10" cy="126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3" name="Rectangle 4483"/>
                <p:cNvSpPr>
                  <a:spLocks noChangeArrowheads="1"/>
                </p:cNvSpPr>
                <p:nvPr/>
              </p:nvSpPr>
              <p:spPr bwMode="auto">
                <a:xfrm>
                  <a:off x="2388" y="900"/>
                  <a:ext cx="6" cy="126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4" name="Rectangle 4484"/>
                <p:cNvSpPr>
                  <a:spLocks noChangeArrowheads="1"/>
                </p:cNvSpPr>
                <p:nvPr/>
              </p:nvSpPr>
              <p:spPr bwMode="auto">
                <a:xfrm>
                  <a:off x="2394" y="900"/>
                  <a:ext cx="6" cy="126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5" name="Rectangle 4485"/>
                <p:cNvSpPr>
                  <a:spLocks noChangeArrowheads="1"/>
                </p:cNvSpPr>
                <p:nvPr/>
              </p:nvSpPr>
              <p:spPr bwMode="auto">
                <a:xfrm>
                  <a:off x="2400" y="900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6" name="Rectangle 4486"/>
                <p:cNvSpPr>
                  <a:spLocks noChangeArrowheads="1"/>
                </p:cNvSpPr>
                <p:nvPr/>
              </p:nvSpPr>
              <p:spPr bwMode="auto">
                <a:xfrm>
                  <a:off x="2406" y="900"/>
                  <a:ext cx="4" cy="126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7" name="Rectangle 4487"/>
                <p:cNvSpPr>
                  <a:spLocks noChangeArrowheads="1"/>
                </p:cNvSpPr>
                <p:nvPr/>
              </p:nvSpPr>
              <p:spPr bwMode="auto">
                <a:xfrm>
                  <a:off x="2410" y="900"/>
                  <a:ext cx="5" cy="126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8" name="Rectangle 4488"/>
                <p:cNvSpPr>
                  <a:spLocks noChangeArrowheads="1"/>
                </p:cNvSpPr>
                <p:nvPr/>
              </p:nvSpPr>
              <p:spPr bwMode="auto">
                <a:xfrm>
                  <a:off x="2415" y="900"/>
                  <a:ext cx="5" cy="126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09" name="Rectangle 4489"/>
                <p:cNvSpPr>
                  <a:spLocks noChangeArrowheads="1"/>
                </p:cNvSpPr>
                <p:nvPr/>
              </p:nvSpPr>
              <p:spPr bwMode="auto">
                <a:xfrm>
                  <a:off x="2420" y="900"/>
                  <a:ext cx="4" cy="126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0" name="Rectangle 4490"/>
                <p:cNvSpPr>
                  <a:spLocks noChangeArrowheads="1"/>
                </p:cNvSpPr>
                <p:nvPr/>
              </p:nvSpPr>
              <p:spPr bwMode="auto">
                <a:xfrm>
                  <a:off x="2424" y="900"/>
                  <a:ext cx="5" cy="126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1" name="Rectangle 4491"/>
                <p:cNvSpPr>
                  <a:spLocks noChangeArrowheads="1"/>
                </p:cNvSpPr>
                <p:nvPr/>
              </p:nvSpPr>
              <p:spPr bwMode="auto">
                <a:xfrm>
                  <a:off x="2429" y="900"/>
                  <a:ext cx="4" cy="126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2" name="Rectangle 4492"/>
                <p:cNvSpPr>
                  <a:spLocks noChangeArrowheads="1"/>
                </p:cNvSpPr>
                <p:nvPr/>
              </p:nvSpPr>
              <p:spPr bwMode="auto">
                <a:xfrm>
                  <a:off x="2433" y="900"/>
                  <a:ext cx="2" cy="126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3" name="Rectangle 4493"/>
                <p:cNvSpPr>
                  <a:spLocks noChangeArrowheads="1"/>
                </p:cNvSpPr>
                <p:nvPr/>
              </p:nvSpPr>
              <p:spPr bwMode="auto">
                <a:xfrm>
                  <a:off x="2435" y="900"/>
                  <a:ext cx="3" cy="126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4" name="Rectangle 4494"/>
                <p:cNvSpPr>
                  <a:spLocks noChangeArrowheads="1"/>
                </p:cNvSpPr>
                <p:nvPr/>
              </p:nvSpPr>
              <p:spPr bwMode="auto">
                <a:xfrm>
                  <a:off x="2438" y="900"/>
                  <a:ext cx="2" cy="126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5" name="Rectangle 4495"/>
                <p:cNvSpPr>
                  <a:spLocks noChangeArrowheads="1"/>
                </p:cNvSpPr>
                <p:nvPr/>
              </p:nvSpPr>
              <p:spPr bwMode="auto">
                <a:xfrm>
                  <a:off x="2440" y="900"/>
                  <a:ext cx="3" cy="126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6" name="Rectangle 4496"/>
                <p:cNvSpPr>
                  <a:spLocks noChangeArrowheads="1"/>
                </p:cNvSpPr>
                <p:nvPr/>
              </p:nvSpPr>
              <p:spPr bwMode="auto">
                <a:xfrm>
                  <a:off x="2443" y="900"/>
                  <a:ext cx="4" cy="126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7" name="Rectangle 4497"/>
                <p:cNvSpPr>
                  <a:spLocks noChangeArrowheads="1"/>
                </p:cNvSpPr>
                <p:nvPr/>
              </p:nvSpPr>
              <p:spPr bwMode="auto">
                <a:xfrm>
                  <a:off x="2447" y="900"/>
                  <a:ext cx="2" cy="126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8" name="Rectangle 4498"/>
                <p:cNvSpPr>
                  <a:spLocks noChangeArrowheads="1"/>
                </p:cNvSpPr>
                <p:nvPr/>
              </p:nvSpPr>
              <p:spPr bwMode="auto">
                <a:xfrm>
                  <a:off x="2449" y="900"/>
                  <a:ext cx="2" cy="126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19" name="Rectangle 4499"/>
                <p:cNvSpPr>
                  <a:spLocks noChangeArrowheads="1"/>
                </p:cNvSpPr>
                <p:nvPr/>
              </p:nvSpPr>
              <p:spPr bwMode="auto">
                <a:xfrm>
                  <a:off x="2451" y="900"/>
                  <a:ext cx="2" cy="126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0" name="Rectangle 4500"/>
                <p:cNvSpPr>
                  <a:spLocks noChangeArrowheads="1"/>
                </p:cNvSpPr>
                <p:nvPr/>
              </p:nvSpPr>
              <p:spPr bwMode="auto">
                <a:xfrm>
                  <a:off x="2453" y="900"/>
                  <a:ext cx="2" cy="126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1" name="Rectangle 4501"/>
                <p:cNvSpPr>
                  <a:spLocks noChangeArrowheads="1"/>
                </p:cNvSpPr>
                <p:nvPr/>
              </p:nvSpPr>
              <p:spPr bwMode="auto">
                <a:xfrm>
                  <a:off x="2455" y="900"/>
                  <a:ext cx="3" cy="126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2" name="Rectangle 4502"/>
                <p:cNvSpPr>
                  <a:spLocks noChangeArrowheads="1"/>
                </p:cNvSpPr>
                <p:nvPr/>
              </p:nvSpPr>
              <p:spPr bwMode="auto">
                <a:xfrm>
                  <a:off x="2458" y="900"/>
                  <a:ext cx="3" cy="126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3" name="Rectangle 4503"/>
                <p:cNvSpPr>
                  <a:spLocks noChangeArrowheads="1"/>
                </p:cNvSpPr>
                <p:nvPr/>
              </p:nvSpPr>
              <p:spPr bwMode="auto">
                <a:xfrm>
                  <a:off x="2461" y="900"/>
                  <a:ext cx="2" cy="126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4" name="Rectangle 4504"/>
                <p:cNvSpPr>
                  <a:spLocks noChangeArrowheads="1"/>
                </p:cNvSpPr>
                <p:nvPr/>
              </p:nvSpPr>
              <p:spPr bwMode="auto">
                <a:xfrm>
                  <a:off x="2463" y="900"/>
                  <a:ext cx="2" cy="126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5" name="Rectangle 4505"/>
                <p:cNvSpPr>
                  <a:spLocks noChangeArrowheads="1"/>
                </p:cNvSpPr>
                <p:nvPr/>
              </p:nvSpPr>
              <p:spPr bwMode="auto">
                <a:xfrm>
                  <a:off x="2465" y="900"/>
                  <a:ext cx="2" cy="126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6" name="Rectangle 4506"/>
                <p:cNvSpPr>
                  <a:spLocks noChangeArrowheads="1"/>
                </p:cNvSpPr>
                <p:nvPr/>
              </p:nvSpPr>
              <p:spPr bwMode="auto">
                <a:xfrm>
                  <a:off x="2467" y="900"/>
                  <a:ext cx="2" cy="126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7" name="Rectangle 4507"/>
                <p:cNvSpPr>
                  <a:spLocks noChangeArrowheads="1"/>
                </p:cNvSpPr>
                <p:nvPr/>
              </p:nvSpPr>
              <p:spPr bwMode="auto">
                <a:xfrm>
                  <a:off x="2469" y="900"/>
                  <a:ext cx="2" cy="126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8" name="Rectangle 4508"/>
                <p:cNvSpPr>
                  <a:spLocks noChangeArrowheads="1"/>
                </p:cNvSpPr>
                <p:nvPr/>
              </p:nvSpPr>
              <p:spPr bwMode="auto">
                <a:xfrm>
                  <a:off x="2471" y="900"/>
                  <a:ext cx="2" cy="126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29" name="Rectangle 4509"/>
                <p:cNvSpPr>
                  <a:spLocks noChangeArrowheads="1"/>
                </p:cNvSpPr>
                <p:nvPr/>
              </p:nvSpPr>
              <p:spPr bwMode="auto">
                <a:xfrm>
                  <a:off x="2473" y="900"/>
                  <a:ext cx="2" cy="126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0" name="Rectangle 4510"/>
                <p:cNvSpPr>
                  <a:spLocks noChangeArrowheads="1"/>
                </p:cNvSpPr>
                <p:nvPr/>
              </p:nvSpPr>
              <p:spPr bwMode="auto">
                <a:xfrm>
                  <a:off x="2475" y="900"/>
                  <a:ext cx="2" cy="126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1" name="Rectangle 4511"/>
                <p:cNvSpPr>
                  <a:spLocks noChangeArrowheads="1"/>
                </p:cNvSpPr>
                <p:nvPr/>
              </p:nvSpPr>
              <p:spPr bwMode="auto">
                <a:xfrm>
                  <a:off x="2477" y="900"/>
                  <a:ext cx="2" cy="126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2" name="Rectangle 4512"/>
                <p:cNvSpPr>
                  <a:spLocks noChangeArrowheads="1"/>
                </p:cNvSpPr>
                <p:nvPr/>
              </p:nvSpPr>
              <p:spPr bwMode="auto">
                <a:xfrm>
                  <a:off x="2479" y="900"/>
                  <a:ext cx="2" cy="126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3" name="Rectangle 4513"/>
                <p:cNvSpPr>
                  <a:spLocks noChangeArrowheads="1"/>
                </p:cNvSpPr>
                <p:nvPr/>
              </p:nvSpPr>
              <p:spPr bwMode="auto">
                <a:xfrm>
                  <a:off x="2481" y="900"/>
                  <a:ext cx="2" cy="126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4" name="Rectangle 4514"/>
                <p:cNvSpPr>
                  <a:spLocks noChangeArrowheads="1"/>
                </p:cNvSpPr>
                <p:nvPr/>
              </p:nvSpPr>
              <p:spPr bwMode="auto">
                <a:xfrm>
                  <a:off x="2483" y="900"/>
                  <a:ext cx="2" cy="126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5" name="Rectangle 4515"/>
                <p:cNvSpPr>
                  <a:spLocks noChangeArrowheads="1"/>
                </p:cNvSpPr>
                <p:nvPr/>
              </p:nvSpPr>
              <p:spPr bwMode="auto">
                <a:xfrm>
                  <a:off x="2485" y="900"/>
                  <a:ext cx="2" cy="126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6" name="Rectangle 4516"/>
                <p:cNvSpPr>
                  <a:spLocks noChangeArrowheads="1"/>
                </p:cNvSpPr>
                <p:nvPr/>
              </p:nvSpPr>
              <p:spPr bwMode="auto">
                <a:xfrm>
                  <a:off x="2487" y="900"/>
                  <a:ext cx="2" cy="126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7" name="Rectangle 4517"/>
                <p:cNvSpPr>
                  <a:spLocks noChangeArrowheads="1"/>
                </p:cNvSpPr>
                <p:nvPr/>
              </p:nvSpPr>
              <p:spPr bwMode="auto">
                <a:xfrm>
                  <a:off x="2489" y="900"/>
                  <a:ext cx="1" cy="126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8" name="Rectangle 4518"/>
                <p:cNvSpPr>
                  <a:spLocks noChangeArrowheads="1"/>
                </p:cNvSpPr>
                <p:nvPr/>
              </p:nvSpPr>
              <p:spPr bwMode="auto">
                <a:xfrm>
                  <a:off x="2490" y="900"/>
                  <a:ext cx="2" cy="126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39" name="Rectangle 4519"/>
                <p:cNvSpPr>
                  <a:spLocks noChangeArrowheads="1"/>
                </p:cNvSpPr>
                <p:nvPr/>
              </p:nvSpPr>
              <p:spPr bwMode="auto">
                <a:xfrm>
                  <a:off x="2492" y="900"/>
                  <a:ext cx="2" cy="126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0" name="Rectangle 4520"/>
                <p:cNvSpPr>
                  <a:spLocks noChangeArrowheads="1"/>
                </p:cNvSpPr>
                <p:nvPr/>
              </p:nvSpPr>
              <p:spPr bwMode="auto">
                <a:xfrm>
                  <a:off x="2494" y="900"/>
                  <a:ext cx="2" cy="126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1" name="Rectangle 4521"/>
                <p:cNvSpPr>
                  <a:spLocks noChangeArrowheads="1"/>
                </p:cNvSpPr>
                <p:nvPr/>
              </p:nvSpPr>
              <p:spPr bwMode="auto">
                <a:xfrm>
                  <a:off x="2496" y="900"/>
                  <a:ext cx="1" cy="126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2" name="Rectangle 4522"/>
                <p:cNvSpPr>
                  <a:spLocks noChangeArrowheads="1"/>
                </p:cNvSpPr>
                <p:nvPr/>
              </p:nvSpPr>
              <p:spPr bwMode="auto">
                <a:xfrm>
                  <a:off x="2497" y="900"/>
                  <a:ext cx="3" cy="126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3" name="Rectangle 4523"/>
                <p:cNvSpPr>
                  <a:spLocks noChangeArrowheads="1"/>
                </p:cNvSpPr>
                <p:nvPr/>
              </p:nvSpPr>
              <p:spPr bwMode="auto">
                <a:xfrm>
                  <a:off x="2500" y="900"/>
                  <a:ext cx="1" cy="126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4" name="Rectangle 4524"/>
                <p:cNvSpPr>
                  <a:spLocks noChangeArrowheads="1"/>
                </p:cNvSpPr>
                <p:nvPr/>
              </p:nvSpPr>
              <p:spPr bwMode="auto">
                <a:xfrm>
                  <a:off x="2501" y="900"/>
                  <a:ext cx="2" cy="126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5" name="Rectangle 4525"/>
                <p:cNvSpPr>
                  <a:spLocks noChangeArrowheads="1"/>
                </p:cNvSpPr>
                <p:nvPr/>
              </p:nvSpPr>
              <p:spPr bwMode="auto">
                <a:xfrm>
                  <a:off x="2503" y="900"/>
                  <a:ext cx="2" cy="126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6" name="Rectangle 4526"/>
                <p:cNvSpPr>
                  <a:spLocks noChangeArrowheads="1"/>
                </p:cNvSpPr>
                <p:nvPr/>
              </p:nvSpPr>
              <p:spPr bwMode="auto">
                <a:xfrm>
                  <a:off x="2505" y="900"/>
                  <a:ext cx="2" cy="126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7" name="Rectangle 4527"/>
                <p:cNvSpPr>
                  <a:spLocks noChangeArrowheads="1"/>
                </p:cNvSpPr>
                <p:nvPr/>
              </p:nvSpPr>
              <p:spPr bwMode="auto">
                <a:xfrm>
                  <a:off x="2507" y="900"/>
                  <a:ext cx="1" cy="126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8" name="Rectangle 4528"/>
                <p:cNvSpPr>
                  <a:spLocks noChangeArrowheads="1"/>
                </p:cNvSpPr>
                <p:nvPr/>
              </p:nvSpPr>
              <p:spPr bwMode="auto">
                <a:xfrm>
                  <a:off x="2508" y="900"/>
                  <a:ext cx="1" cy="126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49" name="Rectangle 4529"/>
                <p:cNvSpPr>
                  <a:spLocks noChangeArrowheads="1"/>
                </p:cNvSpPr>
                <p:nvPr/>
              </p:nvSpPr>
              <p:spPr bwMode="auto">
                <a:xfrm>
                  <a:off x="2509" y="900"/>
                  <a:ext cx="2" cy="126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0" name="Rectangle 4530"/>
                <p:cNvSpPr>
                  <a:spLocks noChangeArrowheads="1"/>
                </p:cNvSpPr>
                <p:nvPr/>
              </p:nvSpPr>
              <p:spPr bwMode="auto">
                <a:xfrm>
                  <a:off x="2511" y="900"/>
                  <a:ext cx="2" cy="126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1" name="Rectangle 4531"/>
                <p:cNvSpPr>
                  <a:spLocks noChangeArrowheads="1"/>
                </p:cNvSpPr>
                <p:nvPr/>
              </p:nvSpPr>
              <p:spPr bwMode="auto">
                <a:xfrm>
                  <a:off x="2513" y="900"/>
                  <a:ext cx="1" cy="126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2" name="Rectangle 4532"/>
                <p:cNvSpPr>
                  <a:spLocks noChangeArrowheads="1"/>
                </p:cNvSpPr>
                <p:nvPr/>
              </p:nvSpPr>
              <p:spPr bwMode="auto">
                <a:xfrm>
                  <a:off x="2514" y="900"/>
                  <a:ext cx="2" cy="126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3" name="Rectangle 4533"/>
                <p:cNvSpPr>
                  <a:spLocks noChangeArrowheads="1"/>
                </p:cNvSpPr>
                <p:nvPr/>
              </p:nvSpPr>
              <p:spPr bwMode="auto">
                <a:xfrm>
                  <a:off x="2516" y="900"/>
                  <a:ext cx="1" cy="126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4" name="Rectangle 4534"/>
                <p:cNvSpPr>
                  <a:spLocks noChangeArrowheads="1"/>
                </p:cNvSpPr>
                <p:nvPr/>
              </p:nvSpPr>
              <p:spPr bwMode="auto">
                <a:xfrm>
                  <a:off x="2517" y="900"/>
                  <a:ext cx="2" cy="126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5" name="Rectangle 4535"/>
                <p:cNvSpPr>
                  <a:spLocks noChangeArrowheads="1"/>
                </p:cNvSpPr>
                <p:nvPr/>
              </p:nvSpPr>
              <p:spPr bwMode="auto">
                <a:xfrm>
                  <a:off x="2519" y="900"/>
                  <a:ext cx="2" cy="126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6" name="Rectangle 4536"/>
                <p:cNvSpPr>
                  <a:spLocks noChangeArrowheads="1"/>
                </p:cNvSpPr>
                <p:nvPr/>
              </p:nvSpPr>
              <p:spPr bwMode="auto">
                <a:xfrm>
                  <a:off x="2521" y="900"/>
                  <a:ext cx="1" cy="126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7" name="Rectangle 4537"/>
                <p:cNvSpPr>
                  <a:spLocks noChangeArrowheads="1"/>
                </p:cNvSpPr>
                <p:nvPr/>
              </p:nvSpPr>
              <p:spPr bwMode="auto">
                <a:xfrm>
                  <a:off x="2522" y="900"/>
                  <a:ext cx="2" cy="126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8" name="Rectangle 4538"/>
                <p:cNvSpPr>
                  <a:spLocks noChangeArrowheads="1"/>
                </p:cNvSpPr>
                <p:nvPr/>
              </p:nvSpPr>
              <p:spPr bwMode="auto">
                <a:xfrm>
                  <a:off x="2524" y="900"/>
                  <a:ext cx="1" cy="126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59" name="Rectangle 4539"/>
                <p:cNvSpPr>
                  <a:spLocks noChangeArrowheads="1"/>
                </p:cNvSpPr>
                <p:nvPr/>
              </p:nvSpPr>
              <p:spPr bwMode="auto">
                <a:xfrm>
                  <a:off x="2525" y="900"/>
                  <a:ext cx="2" cy="126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0" name="Rectangle 4540"/>
                <p:cNvSpPr>
                  <a:spLocks noChangeArrowheads="1"/>
                </p:cNvSpPr>
                <p:nvPr/>
              </p:nvSpPr>
              <p:spPr bwMode="auto">
                <a:xfrm>
                  <a:off x="2527" y="900"/>
                  <a:ext cx="1" cy="126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1" name="Rectangle 4541"/>
                <p:cNvSpPr>
                  <a:spLocks noChangeArrowheads="1"/>
                </p:cNvSpPr>
                <p:nvPr/>
              </p:nvSpPr>
              <p:spPr bwMode="auto">
                <a:xfrm>
                  <a:off x="2528" y="900"/>
                  <a:ext cx="2" cy="126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2" name="Rectangle 4542"/>
                <p:cNvSpPr>
                  <a:spLocks noChangeArrowheads="1"/>
                </p:cNvSpPr>
                <p:nvPr/>
              </p:nvSpPr>
              <p:spPr bwMode="auto">
                <a:xfrm>
                  <a:off x="2530" y="900"/>
                  <a:ext cx="1" cy="126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3" name="Rectangle 4543"/>
                <p:cNvSpPr>
                  <a:spLocks noChangeArrowheads="1"/>
                </p:cNvSpPr>
                <p:nvPr/>
              </p:nvSpPr>
              <p:spPr bwMode="auto">
                <a:xfrm>
                  <a:off x="2531" y="900"/>
                  <a:ext cx="2" cy="126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4" name="Rectangle 4544"/>
                <p:cNvSpPr>
                  <a:spLocks noChangeArrowheads="1"/>
                </p:cNvSpPr>
                <p:nvPr/>
              </p:nvSpPr>
              <p:spPr bwMode="auto">
                <a:xfrm>
                  <a:off x="2533" y="900"/>
                  <a:ext cx="2" cy="126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5" name="Rectangle 4545"/>
                <p:cNvSpPr>
                  <a:spLocks noChangeArrowheads="1"/>
                </p:cNvSpPr>
                <p:nvPr/>
              </p:nvSpPr>
              <p:spPr bwMode="auto">
                <a:xfrm>
                  <a:off x="2535" y="900"/>
                  <a:ext cx="1" cy="126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6" name="Rectangle 4546"/>
                <p:cNvSpPr>
                  <a:spLocks noChangeArrowheads="1"/>
                </p:cNvSpPr>
                <p:nvPr/>
              </p:nvSpPr>
              <p:spPr bwMode="auto">
                <a:xfrm>
                  <a:off x="2536" y="900"/>
                  <a:ext cx="2" cy="126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7" name="Rectangle 4547"/>
                <p:cNvSpPr>
                  <a:spLocks noChangeArrowheads="1"/>
                </p:cNvSpPr>
                <p:nvPr/>
              </p:nvSpPr>
              <p:spPr bwMode="auto">
                <a:xfrm>
                  <a:off x="2538" y="900"/>
                  <a:ext cx="1" cy="126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8" name="Rectangle 4548"/>
                <p:cNvSpPr>
                  <a:spLocks noChangeArrowheads="1"/>
                </p:cNvSpPr>
                <p:nvPr/>
              </p:nvSpPr>
              <p:spPr bwMode="auto">
                <a:xfrm>
                  <a:off x="2539" y="900"/>
                  <a:ext cx="2" cy="126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69" name="Rectangle 4549"/>
                <p:cNvSpPr>
                  <a:spLocks noChangeArrowheads="1"/>
                </p:cNvSpPr>
                <p:nvPr/>
              </p:nvSpPr>
              <p:spPr bwMode="auto">
                <a:xfrm>
                  <a:off x="2541" y="900"/>
                  <a:ext cx="1" cy="126"/>
                </a:xfrm>
                <a:prstGeom prst="rect">
                  <a:avLst/>
                </a:prstGeom>
                <a:solidFill>
                  <a:srgbClr val="96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70" name="Rectangle 4550"/>
                <p:cNvSpPr>
                  <a:spLocks noChangeArrowheads="1"/>
                </p:cNvSpPr>
                <p:nvPr/>
              </p:nvSpPr>
              <p:spPr bwMode="auto">
                <a:xfrm>
                  <a:off x="2542" y="900"/>
                  <a:ext cx="1" cy="126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71" name="Rectangle 4551"/>
                <p:cNvSpPr>
                  <a:spLocks noChangeArrowheads="1"/>
                </p:cNvSpPr>
                <p:nvPr/>
              </p:nvSpPr>
              <p:spPr bwMode="auto">
                <a:xfrm>
                  <a:off x="2543" y="900"/>
                  <a:ext cx="2" cy="126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72" name="Rectangle 4552"/>
                <p:cNvSpPr>
                  <a:spLocks noChangeArrowheads="1"/>
                </p:cNvSpPr>
                <p:nvPr/>
              </p:nvSpPr>
              <p:spPr bwMode="auto">
                <a:xfrm>
                  <a:off x="2545" y="900"/>
                  <a:ext cx="2" cy="126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73" name="Rectangle 4553"/>
                <p:cNvSpPr>
                  <a:spLocks noChangeArrowheads="1"/>
                </p:cNvSpPr>
                <p:nvPr/>
              </p:nvSpPr>
              <p:spPr bwMode="auto">
                <a:xfrm>
                  <a:off x="2547" y="900"/>
                  <a:ext cx="1" cy="126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8874" name="Rectangle 4554"/>
                <p:cNvSpPr>
                  <a:spLocks noChangeArrowheads="1"/>
                </p:cNvSpPr>
                <p:nvPr/>
              </p:nvSpPr>
              <p:spPr bwMode="auto">
                <a:xfrm>
                  <a:off x="2548" y="900"/>
                  <a:ext cx="1" cy="126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8876" name="Rectangle 4556"/>
              <p:cNvSpPr>
                <a:spLocks noChangeArrowheads="1"/>
              </p:cNvSpPr>
              <p:nvPr/>
            </p:nvSpPr>
            <p:spPr bwMode="auto">
              <a:xfrm>
                <a:off x="2549" y="900"/>
                <a:ext cx="2" cy="126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77" name="Rectangle 4557"/>
              <p:cNvSpPr>
                <a:spLocks noChangeArrowheads="1"/>
              </p:cNvSpPr>
              <p:nvPr/>
            </p:nvSpPr>
            <p:spPr bwMode="auto">
              <a:xfrm>
                <a:off x="2551" y="900"/>
                <a:ext cx="2" cy="12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78" name="Rectangle 4558"/>
              <p:cNvSpPr>
                <a:spLocks noChangeArrowheads="1"/>
              </p:cNvSpPr>
              <p:nvPr/>
            </p:nvSpPr>
            <p:spPr bwMode="auto">
              <a:xfrm>
                <a:off x="2553" y="900"/>
                <a:ext cx="1" cy="126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79" name="Rectangle 4559"/>
              <p:cNvSpPr>
                <a:spLocks noChangeArrowheads="1"/>
              </p:cNvSpPr>
              <p:nvPr/>
            </p:nvSpPr>
            <p:spPr bwMode="auto">
              <a:xfrm>
                <a:off x="2554" y="900"/>
                <a:ext cx="2" cy="126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0" name="Rectangle 4560"/>
              <p:cNvSpPr>
                <a:spLocks noChangeArrowheads="1"/>
              </p:cNvSpPr>
              <p:nvPr/>
            </p:nvSpPr>
            <p:spPr bwMode="auto">
              <a:xfrm>
                <a:off x="2556" y="900"/>
                <a:ext cx="2" cy="126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1" name="Rectangle 4561"/>
              <p:cNvSpPr>
                <a:spLocks noChangeArrowheads="1"/>
              </p:cNvSpPr>
              <p:nvPr/>
            </p:nvSpPr>
            <p:spPr bwMode="auto">
              <a:xfrm>
                <a:off x="2558" y="900"/>
                <a:ext cx="1" cy="126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2" name="Rectangle 4562"/>
              <p:cNvSpPr>
                <a:spLocks noChangeArrowheads="1"/>
              </p:cNvSpPr>
              <p:nvPr/>
            </p:nvSpPr>
            <p:spPr bwMode="auto">
              <a:xfrm>
                <a:off x="2559" y="900"/>
                <a:ext cx="1" cy="126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3" name="Rectangle 4563"/>
              <p:cNvSpPr>
                <a:spLocks noChangeArrowheads="1"/>
              </p:cNvSpPr>
              <p:nvPr/>
            </p:nvSpPr>
            <p:spPr bwMode="auto">
              <a:xfrm>
                <a:off x="2560" y="900"/>
                <a:ext cx="1" cy="126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4" name="Rectangle 4564"/>
              <p:cNvSpPr>
                <a:spLocks noChangeArrowheads="1"/>
              </p:cNvSpPr>
              <p:nvPr/>
            </p:nvSpPr>
            <p:spPr bwMode="auto">
              <a:xfrm>
                <a:off x="2561" y="900"/>
                <a:ext cx="2" cy="126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5" name="Rectangle 4565"/>
              <p:cNvSpPr>
                <a:spLocks noChangeArrowheads="1"/>
              </p:cNvSpPr>
              <p:nvPr/>
            </p:nvSpPr>
            <p:spPr bwMode="auto">
              <a:xfrm>
                <a:off x="2563" y="900"/>
                <a:ext cx="2" cy="126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6" name="Rectangle 4566"/>
              <p:cNvSpPr>
                <a:spLocks noChangeArrowheads="1"/>
              </p:cNvSpPr>
              <p:nvPr/>
            </p:nvSpPr>
            <p:spPr bwMode="auto">
              <a:xfrm>
                <a:off x="2565" y="900"/>
                <a:ext cx="1" cy="126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7" name="Rectangle 4567"/>
              <p:cNvSpPr>
                <a:spLocks noChangeArrowheads="1"/>
              </p:cNvSpPr>
              <p:nvPr/>
            </p:nvSpPr>
            <p:spPr bwMode="auto">
              <a:xfrm>
                <a:off x="2566" y="900"/>
                <a:ext cx="2" cy="126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8" name="Rectangle 4568"/>
              <p:cNvSpPr>
                <a:spLocks noChangeArrowheads="1"/>
              </p:cNvSpPr>
              <p:nvPr/>
            </p:nvSpPr>
            <p:spPr bwMode="auto">
              <a:xfrm>
                <a:off x="2568" y="900"/>
                <a:ext cx="2" cy="126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89" name="Rectangle 4569"/>
              <p:cNvSpPr>
                <a:spLocks noChangeArrowheads="1"/>
              </p:cNvSpPr>
              <p:nvPr/>
            </p:nvSpPr>
            <p:spPr bwMode="auto">
              <a:xfrm>
                <a:off x="2570" y="900"/>
                <a:ext cx="1" cy="126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0" name="Rectangle 4570"/>
              <p:cNvSpPr>
                <a:spLocks noChangeArrowheads="1"/>
              </p:cNvSpPr>
              <p:nvPr/>
            </p:nvSpPr>
            <p:spPr bwMode="auto">
              <a:xfrm>
                <a:off x="2571" y="900"/>
                <a:ext cx="1" cy="126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1" name="Rectangle 4571"/>
              <p:cNvSpPr>
                <a:spLocks noChangeArrowheads="1"/>
              </p:cNvSpPr>
              <p:nvPr/>
            </p:nvSpPr>
            <p:spPr bwMode="auto">
              <a:xfrm>
                <a:off x="2572" y="900"/>
                <a:ext cx="2" cy="126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2" name="Rectangle 4572"/>
              <p:cNvSpPr>
                <a:spLocks noChangeArrowheads="1"/>
              </p:cNvSpPr>
              <p:nvPr/>
            </p:nvSpPr>
            <p:spPr bwMode="auto">
              <a:xfrm>
                <a:off x="2574" y="900"/>
                <a:ext cx="2" cy="126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3" name="Rectangle 4573"/>
              <p:cNvSpPr>
                <a:spLocks noChangeArrowheads="1"/>
              </p:cNvSpPr>
              <p:nvPr/>
            </p:nvSpPr>
            <p:spPr bwMode="auto">
              <a:xfrm>
                <a:off x="2576" y="900"/>
                <a:ext cx="1" cy="126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4" name="Rectangle 4574"/>
              <p:cNvSpPr>
                <a:spLocks noChangeArrowheads="1"/>
              </p:cNvSpPr>
              <p:nvPr/>
            </p:nvSpPr>
            <p:spPr bwMode="auto">
              <a:xfrm>
                <a:off x="2577" y="900"/>
                <a:ext cx="1" cy="126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5" name="Rectangle 4575"/>
              <p:cNvSpPr>
                <a:spLocks noChangeArrowheads="1"/>
              </p:cNvSpPr>
              <p:nvPr/>
            </p:nvSpPr>
            <p:spPr bwMode="auto">
              <a:xfrm>
                <a:off x="2578" y="900"/>
                <a:ext cx="2" cy="126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6" name="Rectangle 4576"/>
              <p:cNvSpPr>
                <a:spLocks noChangeArrowheads="1"/>
              </p:cNvSpPr>
              <p:nvPr/>
            </p:nvSpPr>
            <p:spPr bwMode="auto">
              <a:xfrm>
                <a:off x="2580" y="900"/>
                <a:ext cx="1" cy="126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7" name="Rectangle 4577"/>
              <p:cNvSpPr>
                <a:spLocks noChangeArrowheads="1"/>
              </p:cNvSpPr>
              <p:nvPr/>
            </p:nvSpPr>
            <p:spPr bwMode="auto">
              <a:xfrm>
                <a:off x="2581" y="900"/>
                <a:ext cx="2" cy="126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8" name="Rectangle 4578"/>
              <p:cNvSpPr>
                <a:spLocks noChangeArrowheads="1"/>
              </p:cNvSpPr>
              <p:nvPr/>
            </p:nvSpPr>
            <p:spPr bwMode="auto">
              <a:xfrm>
                <a:off x="2583" y="900"/>
                <a:ext cx="2" cy="12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899" name="Rectangle 4579"/>
              <p:cNvSpPr>
                <a:spLocks noChangeArrowheads="1"/>
              </p:cNvSpPr>
              <p:nvPr/>
            </p:nvSpPr>
            <p:spPr bwMode="auto">
              <a:xfrm>
                <a:off x="2585" y="900"/>
                <a:ext cx="1" cy="126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0" name="Rectangle 4580"/>
              <p:cNvSpPr>
                <a:spLocks noChangeArrowheads="1"/>
              </p:cNvSpPr>
              <p:nvPr/>
            </p:nvSpPr>
            <p:spPr bwMode="auto">
              <a:xfrm>
                <a:off x="2586" y="900"/>
                <a:ext cx="2" cy="126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1" name="Rectangle 4581"/>
              <p:cNvSpPr>
                <a:spLocks noChangeArrowheads="1"/>
              </p:cNvSpPr>
              <p:nvPr/>
            </p:nvSpPr>
            <p:spPr bwMode="auto">
              <a:xfrm>
                <a:off x="2588" y="900"/>
                <a:ext cx="1" cy="126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2" name="Rectangle 4582"/>
              <p:cNvSpPr>
                <a:spLocks noChangeArrowheads="1"/>
              </p:cNvSpPr>
              <p:nvPr/>
            </p:nvSpPr>
            <p:spPr bwMode="auto">
              <a:xfrm>
                <a:off x="2589" y="900"/>
                <a:ext cx="2" cy="126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3" name="Rectangle 4583"/>
              <p:cNvSpPr>
                <a:spLocks noChangeArrowheads="1"/>
              </p:cNvSpPr>
              <p:nvPr/>
            </p:nvSpPr>
            <p:spPr bwMode="auto">
              <a:xfrm>
                <a:off x="2591" y="900"/>
                <a:ext cx="1" cy="126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4" name="Rectangle 4584"/>
              <p:cNvSpPr>
                <a:spLocks noChangeArrowheads="1"/>
              </p:cNvSpPr>
              <p:nvPr/>
            </p:nvSpPr>
            <p:spPr bwMode="auto">
              <a:xfrm>
                <a:off x="2592" y="900"/>
                <a:ext cx="2" cy="126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5" name="Rectangle 4585"/>
              <p:cNvSpPr>
                <a:spLocks noChangeArrowheads="1"/>
              </p:cNvSpPr>
              <p:nvPr/>
            </p:nvSpPr>
            <p:spPr bwMode="auto">
              <a:xfrm>
                <a:off x="2594" y="900"/>
                <a:ext cx="1" cy="126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6" name="Rectangle 4586"/>
              <p:cNvSpPr>
                <a:spLocks noChangeArrowheads="1"/>
              </p:cNvSpPr>
              <p:nvPr/>
            </p:nvSpPr>
            <p:spPr bwMode="auto">
              <a:xfrm>
                <a:off x="2595" y="900"/>
                <a:ext cx="2" cy="126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7" name="Rectangle 4587"/>
              <p:cNvSpPr>
                <a:spLocks noChangeArrowheads="1"/>
              </p:cNvSpPr>
              <p:nvPr/>
            </p:nvSpPr>
            <p:spPr bwMode="auto">
              <a:xfrm>
                <a:off x="2597" y="900"/>
                <a:ext cx="1" cy="126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8" name="Rectangle 4588"/>
              <p:cNvSpPr>
                <a:spLocks noChangeArrowheads="1"/>
              </p:cNvSpPr>
              <p:nvPr/>
            </p:nvSpPr>
            <p:spPr bwMode="auto">
              <a:xfrm>
                <a:off x="2598" y="900"/>
                <a:ext cx="2" cy="12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09" name="Rectangle 4589"/>
              <p:cNvSpPr>
                <a:spLocks noChangeArrowheads="1"/>
              </p:cNvSpPr>
              <p:nvPr/>
            </p:nvSpPr>
            <p:spPr bwMode="auto">
              <a:xfrm>
                <a:off x="2600" y="900"/>
                <a:ext cx="2" cy="12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0" name="Rectangle 4590"/>
              <p:cNvSpPr>
                <a:spLocks noChangeArrowheads="1"/>
              </p:cNvSpPr>
              <p:nvPr/>
            </p:nvSpPr>
            <p:spPr bwMode="auto">
              <a:xfrm>
                <a:off x="2602" y="900"/>
                <a:ext cx="1" cy="126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1" name="Rectangle 4591"/>
              <p:cNvSpPr>
                <a:spLocks noChangeArrowheads="1"/>
              </p:cNvSpPr>
              <p:nvPr/>
            </p:nvSpPr>
            <p:spPr bwMode="auto">
              <a:xfrm>
                <a:off x="2603" y="900"/>
                <a:ext cx="1" cy="126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2" name="Rectangle 4592"/>
              <p:cNvSpPr>
                <a:spLocks noChangeArrowheads="1"/>
              </p:cNvSpPr>
              <p:nvPr/>
            </p:nvSpPr>
            <p:spPr bwMode="auto">
              <a:xfrm>
                <a:off x="2604" y="900"/>
                <a:ext cx="2" cy="126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3" name="Rectangle 4593"/>
              <p:cNvSpPr>
                <a:spLocks noChangeArrowheads="1"/>
              </p:cNvSpPr>
              <p:nvPr/>
            </p:nvSpPr>
            <p:spPr bwMode="auto">
              <a:xfrm>
                <a:off x="2606" y="900"/>
                <a:ext cx="1" cy="126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4" name="Rectangle 4594"/>
              <p:cNvSpPr>
                <a:spLocks noChangeArrowheads="1"/>
              </p:cNvSpPr>
              <p:nvPr/>
            </p:nvSpPr>
            <p:spPr bwMode="auto">
              <a:xfrm>
                <a:off x="2607" y="900"/>
                <a:ext cx="1" cy="126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5" name="Rectangle 4595"/>
              <p:cNvSpPr>
                <a:spLocks noChangeArrowheads="1"/>
              </p:cNvSpPr>
              <p:nvPr/>
            </p:nvSpPr>
            <p:spPr bwMode="auto">
              <a:xfrm>
                <a:off x="2608" y="900"/>
                <a:ext cx="1" cy="126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6" name="Rectangle 4596"/>
              <p:cNvSpPr>
                <a:spLocks noChangeArrowheads="1"/>
              </p:cNvSpPr>
              <p:nvPr/>
            </p:nvSpPr>
            <p:spPr bwMode="auto">
              <a:xfrm>
                <a:off x="2609" y="900"/>
                <a:ext cx="1" cy="126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7" name="Rectangle 4597"/>
              <p:cNvSpPr>
                <a:spLocks noChangeArrowheads="1"/>
              </p:cNvSpPr>
              <p:nvPr/>
            </p:nvSpPr>
            <p:spPr bwMode="auto">
              <a:xfrm>
                <a:off x="2610" y="900"/>
                <a:ext cx="1" cy="126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8" name="Rectangle 4598"/>
              <p:cNvSpPr>
                <a:spLocks noChangeArrowheads="1"/>
              </p:cNvSpPr>
              <p:nvPr/>
            </p:nvSpPr>
            <p:spPr bwMode="auto">
              <a:xfrm>
                <a:off x="2611" y="900"/>
                <a:ext cx="2" cy="126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19" name="Rectangle 4599"/>
              <p:cNvSpPr>
                <a:spLocks noChangeArrowheads="1"/>
              </p:cNvSpPr>
              <p:nvPr/>
            </p:nvSpPr>
            <p:spPr bwMode="auto">
              <a:xfrm>
                <a:off x="2613" y="900"/>
                <a:ext cx="1" cy="126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0" name="Rectangle 4600"/>
              <p:cNvSpPr>
                <a:spLocks noChangeArrowheads="1"/>
              </p:cNvSpPr>
              <p:nvPr/>
            </p:nvSpPr>
            <p:spPr bwMode="auto">
              <a:xfrm>
                <a:off x="2613" y="900"/>
                <a:ext cx="1" cy="126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1" name="Rectangle 4601"/>
              <p:cNvSpPr>
                <a:spLocks noChangeArrowheads="1"/>
              </p:cNvSpPr>
              <p:nvPr/>
            </p:nvSpPr>
            <p:spPr bwMode="auto">
              <a:xfrm>
                <a:off x="2614" y="900"/>
                <a:ext cx="1" cy="126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2" name="Rectangle 4602"/>
              <p:cNvSpPr>
                <a:spLocks noChangeArrowheads="1"/>
              </p:cNvSpPr>
              <p:nvPr/>
            </p:nvSpPr>
            <p:spPr bwMode="auto">
              <a:xfrm>
                <a:off x="2615" y="900"/>
                <a:ext cx="1" cy="126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3" name="Rectangle 4603"/>
              <p:cNvSpPr>
                <a:spLocks noChangeArrowheads="1"/>
              </p:cNvSpPr>
              <p:nvPr/>
            </p:nvSpPr>
            <p:spPr bwMode="auto">
              <a:xfrm>
                <a:off x="2616" y="900"/>
                <a:ext cx="1" cy="126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4" name="Rectangle 4604"/>
              <p:cNvSpPr>
                <a:spLocks noChangeArrowheads="1"/>
              </p:cNvSpPr>
              <p:nvPr/>
            </p:nvSpPr>
            <p:spPr bwMode="auto">
              <a:xfrm>
                <a:off x="2617" y="900"/>
                <a:ext cx="1" cy="126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5" name="Rectangle 4605"/>
              <p:cNvSpPr>
                <a:spLocks noChangeArrowheads="1"/>
              </p:cNvSpPr>
              <p:nvPr/>
            </p:nvSpPr>
            <p:spPr bwMode="auto">
              <a:xfrm>
                <a:off x="2617" y="900"/>
                <a:ext cx="1" cy="126"/>
              </a:xfrm>
              <a:prstGeom prst="rect">
                <a:avLst/>
              </a:prstGeom>
              <a:solidFill>
                <a:srgbClr val="670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6" name="Rectangle 4606"/>
              <p:cNvSpPr>
                <a:spLocks noChangeArrowheads="1"/>
              </p:cNvSpPr>
              <p:nvPr/>
            </p:nvSpPr>
            <p:spPr bwMode="auto">
              <a:xfrm>
                <a:off x="2618" y="900"/>
                <a:ext cx="1" cy="126"/>
              </a:xfrm>
              <a:prstGeom prst="rect">
                <a:avLst/>
              </a:prstGeom>
              <a:solidFill>
                <a:srgbClr val="660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7" name="Rectangle 4607"/>
              <p:cNvSpPr>
                <a:spLocks noChangeArrowheads="1"/>
              </p:cNvSpPr>
              <p:nvPr/>
            </p:nvSpPr>
            <p:spPr bwMode="auto">
              <a:xfrm>
                <a:off x="2618" y="900"/>
                <a:ext cx="1" cy="126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28" name="Rectangle 4608"/>
              <p:cNvSpPr>
                <a:spLocks noChangeArrowheads="1"/>
              </p:cNvSpPr>
              <p:nvPr/>
            </p:nvSpPr>
            <p:spPr bwMode="auto">
              <a:xfrm>
                <a:off x="2103" y="900"/>
                <a:ext cx="516" cy="12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9087" name="Group 4767"/>
            <p:cNvGrpSpPr>
              <a:grpSpLocks/>
            </p:cNvGrpSpPr>
            <p:nvPr/>
          </p:nvGrpSpPr>
          <p:grpSpPr bwMode="auto">
            <a:xfrm>
              <a:off x="1603" y="1340"/>
              <a:ext cx="94" cy="91"/>
              <a:chOff x="2304" y="809"/>
              <a:chExt cx="94" cy="91"/>
            </a:xfrm>
          </p:grpSpPr>
          <p:sp>
            <p:nvSpPr>
              <p:cNvPr id="828930" name="Rectangle 4610"/>
              <p:cNvSpPr>
                <a:spLocks noChangeArrowheads="1"/>
              </p:cNvSpPr>
              <p:nvPr/>
            </p:nvSpPr>
            <p:spPr bwMode="auto">
              <a:xfrm>
                <a:off x="2304" y="809"/>
                <a:ext cx="1" cy="91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1" name="Rectangle 4611"/>
              <p:cNvSpPr>
                <a:spLocks noChangeArrowheads="1"/>
              </p:cNvSpPr>
              <p:nvPr/>
            </p:nvSpPr>
            <p:spPr bwMode="auto">
              <a:xfrm>
                <a:off x="2305" y="809"/>
                <a:ext cx="1" cy="91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2" name="Rectangle 4612"/>
              <p:cNvSpPr>
                <a:spLocks noChangeArrowheads="1"/>
              </p:cNvSpPr>
              <p:nvPr/>
            </p:nvSpPr>
            <p:spPr bwMode="auto">
              <a:xfrm>
                <a:off x="2305" y="809"/>
                <a:ext cx="1" cy="91"/>
              </a:xfrm>
              <a:prstGeom prst="rect">
                <a:avLst/>
              </a:prstGeom>
              <a:solidFill>
                <a:srgbClr val="68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3" name="Rectangle 4613"/>
              <p:cNvSpPr>
                <a:spLocks noChangeArrowheads="1"/>
              </p:cNvSpPr>
              <p:nvPr/>
            </p:nvSpPr>
            <p:spPr bwMode="auto">
              <a:xfrm>
                <a:off x="2306" y="809"/>
                <a:ext cx="1" cy="91"/>
              </a:xfrm>
              <a:prstGeom prst="rect">
                <a:avLst/>
              </a:prstGeom>
              <a:solidFill>
                <a:srgbClr val="681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4" name="Rectangle 4614"/>
              <p:cNvSpPr>
                <a:spLocks noChangeArrowheads="1"/>
              </p:cNvSpPr>
              <p:nvPr/>
            </p:nvSpPr>
            <p:spPr bwMode="auto">
              <a:xfrm>
                <a:off x="2306" y="809"/>
                <a:ext cx="1" cy="91"/>
              </a:xfrm>
              <a:prstGeom prst="rect">
                <a:avLst/>
              </a:prstGeom>
              <a:solidFill>
                <a:srgbClr val="692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5" name="Rectangle 4615"/>
              <p:cNvSpPr>
                <a:spLocks noChangeArrowheads="1"/>
              </p:cNvSpPr>
              <p:nvPr/>
            </p:nvSpPr>
            <p:spPr bwMode="auto">
              <a:xfrm>
                <a:off x="2307" y="809"/>
                <a:ext cx="1" cy="91"/>
              </a:xfrm>
              <a:prstGeom prst="rect">
                <a:avLst/>
              </a:prstGeom>
              <a:solidFill>
                <a:srgbClr val="6A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6" name="Rectangle 4616"/>
              <p:cNvSpPr>
                <a:spLocks noChangeArrowheads="1"/>
              </p:cNvSpPr>
              <p:nvPr/>
            </p:nvSpPr>
            <p:spPr bwMode="auto">
              <a:xfrm>
                <a:off x="2307" y="809"/>
                <a:ext cx="1" cy="91"/>
              </a:xfrm>
              <a:prstGeom prst="rect">
                <a:avLst/>
              </a:prstGeom>
              <a:solidFill>
                <a:srgbClr val="6C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7" name="Rectangle 4617"/>
              <p:cNvSpPr>
                <a:spLocks noChangeArrowheads="1"/>
              </p:cNvSpPr>
              <p:nvPr/>
            </p:nvSpPr>
            <p:spPr bwMode="auto">
              <a:xfrm>
                <a:off x="2308" y="809"/>
                <a:ext cx="1" cy="91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8" name="Rectangle 4618"/>
              <p:cNvSpPr>
                <a:spLocks noChangeArrowheads="1"/>
              </p:cNvSpPr>
              <p:nvPr/>
            </p:nvSpPr>
            <p:spPr bwMode="auto">
              <a:xfrm>
                <a:off x="2308" y="809"/>
                <a:ext cx="1" cy="91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39" name="Rectangle 4619"/>
              <p:cNvSpPr>
                <a:spLocks noChangeArrowheads="1"/>
              </p:cNvSpPr>
              <p:nvPr/>
            </p:nvSpPr>
            <p:spPr bwMode="auto">
              <a:xfrm>
                <a:off x="2309" y="809"/>
                <a:ext cx="1" cy="91"/>
              </a:xfrm>
              <a:prstGeom prst="rect">
                <a:avLst/>
              </a:prstGeom>
              <a:solidFill>
                <a:srgbClr val="70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0" name="Rectangle 4620"/>
              <p:cNvSpPr>
                <a:spLocks noChangeArrowheads="1"/>
              </p:cNvSpPr>
              <p:nvPr/>
            </p:nvSpPr>
            <p:spPr bwMode="auto">
              <a:xfrm>
                <a:off x="2309" y="809"/>
                <a:ext cx="1" cy="91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1" name="Rectangle 4621"/>
              <p:cNvSpPr>
                <a:spLocks noChangeArrowheads="1"/>
              </p:cNvSpPr>
              <p:nvPr/>
            </p:nvSpPr>
            <p:spPr bwMode="auto">
              <a:xfrm>
                <a:off x="2310" y="809"/>
                <a:ext cx="1" cy="91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2" name="Rectangle 4622"/>
              <p:cNvSpPr>
                <a:spLocks noChangeArrowheads="1"/>
              </p:cNvSpPr>
              <p:nvPr/>
            </p:nvSpPr>
            <p:spPr bwMode="auto">
              <a:xfrm>
                <a:off x="2310" y="809"/>
                <a:ext cx="1" cy="91"/>
              </a:xfrm>
              <a:prstGeom prst="rect">
                <a:avLst/>
              </a:prstGeom>
              <a:solidFill>
                <a:srgbClr val="74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3" name="Rectangle 4623"/>
              <p:cNvSpPr>
                <a:spLocks noChangeArrowheads="1"/>
              </p:cNvSpPr>
              <p:nvPr/>
            </p:nvSpPr>
            <p:spPr bwMode="auto">
              <a:xfrm>
                <a:off x="2311" y="809"/>
                <a:ext cx="1" cy="91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4" name="Rectangle 4624"/>
              <p:cNvSpPr>
                <a:spLocks noChangeArrowheads="1"/>
              </p:cNvSpPr>
              <p:nvPr/>
            </p:nvSpPr>
            <p:spPr bwMode="auto">
              <a:xfrm>
                <a:off x="2311" y="809"/>
                <a:ext cx="1" cy="91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5" name="Rectangle 4625"/>
              <p:cNvSpPr>
                <a:spLocks noChangeArrowheads="1"/>
              </p:cNvSpPr>
              <p:nvPr/>
            </p:nvSpPr>
            <p:spPr bwMode="auto">
              <a:xfrm>
                <a:off x="2311" y="809"/>
                <a:ext cx="1" cy="91"/>
              </a:xfrm>
              <a:prstGeom prst="rect">
                <a:avLst/>
              </a:prstGeom>
              <a:solidFill>
                <a:srgbClr val="79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6" name="Rectangle 4626"/>
              <p:cNvSpPr>
                <a:spLocks noChangeArrowheads="1"/>
              </p:cNvSpPr>
              <p:nvPr/>
            </p:nvSpPr>
            <p:spPr bwMode="auto">
              <a:xfrm>
                <a:off x="2312" y="809"/>
                <a:ext cx="1" cy="91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7" name="Rectangle 4627"/>
              <p:cNvSpPr>
                <a:spLocks noChangeArrowheads="1"/>
              </p:cNvSpPr>
              <p:nvPr/>
            </p:nvSpPr>
            <p:spPr bwMode="auto">
              <a:xfrm>
                <a:off x="2312" y="809"/>
                <a:ext cx="1" cy="91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8" name="Rectangle 4628"/>
              <p:cNvSpPr>
                <a:spLocks noChangeArrowheads="1"/>
              </p:cNvSpPr>
              <p:nvPr/>
            </p:nvSpPr>
            <p:spPr bwMode="auto">
              <a:xfrm>
                <a:off x="2313" y="809"/>
                <a:ext cx="1" cy="91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49" name="Rectangle 4629"/>
              <p:cNvSpPr>
                <a:spLocks noChangeArrowheads="1"/>
              </p:cNvSpPr>
              <p:nvPr/>
            </p:nvSpPr>
            <p:spPr bwMode="auto">
              <a:xfrm>
                <a:off x="2313" y="809"/>
                <a:ext cx="1" cy="91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0" name="Rectangle 4630"/>
              <p:cNvSpPr>
                <a:spLocks noChangeArrowheads="1"/>
              </p:cNvSpPr>
              <p:nvPr/>
            </p:nvSpPr>
            <p:spPr bwMode="auto">
              <a:xfrm>
                <a:off x="2314" y="809"/>
                <a:ext cx="1" cy="91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1" name="Rectangle 4631"/>
              <p:cNvSpPr>
                <a:spLocks noChangeArrowheads="1"/>
              </p:cNvSpPr>
              <p:nvPr/>
            </p:nvSpPr>
            <p:spPr bwMode="auto">
              <a:xfrm>
                <a:off x="2314" y="809"/>
                <a:ext cx="1" cy="91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2" name="Rectangle 4632"/>
              <p:cNvSpPr>
                <a:spLocks noChangeArrowheads="1"/>
              </p:cNvSpPr>
              <p:nvPr/>
            </p:nvSpPr>
            <p:spPr bwMode="auto">
              <a:xfrm>
                <a:off x="2315" y="809"/>
                <a:ext cx="1" cy="91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3" name="Rectangle 4633"/>
              <p:cNvSpPr>
                <a:spLocks noChangeArrowheads="1"/>
              </p:cNvSpPr>
              <p:nvPr/>
            </p:nvSpPr>
            <p:spPr bwMode="auto">
              <a:xfrm>
                <a:off x="2315" y="809"/>
                <a:ext cx="1" cy="91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4" name="Rectangle 4634"/>
              <p:cNvSpPr>
                <a:spLocks noChangeArrowheads="1"/>
              </p:cNvSpPr>
              <p:nvPr/>
            </p:nvSpPr>
            <p:spPr bwMode="auto">
              <a:xfrm>
                <a:off x="2316" y="809"/>
                <a:ext cx="1" cy="91"/>
              </a:xfrm>
              <a:prstGeom prst="rect">
                <a:avLst/>
              </a:prstGeom>
              <a:solidFill>
                <a:srgbClr val="8B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5" name="Rectangle 4635"/>
              <p:cNvSpPr>
                <a:spLocks noChangeArrowheads="1"/>
              </p:cNvSpPr>
              <p:nvPr/>
            </p:nvSpPr>
            <p:spPr bwMode="auto">
              <a:xfrm>
                <a:off x="2316" y="809"/>
                <a:ext cx="1" cy="91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6" name="Rectangle 4636"/>
              <p:cNvSpPr>
                <a:spLocks noChangeArrowheads="1"/>
              </p:cNvSpPr>
              <p:nvPr/>
            </p:nvSpPr>
            <p:spPr bwMode="auto">
              <a:xfrm>
                <a:off x="2317" y="809"/>
                <a:ext cx="1" cy="91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7" name="Rectangle 4637"/>
              <p:cNvSpPr>
                <a:spLocks noChangeArrowheads="1"/>
              </p:cNvSpPr>
              <p:nvPr/>
            </p:nvSpPr>
            <p:spPr bwMode="auto">
              <a:xfrm>
                <a:off x="2317" y="809"/>
                <a:ext cx="1" cy="91"/>
              </a:xfrm>
              <a:prstGeom prst="rect">
                <a:avLst/>
              </a:prstGeom>
              <a:solidFill>
                <a:srgbClr val="917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8" name="Rectangle 4638"/>
              <p:cNvSpPr>
                <a:spLocks noChangeArrowheads="1"/>
              </p:cNvSpPr>
              <p:nvPr/>
            </p:nvSpPr>
            <p:spPr bwMode="auto">
              <a:xfrm>
                <a:off x="2318" y="809"/>
                <a:ext cx="1" cy="91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59" name="Rectangle 4639"/>
              <p:cNvSpPr>
                <a:spLocks noChangeArrowheads="1"/>
              </p:cNvSpPr>
              <p:nvPr/>
            </p:nvSpPr>
            <p:spPr bwMode="auto">
              <a:xfrm>
                <a:off x="2318" y="809"/>
                <a:ext cx="1" cy="91"/>
              </a:xfrm>
              <a:prstGeom prst="rect">
                <a:avLst/>
              </a:prstGeom>
              <a:solidFill>
                <a:srgbClr val="96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0" name="Rectangle 4640"/>
              <p:cNvSpPr>
                <a:spLocks noChangeArrowheads="1"/>
              </p:cNvSpPr>
              <p:nvPr/>
            </p:nvSpPr>
            <p:spPr bwMode="auto">
              <a:xfrm>
                <a:off x="2319" y="809"/>
                <a:ext cx="1" cy="91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1" name="Rectangle 4641"/>
              <p:cNvSpPr>
                <a:spLocks noChangeArrowheads="1"/>
              </p:cNvSpPr>
              <p:nvPr/>
            </p:nvSpPr>
            <p:spPr bwMode="auto">
              <a:xfrm>
                <a:off x="2319" y="809"/>
                <a:ext cx="1" cy="91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2" name="Rectangle 4642"/>
              <p:cNvSpPr>
                <a:spLocks noChangeArrowheads="1"/>
              </p:cNvSpPr>
              <p:nvPr/>
            </p:nvSpPr>
            <p:spPr bwMode="auto">
              <a:xfrm>
                <a:off x="2320" y="809"/>
                <a:ext cx="1" cy="91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3" name="Rectangle 4643"/>
              <p:cNvSpPr>
                <a:spLocks noChangeArrowheads="1"/>
              </p:cNvSpPr>
              <p:nvPr/>
            </p:nvSpPr>
            <p:spPr bwMode="auto">
              <a:xfrm>
                <a:off x="2320" y="809"/>
                <a:ext cx="1" cy="91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4" name="Rectangle 4644"/>
              <p:cNvSpPr>
                <a:spLocks noChangeArrowheads="1"/>
              </p:cNvSpPr>
              <p:nvPr/>
            </p:nvSpPr>
            <p:spPr bwMode="auto">
              <a:xfrm>
                <a:off x="2321" y="809"/>
                <a:ext cx="1" cy="91"/>
              </a:xfrm>
              <a:prstGeom prst="rect">
                <a:avLst/>
              </a:prstGeom>
              <a:solidFill>
                <a:srgbClr val="A38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5" name="Rectangle 4645"/>
              <p:cNvSpPr>
                <a:spLocks noChangeArrowheads="1"/>
              </p:cNvSpPr>
              <p:nvPr/>
            </p:nvSpPr>
            <p:spPr bwMode="auto">
              <a:xfrm>
                <a:off x="2321" y="809"/>
                <a:ext cx="1" cy="91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6" name="Rectangle 4646"/>
              <p:cNvSpPr>
                <a:spLocks noChangeArrowheads="1"/>
              </p:cNvSpPr>
              <p:nvPr/>
            </p:nvSpPr>
            <p:spPr bwMode="auto">
              <a:xfrm>
                <a:off x="2322" y="809"/>
                <a:ext cx="1" cy="91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7" name="Rectangle 4647"/>
              <p:cNvSpPr>
                <a:spLocks noChangeArrowheads="1"/>
              </p:cNvSpPr>
              <p:nvPr/>
            </p:nvSpPr>
            <p:spPr bwMode="auto">
              <a:xfrm>
                <a:off x="2322" y="809"/>
                <a:ext cx="1" cy="91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8" name="Rectangle 4648"/>
              <p:cNvSpPr>
                <a:spLocks noChangeArrowheads="1"/>
              </p:cNvSpPr>
              <p:nvPr/>
            </p:nvSpPr>
            <p:spPr bwMode="auto">
              <a:xfrm>
                <a:off x="2323" y="809"/>
                <a:ext cx="1" cy="91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69" name="Rectangle 4649"/>
              <p:cNvSpPr>
                <a:spLocks noChangeArrowheads="1"/>
              </p:cNvSpPr>
              <p:nvPr/>
            </p:nvSpPr>
            <p:spPr bwMode="auto">
              <a:xfrm>
                <a:off x="2323" y="809"/>
                <a:ext cx="1" cy="91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0" name="Rectangle 4650"/>
              <p:cNvSpPr>
                <a:spLocks noChangeArrowheads="1"/>
              </p:cNvSpPr>
              <p:nvPr/>
            </p:nvSpPr>
            <p:spPr bwMode="auto">
              <a:xfrm>
                <a:off x="2324" y="809"/>
                <a:ext cx="1" cy="91"/>
              </a:xfrm>
              <a:prstGeom prst="rect">
                <a:avLst/>
              </a:prstGeom>
              <a:solidFill>
                <a:srgbClr val="B2A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1" name="Rectangle 4651"/>
              <p:cNvSpPr>
                <a:spLocks noChangeArrowheads="1"/>
              </p:cNvSpPr>
              <p:nvPr/>
            </p:nvSpPr>
            <p:spPr bwMode="auto">
              <a:xfrm>
                <a:off x="2324" y="809"/>
                <a:ext cx="1" cy="91"/>
              </a:xfrm>
              <a:prstGeom prst="rect">
                <a:avLst/>
              </a:prstGeom>
              <a:solidFill>
                <a:srgbClr val="B5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2" name="Rectangle 4652"/>
              <p:cNvSpPr>
                <a:spLocks noChangeArrowheads="1"/>
              </p:cNvSpPr>
              <p:nvPr/>
            </p:nvSpPr>
            <p:spPr bwMode="auto">
              <a:xfrm>
                <a:off x="2325" y="809"/>
                <a:ext cx="1" cy="91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3" name="Rectangle 4653"/>
              <p:cNvSpPr>
                <a:spLocks noChangeArrowheads="1"/>
              </p:cNvSpPr>
              <p:nvPr/>
            </p:nvSpPr>
            <p:spPr bwMode="auto">
              <a:xfrm>
                <a:off x="2325" y="809"/>
                <a:ext cx="1" cy="91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4" name="Rectangle 4654"/>
              <p:cNvSpPr>
                <a:spLocks noChangeArrowheads="1"/>
              </p:cNvSpPr>
              <p:nvPr/>
            </p:nvSpPr>
            <p:spPr bwMode="auto">
              <a:xfrm>
                <a:off x="2326" y="809"/>
                <a:ext cx="1" cy="91"/>
              </a:xfrm>
              <a:prstGeom prst="rect">
                <a:avLst/>
              </a:prstGeom>
              <a:solidFill>
                <a:srgbClr val="BD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5" name="Rectangle 4655"/>
              <p:cNvSpPr>
                <a:spLocks noChangeArrowheads="1"/>
              </p:cNvSpPr>
              <p:nvPr/>
            </p:nvSpPr>
            <p:spPr bwMode="auto">
              <a:xfrm>
                <a:off x="2326" y="809"/>
                <a:ext cx="1" cy="91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6" name="Rectangle 4656"/>
              <p:cNvSpPr>
                <a:spLocks noChangeArrowheads="1"/>
              </p:cNvSpPr>
              <p:nvPr/>
            </p:nvSpPr>
            <p:spPr bwMode="auto">
              <a:xfrm>
                <a:off x="2327" y="809"/>
                <a:ext cx="1" cy="91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7" name="Rectangle 4657"/>
              <p:cNvSpPr>
                <a:spLocks noChangeArrowheads="1"/>
              </p:cNvSpPr>
              <p:nvPr/>
            </p:nvSpPr>
            <p:spPr bwMode="auto">
              <a:xfrm>
                <a:off x="2327" y="809"/>
                <a:ext cx="1" cy="91"/>
              </a:xfrm>
              <a:prstGeom prst="rect">
                <a:avLst/>
              </a:prstGeom>
              <a:solidFill>
                <a:srgbClr val="C4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8" name="Rectangle 4658"/>
              <p:cNvSpPr>
                <a:spLocks noChangeArrowheads="1"/>
              </p:cNvSpPr>
              <p:nvPr/>
            </p:nvSpPr>
            <p:spPr bwMode="auto">
              <a:xfrm>
                <a:off x="2328" y="809"/>
                <a:ext cx="1" cy="91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79" name="Rectangle 4659"/>
              <p:cNvSpPr>
                <a:spLocks noChangeArrowheads="1"/>
              </p:cNvSpPr>
              <p:nvPr/>
            </p:nvSpPr>
            <p:spPr bwMode="auto">
              <a:xfrm>
                <a:off x="2328" y="809"/>
                <a:ext cx="1" cy="91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0" name="Rectangle 4660"/>
              <p:cNvSpPr>
                <a:spLocks noChangeArrowheads="1"/>
              </p:cNvSpPr>
              <p:nvPr/>
            </p:nvSpPr>
            <p:spPr bwMode="auto">
              <a:xfrm>
                <a:off x="2329" y="809"/>
                <a:ext cx="1" cy="91"/>
              </a:xfrm>
              <a:prstGeom prst="rect">
                <a:avLst/>
              </a:prstGeom>
              <a:solidFill>
                <a:srgbClr val="CB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1" name="Rectangle 4661"/>
              <p:cNvSpPr>
                <a:spLocks noChangeArrowheads="1"/>
              </p:cNvSpPr>
              <p:nvPr/>
            </p:nvSpPr>
            <p:spPr bwMode="auto">
              <a:xfrm>
                <a:off x="2329" y="809"/>
                <a:ext cx="1" cy="91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2" name="Rectangle 4662"/>
              <p:cNvSpPr>
                <a:spLocks noChangeArrowheads="1"/>
              </p:cNvSpPr>
              <p:nvPr/>
            </p:nvSpPr>
            <p:spPr bwMode="auto">
              <a:xfrm>
                <a:off x="2329" y="809"/>
                <a:ext cx="1" cy="91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3" name="Rectangle 4663"/>
              <p:cNvSpPr>
                <a:spLocks noChangeArrowheads="1"/>
              </p:cNvSpPr>
              <p:nvPr/>
            </p:nvSpPr>
            <p:spPr bwMode="auto">
              <a:xfrm>
                <a:off x="2330" y="809"/>
                <a:ext cx="1" cy="91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4" name="Rectangle 4664"/>
              <p:cNvSpPr>
                <a:spLocks noChangeArrowheads="1"/>
              </p:cNvSpPr>
              <p:nvPr/>
            </p:nvSpPr>
            <p:spPr bwMode="auto">
              <a:xfrm>
                <a:off x="2330" y="809"/>
                <a:ext cx="1" cy="91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5" name="Rectangle 4665"/>
              <p:cNvSpPr>
                <a:spLocks noChangeArrowheads="1"/>
              </p:cNvSpPr>
              <p:nvPr/>
            </p:nvSpPr>
            <p:spPr bwMode="auto">
              <a:xfrm>
                <a:off x="2331" y="809"/>
                <a:ext cx="1" cy="91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6" name="Rectangle 4666"/>
              <p:cNvSpPr>
                <a:spLocks noChangeArrowheads="1"/>
              </p:cNvSpPr>
              <p:nvPr/>
            </p:nvSpPr>
            <p:spPr bwMode="auto">
              <a:xfrm>
                <a:off x="2331" y="809"/>
                <a:ext cx="1" cy="91"/>
              </a:xfrm>
              <a:prstGeom prst="rect">
                <a:avLst/>
              </a:prstGeom>
              <a:solidFill>
                <a:srgbClr val="D8D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7" name="Rectangle 4667"/>
              <p:cNvSpPr>
                <a:spLocks noChangeArrowheads="1"/>
              </p:cNvSpPr>
              <p:nvPr/>
            </p:nvSpPr>
            <p:spPr bwMode="auto">
              <a:xfrm>
                <a:off x="2332" y="809"/>
                <a:ext cx="1" cy="91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8" name="Rectangle 4668"/>
              <p:cNvSpPr>
                <a:spLocks noChangeArrowheads="1"/>
              </p:cNvSpPr>
              <p:nvPr/>
            </p:nvSpPr>
            <p:spPr bwMode="auto">
              <a:xfrm>
                <a:off x="2332" y="809"/>
                <a:ext cx="1" cy="91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89" name="Rectangle 4669"/>
              <p:cNvSpPr>
                <a:spLocks noChangeArrowheads="1"/>
              </p:cNvSpPr>
              <p:nvPr/>
            </p:nvSpPr>
            <p:spPr bwMode="auto">
              <a:xfrm>
                <a:off x="2333" y="809"/>
                <a:ext cx="1" cy="91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0" name="Rectangle 4670"/>
              <p:cNvSpPr>
                <a:spLocks noChangeArrowheads="1"/>
              </p:cNvSpPr>
              <p:nvPr/>
            </p:nvSpPr>
            <p:spPr bwMode="auto">
              <a:xfrm>
                <a:off x="2333" y="809"/>
                <a:ext cx="1" cy="91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1" name="Rectangle 4671"/>
              <p:cNvSpPr>
                <a:spLocks noChangeArrowheads="1"/>
              </p:cNvSpPr>
              <p:nvPr/>
            </p:nvSpPr>
            <p:spPr bwMode="auto">
              <a:xfrm>
                <a:off x="2334" y="809"/>
                <a:ext cx="1" cy="91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2" name="Rectangle 4672"/>
              <p:cNvSpPr>
                <a:spLocks noChangeArrowheads="1"/>
              </p:cNvSpPr>
              <p:nvPr/>
            </p:nvSpPr>
            <p:spPr bwMode="auto">
              <a:xfrm>
                <a:off x="2334" y="809"/>
                <a:ext cx="1" cy="91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3" name="Rectangle 4673"/>
              <p:cNvSpPr>
                <a:spLocks noChangeArrowheads="1"/>
              </p:cNvSpPr>
              <p:nvPr/>
            </p:nvSpPr>
            <p:spPr bwMode="auto">
              <a:xfrm>
                <a:off x="2335" y="809"/>
                <a:ext cx="1" cy="91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4" name="Rectangle 4674"/>
              <p:cNvSpPr>
                <a:spLocks noChangeArrowheads="1"/>
              </p:cNvSpPr>
              <p:nvPr/>
            </p:nvSpPr>
            <p:spPr bwMode="auto">
              <a:xfrm>
                <a:off x="2335" y="809"/>
                <a:ext cx="1" cy="91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5" name="Rectangle 4675"/>
              <p:cNvSpPr>
                <a:spLocks noChangeArrowheads="1"/>
              </p:cNvSpPr>
              <p:nvPr/>
            </p:nvSpPr>
            <p:spPr bwMode="auto">
              <a:xfrm>
                <a:off x="2336" y="809"/>
                <a:ext cx="1" cy="91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6" name="Rectangle 4676"/>
              <p:cNvSpPr>
                <a:spLocks noChangeArrowheads="1"/>
              </p:cNvSpPr>
              <p:nvPr/>
            </p:nvSpPr>
            <p:spPr bwMode="auto">
              <a:xfrm>
                <a:off x="2336" y="809"/>
                <a:ext cx="1" cy="91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7" name="Rectangle 4677"/>
              <p:cNvSpPr>
                <a:spLocks noChangeArrowheads="1"/>
              </p:cNvSpPr>
              <p:nvPr/>
            </p:nvSpPr>
            <p:spPr bwMode="auto">
              <a:xfrm>
                <a:off x="2337" y="809"/>
                <a:ext cx="1" cy="91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8" name="Rectangle 4678"/>
              <p:cNvSpPr>
                <a:spLocks noChangeArrowheads="1"/>
              </p:cNvSpPr>
              <p:nvPr/>
            </p:nvSpPr>
            <p:spPr bwMode="auto">
              <a:xfrm>
                <a:off x="2338" y="809"/>
                <a:ext cx="1" cy="91"/>
              </a:xfrm>
              <a:prstGeom prst="rect">
                <a:avLst/>
              </a:prstGeom>
              <a:solidFill>
                <a:srgbClr val="ED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999" name="Rectangle 4679"/>
              <p:cNvSpPr>
                <a:spLocks noChangeArrowheads="1"/>
              </p:cNvSpPr>
              <p:nvPr/>
            </p:nvSpPr>
            <p:spPr bwMode="auto">
              <a:xfrm>
                <a:off x="2339" y="809"/>
                <a:ext cx="1" cy="91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0" name="Rectangle 4680"/>
              <p:cNvSpPr>
                <a:spLocks noChangeArrowheads="1"/>
              </p:cNvSpPr>
              <p:nvPr/>
            </p:nvSpPr>
            <p:spPr bwMode="auto">
              <a:xfrm>
                <a:off x="2339" y="809"/>
                <a:ext cx="1" cy="91"/>
              </a:xfrm>
              <a:prstGeom prst="rect">
                <a:avLst/>
              </a:prstGeom>
              <a:solidFill>
                <a:srgbClr val="F0E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1" name="Rectangle 4681"/>
              <p:cNvSpPr>
                <a:spLocks noChangeArrowheads="1"/>
              </p:cNvSpPr>
              <p:nvPr/>
            </p:nvSpPr>
            <p:spPr bwMode="auto">
              <a:xfrm>
                <a:off x="2340" y="809"/>
                <a:ext cx="1" cy="91"/>
              </a:xfrm>
              <a:prstGeom prst="rect">
                <a:avLst/>
              </a:prstGeom>
              <a:solidFill>
                <a:srgbClr val="F2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2" name="Rectangle 4682"/>
              <p:cNvSpPr>
                <a:spLocks noChangeArrowheads="1"/>
              </p:cNvSpPr>
              <p:nvPr/>
            </p:nvSpPr>
            <p:spPr bwMode="auto">
              <a:xfrm>
                <a:off x="2341" y="809"/>
                <a:ext cx="1" cy="91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3" name="Rectangle 4683"/>
              <p:cNvSpPr>
                <a:spLocks noChangeArrowheads="1"/>
              </p:cNvSpPr>
              <p:nvPr/>
            </p:nvSpPr>
            <p:spPr bwMode="auto">
              <a:xfrm>
                <a:off x="2342" y="809"/>
                <a:ext cx="1" cy="91"/>
              </a:xfrm>
              <a:prstGeom prst="rect">
                <a:avLst/>
              </a:prstGeom>
              <a:solidFill>
                <a:srgbClr val="F6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4" name="Rectangle 4684"/>
              <p:cNvSpPr>
                <a:spLocks noChangeArrowheads="1"/>
              </p:cNvSpPr>
              <p:nvPr/>
            </p:nvSpPr>
            <p:spPr bwMode="auto">
              <a:xfrm>
                <a:off x="2343" y="809"/>
                <a:ext cx="1" cy="91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5" name="Rectangle 4685"/>
              <p:cNvSpPr>
                <a:spLocks noChangeArrowheads="1"/>
              </p:cNvSpPr>
              <p:nvPr/>
            </p:nvSpPr>
            <p:spPr bwMode="auto">
              <a:xfrm>
                <a:off x="2344" y="809"/>
                <a:ext cx="2" cy="91"/>
              </a:xfrm>
              <a:prstGeom prst="rect">
                <a:avLst/>
              </a:prstGeom>
              <a:solidFill>
                <a:srgbClr val="F9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6" name="Rectangle 4686"/>
              <p:cNvSpPr>
                <a:spLocks noChangeArrowheads="1"/>
              </p:cNvSpPr>
              <p:nvPr/>
            </p:nvSpPr>
            <p:spPr bwMode="auto">
              <a:xfrm>
                <a:off x="2346" y="809"/>
                <a:ext cx="1" cy="91"/>
              </a:xfrm>
              <a:prstGeom prst="rect">
                <a:avLst/>
              </a:prstGeom>
              <a:solidFill>
                <a:srgbClr val="FB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7" name="Rectangle 4687"/>
              <p:cNvSpPr>
                <a:spLocks noChangeArrowheads="1"/>
              </p:cNvSpPr>
              <p:nvPr/>
            </p:nvSpPr>
            <p:spPr bwMode="auto">
              <a:xfrm>
                <a:off x="2347" y="809"/>
                <a:ext cx="1" cy="91"/>
              </a:xfrm>
              <a:prstGeom prst="rect">
                <a:avLst/>
              </a:prstGeom>
              <a:solidFill>
                <a:srgbClr val="FD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8" name="Rectangle 4688"/>
              <p:cNvSpPr>
                <a:spLocks noChangeArrowheads="1"/>
              </p:cNvSpPr>
              <p:nvPr/>
            </p:nvSpPr>
            <p:spPr bwMode="auto">
              <a:xfrm>
                <a:off x="2348" y="809"/>
                <a:ext cx="6" cy="91"/>
              </a:xfrm>
              <a:prstGeom prst="rect">
                <a:avLst/>
              </a:prstGeom>
              <a:solidFill>
                <a:srgbClr val="FEF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09" name="Rectangle 4689"/>
              <p:cNvSpPr>
                <a:spLocks noChangeArrowheads="1"/>
              </p:cNvSpPr>
              <p:nvPr/>
            </p:nvSpPr>
            <p:spPr bwMode="auto">
              <a:xfrm>
                <a:off x="2354" y="809"/>
                <a:ext cx="2" cy="91"/>
              </a:xfrm>
              <a:prstGeom prst="rect">
                <a:avLst/>
              </a:prstGeom>
              <a:solidFill>
                <a:srgbClr val="FC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0" name="Rectangle 4690"/>
              <p:cNvSpPr>
                <a:spLocks noChangeArrowheads="1"/>
              </p:cNvSpPr>
              <p:nvPr/>
            </p:nvSpPr>
            <p:spPr bwMode="auto">
              <a:xfrm>
                <a:off x="2356" y="809"/>
                <a:ext cx="1" cy="91"/>
              </a:xfrm>
              <a:prstGeom prst="rect">
                <a:avLst/>
              </a:prstGeom>
              <a:solidFill>
                <a:srgbClr val="FB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1" name="Rectangle 4691"/>
              <p:cNvSpPr>
                <a:spLocks noChangeArrowheads="1"/>
              </p:cNvSpPr>
              <p:nvPr/>
            </p:nvSpPr>
            <p:spPr bwMode="auto">
              <a:xfrm>
                <a:off x="2357" y="809"/>
                <a:ext cx="2" cy="91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2" name="Rectangle 4692"/>
              <p:cNvSpPr>
                <a:spLocks noChangeArrowheads="1"/>
              </p:cNvSpPr>
              <p:nvPr/>
            </p:nvSpPr>
            <p:spPr bwMode="auto">
              <a:xfrm>
                <a:off x="2359" y="809"/>
                <a:ext cx="1" cy="91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3" name="Rectangle 4693"/>
              <p:cNvSpPr>
                <a:spLocks noChangeArrowheads="1"/>
              </p:cNvSpPr>
              <p:nvPr/>
            </p:nvSpPr>
            <p:spPr bwMode="auto">
              <a:xfrm>
                <a:off x="2360" y="809"/>
                <a:ext cx="1" cy="91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4" name="Rectangle 4694"/>
              <p:cNvSpPr>
                <a:spLocks noChangeArrowheads="1"/>
              </p:cNvSpPr>
              <p:nvPr/>
            </p:nvSpPr>
            <p:spPr bwMode="auto">
              <a:xfrm>
                <a:off x="2361" y="809"/>
                <a:ext cx="1" cy="91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5" name="Rectangle 4695"/>
              <p:cNvSpPr>
                <a:spLocks noChangeArrowheads="1"/>
              </p:cNvSpPr>
              <p:nvPr/>
            </p:nvSpPr>
            <p:spPr bwMode="auto">
              <a:xfrm>
                <a:off x="2362" y="809"/>
                <a:ext cx="1" cy="91"/>
              </a:xfrm>
              <a:prstGeom prst="rect">
                <a:avLst/>
              </a:prstGeom>
              <a:solidFill>
                <a:srgbClr val="F1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6" name="Rectangle 4696"/>
              <p:cNvSpPr>
                <a:spLocks noChangeArrowheads="1"/>
              </p:cNvSpPr>
              <p:nvPr/>
            </p:nvSpPr>
            <p:spPr bwMode="auto">
              <a:xfrm>
                <a:off x="2363" y="809"/>
                <a:ext cx="1" cy="91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7" name="Rectangle 4697"/>
              <p:cNvSpPr>
                <a:spLocks noChangeArrowheads="1"/>
              </p:cNvSpPr>
              <p:nvPr/>
            </p:nvSpPr>
            <p:spPr bwMode="auto">
              <a:xfrm>
                <a:off x="2364" y="809"/>
                <a:ext cx="1" cy="91"/>
              </a:xfrm>
              <a:prstGeom prst="rect">
                <a:avLst/>
              </a:prstGeom>
              <a:solidFill>
                <a:srgbClr val="ED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8" name="Rectangle 4698"/>
              <p:cNvSpPr>
                <a:spLocks noChangeArrowheads="1"/>
              </p:cNvSpPr>
              <p:nvPr/>
            </p:nvSpPr>
            <p:spPr bwMode="auto">
              <a:xfrm>
                <a:off x="2364" y="809"/>
                <a:ext cx="1" cy="91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19" name="Rectangle 4699"/>
              <p:cNvSpPr>
                <a:spLocks noChangeArrowheads="1"/>
              </p:cNvSpPr>
              <p:nvPr/>
            </p:nvSpPr>
            <p:spPr bwMode="auto">
              <a:xfrm>
                <a:off x="2365" y="809"/>
                <a:ext cx="1" cy="91"/>
              </a:xfrm>
              <a:prstGeom prst="rect">
                <a:avLst/>
              </a:prstGeom>
              <a:solidFill>
                <a:srgbClr val="EA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0" name="Rectangle 4700"/>
              <p:cNvSpPr>
                <a:spLocks noChangeArrowheads="1"/>
              </p:cNvSpPr>
              <p:nvPr/>
            </p:nvSpPr>
            <p:spPr bwMode="auto">
              <a:xfrm>
                <a:off x="2365" y="809"/>
                <a:ext cx="1" cy="91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1" name="Rectangle 4701"/>
              <p:cNvSpPr>
                <a:spLocks noChangeArrowheads="1"/>
              </p:cNvSpPr>
              <p:nvPr/>
            </p:nvSpPr>
            <p:spPr bwMode="auto">
              <a:xfrm>
                <a:off x="2366" y="809"/>
                <a:ext cx="1" cy="91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2" name="Rectangle 4702"/>
              <p:cNvSpPr>
                <a:spLocks noChangeArrowheads="1"/>
              </p:cNvSpPr>
              <p:nvPr/>
            </p:nvSpPr>
            <p:spPr bwMode="auto">
              <a:xfrm>
                <a:off x="2366" y="809"/>
                <a:ext cx="1" cy="91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3" name="Rectangle 4703"/>
              <p:cNvSpPr>
                <a:spLocks noChangeArrowheads="1"/>
              </p:cNvSpPr>
              <p:nvPr/>
            </p:nvSpPr>
            <p:spPr bwMode="auto">
              <a:xfrm>
                <a:off x="2367" y="809"/>
                <a:ext cx="1" cy="91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4" name="Rectangle 4704"/>
              <p:cNvSpPr>
                <a:spLocks noChangeArrowheads="1"/>
              </p:cNvSpPr>
              <p:nvPr/>
            </p:nvSpPr>
            <p:spPr bwMode="auto">
              <a:xfrm>
                <a:off x="2367" y="809"/>
                <a:ext cx="1" cy="91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5" name="Rectangle 4705"/>
              <p:cNvSpPr>
                <a:spLocks noChangeArrowheads="1"/>
              </p:cNvSpPr>
              <p:nvPr/>
            </p:nvSpPr>
            <p:spPr bwMode="auto">
              <a:xfrm>
                <a:off x="2368" y="809"/>
                <a:ext cx="1" cy="91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6" name="Rectangle 4706"/>
              <p:cNvSpPr>
                <a:spLocks noChangeArrowheads="1"/>
              </p:cNvSpPr>
              <p:nvPr/>
            </p:nvSpPr>
            <p:spPr bwMode="auto">
              <a:xfrm>
                <a:off x="2368" y="809"/>
                <a:ext cx="1" cy="91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7" name="Rectangle 4707"/>
              <p:cNvSpPr>
                <a:spLocks noChangeArrowheads="1"/>
              </p:cNvSpPr>
              <p:nvPr/>
            </p:nvSpPr>
            <p:spPr bwMode="auto">
              <a:xfrm>
                <a:off x="2369" y="809"/>
                <a:ext cx="1" cy="91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8" name="Rectangle 4708"/>
              <p:cNvSpPr>
                <a:spLocks noChangeArrowheads="1"/>
              </p:cNvSpPr>
              <p:nvPr/>
            </p:nvSpPr>
            <p:spPr bwMode="auto">
              <a:xfrm>
                <a:off x="2369" y="809"/>
                <a:ext cx="1" cy="91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29" name="Rectangle 4709"/>
              <p:cNvSpPr>
                <a:spLocks noChangeArrowheads="1"/>
              </p:cNvSpPr>
              <p:nvPr/>
            </p:nvSpPr>
            <p:spPr bwMode="auto">
              <a:xfrm>
                <a:off x="2370" y="809"/>
                <a:ext cx="1" cy="91"/>
              </a:xfrm>
              <a:prstGeom prst="rect">
                <a:avLst/>
              </a:prstGeom>
              <a:solidFill>
                <a:srgbClr val="D8D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0" name="Rectangle 4710"/>
              <p:cNvSpPr>
                <a:spLocks noChangeArrowheads="1"/>
              </p:cNvSpPr>
              <p:nvPr/>
            </p:nvSpPr>
            <p:spPr bwMode="auto">
              <a:xfrm>
                <a:off x="2370" y="809"/>
                <a:ext cx="1" cy="91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1" name="Rectangle 4711"/>
              <p:cNvSpPr>
                <a:spLocks noChangeArrowheads="1"/>
              </p:cNvSpPr>
              <p:nvPr/>
            </p:nvSpPr>
            <p:spPr bwMode="auto">
              <a:xfrm>
                <a:off x="2371" y="809"/>
                <a:ext cx="1" cy="91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2" name="Rectangle 4712"/>
              <p:cNvSpPr>
                <a:spLocks noChangeArrowheads="1"/>
              </p:cNvSpPr>
              <p:nvPr/>
            </p:nvSpPr>
            <p:spPr bwMode="auto">
              <a:xfrm>
                <a:off x="2371" y="809"/>
                <a:ext cx="1" cy="91"/>
              </a:xfrm>
              <a:prstGeom prst="rect">
                <a:avLst/>
              </a:prstGeom>
              <a:solidFill>
                <a:srgbClr val="D2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3" name="Rectangle 4713"/>
              <p:cNvSpPr>
                <a:spLocks noChangeArrowheads="1"/>
              </p:cNvSpPr>
              <p:nvPr/>
            </p:nvSpPr>
            <p:spPr bwMode="auto">
              <a:xfrm>
                <a:off x="2372" y="809"/>
                <a:ext cx="1" cy="91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4" name="Rectangle 4714"/>
              <p:cNvSpPr>
                <a:spLocks noChangeArrowheads="1"/>
              </p:cNvSpPr>
              <p:nvPr/>
            </p:nvSpPr>
            <p:spPr bwMode="auto">
              <a:xfrm>
                <a:off x="2372" y="809"/>
                <a:ext cx="1" cy="91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5" name="Rectangle 4715"/>
              <p:cNvSpPr>
                <a:spLocks noChangeArrowheads="1"/>
              </p:cNvSpPr>
              <p:nvPr/>
            </p:nvSpPr>
            <p:spPr bwMode="auto">
              <a:xfrm>
                <a:off x="2373" y="809"/>
                <a:ext cx="1" cy="91"/>
              </a:xfrm>
              <a:prstGeom prst="rect">
                <a:avLst/>
              </a:prstGeom>
              <a:solidFill>
                <a:srgbClr val="CB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6" name="Rectangle 4716"/>
              <p:cNvSpPr>
                <a:spLocks noChangeArrowheads="1"/>
              </p:cNvSpPr>
              <p:nvPr/>
            </p:nvSpPr>
            <p:spPr bwMode="auto">
              <a:xfrm>
                <a:off x="2373" y="809"/>
                <a:ext cx="1" cy="91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7" name="Rectangle 4717"/>
              <p:cNvSpPr>
                <a:spLocks noChangeArrowheads="1"/>
              </p:cNvSpPr>
              <p:nvPr/>
            </p:nvSpPr>
            <p:spPr bwMode="auto">
              <a:xfrm>
                <a:off x="2374" y="809"/>
                <a:ext cx="1" cy="91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8" name="Rectangle 4718"/>
              <p:cNvSpPr>
                <a:spLocks noChangeArrowheads="1"/>
              </p:cNvSpPr>
              <p:nvPr/>
            </p:nvSpPr>
            <p:spPr bwMode="auto">
              <a:xfrm>
                <a:off x="2374" y="809"/>
                <a:ext cx="1" cy="91"/>
              </a:xfrm>
              <a:prstGeom prst="rect">
                <a:avLst/>
              </a:prstGeom>
              <a:solidFill>
                <a:srgbClr val="C4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39" name="Rectangle 4719"/>
              <p:cNvSpPr>
                <a:spLocks noChangeArrowheads="1"/>
              </p:cNvSpPr>
              <p:nvPr/>
            </p:nvSpPr>
            <p:spPr bwMode="auto">
              <a:xfrm>
                <a:off x="2375" y="809"/>
                <a:ext cx="1" cy="91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0" name="Rectangle 4720"/>
              <p:cNvSpPr>
                <a:spLocks noChangeArrowheads="1"/>
              </p:cNvSpPr>
              <p:nvPr/>
            </p:nvSpPr>
            <p:spPr bwMode="auto">
              <a:xfrm>
                <a:off x="2375" y="809"/>
                <a:ext cx="1" cy="91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1" name="Rectangle 4721"/>
              <p:cNvSpPr>
                <a:spLocks noChangeArrowheads="1"/>
              </p:cNvSpPr>
              <p:nvPr/>
            </p:nvSpPr>
            <p:spPr bwMode="auto">
              <a:xfrm>
                <a:off x="2376" y="809"/>
                <a:ext cx="1" cy="91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2" name="Rectangle 4722"/>
              <p:cNvSpPr>
                <a:spLocks noChangeArrowheads="1"/>
              </p:cNvSpPr>
              <p:nvPr/>
            </p:nvSpPr>
            <p:spPr bwMode="auto">
              <a:xfrm>
                <a:off x="2376" y="809"/>
                <a:ext cx="1" cy="91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3" name="Rectangle 4723"/>
              <p:cNvSpPr>
                <a:spLocks noChangeArrowheads="1"/>
              </p:cNvSpPr>
              <p:nvPr/>
            </p:nvSpPr>
            <p:spPr bwMode="auto">
              <a:xfrm>
                <a:off x="2377" y="809"/>
                <a:ext cx="1" cy="91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4" name="Rectangle 4724"/>
              <p:cNvSpPr>
                <a:spLocks noChangeArrowheads="1"/>
              </p:cNvSpPr>
              <p:nvPr/>
            </p:nvSpPr>
            <p:spPr bwMode="auto">
              <a:xfrm>
                <a:off x="2377" y="809"/>
                <a:ext cx="1" cy="91"/>
              </a:xfrm>
              <a:prstGeom prst="rect">
                <a:avLst/>
              </a:prstGeom>
              <a:solidFill>
                <a:srgbClr val="B4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5" name="Rectangle 4725"/>
              <p:cNvSpPr>
                <a:spLocks noChangeArrowheads="1"/>
              </p:cNvSpPr>
              <p:nvPr/>
            </p:nvSpPr>
            <p:spPr bwMode="auto">
              <a:xfrm>
                <a:off x="2378" y="809"/>
                <a:ext cx="1" cy="91"/>
              </a:xfrm>
              <a:prstGeom prst="rect">
                <a:avLst/>
              </a:prstGeom>
              <a:solidFill>
                <a:srgbClr val="B2A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6" name="Rectangle 4726"/>
              <p:cNvSpPr>
                <a:spLocks noChangeArrowheads="1"/>
              </p:cNvSpPr>
              <p:nvPr/>
            </p:nvSpPr>
            <p:spPr bwMode="auto">
              <a:xfrm>
                <a:off x="2378" y="809"/>
                <a:ext cx="1" cy="91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7" name="Rectangle 4727"/>
              <p:cNvSpPr>
                <a:spLocks noChangeArrowheads="1"/>
              </p:cNvSpPr>
              <p:nvPr/>
            </p:nvSpPr>
            <p:spPr bwMode="auto">
              <a:xfrm>
                <a:off x="2379" y="809"/>
                <a:ext cx="1" cy="91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8" name="Rectangle 4728"/>
              <p:cNvSpPr>
                <a:spLocks noChangeArrowheads="1"/>
              </p:cNvSpPr>
              <p:nvPr/>
            </p:nvSpPr>
            <p:spPr bwMode="auto">
              <a:xfrm>
                <a:off x="2379" y="809"/>
                <a:ext cx="1" cy="91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49" name="Rectangle 4729"/>
              <p:cNvSpPr>
                <a:spLocks noChangeArrowheads="1"/>
              </p:cNvSpPr>
              <p:nvPr/>
            </p:nvSpPr>
            <p:spPr bwMode="auto">
              <a:xfrm>
                <a:off x="2380" y="809"/>
                <a:ext cx="1" cy="91"/>
              </a:xfrm>
              <a:prstGeom prst="rect">
                <a:avLst/>
              </a:prstGeom>
              <a:solidFill>
                <a:srgbClr val="A8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0" name="Rectangle 4730"/>
              <p:cNvSpPr>
                <a:spLocks noChangeArrowheads="1"/>
              </p:cNvSpPr>
              <p:nvPr/>
            </p:nvSpPr>
            <p:spPr bwMode="auto">
              <a:xfrm>
                <a:off x="2380" y="809"/>
                <a:ext cx="1" cy="91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1" name="Rectangle 4731"/>
              <p:cNvSpPr>
                <a:spLocks noChangeArrowheads="1"/>
              </p:cNvSpPr>
              <p:nvPr/>
            </p:nvSpPr>
            <p:spPr bwMode="auto">
              <a:xfrm>
                <a:off x="2381" y="809"/>
                <a:ext cx="1" cy="91"/>
              </a:xfrm>
              <a:prstGeom prst="rect">
                <a:avLst/>
              </a:prstGeom>
              <a:solidFill>
                <a:srgbClr val="A38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2" name="Rectangle 4732"/>
              <p:cNvSpPr>
                <a:spLocks noChangeArrowheads="1"/>
              </p:cNvSpPr>
              <p:nvPr/>
            </p:nvSpPr>
            <p:spPr bwMode="auto">
              <a:xfrm>
                <a:off x="2381" y="809"/>
                <a:ext cx="1" cy="91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3" name="Rectangle 4733"/>
              <p:cNvSpPr>
                <a:spLocks noChangeArrowheads="1"/>
              </p:cNvSpPr>
              <p:nvPr/>
            </p:nvSpPr>
            <p:spPr bwMode="auto">
              <a:xfrm>
                <a:off x="2382" y="809"/>
                <a:ext cx="1" cy="91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4" name="Rectangle 4734"/>
              <p:cNvSpPr>
                <a:spLocks noChangeArrowheads="1"/>
              </p:cNvSpPr>
              <p:nvPr/>
            </p:nvSpPr>
            <p:spPr bwMode="auto">
              <a:xfrm>
                <a:off x="2382" y="809"/>
                <a:ext cx="1" cy="91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5" name="Rectangle 4735"/>
              <p:cNvSpPr>
                <a:spLocks noChangeArrowheads="1"/>
              </p:cNvSpPr>
              <p:nvPr/>
            </p:nvSpPr>
            <p:spPr bwMode="auto">
              <a:xfrm>
                <a:off x="2382" y="809"/>
                <a:ext cx="1" cy="91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6" name="Rectangle 4736"/>
              <p:cNvSpPr>
                <a:spLocks noChangeArrowheads="1"/>
              </p:cNvSpPr>
              <p:nvPr/>
            </p:nvSpPr>
            <p:spPr bwMode="auto">
              <a:xfrm>
                <a:off x="2383" y="809"/>
                <a:ext cx="1" cy="91"/>
              </a:xfrm>
              <a:prstGeom prst="rect">
                <a:avLst/>
              </a:prstGeom>
              <a:solidFill>
                <a:srgbClr val="96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7" name="Rectangle 4737"/>
              <p:cNvSpPr>
                <a:spLocks noChangeArrowheads="1"/>
              </p:cNvSpPr>
              <p:nvPr/>
            </p:nvSpPr>
            <p:spPr bwMode="auto">
              <a:xfrm>
                <a:off x="2383" y="809"/>
                <a:ext cx="1" cy="91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8" name="Rectangle 4738"/>
              <p:cNvSpPr>
                <a:spLocks noChangeArrowheads="1"/>
              </p:cNvSpPr>
              <p:nvPr/>
            </p:nvSpPr>
            <p:spPr bwMode="auto">
              <a:xfrm>
                <a:off x="2384" y="809"/>
                <a:ext cx="1" cy="91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59" name="Rectangle 4739"/>
              <p:cNvSpPr>
                <a:spLocks noChangeArrowheads="1"/>
              </p:cNvSpPr>
              <p:nvPr/>
            </p:nvSpPr>
            <p:spPr bwMode="auto">
              <a:xfrm>
                <a:off x="2384" y="809"/>
                <a:ext cx="1" cy="91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0" name="Rectangle 4740"/>
              <p:cNvSpPr>
                <a:spLocks noChangeArrowheads="1"/>
              </p:cNvSpPr>
              <p:nvPr/>
            </p:nvSpPr>
            <p:spPr bwMode="auto">
              <a:xfrm>
                <a:off x="2385" y="809"/>
                <a:ext cx="1" cy="91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1" name="Rectangle 4741"/>
              <p:cNvSpPr>
                <a:spLocks noChangeArrowheads="1"/>
              </p:cNvSpPr>
              <p:nvPr/>
            </p:nvSpPr>
            <p:spPr bwMode="auto">
              <a:xfrm>
                <a:off x="2385" y="809"/>
                <a:ext cx="1" cy="91"/>
              </a:xfrm>
              <a:prstGeom prst="rect">
                <a:avLst/>
              </a:prstGeom>
              <a:solidFill>
                <a:srgbClr val="8B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2" name="Rectangle 4742"/>
              <p:cNvSpPr>
                <a:spLocks noChangeArrowheads="1"/>
              </p:cNvSpPr>
              <p:nvPr/>
            </p:nvSpPr>
            <p:spPr bwMode="auto">
              <a:xfrm>
                <a:off x="2386" y="809"/>
                <a:ext cx="1" cy="91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3" name="Rectangle 4743"/>
              <p:cNvSpPr>
                <a:spLocks noChangeArrowheads="1"/>
              </p:cNvSpPr>
              <p:nvPr/>
            </p:nvSpPr>
            <p:spPr bwMode="auto">
              <a:xfrm>
                <a:off x="2386" y="809"/>
                <a:ext cx="1" cy="91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4" name="Rectangle 4744"/>
              <p:cNvSpPr>
                <a:spLocks noChangeArrowheads="1"/>
              </p:cNvSpPr>
              <p:nvPr/>
            </p:nvSpPr>
            <p:spPr bwMode="auto">
              <a:xfrm>
                <a:off x="2387" y="809"/>
                <a:ext cx="1" cy="91"/>
              </a:xfrm>
              <a:prstGeom prst="rect">
                <a:avLst/>
              </a:prstGeom>
              <a:solidFill>
                <a:srgbClr val="84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5" name="Rectangle 4745"/>
              <p:cNvSpPr>
                <a:spLocks noChangeArrowheads="1"/>
              </p:cNvSpPr>
              <p:nvPr/>
            </p:nvSpPr>
            <p:spPr bwMode="auto">
              <a:xfrm>
                <a:off x="2387" y="809"/>
                <a:ext cx="1" cy="91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6" name="Rectangle 4746"/>
              <p:cNvSpPr>
                <a:spLocks noChangeArrowheads="1"/>
              </p:cNvSpPr>
              <p:nvPr/>
            </p:nvSpPr>
            <p:spPr bwMode="auto">
              <a:xfrm>
                <a:off x="2388" y="809"/>
                <a:ext cx="1" cy="91"/>
              </a:xfrm>
              <a:prstGeom prst="rect">
                <a:avLst/>
              </a:prstGeom>
              <a:solidFill>
                <a:srgbClr val="80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7" name="Rectangle 4747"/>
              <p:cNvSpPr>
                <a:spLocks noChangeArrowheads="1"/>
              </p:cNvSpPr>
              <p:nvPr/>
            </p:nvSpPr>
            <p:spPr bwMode="auto">
              <a:xfrm>
                <a:off x="2388" y="809"/>
                <a:ext cx="1" cy="91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8" name="Rectangle 4748"/>
              <p:cNvSpPr>
                <a:spLocks noChangeArrowheads="1"/>
              </p:cNvSpPr>
              <p:nvPr/>
            </p:nvSpPr>
            <p:spPr bwMode="auto">
              <a:xfrm>
                <a:off x="2389" y="809"/>
                <a:ext cx="1" cy="91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69" name="Rectangle 4749"/>
              <p:cNvSpPr>
                <a:spLocks noChangeArrowheads="1"/>
              </p:cNvSpPr>
              <p:nvPr/>
            </p:nvSpPr>
            <p:spPr bwMode="auto">
              <a:xfrm>
                <a:off x="2389" y="809"/>
                <a:ext cx="1" cy="91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0" name="Rectangle 4750"/>
              <p:cNvSpPr>
                <a:spLocks noChangeArrowheads="1"/>
              </p:cNvSpPr>
              <p:nvPr/>
            </p:nvSpPr>
            <p:spPr bwMode="auto">
              <a:xfrm>
                <a:off x="2390" y="809"/>
                <a:ext cx="1" cy="91"/>
              </a:xfrm>
              <a:prstGeom prst="rect">
                <a:avLst/>
              </a:prstGeom>
              <a:solidFill>
                <a:srgbClr val="79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1" name="Rectangle 4751"/>
              <p:cNvSpPr>
                <a:spLocks noChangeArrowheads="1"/>
              </p:cNvSpPr>
              <p:nvPr/>
            </p:nvSpPr>
            <p:spPr bwMode="auto">
              <a:xfrm>
                <a:off x="2390" y="809"/>
                <a:ext cx="1" cy="91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2" name="Rectangle 4752"/>
              <p:cNvSpPr>
                <a:spLocks noChangeArrowheads="1"/>
              </p:cNvSpPr>
              <p:nvPr/>
            </p:nvSpPr>
            <p:spPr bwMode="auto">
              <a:xfrm>
                <a:off x="2391" y="809"/>
                <a:ext cx="1" cy="91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3" name="Rectangle 4753"/>
              <p:cNvSpPr>
                <a:spLocks noChangeArrowheads="1"/>
              </p:cNvSpPr>
              <p:nvPr/>
            </p:nvSpPr>
            <p:spPr bwMode="auto">
              <a:xfrm>
                <a:off x="2391" y="809"/>
                <a:ext cx="1" cy="91"/>
              </a:xfrm>
              <a:prstGeom prst="rect">
                <a:avLst/>
              </a:prstGeom>
              <a:solidFill>
                <a:srgbClr val="74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4" name="Rectangle 4754"/>
              <p:cNvSpPr>
                <a:spLocks noChangeArrowheads="1"/>
              </p:cNvSpPr>
              <p:nvPr/>
            </p:nvSpPr>
            <p:spPr bwMode="auto">
              <a:xfrm>
                <a:off x="2392" y="809"/>
                <a:ext cx="1" cy="91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5" name="Rectangle 4755"/>
              <p:cNvSpPr>
                <a:spLocks noChangeArrowheads="1"/>
              </p:cNvSpPr>
              <p:nvPr/>
            </p:nvSpPr>
            <p:spPr bwMode="auto">
              <a:xfrm>
                <a:off x="2392" y="809"/>
                <a:ext cx="1" cy="91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6" name="Rectangle 4756"/>
              <p:cNvSpPr>
                <a:spLocks noChangeArrowheads="1"/>
              </p:cNvSpPr>
              <p:nvPr/>
            </p:nvSpPr>
            <p:spPr bwMode="auto">
              <a:xfrm>
                <a:off x="2393" y="809"/>
                <a:ext cx="1" cy="91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7" name="Rectangle 4757"/>
              <p:cNvSpPr>
                <a:spLocks noChangeArrowheads="1"/>
              </p:cNvSpPr>
              <p:nvPr/>
            </p:nvSpPr>
            <p:spPr bwMode="auto">
              <a:xfrm>
                <a:off x="2393" y="809"/>
                <a:ext cx="1" cy="91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8" name="Rectangle 4758"/>
              <p:cNvSpPr>
                <a:spLocks noChangeArrowheads="1"/>
              </p:cNvSpPr>
              <p:nvPr/>
            </p:nvSpPr>
            <p:spPr bwMode="auto">
              <a:xfrm>
                <a:off x="2394" y="809"/>
                <a:ext cx="1" cy="91"/>
              </a:xfrm>
              <a:prstGeom prst="rect">
                <a:avLst/>
              </a:prstGeom>
              <a:solidFill>
                <a:srgbClr val="6D2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79" name="Rectangle 4759"/>
              <p:cNvSpPr>
                <a:spLocks noChangeArrowheads="1"/>
              </p:cNvSpPr>
              <p:nvPr/>
            </p:nvSpPr>
            <p:spPr bwMode="auto">
              <a:xfrm>
                <a:off x="2394" y="809"/>
                <a:ext cx="1" cy="91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0" name="Rectangle 4760"/>
              <p:cNvSpPr>
                <a:spLocks noChangeArrowheads="1"/>
              </p:cNvSpPr>
              <p:nvPr/>
            </p:nvSpPr>
            <p:spPr bwMode="auto">
              <a:xfrm>
                <a:off x="2395" y="809"/>
                <a:ext cx="1" cy="91"/>
              </a:xfrm>
              <a:prstGeom prst="rect">
                <a:avLst/>
              </a:prstGeom>
              <a:solidFill>
                <a:srgbClr val="6A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1" name="Rectangle 4761"/>
              <p:cNvSpPr>
                <a:spLocks noChangeArrowheads="1"/>
              </p:cNvSpPr>
              <p:nvPr/>
            </p:nvSpPr>
            <p:spPr bwMode="auto">
              <a:xfrm>
                <a:off x="2395" y="809"/>
                <a:ext cx="1" cy="91"/>
              </a:xfrm>
              <a:prstGeom prst="rect">
                <a:avLst/>
              </a:prstGeom>
              <a:solidFill>
                <a:srgbClr val="692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2" name="Rectangle 4762"/>
              <p:cNvSpPr>
                <a:spLocks noChangeArrowheads="1"/>
              </p:cNvSpPr>
              <p:nvPr/>
            </p:nvSpPr>
            <p:spPr bwMode="auto">
              <a:xfrm>
                <a:off x="2396" y="809"/>
                <a:ext cx="1" cy="91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3" name="Rectangle 4763"/>
              <p:cNvSpPr>
                <a:spLocks noChangeArrowheads="1"/>
              </p:cNvSpPr>
              <p:nvPr/>
            </p:nvSpPr>
            <p:spPr bwMode="auto">
              <a:xfrm>
                <a:off x="2396" y="809"/>
                <a:ext cx="1" cy="91"/>
              </a:xfrm>
              <a:prstGeom prst="rect">
                <a:avLst/>
              </a:prstGeom>
              <a:solidFill>
                <a:srgbClr val="68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4" name="Rectangle 4764"/>
              <p:cNvSpPr>
                <a:spLocks noChangeArrowheads="1"/>
              </p:cNvSpPr>
              <p:nvPr/>
            </p:nvSpPr>
            <p:spPr bwMode="auto">
              <a:xfrm>
                <a:off x="2397" y="809"/>
                <a:ext cx="1" cy="91"/>
              </a:xfrm>
              <a:prstGeom prst="rect">
                <a:avLst/>
              </a:prstGeom>
              <a:solidFill>
                <a:srgbClr val="670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5" name="Rectangle 4765"/>
              <p:cNvSpPr>
                <a:spLocks noChangeArrowheads="1"/>
              </p:cNvSpPr>
              <p:nvPr/>
            </p:nvSpPr>
            <p:spPr bwMode="auto">
              <a:xfrm>
                <a:off x="2397" y="809"/>
                <a:ext cx="1" cy="91"/>
              </a:xfrm>
              <a:prstGeom prst="rect">
                <a:avLst/>
              </a:prstGeom>
              <a:solidFill>
                <a:srgbClr val="660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086" name="Rectangle 4766"/>
              <p:cNvSpPr>
                <a:spLocks noChangeArrowheads="1"/>
              </p:cNvSpPr>
              <p:nvPr/>
            </p:nvSpPr>
            <p:spPr bwMode="auto">
              <a:xfrm>
                <a:off x="2304" y="809"/>
                <a:ext cx="94" cy="91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9342" name="Group 5022"/>
            <p:cNvGrpSpPr>
              <a:grpSpLocks/>
            </p:cNvGrpSpPr>
            <p:nvPr/>
          </p:nvGrpSpPr>
          <p:grpSpPr bwMode="auto">
            <a:xfrm>
              <a:off x="1402" y="1987"/>
              <a:ext cx="516" cy="126"/>
              <a:chOff x="2103" y="1456"/>
              <a:chExt cx="516" cy="126"/>
            </a:xfrm>
          </p:grpSpPr>
          <p:grpSp>
            <p:nvGrpSpPr>
              <p:cNvPr id="829288" name="Group 4968"/>
              <p:cNvGrpSpPr>
                <a:grpSpLocks/>
              </p:cNvGrpSpPr>
              <p:nvPr/>
            </p:nvGrpSpPr>
            <p:grpSpPr bwMode="auto">
              <a:xfrm>
                <a:off x="2103" y="1456"/>
                <a:ext cx="446" cy="126"/>
                <a:chOff x="2103" y="1456"/>
                <a:chExt cx="446" cy="126"/>
              </a:xfrm>
            </p:grpSpPr>
            <p:sp>
              <p:nvSpPr>
                <p:cNvPr id="829088" name="Rectangle 4768"/>
                <p:cNvSpPr>
                  <a:spLocks noChangeArrowheads="1"/>
                </p:cNvSpPr>
                <p:nvPr/>
              </p:nvSpPr>
              <p:spPr bwMode="auto">
                <a:xfrm>
                  <a:off x="2103" y="1456"/>
                  <a:ext cx="1" cy="126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89" name="Rectangle 4769"/>
                <p:cNvSpPr>
                  <a:spLocks noChangeArrowheads="1"/>
                </p:cNvSpPr>
                <p:nvPr/>
              </p:nvSpPr>
              <p:spPr bwMode="auto">
                <a:xfrm>
                  <a:off x="2103" y="1456"/>
                  <a:ext cx="1" cy="126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0" name="Rectangle 4770"/>
                <p:cNvSpPr>
                  <a:spLocks noChangeArrowheads="1"/>
                </p:cNvSpPr>
                <p:nvPr/>
              </p:nvSpPr>
              <p:spPr bwMode="auto">
                <a:xfrm>
                  <a:off x="2104" y="1456"/>
                  <a:ext cx="1" cy="126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1" name="Rectangle 4771"/>
                <p:cNvSpPr>
                  <a:spLocks noChangeArrowheads="1"/>
                </p:cNvSpPr>
                <p:nvPr/>
              </p:nvSpPr>
              <p:spPr bwMode="auto">
                <a:xfrm>
                  <a:off x="2104" y="1456"/>
                  <a:ext cx="1" cy="126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2" name="Rectangle 4772"/>
                <p:cNvSpPr>
                  <a:spLocks noChangeArrowheads="1"/>
                </p:cNvSpPr>
                <p:nvPr/>
              </p:nvSpPr>
              <p:spPr bwMode="auto">
                <a:xfrm>
                  <a:off x="2105" y="1456"/>
                  <a:ext cx="1" cy="126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3" name="Rectangle 4773"/>
                <p:cNvSpPr>
                  <a:spLocks noChangeArrowheads="1"/>
                </p:cNvSpPr>
                <p:nvPr/>
              </p:nvSpPr>
              <p:spPr bwMode="auto">
                <a:xfrm>
                  <a:off x="2105" y="1456"/>
                  <a:ext cx="1" cy="12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4" name="Rectangle 4774"/>
                <p:cNvSpPr>
                  <a:spLocks noChangeArrowheads="1"/>
                </p:cNvSpPr>
                <p:nvPr/>
              </p:nvSpPr>
              <p:spPr bwMode="auto">
                <a:xfrm>
                  <a:off x="2106" y="1456"/>
                  <a:ext cx="1" cy="12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5" name="Rectangle 4775"/>
                <p:cNvSpPr>
                  <a:spLocks noChangeArrowheads="1"/>
                </p:cNvSpPr>
                <p:nvPr/>
              </p:nvSpPr>
              <p:spPr bwMode="auto">
                <a:xfrm>
                  <a:off x="2107" y="1456"/>
                  <a:ext cx="1" cy="126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6" name="Rectangle 4776"/>
                <p:cNvSpPr>
                  <a:spLocks noChangeArrowheads="1"/>
                </p:cNvSpPr>
                <p:nvPr/>
              </p:nvSpPr>
              <p:spPr bwMode="auto">
                <a:xfrm>
                  <a:off x="2107" y="1456"/>
                  <a:ext cx="1" cy="126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7" name="Rectangle 4777"/>
                <p:cNvSpPr>
                  <a:spLocks noChangeArrowheads="1"/>
                </p:cNvSpPr>
                <p:nvPr/>
              </p:nvSpPr>
              <p:spPr bwMode="auto">
                <a:xfrm>
                  <a:off x="2108" y="1456"/>
                  <a:ext cx="2" cy="126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8" name="Rectangle 4778"/>
                <p:cNvSpPr>
                  <a:spLocks noChangeArrowheads="1"/>
                </p:cNvSpPr>
                <p:nvPr/>
              </p:nvSpPr>
              <p:spPr bwMode="auto">
                <a:xfrm>
                  <a:off x="2110" y="1456"/>
                  <a:ext cx="1" cy="126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099" name="Rectangle 4779"/>
                <p:cNvSpPr>
                  <a:spLocks noChangeArrowheads="1"/>
                </p:cNvSpPr>
                <p:nvPr/>
              </p:nvSpPr>
              <p:spPr bwMode="auto">
                <a:xfrm>
                  <a:off x="2111" y="1456"/>
                  <a:ext cx="1" cy="126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0" name="Rectangle 4780"/>
                <p:cNvSpPr>
                  <a:spLocks noChangeArrowheads="1"/>
                </p:cNvSpPr>
                <p:nvPr/>
              </p:nvSpPr>
              <p:spPr bwMode="auto">
                <a:xfrm>
                  <a:off x="2112" y="1456"/>
                  <a:ext cx="1" cy="126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1" name="Rectangle 4781"/>
                <p:cNvSpPr>
                  <a:spLocks noChangeArrowheads="1"/>
                </p:cNvSpPr>
                <p:nvPr/>
              </p:nvSpPr>
              <p:spPr bwMode="auto">
                <a:xfrm>
                  <a:off x="2113" y="1456"/>
                  <a:ext cx="1" cy="126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2" name="Rectangle 4782"/>
                <p:cNvSpPr>
                  <a:spLocks noChangeArrowheads="1"/>
                </p:cNvSpPr>
                <p:nvPr/>
              </p:nvSpPr>
              <p:spPr bwMode="auto">
                <a:xfrm>
                  <a:off x="2114" y="1456"/>
                  <a:ext cx="2" cy="126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3" name="Rectangle 4783"/>
                <p:cNvSpPr>
                  <a:spLocks noChangeArrowheads="1"/>
                </p:cNvSpPr>
                <p:nvPr/>
              </p:nvSpPr>
              <p:spPr bwMode="auto">
                <a:xfrm>
                  <a:off x="2116" y="1456"/>
                  <a:ext cx="1" cy="126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4" name="Rectangle 4784"/>
                <p:cNvSpPr>
                  <a:spLocks noChangeArrowheads="1"/>
                </p:cNvSpPr>
                <p:nvPr/>
              </p:nvSpPr>
              <p:spPr bwMode="auto">
                <a:xfrm>
                  <a:off x="2116" y="1456"/>
                  <a:ext cx="1" cy="126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5" name="Rectangle 4785"/>
                <p:cNvSpPr>
                  <a:spLocks noChangeArrowheads="1"/>
                </p:cNvSpPr>
                <p:nvPr/>
              </p:nvSpPr>
              <p:spPr bwMode="auto">
                <a:xfrm>
                  <a:off x="2117" y="1456"/>
                  <a:ext cx="2" cy="126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6" name="Rectangle 4786"/>
                <p:cNvSpPr>
                  <a:spLocks noChangeArrowheads="1"/>
                </p:cNvSpPr>
                <p:nvPr/>
              </p:nvSpPr>
              <p:spPr bwMode="auto">
                <a:xfrm>
                  <a:off x="2119" y="1456"/>
                  <a:ext cx="1" cy="126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7" name="Rectangle 4787"/>
                <p:cNvSpPr>
                  <a:spLocks noChangeArrowheads="1"/>
                </p:cNvSpPr>
                <p:nvPr/>
              </p:nvSpPr>
              <p:spPr bwMode="auto">
                <a:xfrm>
                  <a:off x="2120" y="1456"/>
                  <a:ext cx="2" cy="126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8" name="Rectangle 4788"/>
                <p:cNvSpPr>
                  <a:spLocks noChangeArrowheads="1"/>
                </p:cNvSpPr>
                <p:nvPr/>
              </p:nvSpPr>
              <p:spPr bwMode="auto">
                <a:xfrm>
                  <a:off x="2122" y="1456"/>
                  <a:ext cx="2" cy="126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09" name="Rectangle 4789"/>
                <p:cNvSpPr>
                  <a:spLocks noChangeArrowheads="1"/>
                </p:cNvSpPr>
                <p:nvPr/>
              </p:nvSpPr>
              <p:spPr bwMode="auto">
                <a:xfrm>
                  <a:off x="2124" y="1456"/>
                  <a:ext cx="1" cy="126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0" name="Rectangle 4790"/>
                <p:cNvSpPr>
                  <a:spLocks noChangeArrowheads="1"/>
                </p:cNvSpPr>
                <p:nvPr/>
              </p:nvSpPr>
              <p:spPr bwMode="auto">
                <a:xfrm>
                  <a:off x="2125" y="1456"/>
                  <a:ext cx="2" cy="126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1" name="Rectangle 4791"/>
                <p:cNvSpPr>
                  <a:spLocks noChangeArrowheads="1"/>
                </p:cNvSpPr>
                <p:nvPr/>
              </p:nvSpPr>
              <p:spPr bwMode="auto">
                <a:xfrm>
                  <a:off x="2127" y="1456"/>
                  <a:ext cx="1" cy="126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2" name="Rectangle 4792"/>
                <p:cNvSpPr>
                  <a:spLocks noChangeArrowheads="1"/>
                </p:cNvSpPr>
                <p:nvPr/>
              </p:nvSpPr>
              <p:spPr bwMode="auto">
                <a:xfrm>
                  <a:off x="2128" y="1456"/>
                  <a:ext cx="2" cy="126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3" name="Rectangle 4793"/>
                <p:cNvSpPr>
                  <a:spLocks noChangeArrowheads="1"/>
                </p:cNvSpPr>
                <p:nvPr/>
              </p:nvSpPr>
              <p:spPr bwMode="auto">
                <a:xfrm>
                  <a:off x="2130" y="1456"/>
                  <a:ext cx="1" cy="126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4" name="Rectangle 4794"/>
                <p:cNvSpPr>
                  <a:spLocks noChangeArrowheads="1"/>
                </p:cNvSpPr>
                <p:nvPr/>
              </p:nvSpPr>
              <p:spPr bwMode="auto">
                <a:xfrm>
                  <a:off x="2131" y="1456"/>
                  <a:ext cx="2" cy="126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5" name="Rectangle 4795"/>
                <p:cNvSpPr>
                  <a:spLocks noChangeArrowheads="1"/>
                </p:cNvSpPr>
                <p:nvPr/>
              </p:nvSpPr>
              <p:spPr bwMode="auto">
                <a:xfrm>
                  <a:off x="2133" y="1456"/>
                  <a:ext cx="1" cy="126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6" name="Rectangle 4796"/>
                <p:cNvSpPr>
                  <a:spLocks noChangeArrowheads="1"/>
                </p:cNvSpPr>
                <p:nvPr/>
              </p:nvSpPr>
              <p:spPr bwMode="auto">
                <a:xfrm>
                  <a:off x="2134" y="1456"/>
                  <a:ext cx="2" cy="126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7" name="Rectangle 4797"/>
                <p:cNvSpPr>
                  <a:spLocks noChangeArrowheads="1"/>
                </p:cNvSpPr>
                <p:nvPr/>
              </p:nvSpPr>
              <p:spPr bwMode="auto">
                <a:xfrm>
                  <a:off x="2136" y="1456"/>
                  <a:ext cx="1" cy="126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8" name="Rectangle 4798"/>
                <p:cNvSpPr>
                  <a:spLocks noChangeArrowheads="1"/>
                </p:cNvSpPr>
                <p:nvPr/>
              </p:nvSpPr>
              <p:spPr bwMode="auto">
                <a:xfrm>
                  <a:off x="2137" y="1456"/>
                  <a:ext cx="2" cy="126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19" name="Rectangle 4799"/>
                <p:cNvSpPr>
                  <a:spLocks noChangeArrowheads="1"/>
                </p:cNvSpPr>
                <p:nvPr/>
              </p:nvSpPr>
              <p:spPr bwMode="auto">
                <a:xfrm>
                  <a:off x="2139" y="1456"/>
                  <a:ext cx="1" cy="126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0" name="Rectangle 4800"/>
                <p:cNvSpPr>
                  <a:spLocks noChangeArrowheads="1"/>
                </p:cNvSpPr>
                <p:nvPr/>
              </p:nvSpPr>
              <p:spPr bwMode="auto">
                <a:xfrm>
                  <a:off x="2140" y="1456"/>
                  <a:ext cx="2" cy="126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1" name="Rectangle 4801"/>
                <p:cNvSpPr>
                  <a:spLocks noChangeArrowheads="1"/>
                </p:cNvSpPr>
                <p:nvPr/>
              </p:nvSpPr>
              <p:spPr bwMode="auto">
                <a:xfrm>
                  <a:off x="2142" y="1456"/>
                  <a:ext cx="2" cy="126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2" name="Rectangle 4802"/>
                <p:cNvSpPr>
                  <a:spLocks noChangeArrowheads="1"/>
                </p:cNvSpPr>
                <p:nvPr/>
              </p:nvSpPr>
              <p:spPr bwMode="auto">
                <a:xfrm>
                  <a:off x="2144" y="1456"/>
                  <a:ext cx="1" cy="126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3" name="Rectangle 4803"/>
                <p:cNvSpPr>
                  <a:spLocks noChangeArrowheads="1"/>
                </p:cNvSpPr>
                <p:nvPr/>
              </p:nvSpPr>
              <p:spPr bwMode="auto">
                <a:xfrm>
                  <a:off x="2145" y="1456"/>
                  <a:ext cx="2" cy="126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4" name="Rectangle 4804"/>
                <p:cNvSpPr>
                  <a:spLocks noChangeArrowheads="1"/>
                </p:cNvSpPr>
                <p:nvPr/>
              </p:nvSpPr>
              <p:spPr bwMode="auto">
                <a:xfrm>
                  <a:off x="2147" y="1456"/>
                  <a:ext cx="1" cy="126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5" name="Rectangle 4805"/>
                <p:cNvSpPr>
                  <a:spLocks noChangeArrowheads="1"/>
                </p:cNvSpPr>
                <p:nvPr/>
              </p:nvSpPr>
              <p:spPr bwMode="auto">
                <a:xfrm>
                  <a:off x="2148" y="1456"/>
                  <a:ext cx="2" cy="126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6" name="Rectangle 4806"/>
                <p:cNvSpPr>
                  <a:spLocks noChangeArrowheads="1"/>
                </p:cNvSpPr>
                <p:nvPr/>
              </p:nvSpPr>
              <p:spPr bwMode="auto">
                <a:xfrm>
                  <a:off x="2150" y="1456"/>
                  <a:ext cx="1" cy="126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7" name="Rectangle 4807"/>
                <p:cNvSpPr>
                  <a:spLocks noChangeArrowheads="1"/>
                </p:cNvSpPr>
                <p:nvPr/>
              </p:nvSpPr>
              <p:spPr bwMode="auto">
                <a:xfrm>
                  <a:off x="2151" y="1456"/>
                  <a:ext cx="1" cy="126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8" name="Rectangle 4808"/>
                <p:cNvSpPr>
                  <a:spLocks noChangeArrowheads="1"/>
                </p:cNvSpPr>
                <p:nvPr/>
              </p:nvSpPr>
              <p:spPr bwMode="auto">
                <a:xfrm>
                  <a:off x="2152" y="1456"/>
                  <a:ext cx="2" cy="126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29" name="Rectangle 4809"/>
                <p:cNvSpPr>
                  <a:spLocks noChangeArrowheads="1"/>
                </p:cNvSpPr>
                <p:nvPr/>
              </p:nvSpPr>
              <p:spPr bwMode="auto">
                <a:xfrm>
                  <a:off x="2154" y="1456"/>
                  <a:ext cx="2" cy="126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0" name="Rectangle 4810"/>
                <p:cNvSpPr>
                  <a:spLocks noChangeArrowheads="1"/>
                </p:cNvSpPr>
                <p:nvPr/>
              </p:nvSpPr>
              <p:spPr bwMode="auto">
                <a:xfrm>
                  <a:off x="2156" y="1456"/>
                  <a:ext cx="1" cy="126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1" name="Rectangle 4811"/>
                <p:cNvSpPr>
                  <a:spLocks noChangeArrowheads="1"/>
                </p:cNvSpPr>
                <p:nvPr/>
              </p:nvSpPr>
              <p:spPr bwMode="auto">
                <a:xfrm>
                  <a:off x="2157" y="1456"/>
                  <a:ext cx="2" cy="126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2" name="Rectangle 4812"/>
                <p:cNvSpPr>
                  <a:spLocks noChangeArrowheads="1"/>
                </p:cNvSpPr>
                <p:nvPr/>
              </p:nvSpPr>
              <p:spPr bwMode="auto">
                <a:xfrm>
                  <a:off x="2159" y="1456"/>
                  <a:ext cx="2" cy="126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3" name="Rectangle 4813"/>
                <p:cNvSpPr>
                  <a:spLocks noChangeArrowheads="1"/>
                </p:cNvSpPr>
                <p:nvPr/>
              </p:nvSpPr>
              <p:spPr bwMode="auto">
                <a:xfrm>
                  <a:off x="2161" y="1456"/>
                  <a:ext cx="1" cy="126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4" name="Rectangle 4814"/>
                <p:cNvSpPr>
                  <a:spLocks noChangeArrowheads="1"/>
                </p:cNvSpPr>
                <p:nvPr/>
              </p:nvSpPr>
              <p:spPr bwMode="auto">
                <a:xfrm>
                  <a:off x="2162" y="1456"/>
                  <a:ext cx="1" cy="126"/>
                </a:xfrm>
                <a:prstGeom prst="rect">
                  <a:avLst/>
                </a:prstGeom>
                <a:solidFill>
                  <a:srgbClr val="84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5" name="Rectangle 4815"/>
                <p:cNvSpPr>
                  <a:spLocks noChangeArrowheads="1"/>
                </p:cNvSpPr>
                <p:nvPr/>
              </p:nvSpPr>
              <p:spPr bwMode="auto">
                <a:xfrm>
                  <a:off x="2163" y="1456"/>
                  <a:ext cx="2" cy="126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6" name="Rectangle 4816"/>
                <p:cNvSpPr>
                  <a:spLocks noChangeArrowheads="1"/>
                </p:cNvSpPr>
                <p:nvPr/>
              </p:nvSpPr>
              <p:spPr bwMode="auto">
                <a:xfrm>
                  <a:off x="2165" y="1456"/>
                  <a:ext cx="1" cy="126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7" name="Rectangle 4817"/>
                <p:cNvSpPr>
                  <a:spLocks noChangeArrowheads="1"/>
                </p:cNvSpPr>
                <p:nvPr/>
              </p:nvSpPr>
              <p:spPr bwMode="auto">
                <a:xfrm>
                  <a:off x="2166" y="1456"/>
                  <a:ext cx="2" cy="126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8" name="Rectangle 4818"/>
                <p:cNvSpPr>
                  <a:spLocks noChangeArrowheads="1"/>
                </p:cNvSpPr>
                <p:nvPr/>
              </p:nvSpPr>
              <p:spPr bwMode="auto">
                <a:xfrm>
                  <a:off x="2168" y="1456"/>
                  <a:ext cx="1" cy="126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39" name="Rectangle 4819"/>
                <p:cNvSpPr>
                  <a:spLocks noChangeArrowheads="1"/>
                </p:cNvSpPr>
                <p:nvPr/>
              </p:nvSpPr>
              <p:spPr bwMode="auto">
                <a:xfrm>
                  <a:off x="2169" y="1456"/>
                  <a:ext cx="2" cy="126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0" name="Rectangle 4820"/>
                <p:cNvSpPr>
                  <a:spLocks noChangeArrowheads="1"/>
                </p:cNvSpPr>
                <p:nvPr/>
              </p:nvSpPr>
              <p:spPr bwMode="auto">
                <a:xfrm>
                  <a:off x="2171" y="1456"/>
                  <a:ext cx="1" cy="126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1" name="Rectangle 4821"/>
                <p:cNvSpPr>
                  <a:spLocks noChangeArrowheads="1"/>
                </p:cNvSpPr>
                <p:nvPr/>
              </p:nvSpPr>
              <p:spPr bwMode="auto">
                <a:xfrm>
                  <a:off x="2172" y="1456"/>
                  <a:ext cx="2" cy="126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2" name="Rectangle 4822"/>
                <p:cNvSpPr>
                  <a:spLocks noChangeArrowheads="1"/>
                </p:cNvSpPr>
                <p:nvPr/>
              </p:nvSpPr>
              <p:spPr bwMode="auto">
                <a:xfrm>
                  <a:off x="2174" y="1456"/>
                  <a:ext cx="1" cy="126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3" name="Rectangle 4823"/>
                <p:cNvSpPr>
                  <a:spLocks noChangeArrowheads="1"/>
                </p:cNvSpPr>
                <p:nvPr/>
              </p:nvSpPr>
              <p:spPr bwMode="auto">
                <a:xfrm>
                  <a:off x="2175" y="1456"/>
                  <a:ext cx="2" cy="126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4" name="Rectangle 4824"/>
                <p:cNvSpPr>
                  <a:spLocks noChangeArrowheads="1"/>
                </p:cNvSpPr>
                <p:nvPr/>
              </p:nvSpPr>
              <p:spPr bwMode="auto">
                <a:xfrm>
                  <a:off x="2177" y="1456"/>
                  <a:ext cx="2" cy="126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5" name="Rectangle 4825"/>
                <p:cNvSpPr>
                  <a:spLocks noChangeArrowheads="1"/>
                </p:cNvSpPr>
                <p:nvPr/>
              </p:nvSpPr>
              <p:spPr bwMode="auto">
                <a:xfrm>
                  <a:off x="2179" y="1456"/>
                  <a:ext cx="1" cy="126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6" name="Rectangle 4826"/>
                <p:cNvSpPr>
                  <a:spLocks noChangeArrowheads="1"/>
                </p:cNvSpPr>
                <p:nvPr/>
              </p:nvSpPr>
              <p:spPr bwMode="auto">
                <a:xfrm>
                  <a:off x="2180" y="1456"/>
                  <a:ext cx="1" cy="126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7" name="Rectangle 4827"/>
                <p:cNvSpPr>
                  <a:spLocks noChangeArrowheads="1"/>
                </p:cNvSpPr>
                <p:nvPr/>
              </p:nvSpPr>
              <p:spPr bwMode="auto">
                <a:xfrm>
                  <a:off x="2181" y="1456"/>
                  <a:ext cx="2" cy="126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8" name="Rectangle 4828"/>
                <p:cNvSpPr>
                  <a:spLocks noChangeArrowheads="1"/>
                </p:cNvSpPr>
                <p:nvPr/>
              </p:nvSpPr>
              <p:spPr bwMode="auto">
                <a:xfrm>
                  <a:off x="2183" y="1456"/>
                  <a:ext cx="1" cy="126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49" name="Rectangle 4829"/>
                <p:cNvSpPr>
                  <a:spLocks noChangeArrowheads="1"/>
                </p:cNvSpPr>
                <p:nvPr/>
              </p:nvSpPr>
              <p:spPr bwMode="auto">
                <a:xfrm>
                  <a:off x="2184" y="1456"/>
                  <a:ext cx="2" cy="126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0" name="Rectangle 4830"/>
                <p:cNvSpPr>
                  <a:spLocks noChangeArrowheads="1"/>
                </p:cNvSpPr>
                <p:nvPr/>
              </p:nvSpPr>
              <p:spPr bwMode="auto">
                <a:xfrm>
                  <a:off x="2186" y="1456"/>
                  <a:ext cx="1" cy="126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1" name="Rectangle 4831"/>
                <p:cNvSpPr>
                  <a:spLocks noChangeArrowheads="1"/>
                </p:cNvSpPr>
                <p:nvPr/>
              </p:nvSpPr>
              <p:spPr bwMode="auto">
                <a:xfrm>
                  <a:off x="2187" y="1456"/>
                  <a:ext cx="2" cy="126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2" name="Rectangle 4832"/>
                <p:cNvSpPr>
                  <a:spLocks noChangeArrowheads="1"/>
                </p:cNvSpPr>
                <p:nvPr/>
              </p:nvSpPr>
              <p:spPr bwMode="auto">
                <a:xfrm>
                  <a:off x="2189" y="1456"/>
                  <a:ext cx="2" cy="126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3" name="Rectangle 4833"/>
                <p:cNvSpPr>
                  <a:spLocks noChangeArrowheads="1"/>
                </p:cNvSpPr>
                <p:nvPr/>
              </p:nvSpPr>
              <p:spPr bwMode="auto">
                <a:xfrm>
                  <a:off x="2191" y="1456"/>
                  <a:ext cx="1" cy="126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4" name="Rectangle 4834"/>
                <p:cNvSpPr>
                  <a:spLocks noChangeArrowheads="1"/>
                </p:cNvSpPr>
                <p:nvPr/>
              </p:nvSpPr>
              <p:spPr bwMode="auto">
                <a:xfrm>
                  <a:off x="2192" y="1456"/>
                  <a:ext cx="1" cy="126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5" name="Rectangle 4835"/>
                <p:cNvSpPr>
                  <a:spLocks noChangeArrowheads="1"/>
                </p:cNvSpPr>
                <p:nvPr/>
              </p:nvSpPr>
              <p:spPr bwMode="auto">
                <a:xfrm>
                  <a:off x="2193" y="1456"/>
                  <a:ext cx="2" cy="126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6" name="Rectangle 4836"/>
                <p:cNvSpPr>
                  <a:spLocks noChangeArrowheads="1"/>
                </p:cNvSpPr>
                <p:nvPr/>
              </p:nvSpPr>
              <p:spPr bwMode="auto">
                <a:xfrm>
                  <a:off x="2195" y="1456"/>
                  <a:ext cx="2" cy="126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7" name="Rectangle 4837"/>
                <p:cNvSpPr>
                  <a:spLocks noChangeArrowheads="1"/>
                </p:cNvSpPr>
                <p:nvPr/>
              </p:nvSpPr>
              <p:spPr bwMode="auto">
                <a:xfrm>
                  <a:off x="2197" y="1456"/>
                  <a:ext cx="1" cy="126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8" name="Rectangle 4838"/>
                <p:cNvSpPr>
                  <a:spLocks noChangeArrowheads="1"/>
                </p:cNvSpPr>
                <p:nvPr/>
              </p:nvSpPr>
              <p:spPr bwMode="auto">
                <a:xfrm>
                  <a:off x="2198" y="1456"/>
                  <a:ext cx="2" cy="126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59" name="Rectangle 4839"/>
                <p:cNvSpPr>
                  <a:spLocks noChangeArrowheads="1"/>
                </p:cNvSpPr>
                <p:nvPr/>
              </p:nvSpPr>
              <p:spPr bwMode="auto">
                <a:xfrm>
                  <a:off x="2200" y="1456"/>
                  <a:ext cx="2" cy="126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0" name="Rectangle 4840"/>
                <p:cNvSpPr>
                  <a:spLocks noChangeArrowheads="1"/>
                </p:cNvSpPr>
                <p:nvPr/>
              </p:nvSpPr>
              <p:spPr bwMode="auto">
                <a:xfrm>
                  <a:off x="2202" y="1456"/>
                  <a:ext cx="2" cy="126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1" name="Rectangle 4841"/>
                <p:cNvSpPr>
                  <a:spLocks noChangeArrowheads="1"/>
                </p:cNvSpPr>
                <p:nvPr/>
              </p:nvSpPr>
              <p:spPr bwMode="auto">
                <a:xfrm>
                  <a:off x="2204" y="1456"/>
                  <a:ext cx="1" cy="126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2" name="Rectangle 4842"/>
                <p:cNvSpPr>
                  <a:spLocks noChangeArrowheads="1"/>
                </p:cNvSpPr>
                <p:nvPr/>
              </p:nvSpPr>
              <p:spPr bwMode="auto">
                <a:xfrm>
                  <a:off x="2205" y="1456"/>
                  <a:ext cx="1" cy="126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3" name="Rectangle 4843"/>
                <p:cNvSpPr>
                  <a:spLocks noChangeArrowheads="1"/>
                </p:cNvSpPr>
                <p:nvPr/>
              </p:nvSpPr>
              <p:spPr bwMode="auto">
                <a:xfrm>
                  <a:off x="2206" y="1456"/>
                  <a:ext cx="1" cy="126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4" name="Rectangle 4844"/>
                <p:cNvSpPr>
                  <a:spLocks noChangeArrowheads="1"/>
                </p:cNvSpPr>
                <p:nvPr/>
              </p:nvSpPr>
              <p:spPr bwMode="auto">
                <a:xfrm>
                  <a:off x="2207" y="1456"/>
                  <a:ext cx="2" cy="126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5" name="Rectangle 4845"/>
                <p:cNvSpPr>
                  <a:spLocks noChangeArrowheads="1"/>
                </p:cNvSpPr>
                <p:nvPr/>
              </p:nvSpPr>
              <p:spPr bwMode="auto">
                <a:xfrm>
                  <a:off x="2209" y="1456"/>
                  <a:ext cx="2" cy="126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6" name="Rectangle 4846"/>
                <p:cNvSpPr>
                  <a:spLocks noChangeArrowheads="1"/>
                </p:cNvSpPr>
                <p:nvPr/>
              </p:nvSpPr>
              <p:spPr bwMode="auto">
                <a:xfrm>
                  <a:off x="2211" y="1456"/>
                  <a:ext cx="1" cy="126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7" name="Rectangle 4847"/>
                <p:cNvSpPr>
                  <a:spLocks noChangeArrowheads="1"/>
                </p:cNvSpPr>
                <p:nvPr/>
              </p:nvSpPr>
              <p:spPr bwMode="auto">
                <a:xfrm>
                  <a:off x="2212" y="1456"/>
                  <a:ext cx="2" cy="126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8" name="Rectangle 4848"/>
                <p:cNvSpPr>
                  <a:spLocks noChangeArrowheads="1"/>
                </p:cNvSpPr>
                <p:nvPr/>
              </p:nvSpPr>
              <p:spPr bwMode="auto">
                <a:xfrm>
                  <a:off x="2214" y="1456"/>
                  <a:ext cx="2" cy="126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69" name="Rectangle 4849"/>
                <p:cNvSpPr>
                  <a:spLocks noChangeArrowheads="1"/>
                </p:cNvSpPr>
                <p:nvPr/>
              </p:nvSpPr>
              <p:spPr bwMode="auto">
                <a:xfrm>
                  <a:off x="2216" y="1456"/>
                  <a:ext cx="2" cy="126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0" name="Rectangle 4850"/>
                <p:cNvSpPr>
                  <a:spLocks noChangeArrowheads="1"/>
                </p:cNvSpPr>
                <p:nvPr/>
              </p:nvSpPr>
              <p:spPr bwMode="auto">
                <a:xfrm>
                  <a:off x="2218" y="1456"/>
                  <a:ext cx="2" cy="126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1" name="Rectangle 4851"/>
                <p:cNvSpPr>
                  <a:spLocks noChangeArrowheads="1"/>
                </p:cNvSpPr>
                <p:nvPr/>
              </p:nvSpPr>
              <p:spPr bwMode="auto">
                <a:xfrm>
                  <a:off x="2220" y="1456"/>
                  <a:ext cx="1" cy="126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2" name="Rectangle 4852"/>
                <p:cNvSpPr>
                  <a:spLocks noChangeArrowheads="1"/>
                </p:cNvSpPr>
                <p:nvPr/>
              </p:nvSpPr>
              <p:spPr bwMode="auto">
                <a:xfrm>
                  <a:off x="2221" y="1456"/>
                  <a:ext cx="2" cy="126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3" name="Rectangle 4853"/>
                <p:cNvSpPr>
                  <a:spLocks noChangeArrowheads="1"/>
                </p:cNvSpPr>
                <p:nvPr/>
              </p:nvSpPr>
              <p:spPr bwMode="auto">
                <a:xfrm>
                  <a:off x="2223" y="1456"/>
                  <a:ext cx="1" cy="126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4" name="Rectangle 4854"/>
                <p:cNvSpPr>
                  <a:spLocks noChangeArrowheads="1"/>
                </p:cNvSpPr>
                <p:nvPr/>
              </p:nvSpPr>
              <p:spPr bwMode="auto">
                <a:xfrm>
                  <a:off x="2224" y="1456"/>
                  <a:ext cx="2" cy="126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5" name="Rectangle 4855"/>
                <p:cNvSpPr>
                  <a:spLocks noChangeArrowheads="1"/>
                </p:cNvSpPr>
                <p:nvPr/>
              </p:nvSpPr>
              <p:spPr bwMode="auto">
                <a:xfrm>
                  <a:off x="2226" y="1456"/>
                  <a:ext cx="2" cy="126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6" name="Rectangle 4856"/>
                <p:cNvSpPr>
                  <a:spLocks noChangeArrowheads="1"/>
                </p:cNvSpPr>
                <p:nvPr/>
              </p:nvSpPr>
              <p:spPr bwMode="auto">
                <a:xfrm>
                  <a:off x="2228" y="1456"/>
                  <a:ext cx="2" cy="126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7" name="Rectangle 4857"/>
                <p:cNvSpPr>
                  <a:spLocks noChangeArrowheads="1"/>
                </p:cNvSpPr>
                <p:nvPr/>
              </p:nvSpPr>
              <p:spPr bwMode="auto">
                <a:xfrm>
                  <a:off x="2230" y="1456"/>
                  <a:ext cx="2" cy="126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8" name="Rectangle 4858"/>
                <p:cNvSpPr>
                  <a:spLocks noChangeArrowheads="1"/>
                </p:cNvSpPr>
                <p:nvPr/>
              </p:nvSpPr>
              <p:spPr bwMode="auto">
                <a:xfrm>
                  <a:off x="2232" y="1456"/>
                  <a:ext cx="2" cy="126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79" name="Rectangle 4859"/>
                <p:cNvSpPr>
                  <a:spLocks noChangeArrowheads="1"/>
                </p:cNvSpPr>
                <p:nvPr/>
              </p:nvSpPr>
              <p:spPr bwMode="auto">
                <a:xfrm>
                  <a:off x="2234" y="1456"/>
                  <a:ext cx="2" cy="126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0" name="Rectangle 4860"/>
                <p:cNvSpPr>
                  <a:spLocks noChangeArrowheads="1"/>
                </p:cNvSpPr>
                <p:nvPr/>
              </p:nvSpPr>
              <p:spPr bwMode="auto">
                <a:xfrm>
                  <a:off x="2236" y="1456"/>
                  <a:ext cx="1" cy="126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1" name="Rectangle 4861"/>
                <p:cNvSpPr>
                  <a:spLocks noChangeArrowheads="1"/>
                </p:cNvSpPr>
                <p:nvPr/>
              </p:nvSpPr>
              <p:spPr bwMode="auto">
                <a:xfrm>
                  <a:off x="2237" y="1456"/>
                  <a:ext cx="2" cy="126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2" name="Rectangle 4862"/>
                <p:cNvSpPr>
                  <a:spLocks noChangeArrowheads="1"/>
                </p:cNvSpPr>
                <p:nvPr/>
              </p:nvSpPr>
              <p:spPr bwMode="auto">
                <a:xfrm>
                  <a:off x="2239" y="1456"/>
                  <a:ext cx="1" cy="126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3" name="Rectangle 4863"/>
                <p:cNvSpPr>
                  <a:spLocks noChangeArrowheads="1"/>
                </p:cNvSpPr>
                <p:nvPr/>
              </p:nvSpPr>
              <p:spPr bwMode="auto">
                <a:xfrm>
                  <a:off x="2240" y="1456"/>
                  <a:ext cx="2" cy="126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4" name="Rectangle 4864"/>
                <p:cNvSpPr>
                  <a:spLocks noChangeArrowheads="1"/>
                </p:cNvSpPr>
                <p:nvPr/>
              </p:nvSpPr>
              <p:spPr bwMode="auto">
                <a:xfrm>
                  <a:off x="2242" y="1456"/>
                  <a:ext cx="3" cy="126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5" name="Rectangle 4865"/>
                <p:cNvSpPr>
                  <a:spLocks noChangeArrowheads="1"/>
                </p:cNvSpPr>
                <p:nvPr/>
              </p:nvSpPr>
              <p:spPr bwMode="auto">
                <a:xfrm>
                  <a:off x="2245" y="1456"/>
                  <a:ext cx="2" cy="126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6" name="Rectangle 4866"/>
                <p:cNvSpPr>
                  <a:spLocks noChangeArrowheads="1"/>
                </p:cNvSpPr>
                <p:nvPr/>
              </p:nvSpPr>
              <p:spPr bwMode="auto">
                <a:xfrm>
                  <a:off x="2247" y="1456"/>
                  <a:ext cx="2" cy="126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7" name="Rectangle 4867"/>
                <p:cNvSpPr>
                  <a:spLocks noChangeArrowheads="1"/>
                </p:cNvSpPr>
                <p:nvPr/>
              </p:nvSpPr>
              <p:spPr bwMode="auto">
                <a:xfrm>
                  <a:off x="2249" y="1456"/>
                  <a:ext cx="2" cy="126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8" name="Rectangle 4868"/>
                <p:cNvSpPr>
                  <a:spLocks noChangeArrowheads="1"/>
                </p:cNvSpPr>
                <p:nvPr/>
              </p:nvSpPr>
              <p:spPr bwMode="auto">
                <a:xfrm>
                  <a:off x="2251" y="1456"/>
                  <a:ext cx="2" cy="126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89" name="Rectangle 4869"/>
                <p:cNvSpPr>
                  <a:spLocks noChangeArrowheads="1"/>
                </p:cNvSpPr>
                <p:nvPr/>
              </p:nvSpPr>
              <p:spPr bwMode="auto">
                <a:xfrm>
                  <a:off x="2253" y="1456"/>
                  <a:ext cx="2" cy="126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0" name="Rectangle 4870"/>
                <p:cNvSpPr>
                  <a:spLocks noChangeArrowheads="1"/>
                </p:cNvSpPr>
                <p:nvPr/>
              </p:nvSpPr>
              <p:spPr bwMode="auto">
                <a:xfrm>
                  <a:off x="2255" y="1456"/>
                  <a:ext cx="2" cy="126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1" name="Rectangle 4871"/>
                <p:cNvSpPr>
                  <a:spLocks noChangeArrowheads="1"/>
                </p:cNvSpPr>
                <p:nvPr/>
              </p:nvSpPr>
              <p:spPr bwMode="auto">
                <a:xfrm>
                  <a:off x="2257" y="1456"/>
                  <a:ext cx="2" cy="126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2" name="Rectangle 4872"/>
                <p:cNvSpPr>
                  <a:spLocks noChangeArrowheads="1"/>
                </p:cNvSpPr>
                <p:nvPr/>
              </p:nvSpPr>
              <p:spPr bwMode="auto">
                <a:xfrm>
                  <a:off x="2259" y="1456"/>
                  <a:ext cx="2" cy="126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3" name="Rectangle 4873"/>
                <p:cNvSpPr>
                  <a:spLocks noChangeArrowheads="1"/>
                </p:cNvSpPr>
                <p:nvPr/>
              </p:nvSpPr>
              <p:spPr bwMode="auto">
                <a:xfrm>
                  <a:off x="2261" y="1456"/>
                  <a:ext cx="3" cy="126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4" name="Rectangle 4874"/>
                <p:cNvSpPr>
                  <a:spLocks noChangeArrowheads="1"/>
                </p:cNvSpPr>
                <p:nvPr/>
              </p:nvSpPr>
              <p:spPr bwMode="auto">
                <a:xfrm>
                  <a:off x="2264" y="1456"/>
                  <a:ext cx="3" cy="126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5" name="Rectangle 4875"/>
                <p:cNvSpPr>
                  <a:spLocks noChangeArrowheads="1"/>
                </p:cNvSpPr>
                <p:nvPr/>
              </p:nvSpPr>
              <p:spPr bwMode="auto">
                <a:xfrm>
                  <a:off x="2267" y="1456"/>
                  <a:ext cx="2" cy="126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6" name="Rectangle 4876"/>
                <p:cNvSpPr>
                  <a:spLocks noChangeArrowheads="1"/>
                </p:cNvSpPr>
                <p:nvPr/>
              </p:nvSpPr>
              <p:spPr bwMode="auto">
                <a:xfrm>
                  <a:off x="2269" y="1456"/>
                  <a:ext cx="2" cy="126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7" name="Rectangle 4877"/>
                <p:cNvSpPr>
                  <a:spLocks noChangeArrowheads="1"/>
                </p:cNvSpPr>
                <p:nvPr/>
              </p:nvSpPr>
              <p:spPr bwMode="auto">
                <a:xfrm>
                  <a:off x="2271" y="1456"/>
                  <a:ext cx="2" cy="126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8" name="Rectangle 4878"/>
                <p:cNvSpPr>
                  <a:spLocks noChangeArrowheads="1"/>
                </p:cNvSpPr>
                <p:nvPr/>
              </p:nvSpPr>
              <p:spPr bwMode="auto">
                <a:xfrm>
                  <a:off x="2273" y="1456"/>
                  <a:ext cx="3" cy="126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199" name="Rectangle 4879"/>
                <p:cNvSpPr>
                  <a:spLocks noChangeArrowheads="1"/>
                </p:cNvSpPr>
                <p:nvPr/>
              </p:nvSpPr>
              <p:spPr bwMode="auto">
                <a:xfrm>
                  <a:off x="2276" y="1456"/>
                  <a:ext cx="3" cy="126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0" name="Rectangle 4880"/>
                <p:cNvSpPr>
                  <a:spLocks noChangeArrowheads="1"/>
                </p:cNvSpPr>
                <p:nvPr/>
              </p:nvSpPr>
              <p:spPr bwMode="auto">
                <a:xfrm>
                  <a:off x="2279" y="1456"/>
                  <a:ext cx="2" cy="126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1" name="Rectangle 4881"/>
                <p:cNvSpPr>
                  <a:spLocks noChangeArrowheads="1"/>
                </p:cNvSpPr>
                <p:nvPr/>
              </p:nvSpPr>
              <p:spPr bwMode="auto">
                <a:xfrm>
                  <a:off x="2281" y="1456"/>
                  <a:ext cx="3" cy="126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2" name="Rectangle 4882"/>
                <p:cNvSpPr>
                  <a:spLocks noChangeArrowheads="1"/>
                </p:cNvSpPr>
                <p:nvPr/>
              </p:nvSpPr>
              <p:spPr bwMode="auto">
                <a:xfrm>
                  <a:off x="2284" y="1456"/>
                  <a:ext cx="3" cy="126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3" name="Rectangle 4883"/>
                <p:cNvSpPr>
                  <a:spLocks noChangeArrowheads="1"/>
                </p:cNvSpPr>
                <p:nvPr/>
              </p:nvSpPr>
              <p:spPr bwMode="auto">
                <a:xfrm>
                  <a:off x="2287" y="1456"/>
                  <a:ext cx="3" cy="126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4" name="Rectangle 4884"/>
                <p:cNvSpPr>
                  <a:spLocks noChangeArrowheads="1"/>
                </p:cNvSpPr>
                <p:nvPr/>
              </p:nvSpPr>
              <p:spPr bwMode="auto">
                <a:xfrm>
                  <a:off x="2290" y="1456"/>
                  <a:ext cx="4" cy="126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5" name="Rectangle 4885"/>
                <p:cNvSpPr>
                  <a:spLocks noChangeArrowheads="1"/>
                </p:cNvSpPr>
                <p:nvPr/>
              </p:nvSpPr>
              <p:spPr bwMode="auto">
                <a:xfrm>
                  <a:off x="2294" y="1456"/>
                  <a:ext cx="3" cy="126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6" name="Rectangle 4886"/>
                <p:cNvSpPr>
                  <a:spLocks noChangeArrowheads="1"/>
                </p:cNvSpPr>
                <p:nvPr/>
              </p:nvSpPr>
              <p:spPr bwMode="auto">
                <a:xfrm>
                  <a:off x="2297" y="1456"/>
                  <a:ext cx="5" cy="126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7" name="Rectangle 4887"/>
                <p:cNvSpPr>
                  <a:spLocks noChangeArrowheads="1"/>
                </p:cNvSpPr>
                <p:nvPr/>
              </p:nvSpPr>
              <p:spPr bwMode="auto">
                <a:xfrm>
                  <a:off x="2302" y="1456"/>
                  <a:ext cx="6" cy="126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8" name="Rectangle 4888"/>
                <p:cNvSpPr>
                  <a:spLocks noChangeArrowheads="1"/>
                </p:cNvSpPr>
                <p:nvPr/>
              </p:nvSpPr>
              <p:spPr bwMode="auto">
                <a:xfrm>
                  <a:off x="2308" y="1456"/>
                  <a:ext cx="3" cy="126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09" name="Rectangle 4889"/>
                <p:cNvSpPr>
                  <a:spLocks noChangeArrowheads="1"/>
                </p:cNvSpPr>
                <p:nvPr/>
              </p:nvSpPr>
              <p:spPr bwMode="auto">
                <a:xfrm>
                  <a:off x="2311" y="1456"/>
                  <a:ext cx="7" cy="126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0" name="Rectangle 4890"/>
                <p:cNvSpPr>
                  <a:spLocks noChangeArrowheads="1"/>
                </p:cNvSpPr>
                <p:nvPr/>
              </p:nvSpPr>
              <p:spPr bwMode="auto">
                <a:xfrm>
                  <a:off x="2318" y="1456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1" name="Rectangle 4891"/>
                <p:cNvSpPr>
                  <a:spLocks noChangeArrowheads="1"/>
                </p:cNvSpPr>
                <p:nvPr/>
              </p:nvSpPr>
              <p:spPr bwMode="auto">
                <a:xfrm>
                  <a:off x="2324" y="1456"/>
                  <a:ext cx="6" cy="126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2" name="Rectangle 4892"/>
                <p:cNvSpPr>
                  <a:spLocks noChangeArrowheads="1"/>
                </p:cNvSpPr>
                <p:nvPr/>
              </p:nvSpPr>
              <p:spPr bwMode="auto">
                <a:xfrm>
                  <a:off x="2330" y="1456"/>
                  <a:ext cx="8" cy="126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3" name="Rectangle 4893"/>
                <p:cNvSpPr>
                  <a:spLocks noChangeArrowheads="1"/>
                </p:cNvSpPr>
                <p:nvPr/>
              </p:nvSpPr>
              <p:spPr bwMode="auto">
                <a:xfrm>
                  <a:off x="2338" y="1456"/>
                  <a:ext cx="10" cy="126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4" name="Rectangle 4894"/>
                <p:cNvSpPr>
                  <a:spLocks noChangeArrowheads="1"/>
                </p:cNvSpPr>
                <p:nvPr/>
              </p:nvSpPr>
              <p:spPr bwMode="auto">
                <a:xfrm>
                  <a:off x="2348" y="1456"/>
                  <a:ext cx="30" cy="126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5" name="Rectangle 4895"/>
                <p:cNvSpPr>
                  <a:spLocks noChangeArrowheads="1"/>
                </p:cNvSpPr>
                <p:nvPr/>
              </p:nvSpPr>
              <p:spPr bwMode="auto">
                <a:xfrm>
                  <a:off x="2378" y="1456"/>
                  <a:ext cx="10" cy="126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6" name="Rectangle 4896"/>
                <p:cNvSpPr>
                  <a:spLocks noChangeArrowheads="1"/>
                </p:cNvSpPr>
                <p:nvPr/>
              </p:nvSpPr>
              <p:spPr bwMode="auto">
                <a:xfrm>
                  <a:off x="2388" y="1456"/>
                  <a:ext cx="6" cy="126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7" name="Rectangle 4897"/>
                <p:cNvSpPr>
                  <a:spLocks noChangeArrowheads="1"/>
                </p:cNvSpPr>
                <p:nvPr/>
              </p:nvSpPr>
              <p:spPr bwMode="auto">
                <a:xfrm>
                  <a:off x="2394" y="1456"/>
                  <a:ext cx="6" cy="126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8" name="Rectangle 4898"/>
                <p:cNvSpPr>
                  <a:spLocks noChangeArrowheads="1"/>
                </p:cNvSpPr>
                <p:nvPr/>
              </p:nvSpPr>
              <p:spPr bwMode="auto">
                <a:xfrm>
                  <a:off x="2400" y="1456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19" name="Rectangle 4899"/>
                <p:cNvSpPr>
                  <a:spLocks noChangeArrowheads="1"/>
                </p:cNvSpPr>
                <p:nvPr/>
              </p:nvSpPr>
              <p:spPr bwMode="auto">
                <a:xfrm>
                  <a:off x="2406" y="1456"/>
                  <a:ext cx="4" cy="126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0" name="Rectangle 4900"/>
                <p:cNvSpPr>
                  <a:spLocks noChangeArrowheads="1"/>
                </p:cNvSpPr>
                <p:nvPr/>
              </p:nvSpPr>
              <p:spPr bwMode="auto">
                <a:xfrm>
                  <a:off x="2410" y="1456"/>
                  <a:ext cx="5" cy="126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1" name="Rectangle 4901"/>
                <p:cNvSpPr>
                  <a:spLocks noChangeArrowheads="1"/>
                </p:cNvSpPr>
                <p:nvPr/>
              </p:nvSpPr>
              <p:spPr bwMode="auto">
                <a:xfrm>
                  <a:off x="2415" y="1456"/>
                  <a:ext cx="5" cy="126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2" name="Rectangle 4902"/>
                <p:cNvSpPr>
                  <a:spLocks noChangeArrowheads="1"/>
                </p:cNvSpPr>
                <p:nvPr/>
              </p:nvSpPr>
              <p:spPr bwMode="auto">
                <a:xfrm>
                  <a:off x="2420" y="1456"/>
                  <a:ext cx="4" cy="126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3" name="Rectangle 4903"/>
                <p:cNvSpPr>
                  <a:spLocks noChangeArrowheads="1"/>
                </p:cNvSpPr>
                <p:nvPr/>
              </p:nvSpPr>
              <p:spPr bwMode="auto">
                <a:xfrm>
                  <a:off x="2424" y="1456"/>
                  <a:ext cx="5" cy="126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4" name="Rectangle 4904"/>
                <p:cNvSpPr>
                  <a:spLocks noChangeArrowheads="1"/>
                </p:cNvSpPr>
                <p:nvPr/>
              </p:nvSpPr>
              <p:spPr bwMode="auto">
                <a:xfrm>
                  <a:off x="2429" y="1456"/>
                  <a:ext cx="4" cy="126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5" name="Rectangle 4905"/>
                <p:cNvSpPr>
                  <a:spLocks noChangeArrowheads="1"/>
                </p:cNvSpPr>
                <p:nvPr/>
              </p:nvSpPr>
              <p:spPr bwMode="auto">
                <a:xfrm>
                  <a:off x="2433" y="1456"/>
                  <a:ext cx="2" cy="126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6" name="Rectangle 4906"/>
                <p:cNvSpPr>
                  <a:spLocks noChangeArrowheads="1"/>
                </p:cNvSpPr>
                <p:nvPr/>
              </p:nvSpPr>
              <p:spPr bwMode="auto">
                <a:xfrm>
                  <a:off x="2435" y="1456"/>
                  <a:ext cx="3" cy="126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7" name="Rectangle 4907"/>
                <p:cNvSpPr>
                  <a:spLocks noChangeArrowheads="1"/>
                </p:cNvSpPr>
                <p:nvPr/>
              </p:nvSpPr>
              <p:spPr bwMode="auto">
                <a:xfrm>
                  <a:off x="2438" y="1456"/>
                  <a:ext cx="2" cy="126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8" name="Rectangle 4908"/>
                <p:cNvSpPr>
                  <a:spLocks noChangeArrowheads="1"/>
                </p:cNvSpPr>
                <p:nvPr/>
              </p:nvSpPr>
              <p:spPr bwMode="auto">
                <a:xfrm>
                  <a:off x="2440" y="1456"/>
                  <a:ext cx="3" cy="126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29" name="Rectangle 4909"/>
                <p:cNvSpPr>
                  <a:spLocks noChangeArrowheads="1"/>
                </p:cNvSpPr>
                <p:nvPr/>
              </p:nvSpPr>
              <p:spPr bwMode="auto">
                <a:xfrm>
                  <a:off x="2443" y="1456"/>
                  <a:ext cx="4" cy="126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0" name="Rectangle 4910"/>
                <p:cNvSpPr>
                  <a:spLocks noChangeArrowheads="1"/>
                </p:cNvSpPr>
                <p:nvPr/>
              </p:nvSpPr>
              <p:spPr bwMode="auto">
                <a:xfrm>
                  <a:off x="2447" y="1456"/>
                  <a:ext cx="2" cy="126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1" name="Rectangle 4911"/>
                <p:cNvSpPr>
                  <a:spLocks noChangeArrowheads="1"/>
                </p:cNvSpPr>
                <p:nvPr/>
              </p:nvSpPr>
              <p:spPr bwMode="auto">
                <a:xfrm>
                  <a:off x="2449" y="1456"/>
                  <a:ext cx="2" cy="126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2" name="Rectangle 4912"/>
                <p:cNvSpPr>
                  <a:spLocks noChangeArrowheads="1"/>
                </p:cNvSpPr>
                <p:nvPr/>
              </p:nvSpPr>
              <p:spPr bwMode="auto">
                <a:xfrm>
                  <a:off x="2451" y="1456"/>
                  <a:ext cx="2" cy="126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3" name="Rectangle 4913"/>
                <p:cNvSpPr>
                  <a:spLocks noChangeArrowheads="1"/>
                </p:cNvSpPr>
                <p:nvPr/>
              </p:nvSpPr>
              <p:spPr bwMode="auto">
                <a:xfrm>
                  <a:off x="2453" y="1456"/>
                  <a:ext cx="2" cy="126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4" name="Rectangle 4914"/>
                <p:cNvSpPr>
                  <a:spLocks noChangeArrowheads="1"/>
                </p:cNvSpPr>
                <p:nvPr/>
              </p:nvSpPr>
              <p:spPr bwMode="auto">
                <a:xfrm>
                  <a:off x="2455" y="1456"/>
                  <a:ext cx="3" cy="126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5" name="Rectangle 4915"/>
                <p:cNvSpPr>
                  <a:spLocks noChangeArrowheads="1"/>
                </p:cNvSpPr>
                <p:nvPr/>
              </p:nvSpPr>
              <p:spPr bwMode="auto">
                <a:xfrm>
                  <a:off x="2458" y="1456"/>
                  <a:ext cx="3" cy="126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6" name="Rectangle 4916"/>
                <p:cNvSpPr>
                  <a:spLocks noChangeArrowheads="1"/>
                </p:cNvSpPr>
                <p:nvPr/>
              </p:nvSpPr>
              <p:spPr bwMode="auto">
                <a:xfrm>
                  <a:off x="2461" y="1456"/>
                  <a:ext cx="2" cy="126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7" name="Rectangle 4917"/>
                <p:cNvSpPr>
                  <a:spLocks noChangeArrowheads="1"/>
                </p:cNvSpPr>
                <p:nvPr/>
              </p:nvSpPr>
              <p:spPr bwMode="auto">
                <a:xfrm>
                  <a:off x="2463" y="1456"/>
                  <a:ext cx="2" cy="126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8" name="Rectangle 4918"/>
                <p:cNvSpPr>
                  <a:spLocks noChangeArrowheads="1"/>
                </p:cNvSpPr>
                <p:nvPr/>
              </p:nvSpPr>
              <p:spPr bwMode="auto">
                <a:xfrm>
                  <a:off x="2465" y="1456"/>
                  <a:ext cx="2" cy="126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39" name="Rectangle 4919"/>
                <p:cNvSpPr>
                  <a:spLocks noChangeArrowheads="1"/>
                </p:cNvSpPr>
                <p:nvPr/>
              </p:nvSpPr>
              <p:spPr bwMode="auto">
                <a:xfrm>
                  <a:off x="2467" y="1456"/>
                  <a:ext cx="2" cy="126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0" name="Rectangle 4920"/>
                <p:cNvSpPr>
                  <a:spLocks noChangeArrowheads="1"/>
                </p:cNvSpPr>
                <p:nvPr/>
              </p:nvSpPr>
              <p:spPr bwMode="auto">
                <a:xfrm>
                  <a:off x="2469" y="1456"/>
                  <a:ext cx="2" cy="126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1" name="Rectangle 4921"/>
                <p:cNvSpPr>
                  <a:spLocks noChangeArrowheads="1"/>
                </p:cNvSpPr>
                <p:nvPr/>
              </p:nvSpPr>
              <p:spPr bwMode="auto">
                <a:xfrm>
                  <a:off x="2471" y="1456"/>
                  <a:ext cx="2" cy="126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2" name="Rectangle 4922"/>
                <p:cNvSpPr>
                  <a:spLocks noChangeArrowheads="1"/>
                </p:cNvSpPr>
                <p:nvPr/>
              </p:nvSpPr>
              <p:spPr bwMode="auto">
                <a:xfrm>
                  <a:off x="2473" y="1456"/>
                  <a:ext cx="2" cy="126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3" name="Rectangle 4923"/>
                <p:cNvSpPr>
                  <a:spLocks noChangeArrowheads="1"/>
                </p:cNvSpPr>
                <p:nvPr/>
              </p:nvSpPr>
              <p:spPr bwMode="auto">
                <a:xfrm>
                  <a:off x="2475" y="1456"/>
                  <a:ext cx="2" cy="126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4" name="Rectangle 4924"/>
                <p:cNvSpPr>
                  <a:spLocks noChangeArrowheads="1"/>
                </p:cNvSpPr>
                <p:nvPr/>
              </p:nvSpPr>
              <p:spPr bwMode="auto">
                <a:xfrm>
                  <a:off x="2477" y="1456"/>
                  <a:ext cx="2" cy="126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5" name="Rectangle 4925"/>
                <p:cNvSpPr>
                  <a:spLocks noChangeArrowheads="1"/>
                </p:cNvSpPr>
                <p:nvPr/>
              </p:nvSpPr>
              <p:spPr bwMode="auto">
                <a:xfrm>
                  <a:off x="2479" y="1456"/>
                  <a:ext cx="2" cy="126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6" name="Rectangle 4926"/>
                <p:cNvSpPr>
                  <a:spLocks noChangeArrowheads="1"/>
                </p:cNvSpPr>
                <p:nvPr/>
              </p:nvSpPr>
              <p:spPr bwMode="auto">
                <a:xfrm>
                  <a:off x="2481" y="1456"/>
                  <a:ext cx="2" cy="126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7" name="Rectangle 4927"/>
                <p:cNvSpPr>
                  <a:spLocks noChangeArrowheads="1"/>
                </p:cNvSpPr>
                <p:nvPr/>
              </p:nvSpPr>
              <p:spPr bwMode="auto">
                <a:xfrm>
                  <a:off x="2483" y="1456"/>
                  <a:ext cx="2" cy="126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8" name="Rectangle 4928"/>
                <p:cNvSpPr>
                  <a:spLocks noChangeArrowheads="1"/>
                </p:cNvSpPr>
                <p:nvPr/>
              </p:nvSpPr>
              <p:spPr bwMode="auto">
                <a:xfrm>
                  <a:off x="2485" y="1456"/>
                  <a:ext cx="2" cy="126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49" name="Rectangle 4929"/>
                <p:cNvSpPr>
                  <a:spLocks noChangeArrowheads="1"/>
                </p:cNvSpPr>
                <p:nvPr/>
              </p:nvSpPr>
              <p:spPr bwMode="auto">
                <a:xfrm>
                  <a:off x="2487" y="1456"/>
                  <a:ext cx="2" cy="126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0" name="Rectangle 4930"/>
                <p:cNvSpPr>
                  <a:spLocks noChangeArrowheads="1"/>
                </p:cNvSpPr>
                <p:nvPr/>
              </p:nvSpPr>
              <p:spPr bwMode="auto">
                <a:xfrm>
                  <a:off x="2489" y="1456"/>
                  <a:ext cx="1" cy="126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1" name="Rectangle 4931"/>
                <p:cNvSpPr>
                  <a:spLocks noChangeArrowheads="1"/>
                </p:cNvSpPr>
                <p:nvPr/>
              </p:nvSpPr>
              <p:spPr bwMode="auto">
                <a:xfrm>
                  <a:off x="2490" y="1456"/>
                  <a:ext cx="2" cy="126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2" name="Rectangle 4932"/>
                <p:cNvSpPr>
                  <a:spLocks noChangeArrowheads="1"/>
                </p:cNvSpPr>
                <p:nvPr/>
              </p:nvSpPr>
              <p:spPr bwMode="auto">
                <a:xfrm>
                  <a:off x="2492" y="1456"/>
                  <a:ext cx="2" cy="126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3" name="Rectangle 4933"/>
                <p:cNvSpPr>
                  <a:spLocks noChangeArrowheads="1"/>
                </p:cNvSpPr>
                <p:nvPr/>
              </p:nvSpPr>
              <p:spPr bwMode="auto">
                <a:xfrm>
                  <a:off x="2494" y="1456"/>
                  <a:ext cx="2" cy="126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4" name="Rectangle 4934"/>
                <p:cNvSpPr>
                  <a:spLocks noChangeArrowheads="1"/>
                </p:cNvSpPr>
                <p:nvPr/>
              </p:nvSpPr>
              <p:spPr bwMode="auto">
                <a:xfrm>
                  <a:off x="2496" y="1456"/>
                  <a:ext cx="1" cy="126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5" name="Rectangle 4935"/>
                <p:cNvSpPr>
                  <a:spLocks noChangeArrowheads="1"/>
                </p:cNvSpPr>
                <p:nvPr/>
              </p:nvSpPr>
              <p:spPr bwMode="auto">
                <a:xfrm>
                  <a:off x="2497" y="1456"/>
                  <a:ext cx="3" cy="126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6" name="Rectangle 4936"/>
                <p:cNvSpPr>
                  <a:spLocks noChangeArrowheads="1"/>
                </p:cNvSpPr>
                <p:nvPr/>
              </p:nvSpPr>
              <p:spPr bwMode="auto">
                <a:xfrm>
                  <a:off x="2500" y="1456"/>
                  <a:ext cx="1" cy="126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7" name="Rectangle 4937"/>
                <p:cNvSpPr>
                  <a:spLocks noChangeArrowheads="1"/>
                </p:cNvSpPr>
                <p:nvPr/>
              </p:nvSpPr>
              <p:spPr bwMode="auto">
                <a:xfrm>
                  <a:off x="2501" y="1456"/>
                  <a:ext cx="2" cy="126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8" name="Rectangle 4938"/>
                <p:cNvSpPr>
                  <a:spLocks noChangeArrowheads="1"/>
                </p:cNvSpPr>
                <p:nvPr/>
              </p:nvSpPr>
              <p:spPr bwMode="auto">
                <a:xfrm>
                  <a:off x="2503" y="1456"/>
                  <a:ext cx="2" cy="126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59" name="Rectangle 4939"/>
                <p:cNvSpPr>
                  <a:spLocks noChangeArrowheads="1"/>
                </p:cNvSpPr>
                <p:nvPr/>
              </p:nvSpPr>
              <p:spPr bwMode="auto">
                <a:xfrm>
                  <a:off x="2505" y="1456"/>
                  <a:ext cx="2" cy="126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0" name="Rectangle 4940"/>
                <p:cNvSpPr>
                  <a:spLocks noChangeArrowheads="1"/>
                </p:cNvSpPr>
                <p:nvPr/>
              </p:nvSpPr>
              <p:spPr bwMode="auto">
                <a:xfrm>
                  <a:off x="2507" y="1456"/>
                  <a:ext cx="1" cy="126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1" name="Rectangle 4941"/>
                <p:cNvSpPr>
                  <a:spLocks noChangeArrowheads="1"/>
                </p:cNvSpPr>
                <p:nvPr/>
              </p:nvSpPr>
              <p:spPr bwMode="auto">
                <a:xfrm>
                  <a:off x="2508" y="1456"/>
                  <a:ext cx="1" cy="126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2" name="Rectangle 4942"/>
                <p:cNvSpPr>
                  <a:spLocks noChangeArrowheads="1"/>
                </p:cNvSpPr>
                <p:nvPr/>
              </p:nvSpPr>
              <p:spPr bwMode="auto">
                <a:xfrm>
                  <a:off x="2509" y="1456"/>
                  <a:ext cx="2" cy="126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3" name="Rectangle 4943"/>
                <p:cNvSpPr>
                  <a:spLocks noChangeArrowheads="1"/>
                </p:cNvSpPr>
                <p:nvPr/>
              </p:nvSpPr>
              <p:spPr bwMode="auto">
                <a:xfrm>
                  <a:off x="2511" y="1456"/>
                  <a:ext cx="2" cy="126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4" name="Rectangle 4944"/>
                <p:cNvSpPr>
                  <a:spLocks noChangeArrowheads="1"/>
                </p:cNvSpPr>
                <p:nvPr/>
              </p:nvSpPr>
              <p:spPr bwMode="auto">
                <a:xfrm>
                  <a:off x="2513" y="1456"/>
                  <a:ext cx="1" cy="126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5" name="Rectangle 4945"/>
                <p:cNvSpPr>
                  <a:spLocks noChangeArrowheads="1"/>
                </p:cNvSpPr>
                <p:nvPr/>
              </p:nvSpPr>
              <p:spPr bwMode="auto">
                <a:xfrm>
                  <a:off x="2514" y="1456"/>
                  <a:ext cx="2" cy="126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6" name="Rectangle 4946"/>
                <p:cNvSpPr>
                  <a:spLocks noChangeArrowheads="1"/>
                </p:cNvSpPr>
                <p:nvPr/>
              </p:nvSpPr>
              <p:spPr bwMode="auto">
                <a:xfrm>
                  <a:off x="2516" y="1456"/>
                  <a:ext cx="1" cy="126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7" name="Rectangle 4947"/>
                <p:cNvSpPr>
                  <a:spLocks noChangeArrowheads="1"/>
                </p:cNvSpPr>
                <p:nvPr/>
              </p:nvSpPr>
              <p:spPr bwMode="auto">
                <a:xfrm>
                  <a:off x="2517" y="1456"/>
                  <a:ext cx="2" cy="126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8" name="Rectangle 4948"/>
                <p:cNvSpPr>
                  <a:spLocks noChangeArrowheads="1"/>
                </p:cNvSpPr>
                <p:nvPr/>
              </p:nvSpPr>
              <p:spPr bwMode="auto">
                <a:xfrm>
                  <a:off x="2519" y="1456"/>
                  <a:ext cx="2" cy="126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69" name="Rectangle 4949"/>
                <p:cNvSpPr>
                  <a:spLocks noChangeArrowheads="1"/>
                </p:cNvSpPr>
                <p:nvPr/>
              </p:nvSpPr>
              <p:spPr bwMode="auto">
                <a:xfrm>
                  <a:off x="2521" y="1456"/>
                  <a:ext cx="1" cy="126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0" name="Rectangle 4950"/>
                <p:cNvSpPr>
                  <a:spLocks noChangeArrowheads="1"/>
                </p:cNvSpPr>
                <p:nvPr/>
              </p:nvSpPr>
              <p:spPr bwMode="auto">
                <a:xfrm>
                  <a:off x="2522" y="1456"/>
                  <a:ext cx="2" cy="126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1" name="Rectangle 4951"/>
                <p:cNvSpPr>
                  <a:spLocks noChangeArrowheads="1"/>
                </p:cNvSpPr>
                <p:nvPr/>
              </p:nvSpPr>
              <p:spPr bwMode="auto">
                <a:xfrm>
                  <a:off x="2524" y="1456"/>
                  <a:ext cx="1" cy="126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2" name="Rectangle 4952"/>
                <p:cNvSpPr>
                  <a:spLocks noChangeArrowheads="1"/>
                </p:cNvSpPr>
                <p:nvPr/>
              </p:nvSpPr>
              <p:spPr bwMode="auto">
                <a:xfrm>
                  <a:off x="2525" y="1456"/>
                  <a:ext cx="2" cy="126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3" name="Rectangle 4953"/>
                <p:cNvSpPr>
                  <a:spLocks noChangeArrowheads="1"/>
                </p:cNvSpPr>
                <p:nvPr/>
              </p:nvSpPr>
              <p:spPr bwMode="auto">
                <a:xfrm>
                  <a:off x="2527" y="1456"/>
                  <a:ext cx="1" cy="126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4" name="Rectangle 4954"/>
                <p:cNvSpPr>
                  <a:spLocks noChangeArrowheads="1"/>
                </p:cNvSpPr>
                <p:nvPr/>
              </p:nvSpPr>
              <p:spPr bwMode="auto">
                <a:xfrm>
                  <a:off x="2528" y="1456"/>
                  <a:ext cx="2" cy="126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5" name="Rectangle 4955"/>
                <p:cNvSpPr>
                  <a:spLocks noChangeArrowheads="1"/>
                </p:cNvSpPr>
                <p:nvPr/>
              </p:nvSpPr>
              <p:spPr bwMode="auto">
                <a:xfrm>
                  <a:off x="2530" y="1456"/>
                  <a:ext cx="1" cy="126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6" name="Rectangle 4956"/>
                <p:cNvSpPr>
                  <a:spLocks noChangeArrowheads="1"/>
                </p:cNvSpPr>
                <p:nvPr/>
              </p:nvSpPr>
              <p:spPr bwMode="auto">
                <a:xfrm>
                  <a:off x="2531" y="1456"/>
                  <a:ext cx="2" cy="126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7" name="Rectangle 4957"/>
                <p:cNvSpPr>
                  <a:spLocks noChangeArrowheads="1"/>
                </p:cNvSpPr>
                <p:nvPr/>
              </p:nvSpPr>
              <p:spPr bwMode="auto">
                <a:xfrm>
                  <a:off x="2533" y="1456"/>
                  <a:ext cx="2" cy="126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8" name="Rectangle 4958"/>
                <p:cNvSpPr>
                  <a:spLocks noChangeArrowheads="1"/>
                </p:cNvSpPr>
                <p:nvPr/>
              </p:nvSpPr>
              <p:spPr bwMode="auto">
                <a:xfrm>
                  <a:off x="2535" y="1456"/>
                  <a:ext cx="1" cy="126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79" name="Rectangle 4959"/>
                <p:cNvSpPr>
                  <a:spLocks noChangeArrowheads="1"/>
                </p:cNvSpPr>
                <p:nvPr/>
              </p:nvSpPr>
              <p:spPr bwMode="auto">
                <a:xfrm>
                  <a:off x="2536" y="1456"/>
                  <a:ext cx="2" cy="126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0" name="Rectangle 4960"/>
                <p:cNvSpPr>
                  <a:spLocks noChangeArrowheads="1"/>
                </p:cNvSpPr>
                <p:nvPr/>
              </p:nvSpPr>
              <p:spPr bwMode="auto">
                <a:xfrm>
                  <a:off x="2538" y="1456"/>
                  <a:ext cx="1" cy="126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1" name="Rectangle 4961"/>
                <p:cNvSpPr>
                  <a:spLocks noChangeArrowheads="1"/>
                </p:cNvSpPr>
                <p:nvPr/>
              </p:nvSpPr>
              <p:spPr bwMode="auto">
                <a:xfrm>
                  <a:off x="2539" y="1456"/>
                  <a:ext cx="2" cy="126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2" name="Rectangle 4962"/>
                <p:cNvSpPr>
                  <a:spLocks noChangeArrowheads="1"/>
                </p:cNvSpPr>
                <p:nvPr/>
              </p:nvSpPr>
              <p:spPr bwMode="auto">
                <a:xfrm>
                  <a:off x="2541" y="1456"/>
                  <a:ext cx="1" cy="126"/>
                </a:xfrm>
                <a:prstGeom prst="rect">
                  <a:avLst/>
                </a:prstGeom>
                <a:solidFill>
                  <a:srgbClr val="96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3" name="Rectangle 4963"/>
                <p:cNvSpPr>
                  <a:spLocks noChangeArrowheads="1"/>
                </p:cNvSpPr>
                <p:nvPr/>
              </p:nvSpPr>
              <p:spPr bwMode="auto">
                <a:xfrm>
                  <a:off x="2542" y="1456"/>
                  <a:ext cx="1" cy="126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4" name="Rectangle 4964"/>
                <p:cNvSpPr>
                  <a:spLocks noChangeArrowheads="1"/>
                </p:cNvSpPr>
                <p:nvPr/>
              </p:nvSpPr>
              <p:spPr bwMode="auto">
                <a:xfrm>
                  <a:off x="2543" y="1456"/>
                  <a:ext cx="2" cy="126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5" name="Rectangle 4965"/>
                <p:cNvSpPr>
                  <a:spLocks noChangeArrowheads="1"/>
                </p:cNvSpPr>
                <p:nvPr/>
              </p:nvSpPr>
              <p:spPr bwMode="auto">
                <a:xfrm>
                  <a:off x="2545" y="1456"/>
                  <a:ext cx="2" cy="126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6" name="Rectangle 4966"/>
                <p:cNvSpPr>
                  <a:spLocks noChangeArrowheads="1"/>
                </p:cNvSpPr>
                <p:nvPr/>
              </p:nvSpPr>
              <p:spPr bwMode="auto">
                <a:xfrm>
                  <a:off x="2547" y="1456"/>
                  <a:ext cx="1" cy="126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287" name="Rectangle 4967"/>
                <p:cNvSpPr>
                  <a:spLocks noChangeArrowheads="1"/>
                </p:cNvSpPr>
                <p:nvPr/>
              </p:nvSpPr>
              <p:spPr bwMode="auto">
                <a:xfrm>
                  <a:off x="2548" y="1456"/>
                  <a:ext cx="1" cy="126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9289" name="Rectangle 4969"/>
              <p:cNvSpPr>
                <a:spLocks noChangeArrowheads="1"/>
              </p:cNvSpPr>
              <p:nvPr/>
            </p:nvSpPr>
            <p:spPr bwMode="auto">
              <a:xfrm>
                <a:off x="2549" y="1456"/>
                <a:ext cx="2" cy="126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0" name="Rectangle 4970"/>
              <p:cNvSpPr>
                <a:spLocks noChangeArrowheads="1"/>
              </p:cNvSpPr>
              <p:nvPr/>
            </p:nvSpPr>
            <p:spPr bwMode="auto">
              <a:xfrm>
                <a:off x="2551" y="1456"/>
                <a:ext cx="2" cy="12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1" name="Rectangle 4971"/>
              <p:cNvSpPr>
                <a:spLocks noChangeArrowheads="1"/>
              </p:cNvSpPr>
              <p:nvPr/>
            </p:nvSpPr>
            <p:spPr bwMode="auto">
              <a:xfrm>
                <a:off x="2553" y="1456"/>
                <a:ext cx="1" cy="126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2" name="Rectangle 4972"/>
              <p:cNvSpPr>
                <a:spLocks noChangeArrowheads="1"/>
              </p:cNvSpPr>
              <p:nvPr/>
            </p:nvSpPr>
            <p:spPr bwMode="auto">
              <a:xfrm>
                <a:off x="2554" y="1456"/>
                <a:ext cx="2" cy="126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3" name="Rectangle 4973"/>
              <p:cNvSpPr>
                <a:spLocks noChangeArrowheads="1"/>
              </p:cNvSpPr>
              <p:nvPr/>
            </p:nvSpPr>
            <p:spPr bwMode="auto">
              <a:xfrm>
                <a:off x="2556" y="1456"/>
                <a:ext cx="2" cy="126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4" name="Rectangle 4974"/>
              <p:cNvSpPr>
                <a:spLocks noChangeArrowheads="1"/>
              </p:cNvSpPr>
              <p:nvPr/>
            </p:nvSpPr>
            <p:spPr bwMode="auto">
              <a:xfrm>
                <a:off x="2558" y="1456"/>
                <a:ext cx="1" cy="126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5" name="Rectangle 4975"/>
              <p:cNvSpPr>
                <a:spLocks noChangeArrowheads="1"/>
              </p:cNvSpPr>
              <p:nvPr/>
            </p:nvSpPr>
            <p:spPr bwMode="auto">
              <a:xfrm>
                <a:off x="2559" y="1456"/>
                <a:ext cx="1" cy="126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6" name="Rectangle 4976"/>
              <p:cNvSpPr>
                <a:spLocks noChangeArrowheads="1"/>
              </p:cNvSpPr>
              <p:nvPr/>
            </p:nvSpPr>
            <p:spPr bwMode="auto">
              <a:xfrm>
                <a:off x="2560" y="1456"/>
                <a:ext cx="1" cy="126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7" name="Rectangle 4977"/>
              <p:cNvSpPr>
                <a:spLocks noChangeArrowheads="1"/>
              </p:cNvSpPr>
              <p:nvPr/>
            </p:nvSpPr>
            <p:spPr bwMode="auto">
              <a:xfrm>
                <a:off x="2561" y="1456"/>
                <a:ext cx="2" cy="126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8" name="Rectangle 4978"/>
              <p:cNvSpPr>
                <a:spLocks noChangeArrowheads="1"/>
              </p:cNvSpPr>
              <p:nvPr/>
            </p:nvSpPr>
            <p:spPr bwMode="auto">
              <a:xfrm>
                <a:off x="2563" y="1456"/>
                <a:ext cx="2" cy="126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299" name="Rectangle 4979"/>
              <p:cNvSpPr>
                <a:spLocks noChangeArrowheads="1"/>
              </p:cNvSpPr>
              <p:nvPr/>
            </p:nvSpPr>
            <p:spPr bwMode="auto">
              <a:xfrm>
                <a:off x="2565" y="1456"/>
                <a:ext cx="1" cy="126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0" name="Rectangle 4980"/>
              <p:cNvSpPr>
                <a:spLocks noChangeArrowheads="1"/>
              </p:cNvSpPr>
              <p:nvPr/>
            </p:nvSpPr>
            <p:spPr bwMode="auto">
              <a:xfrm>
                <a:off x="2566" y="1456"/>
                <a:ext cx="2" cy="126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1" name="Rectangle 4981"/>
              <p:cNvSpPr>
                <a:spLocks noChangeArrowheads="1"/>
              </p:cNvSpPr>
              <p:nvPr/>
            </p:nvSpPr>
            <p:spPr bwMode="auto">
              <a:xfrm>
                <a:off x="2568" y="1456"/>
                <a:ext cx="2" cy="126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2" name="Rectangle 4982"/>
              <p:cNvSpPr>
                <a:spLocks noChangeArrowheads="1"/>
              </p:cNvSpPr>
              <p:nvPr/>
            </p:nvSpPr>
            <p:spPr bwMode="auto">
              <a:xfrm>
                <a:off x="2570" y="1456"/>
                <a:ext cx="1" cy="126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3" name="Rectangle 4983"/>
              <p:cNvSpPr>
                <a:spLocks noChangeArrowheads="1"/>
              </p:cNvSpPr>
              <p:nvPr/>
            </p:nvSpPr>
            <p:spPr bwMode="auto">
              <a:xfrm>
                <a:off x="2571" y="1456"/>
                <a:ext cx="1" cy="126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4" name="Rectangle 4984"/>
              <p:cNvSpPr>
                <a:spLocks noChangeArrowheads="1"/>
              </p:cNvSpPr>
              <p:nvPr/>
            </p:nvSpPr>
            <p:spPr bwMode="auto">
              <a:xfrm>
                <a:off x="2572" y="1456"/>
                <a:ext cx="2" cy="126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5" name="Rectangle 4985"/>
              <p:cNvSpPr>
                <a:spLocks noChangeArrowheads="1"/>
              </p:cNvSpPr>
              <p:nvPr/>
            </p:nvSpPr>
            <p:spPr bwMode="auto">
              <a:xfrm>
                <a:off x="2574" y="1456"/>
                <a:ext cx="2" cy="126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6" name="Rectangle 4986"/>
              <p:cNvSpPr>
                <a:spLocks noChangeArrowheads="1"/>
              </p:cNvSpPr>
              <p:nvPr/>
            </p:nvSpPr>
            <p:spPr bwMode="auto">
              <a:xfrm>
                <a:off x="2576" y="1456"/>
                <a:ext cx="1" cy="126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7" name="Rectangle 4987"/>
              <p:cNvSpPr>
                <a:spLocks noChangeArrowheads="1"/>
              </p:cNvSpPr>
              <p:nvPr/>
            </p:nvSpPr>
            <p:spPr bwMode="auto">
              <a:xfrm>
                <a:off x="2577" y="1456"/>
                <a:ext cx="1" cy="126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8" name="Rectangle 4988"/>
              <p:cNvSpPr>
                <a:spLocks noChangeArrowheads="1"/>
              </p:cNvSpPr>
              <p:nvPr/>
            </p:nvSpPr>
            <p:spPr bwMode="auto">
              <a:xfrm>
                <a:off x="2578" y="1456"/>
                <a:ext cx="2" cy="126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09" name="Rectangle 4989"/>
              <p:cNvSpPr>
                <a:spLocks noChangeArrowheads="1"/>
              </p:cNvSpPr>
              <p:nvPr/>
            </p:nvSpPr>
            <p:spPr bwMode="auto">
              <a:xfrm>
                <a:off x="2580" y="1456"/>
                <a:ext cx="1" cy="126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0" name="Rectangle 4990"/>
              <p:cNvSpPr>
                <a:spLocks noChangeArrowheads="1"/>
              </p:cNvSpPr>
              <p:nvPr/>
            </p:nvSpPr>
            <p:spPr bwMode="auto">
              <a:xfrm>
                <a:off x="2581" y="1456"/>
                <a:ext cx="2" cy="126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1" name="Rectangle 4991"/>
              <p:cNvSpPr>
                <a:spLocks noChangeArrowheads="1"/>
              </p:cNvSpPr>
              <p:nvPr/>
            </p:nvSpPr>
            <p:spPr bwMode="auto">
              <a:xfrm>
                <a:off x="2583" y="1456"/>
                <a:ext cx="2" cy="12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2" name="Rectangle 4992"/>
              <p:cNvSpPr>
                <a:spLocks noChangeArrowheads="1"/>
              </p:cNvSpPr>
              <p:nvPr/>
            </p:nvSpPr>
            <p:spPr bwMode="auto">
              <a:xfrm>
                <a:off x="2585" y="1456"/>
                <a:ext cx="1" cy="126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3" name="Rectangle 4993"/>
              <p:cNvSpPr>
                <a:spLocks noChangeArrowheads="1"/>
              </p:cNvSpPr>
              <p:nvPr/>
            </p:nvSpPr>
            <p:spPr bwMode="auto">
              <a:xfrm>
                <a:off x="2586" y="1456"/>
                <a:ext cx="2" cy="126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4" name="Rectangle 4994"/>
              <p:cNvSpPr>
                <a:spLocks noChangeArrowheads="1"/>
              </p:cNvSpPr>
              <p:nvPr/>
            </p:nvSpPr>
            <p:spPr bwMode="auto">
              <a:xfrm>
                <a:off x="2588" y="1456"/>
                <a:ext cx="1" cy="126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5" name="Rectangle 4995"/>
              <p:cNvSpPr>
                <a:spLocks noChangeArrowheads="1"/>
              </p:cNvSpPr>
              <p:nvPr/>
            </p:nvSpPr>
            <p:spPr bwMode="auto">
              <a:xfrm>
                <a:off x="2589" y="1456"/>
                <a:ext cx="2" cy="126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6" name="Rectangle 4996"/>
              <p:cNvSpPr>
                <a:spLocks noChangeArrowheads="1"/>
              </p:cNvSpPr>
              <p:nvPr/>
            </p:nvSpPr>
            <p:spPr bwMode="auto">
              <a:xfrm>
                <a:off x="2591" y="1456"/>
                <a:ext cx="1" cy="126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7" name="Rectangle 4997"/>
              <p:cNvSpPr>
                <a:spLocks noChangeArrowheads="1"/>
              </p:cNvSpPr>
              <p:nvPr/>
            </p:nvSpPr>
            <p:spPr bwMode="auto">
              <a:xfrm>
                <a:off x="2592" y="1456"/>
                <a:ext cx="2" cy="126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8" name="Rectangle 4998"/>
              <p:cNvSpPr>
                <a:spLocks noChangeArrowheads="1"/>
              </p:cNvSpPr>
              <p:nvPr/>
            </p:nvSpPr>
            <p:spPr bwMode="auto">
              <a:xfrm>
                <a:off x="2594" y="1456"/>
                <a:ext cx="1" cy="126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19" name="Rectangle 4999"/>
              <p:cNvSpPr>
                <a:spLocks noChangeArrowheads="1"/>
              </p:cNvSpPr>
              <p:nvPr/>
            </p:nvSpPr>
            <p:spPr bwMode="auto">
              <a:xfrm>
                <a:off x="2595" y="1456"/>
                <a:ext cx="2" cy="126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0" name="Rectangle 5000"/>
              <p:cNvSpPr>
                <a:spLocks noChangeArrowheads="1"/>
              </p:cNvSpPr>
              <p:nvPr/>
            </p:nvSpPr>
            <p:spPr bwMode="auto">
              <a:xfrm>
                <a:off x="2597" y="1456"/>
                <a:ext cx="1" cy="126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1" name="Rectangle 5001"/>
              <p:cNvSpPr>
                <a:spLocks noChangeArrowheads="1"/>
              </p:cNvSpPr>
              <p:nvPr/>
            </p:nvSpPr>
            <p:spPr bwMode="auto">
              <a:xfrm>
                <a:off x="2598" y="1456"/>
                <a:ext cx="2" cy="12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2" name="Rectangle 5002"/>
              <p:cNvSpPr>
                <a:spLocks noChangeArrowheads="1"/>
              </p:cNvSpPr>
              <p:nvPr/>
            </p:nvSpPr>
            <p:spPr bwMode="auto">
              <a:xfrm>
                <a:off x="2600" y="1456"/>
                <a:ext cx="2" cy="12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3" name="Rectangle 5003"/>
              <p:cNvSpPr>
                <a:spLocks noChangeArrowheads="1"/>
              </p:cNvSpPr>
              <p:nvPr/>
            </p:nvSpPr>
            <p:spPr bwMode="auto">
              <a:xfrm>
                <a:off x="2602" y="1456"/>
                <a:ext cx="1" cy="126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4" name="Rectangle 5004"/>
              <p:cNvSpPr>
                <a:spLocks noChangeArrowheads="1"/>
              </p:cNvSpPr>
              <p:nvPr/>
            </p:nvSpPr>
            <p:spPr bwMode="auto">
              <a:xfrm>
                <a:off x="2603" y="1456"/>
                <a:ext cx="1" cy="126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5" name="Rectangle 5005"/>
              <p:cNvSpPr>
                <a:spLocks noChangeArrowheads="1"/>
              </p:cNvSpPr>
              <p:nvPr/>
            </p:nvSpPr>
            <p:spPr bwMode="auto">
              <a:xfrm>
                <a:off x="2604" y="1456"/>
                <a:ext cx="2" cy="126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6" name="Rectangle 5006"/>
              <p:cNvSpPr>
                <a:spLocks noChangeArrowheads="1"/>
              </p:cNvSpPr>
              <p:nvPr/>
            </p:nvSpPr>
            <p:spPr bwMode="auto">
              <a:xfrm>
                <a:off x="2606" y="1456"/>
                <a:ext cx="1" cy="126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7" name="Rectangle 5007"/>
              <p:cNvSpPr>
                <a:spLocks noChangeArrowheads="1"/>
              </p:cNvSpPr>
              <p:nvPr/>
            </p:nvSpPr>
            <p:spPr bwMode="auto">
              <a:xfrm>
                <a:off x="2607" y="1456"/>
                <a:ext cx="1" cy="126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8" name="Rectangle 5008"/>
              <p:cNvSpPr>
                <a:spLocks noChangeArrowheads="1"/>
              </p:cNvSpPr>
              <p:nvPr/>
            </p:nvSpPr>
            <p:spPr bwMode="auto">
              <a:xfrm>
                <a:off x="2608" y="1456"/>
                <a:ext cx="1" cy="126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29" name="Rectangle 5009"/>
              <p:cNvSpPr>
                <a:spLocks noChangeArrowheads="1"/>
              </p:cNvSpPr>
              <p:nvPr/>
            </p:nvSpPr>
            <p:spPr bwMode="auto">
              <a:xfrm>
                <a:off x="2609" y="1456"/>
                <a:ext cx="1" cy="126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0" name="Rectangle 5010"/>
              <p:cNvSpPr>
                <a:spLocks noChangeArrowheads="1"/>
              </p:cNvSpPr>
              <p:nvPr/>
            </p:nvSpPr>
            <p:spPr bwMode="auto">
              <a:xfrm>
                <a:off x="2610" y="1456"/>
                <a:ext cx="1" cy="126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1" name="Rectangle 5011"/>
              <p:cNvSpPr>
                <a:spLocks noChangeArrowheads="1"/>
              </p:cNvSpPr>
              <p:nvPr/>
            </p:nvSpPr>
            <p:spPr bwMode="auto">
              <a:xfrm>
                <a:off x="2611" y="1456"/>
                <a:ext cx="2" cy="126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2" name="Rectangle 5012"/>
              <p:cNvSpPr>
                <a:spLocks noChangeArrowheads="1"/>
              </p:cNvSpPr>
              <p:nvPr/>
            </p:nvSpPr>
            <p:spPr bwMode="auto">
              <a:xfrm>
                <a:off x="2613" y="1456"/>
                <a:ext cx="1" cy="126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3" name="Rectangle 5013"/>
              <p:cNvSpPr>
                <a:spLocks noChangeArrowheads="1"/>
              </p:cNvSpPr>
              <p:nvPr/>
            </p:nvSpPr>
            <p:spPr bwMode="auto">
              <a:xfrm>
                <a:off x="2613" y="1456"/>
                <a:ext cx="1" cy="126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4" name="Rectangle 5014"/>
              <p:cNvSpPr>
                <a:spLocks noChangeArrowheads="1"/>
              </p:cNvSpPr>
              <p:nvPr/>
            </p:nvSpPr>
            <p:spPr bwMode="auto">
              <a:xfrm>
                <a:off x="2614" y="1456"/>
                <a:ext cx="1" cy="126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5" name="Rectangle 5015"/>
              <p:cNvSpPr>
                <a:spLocks noChangeArrowheads="1"/>
              </p:cNvSpPr>
              <p:nvPr/>
            </p:nvSpPr>
            <p:spPr bwMode="auto">
              <a:xfrm>
                <a:off x="2615" y="1456"/>
                <a:ext cx="1" cy="126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6" name="Rectangle 5016"/>
              <p:cNvSpPr>
                <a:spLocks noChangeArrowheads="1"/>
              </p:cNvSpPr>
              <p:nvPr/>
            </p:nvSpPr>
            <p:spPr bwMode="auto">
              <a:xfrm>
                <a:off x="2616" y="1456"/>
                <a:ext cx="1" cy="126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7" name="Rectangle 5017"/>
              <p:cNvSpPr>
                <a:spLocks noChangeArrowheads="1"/>
              </p:cNvSpPr>
              <p:nvPr/>
            </p:nvSpPr>
            <p:spPr bwMode="auto">
              <a:xfrm>
                <a:off x="2617" y="1456"/>
                <a:ext cx="1" cy="126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8" name="Rectangle 5018"/>
              <p:cNvSpPr>
                <a:spLocks noChangeArrowheads="1"/>
              </p:cNvSpPr>
              <p:nvPr/>
            </p:nvSpPr>
            <p:spPr bwMode="auto">
              <a:xfrm>
                <a:off x="2617" y="1456"/>
                <a:ext cx="1" cy="126"/>
              </a:xfrm>
              <a:prstGeom prst="rect">
                <a:avLst/>
              </a:prstGeom>
              <a:solidFill>
                <a:srgbClr val="670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39" name="Rectangle 5019"/>
              <p:cNvSpPr>
                <a:spLocks noChangeArrowheads="1"/>
              </p:cNvSpPr>
              <p:nvPr/>
            </p:nvSpPr>
            <p:spPr bwMode="auto">
              <a:xfrm>
                <a:off x="2618" y="1456"/>
                <a:ext cx="1" cy="126"/>
              </a:xfrm>
              <a:prstGeom prst="rect">
                <a:avLst/>
              </a:prstGeom>
              <a:solidFill>
                <a:srgbClr val="660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0" name="Rectangle 5020"/>
              <p:cNvSpPr>
                <a:spLocks noChangeArrowheads="1"/>
              </p:cNvSpPr>
              <p:nvPr/>
            </p:nvSpPr>
            <p:spPr bwMode="auto">
              <a:xfrm>
                <a:off x="2618" y="1456"/>
                <a:ext cx="1" cy="126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1" name="Rectangle 5021"/>
              <p:cNvSpPr>
                <a:spLocks noChangeArrowheads="1"/>
              </p:cNvSpPr>
              <p:nvPr/>
            </p:nvSpPr>
            <p:spPr bwMode="auto">
              <a:xfrm>
                <a:off x="2103" y="1456"/>
                <a:ext cx="516" cy="12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9501" name="Group 5181"/>
            <p:cNvGrpSpPr>
              <a:grpSpLocks/>
            </p:cNvGrpSpPr>
            <p:nvPr/>
          </p:nvGrpSpPr>
          <p:grpSpPr bwMode="auto">
            <a:xfrm>
              <a:off x="1605" y="2113"/>
              <a:ext cx="94" cy="92"/>
              <a:chOff x="2306" y="1582"/>
              <a:chExt cx="94" cy="92"/>
            </a:xfrm>
          </p:grpSpPr>
          <p:sp>
            <p:nvSpPr>
              <p:cNvPr id="829343" name="Rectangle 5023"/>
              <p:cNvSpPr>
                <a:spLocks noChangeArrowheads="1"/>
              </p:cNvSpPr>
              <p:nvPr/>
            </p:nvSpPr>
            <p:spPr bwMode="auto">
              <a:xfrm>
                <a:off x="2306" y="1582"/>
                <a:ext cx="1" cy="92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4" name="Rectangle 5024"/>
              <p:cNvSpPr>
                <a:spLocks noChangeArrowheads="1"/>
              </p:cNvSpPr>
              <p:nvPr/>
            </p:nvSpPr>
            <p:spPr bwMode="auto">
              <a:xfrm>
                <a:off x="2307" y="1582"/>
                <a:ext cx="1" cy="92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5" name="Rectangle 5025"/>
              <p:cNvSpPr>
                <a:spLocks noChangeArrowheads="1"/>
              </p:cNvSpPr>
              <p:nvPr/>
            </p:nvSpPr>
            <p:spPr bwMode="auto">
              <a:xfrm>
                <a:off x="2307" y="1582"/>
                <a:ext cx="1" cy="92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6" name="Rectangle 5026"/>
              <p:cNvSpPr>
                <a:spLocks noChangeArrowheads="1"/>
              </p:cNvSpPr>
              <p:nvPr/>
            </p:nvSpPr>
            <p:spPr bwMode="auto">
              <a:xfrm>
                <a:off x="2308" y="1582"/>
                <a:ext cx="1" cy="92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7" name="Rectangle 5027"/>
              <p:cNvSpPr>
                <a:spLocks noChangeArrowheads="1"/>
              </p:cNvSpPr>
              <p:nvPr/>
            </p:nvSpPr>
            <p:spPr bwMode="auto">
              <a:xfrm>
                <a:off x="2308" y="1582"/>
                <a:ext cx="1" cy="92"/>
              </a:xfrm>
              <a:prstGeom prst="rect">
                <a:avLst/>
              </a:prstGeom>
              <a:solidFill>
                <a:srgbClr val="692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8" name="Rectangle 5028"/>
              <p:cNvSpPr>
                <a:spLocks noChangeArrowheads="1"/>
              </p:cNvSpPr>
              <p:nvPr/>
            </p:nvSpPr>
            <p:spPr bwMode="auto">
              <a:xfrm>
                <a:off x="2309" y="1582"/>
                <a:ext cx="1" cy="92"/>
              </a:xfrm>
              <a:prstGeom prst="rect">
                <a:avLst/>
              </a:prstGeom>
              <a:solidFill>
                <a:srgbClr val="6A2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49" name="Rectangle 5029"/>
              <p:cNvSpPr>
                <a:spLocks noChangeArrowheads="1"/>
              </p:cNvSpPr>
              <p:nvPr/>
            </p:nvSpPr>
            <p:spPr bwMode="auto">
              <a:xfrm>
                <a:off x="2309" y="1582"/>
                <a:ext cx="1" cy="92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0" name="Rectangle 5030"/>
              <p:cNvSpPr>
                <a:spLocks noChangeArrowheads="1"/>
              </p:cNvSpPr>
              <p:nvPr/>
            </p:nvSpPr>
            <p:spPr bwMode="auto">
              <a:xfrm>
                <a:off x="2310" y="1582"/>
                <a:ext cx="1" cy="92"/>
              </a:xfrm>
              <a:prstGeom prst="rect">
                <a:avLst/>
              </a:prstGeom>
              <a:solidFill>
                <a:srgbClr val="6D2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1" name="Rectangle 5031"/>
              <p:cNvSpPr>
                <a:spLocks noChangeArrowheads="1"/>
              </p:cNvSpPr>
              <p:nvPr/>
            </p:nvSpPr>
            <p:spPr bwMode="auto">
              <a:xfrm>
                <a:off x="2310" y="1582"/>
                <a:ext cx="1" cy="92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2" name="Rectangle 5032"/>
              <p:cNvSpPr>
                <a:spLocks noChangeArrowheads="1"/>
              </p:cNvSpPr>
              <p:nvPr/>
            </p:nvSpPr>
            <p:spPr bwMode="auto">
              <a:xfrm>
                <a:off x="2311" y="1582"/>
                <a:ext cx="1" cy="92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3" name="Rectangle 5033"/>
              <p:cNvSpPr>
                <a:spLocks noChangeArrowheads="1"/>
              </p:cNvSpPr>
              <p:nvPr/>
            </p:nvSpPr>
            <p:spPr bwMode="auto">
              <a:xfrm>
                <a:off x="2311" y="1582"/>
                <a:ext cx="1" cy="92"/>
              </a:xfrm>
              <a:prstGeom prst="rect">
                <a:avLst/>
              </a:prstGeom>
              <a:solidFill>
                <a:srgbClr val="7138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4" name="Rectangle 5034"/>
              <p:cNvSpPr>
                <a:spLocks noChangeArrowheads="1"/>
              </p:cNvSpPr>
              <p:nvPr/>
            </p:nvSpPr>
            <p:spPr bwMode="auto">
              <a:xfrm>
                <a:off x="2311" y="1582"/>
                <a:ext cx="1" cy="92"/>
              </a:xfrm>
              <a:prstGeom prst="rect">
                <a:avLst/>
              </a:prstGeom>
              <a:solidFill>
                <a:srgbClr val="723C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5" name="Rectangle 5035"/>
              <p:cNvSpPr>
                <a:spLocks noChangeArrowheads="1"/>
              </p:cNvSpPr>
              <p:nvPr/>
            </p:nvSpPr>
            <p:spPr bwMode="auto">
              <a:xfrm>
                <a:off x="2312" y="1582"/>
                <a:ext cx="1" cy="92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6" name="Rectangle 5036"/>
              <p:cNvSpPr>
                <a:spLocks noChangeArrowheads="1"/>
              </p:cNvSpPr>
              <p:nvPr/>
            </p:nvSpPr>
            <p:spPr bwMode="auto">
              <a:xfrm>
                <a:off x="2312" y="1582"/>
                <a:ext cx="1" cy="92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7" name="Rectangle 5037"/>
              <p:cNvSpPr>
                <a:spLocks noChangeArrowheads="1"/>
              </p:cNvSpPr>
              <p:nvPr/>
            </p:nvSpPr>
            <p:spPr bwMode="auto">
              <a:xfrm>
                <a:off x="2313" y="1582"/>
                <a:ext cx="1" cy="92"/>
              </a:xfrm>
              <a:prstGeom prst="rect">
                <a:avLst/>
              </a:prstGeom>
              <a:solidFill>
                <a:srgbClr val="774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8" name="Rectangle 5038"/>
              <p:cNvSpPr>
                <a:spLocks noChangeArrowheads="1"/>
              </p:cNvSpPr>
              <p:nvPr/>
            </p:nvSpPr>
            <p:spPr bwMode="auto">
              <a:xfrm>
                <a:off x="2313" y="1582"/>
                <a:ext cx="1" cy="92"/>
              </a:xfrm>
              <a:prstGeom prst="rect">
                <a:avLst/>
              </a:prstGeom>
              <a:solidFill>
                <a:srgbClr val="78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59" name="Rectangle 5039"/>
              <p:cNvSpPr>
                <a:spLocks noChangeArrowheads="1"/>
              </p:cNvSpPr>
              <p:nvPr/>
            </p:nvSpPr>
            <p:spPr bwMode="auto">
              <a:xfrm>
                <a:off x="2314" y="1582"/>
                <a:ext cx="1" cy="92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0" name="Rectangle 5040"/>
              <p:cNvSpPr>
                <a:spLocks noChangeArrowheads="1"/>
              </p:cNvSpPr>
              <p:nvPr/>
            </p:nvSpPr>
            <p:spPr bwMode="auto">
              <a:xfrm>
                <a:off x="2314" y="1582"/>
                <a:ext cx="1" cy="92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1" name="Rectangle 5041"/>
              <p:cNvSpPr>
                <a:spLocks noChangeArrowheads="1"/>
              </p:cNvSpPr>
              <p:nvPr/>
            </p:nvSpPr>
            <p:spPr bwMode="auto">
              <a:xfrm>
                <a:off x="2315" y="1582"/>
                <a:ext cx="1" cy="92"/>
              </a:xfrm>
              <a:prstGeom prst="rect">
                <a:avLst/>
              </a:prstGeom>
              <a:solidFill>
                <a:srgbClr val="7D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2" name="Rectangle 5042"/>
              <p:cNvSpPr>
                <a:spLocks noChangeArrowheads="1"/>
              </p:cNvSpPr>
              <p:nvPr/>
            </p:nvSpPr>
            <p:spPr bwMode="auto">
              <a:xfrm>
                <a:off x="2315" y="1582"/>
                <a:ext cx="1" cy="92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3" name="Rectangle 5043"/>
              <p:cNvSpPr>
                <a:spLocks noChangeArrowheads="1"/>
              </p:cNvSpPr>
              <p:nvPr/>
            </p:nvSpPr>
            <p:spPr bwMode="auto">
              <a:xfrm>
                <a:off x="2316" y="1582"/>
                <a:ext cx="1" cy="92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4" name="Rectangle 5044"/>
              <p:cNvSpPr>
                <a:spLocks noChangeArrowheads="1"/>
              </p:cNvSpPr>
              <p:nvPr/>
            </p:nvSpPr>
            <p:spPr bwMode="auto">
              <a:xfrm>
                <a:off x="2316" y="1582"/>
                <a:ext cx="1" cy="92"/>
              </a:xfrm>
              <a:prstGeom prst="rect">
                <a:avLst/>
              </a:prstGeom>
              <a:solidFill>
                <a:srgbClr val="84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5" name="Rectangle 5045"/>
              <p:cNvSpPr>
                <a:spLocks noChangeArrowheads="1"/>
              </p:cNvSpPr>
              <p:nvPr/>
            </p:nvSpPr>
            <p:spPr bwMode="auto">
              <a:xfrm>
                <a:off x="2317" y="1582"/>
                <a:ext cx="1" cy="92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6" name="Rectangle 5046"/>
              <p:cNvSpPr>
                <a:spLocks noChangeArrowheads="1"/>
              </p:cNvSpPr>
              <p:nvPr/>
            </p:nvSpPr>
            <p:spPr bwMode="auto">
              <a:xfrm>
                <a:off x="2317" y="1582"/>
                <a:ext cx="1" cy="92"/>
              </a:xfrm>
              <a:prstGeom prst="rect">
                <a:avLst/>
              </a:prstGeom>
              <a:solidFill>
                <a:srgbClr val="8866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7" name="Rectangle 5047"/>
              <p:cNvSpPr>
                <a:spLocks noChangeArrowheads="1"/>
              </p:cNvSpPr>
              <p:nvPr/>
            </p:nvSpPr>
            <p:spPr bwMode="auto">
              <a:xfrm>
                <a:off x="2318" y="1582"/>
                <a:ext cx="1" cy="92"/>
              </a:xfrm>
              <a:prstGeom prst="rect">
                <a:avLst/>
              </a:prstGeom>
              <a:solidFill>
                <a:srgbClr val="8A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8" name="Rectangle 5048"/>
              <p:cNvSpPr>
                <a:spLocks noChangeArrowheads="1"/>
              </p:cNvSpPr>
              <p:nvPr/>
            </p:nvSpPr>
            <p:spPr bwMode="auto">
              <a:xfrm>
                <a:off x="2318" y="1582"/>
                <a:ext cx="1" cy="92"/>
              </a:xfrm>
              <a:prstGeom prst="rect">
                <a:avLst/>
              </a:prstGeom>
              <a:solidFill>
                <a:srgbClr val="8C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69" name="Rectangle 5049"/>
              <p:cNvSpPr>
                <a:spLocks noChangeArrowheads="1"/>
              </p:cNvSpPr>
              <p:nvPr/>
            </p:nvSpPr>
            <p:spPr bwMode="auto">
              <a:xfrm>
                <a:off x="2319" y="1582"/>
                <a:ext cx="1" cy="92"/>
              </a:xfrm>
              <a:prstGeom prst="rect">
                <a:avLst/>
              </a:prstGeom>
              <a:solidFill>
                <a:srgbClr val="8F7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0" name="Rectangle 5050"/>
              <p:cNvSpPr>
                <a:spLocks noChangeArrowheads="1"/>
              </p:cNvSpPr>
              <p:nvPr/>
            </p:nvSpPr>
            <p:spPr bwMode="auto">
              <a:xfrm>
                <a:off x="2319" y="1582"/>
                <a:ext cx="1" cy="92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1" name="Rectangle 5051"/>
              <p:cNvSpPr>
                <a:spLocks noChangeArrowheads="1"/>
              </p:cNvSpPr>
              <p:nvPr/>
            </p:nvSpPr>
            <p:spPr bwMode="auto">
              <a:xfrm>
                <a:off x="2320" y="1582"/>
                <a:ext cx="1" cy="92"/>
              </a:xfrm>
              <a:prstGeom prst="rect">
                <a:avLst/>
              </a:prstGeom>
              <a:solidFill>
                <a:srgbClr val="93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2" name="Rectangle 5052"/>
              <p:cNvSpPr>
                <a:spLocks noChangeArrowheads="1"/>
              </p:cNvSpPr>
              <p:nvPr/>
            </p:nvSpPr>
            <p:spPr bwMode="auto">
              <a:xfrm>
                <a:off x="2320" y="1582"/>
                <a:ext cx="1" cy="92"/>
              </a:xfrm>
              <a:prstGeom prst="rect">
                <a:avLst/>
              </a:prstGeom>
              <a:solidFill>
                <a:srgbClr val="967C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3" name="Rectangle 5053"/>
              <p:cNvSpPr>
                <a:spLocks noChangeArrowheads="1"/>
              </p:cNvSpPr>
              <p:nvPr/>
            </p:nvSpPr>
            <p:spPr bwMode="auto">
              <a:xfrm>
                <a:off x="2321" y="1582"/>
                <a:ext cx="1" cy="92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4" name="Rectangle 5054"/>
              <p:cNvSpPr>
                <a:spLocks noChangeArrowheads="1"/>
              </p:cNvSpPr>
              <p:nvPr/>
            </p:nvSpPr>
            <p:spPr bwMode="auto">
              <a:xfrm>
                <a:off x="2321" y="1582"/>
                <a:ext cx="1" cy="92"/>
              </a:xfrm>
              <a:prstGeom prst="rect">
                <a:avLst/>
              </a:prstGeom>
              <a:solidFill>
                <a:srgbClr val="9B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5" name="Rectangle 5055"/>
              <p:cNvSpPr>
                <a:spLocks noChangeArrowheads="1"/>
              </p:cNvSpPr>
              <p:nvPr/>
            </p:nvSpPr>
            <p:spPr bwMode="auto">
              <a:xfrm>
                <a:off x="2322" y="1582"/>
                <a:ext cx="1" cy="92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6" name="Rectangle 5056"/>
              <p:cNvSpPr>
                <a:spLocks noChangeArrowheads="1"/>
              </p:cNvSpPr>
              <p:nvPr/>
            </p:nvSpPr>
            <p:spPr bwMode="auto">
              <a:xfrm>
                <a:off x="2322" y="1582"/>
                <a:ext cx="1" cy="92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7" name="Rectangle 5057"/>
              <p:cNvSpPr>
                <a:spLocks noChangeArrowheads="1"/>
              </p:cNvSpPr>
              <p:nvPr/>
            </p:nvSpPr>
            <p:spPr bwMode="auto">
              <a:xfrm>
                <a:off x="2323" y="1582"/>
                <a:ext cx="1" cy="92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8" name="Rectangle 5058"/>
              <p:cNvSpPr>
                <a:spLocks noChangeArrowheads="1"/>
              </p:cNvSpPr>
              <p:nvPr/>
            </p:nvSpPr>
            <p:spPr bwMode="auto">
              <a:xfrm>
                <a:off x="2323" y="1582"/>
                <a:ext cx="1" cy="92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79" name="Rectangle 5059"/>
              <p:cNvSpPr>
                <a:spLocks noChangeArrowheads="1"/>
              </p:cNvSpPr>
              <p:nvPr/>
            </p:nvSpPr>
            <p:spPr bwMode="auto">
              <a:xfrm>
                <a:off x="2324" y="1582"/>
                <a:ext cx="1" cy="92"/>
              </a:xfrm>
              <a:prstGeom prst="rect">
                <a:avLst/>
              </a:prstGeom>
              <a:solidFill>
                <a:srgbClr val="A8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0" name="Rectangle 5060"/>
              <p:cNvSpPr>
                <a:spLocks noChangeArrowheads="1"/>
              </p:cNvSpPr>
              <p:nvPr/>
            </p:nvSpPr>
            <p:spPr bwMode="auto">
              <a:xfrm>
                <a:off x="2324" y="1582"/>
                <a:ext cx="1" cy="92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1" name="Rectangle 5061"/>
              <p:cNvSpPr>
                <a:spLocks noChangeArrowheads="1"/>
              </p:cNvSpPr>
              <p:nvPr/>
            </p:nvSpPr>
            <p:spPr bwMode="auto">
              <a:xfrm>
                <a:off x="2325" y="1582"/>
                <a:ext cx="1" cy="92"/>
              </a:xfrm>
              <a:prstGeom prst="rect">
                <a:avLst/>
              </a:prstGeom>
              <a:solidFill>
                <a:srgbClr val="AC9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2" name="Rectangle 5062"/>
              <p:cNvSpPr>
                <a:spLocks noChangeArrowheads="1"/>
              </p:cNvSpPr>
              <p:nvPr/>
            </p:nvSpPr>
            <p:spPr bwMode="auto">
              <a:xfrm>
                <a:off x="2325" y="1582"/>
                <a:ext cx="1" cy="92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3" name="Rectangle 5063"/>
              <p:cNvSpPr>
                <a:spLocks noChangeArrowheads="1"/>
              </p:cNvSpPr>
              <p:nvPr/>
            </p:nvSpPr>
            <p:spPr bwMode="auto">
              <a:xfrm>
                <a:off x="2326" y="1582"/>
                <a:ext cx="1" cy="92"/>
              </a:xfrm>
              <a:prstGeom prst="rect">
                <a:avLst/>
              </a:prstGeom>
              <a:solidFill>
                <a:srgbClr val="B1A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4" name="Rectangle 5064"/>
              <p:cNvSpPr>
                <a:spLocks noChangeArrowheads="1"/>
              </p:cNvSpPr>
              <p:nvPr/>
            </p:nvSpPr>
            <p:spPr bwMode="auto">
              <a:xfrm>
                <a:off x="2326" y="1582"/>
                <a:ext cx="1" cy="92"/>
              </a:xfrm>
              <a:prstGeom prst="rect">
                <a:avLst/>
              </a:prstGeom>
              <a:solidFill>
                <a:srgbClr val="B4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5" name="Rectangle 5065"/>
              <p:cNvSpPr>
                <a:spLocks noChangeArrowheads="1"/>
              </p:cNvSpPr>
              <p:nvPr/>
            </p:nvSpPr>
            <p:spPr bwMode="auto">
              <a:xfrm>
                <a:off x="2327" y="1582"/>
                <a:ext cx="1" cy="92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6" name="Rectangle 5066"/>
              <p:cNvSpPr>
                <a:spLocks noChangeArrowheads="1"/>
              </p:cNvSpPr>
              <p:nvPr/>
            </p:nvSpPr>
            <p:spPr bwMode="auto">
              <a:xfrm>
                <a:off x="2327" y="1582"/>
                <a:ext cx="1" cy="92"/>
              </a:xfrm>
              <a:prstGeom prst="rect">
                <a:avLst/>
              </a:prstGeom>
              <a:solidFill>
                <a:srgbClr val="B9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7" name="Rectangle 5067"/>
              <p:cNvSpPr>
                <a:spLocks noChangeArrowheads="1"/>
              </p:cNvSpPr>
              <p:nvPr/>
            </p:nvSpPr>
            <p:spPr bwMode="auto">
              <a:xfrm>
                <a:off x="2328" y="1582"/>
                <a:ext cx="1" cy="92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8" name="Rectangle 5068"/>
              <p:cNvSpPr>
                <a:spLocks noChangeArrowheads="1"/>
              </p:cNvSpPr>
              <p:nvPr/>
            </p:nvSpPr>
            <p:spPr bwMode="auto">
              <a:xfrm>
                <a:off x="2328" y="1582"/>
                <a:ext cx="1" cy="92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89" name="Rectangle 5069"/>
              <p:cNvSpPr>
                <a:spLocks noChangeArrowheads="1"/>
              </p:cNvSpPr>
              <p:nvPr/>
            </p:nvSpPr>
            <p:spPr bwMode="auto">
              <a:xfrm>
                <a:off x="2329" y="1582"/>
                <a:ext cx="1" cy="92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0" name="Rectangle 5070"/>
              <p:cNvSpPr>
                <a:spLocks noChangeArrowheads="1"/>
              </p:cNvSpPr>
              <p:nvPr/>
            </p:nvSpPr>
            <p:spPr bwMode="auto">
              <a:xfrm>
                <a:off x="2329" y="1582"/>
                <a:ext cx="1" cy="92"/>
              </a:xfrm>
              <a:prstGeom prst="rect">
                <a:avLst/>
              </a:prstGeom>
              <a:solidFill>
                <a:srgbClr val="C3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1" name="Rectangle 5071"/>
              <p:cNvSpPr>
                <a:spLocks noChangeArrowheads="1"/>
              </p:cNvSpPr>
              <p:nvPr/>
            </p:nvSpPr>
            <p:spPr bwMode="auto">
              <a:xfrm>
                <a:off x="2329" y="1582"/>
                <a:ext cx="1" cy="92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2" name="Rectangle 5072"/>
              <p:cNvSpPr>
                <a:spLocks noChangeArrowheads="1"/>
              </p:cNvSpPr>
              <p:nvPr/>
            </p:nvSpPr>
            <p:spPr bwMode="auto">
              <a:xfrm>
                <a:off x="2330" y="1582"/>
                <a:ext cx="1" cy="92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3" name="Rectangle 5073"/>
              <p:cNvSpPr>
                <a:spLocks noChangeArrowheads="1"/>
              </p:cNvSpPr>
              <p:nvPr/>
            </p:nvSpPr>
            <p:spPr bwMode="auto">
              <a:xfrm>
                <a:off x="2330" y="1582"/>
                <a:ext cx="1" cy="92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4" name="Rectangle 5074"/>
              <p:cNvSpPr>
                <a:spLocks noChangeArrowheads="1"/>
              </p:cNvSpPr>
              <p:nvPr/>
            </p:nvSpPr>
            <p:spPr bwMode="auto">
              <a:xfrm>
                <a:off x="2331" y="1582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5" name="Rectangle 5075"/>
              <p:cNvSpPr>
                <a:spLocks noChangeArrowheads="1"/>
              </p:cNvSpPr>
              <p:nvPr/>
            </p:nvSpPr>
            <p:spPr bwMode="auto">
              <a:xfrm>
                <a:off x="2331" y="1582"/>
                <a:ext cx="1" cy="92"/>
              </a:xfrm>
              <a:prstGeom prst="rect">
                <a:avLst/>
              </a:prstGeom>
              <a:solidFill>
                <a:srgbClr val="CFC6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6" name="Rectangle 5076"/>
              <p:cNvSpPr>
                <a:spLocks noChangeArrowheads="1"/>
              </p:cNvSpPr>
              <p:nvPr/>
            </p:nvSpPr>
            <p:spPr bwMode="auto">
              <a:xfrm>
                <a:off x="2332" y="1582"/>
                <a:ext cx="1" cy="92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7" name="Rectangle 5077"/>
              <p:cNvSpPr>
                <a:spLocks noChangeArrowheads="1"/>
              </p:cNvSpPr>
              <p:nvPr/>
            </p:nvSpPr>
            <p:spPr bwMode="auto">
              <a:xfrm>
                <a:off x="2332" y="1582"/>
                <a:ext cx="1" cy="92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8" name="Rectangle 5078"/>
              <p:cNvSpPr>
                <a:spLocks noChangeArrowheads="1"/>
              </p:cNvSpPr>
              <p:nvPr/>
            </p:nvSpPr>
            <p:spPr bwMode="auto">
              <a:xfrm>
                <a:off x="2333" y="1582"/>
                <a:ext cx="1" cy="92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399" name="Rectangle 5079"/>
              <p:cNvSpPr>
                <a:spLocks noChangeArrowheads="1"/>
              </p:cNvSpPr>
              <p:nvPr/>
            </p:nvSpPr>
            <p:spPr bwMode="auto">
              <a:xfrm>
                <a:off x="2333" y="1582"/>
                <a:ext cx="1" cy="92"/>
              </a:xfrm>
              <a:prstGeom prst="rect">
                <a:avLst/>
              </a:prstGeom>
              <a:solidFill>
                <a:srgbClr val="D8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0" name="Rectangle 5080"/>
              <p:cNvSpPr>
                <a:spLocks noChangeArrowheads="1"/>
              </p:cNvSpPr>
              <p:nvPr/>
            </p:nvSpPr>
            <p:spPr bwMode="auto">
              <a:xfrm>
                <a:off x="2334" y="1582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1" name="Rectangle 5081"/>
              <p:cNvSpPr>
                <a:spLocks noChangeArrowheads="1"/>
              </p:cNvSpPr>
              <p:nvPr/>
            </p:nvSpPr>
            <p:spPr bwMode="auto">
              <a:xfrm>
                <a:off x="2334" y="1582"/>
                <a:ext cx="1" cy="92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2" name="Rectangle 5082"/>
              <p:cNvSpPr>
                <a:spLocks noChangeArrowheads="1"/>
              </p:cNvSpPr>
              <p:nvPr/>
            </p:nvSpPr>
            <p:spPr bwMode="auto">
              <a:xfrm>
                <a:off x="2335" y="1582"/>
                <a:ext cx="1" cy="92"/>
              </a:xfrm>
              <a:prstGeom prst="rect">
                <a:avLst/>
              </a:prstGeom>
              <a:solidFill>
                <a:srgbClr val="DED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3" name="Rectangle 5083"/>
              <p:cNvSpPr>
                <a:spLocks noChangeArrowheads="1"/>
              </p:cNvSpPr>
              <p:nvPr/>
            </p:nvSpPr>
            <p:spPr bwMode="auto">
              <a:xfrm>
                <a:off x="2335" y="1582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4" name="Rectangle 5084"/>
              <p:cNvSpPr>
                <a:spLocks noChangeArrowheads="1"/>
              </p:cNvSpPr>
              <p:nvPr/>
            </p:nvSpPr>
            <p:spPr bwMode="auto">
              <a:xfrm>
                <a:off x="2336" y="1582"/>
                <a:ext cx="1" cy="92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5" name="Rectangle 5085"/>
              <p:cNvSpPr>
                <a:spLocks noChangeArrowheads="1"/>
              </p:cNvSpPr>
              <p:nvPr/>
            </p:nvSpPr>
            <p:spPr bwMode="auto">
              <a:xfrm>
                <a:off x="2336" y="1582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6" name="Rectangle 5086"/>
              <p:cNvSpPr>
                <a:spLocks noChangeArrowheads="1"/>
              </p:cNvSpPr>
              <p:nvPr/>
            </p:nvSpPr>
            <p:spPr bwMode="auto">
              <a:xfrm>
                <a:off x="2337" y="1582"/>
                <a:ext cx="1" cy="92"/>
              </a:xfrm>
              <a:prstGeom prst="rect">
                <a:avLst/>
              </a:prstGeom>
              <a:solidFill>
                <a:srgbClr val="E4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7" name="Rectangle 5087"/>
              <p:cNvSpPr>
                <a:spLocks noChangeArrowheads="1"/>
              </p:cNvSpPr>
              <p:nvPr/>
            </p:nvSpPr>
            <p:spPr bwMode="auto">
              <a:xfrm>
                <a:off x="2337" y="1582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8" name="Rectangle 5088"/>
              <p:cNvSpPr>
                <a:spLocks noChangeArrowheads="1"/>
              </p:cNvSpPr>
              <p:nvPr/>
            </p:nvSpPr>
            <p:spPr bwMode="auto">
              <a:xfrm>
                <a:off x="2338" y="1582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09" name="Rectangle 5089"/>
              <p:cNvSpPr>
                <a:spLocks noChangeArrowheads="1"/>
              </p:cNvSpPr>
              <p:nvPr/>
            </p:nvSpPr>
            <p:spPr bwMode="auto">
              <a:xfrm>
                <a:off x="2338" y="1582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0" name="Rectangle 5090"/>
              <p:cNvSpPr>
                <a:spLocks noChangeArrowheads="1"/>
              </p:cNvSpPr>
              <p:nvPr/>
            </p:nvSpPr>
            <p:spPr bwMode="auto">
              <a:xfrm>
                <a:off x="2339" y="1582"/>
                <a:ext cx="1" cy="92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1" name="Rectangle 5091"/>
              <p:cNvSpPr>
                <a:spLocks noChangeArrowheads="1"/>
              </p:cNvSpPr>
              <p:nvPr/>
            </p:nvSpPr>
            <p:spPr bwMode="auto">
              <a:xfrm>
                <a:off x="2340" y="1582"/>
                <a:ext cx="1" cy="92"/>
              </a:xfrm>
              <a:prstGeom prst="rect">
                <a:avLst/>
              </a:prstGeom>
              <a:solidFill>
                <a:srgbClr val="EEEC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2" name="Rectangle 5092"/>
              <p:cNvSpPr>
                <a:spLocks noChangeArrowheads="1"/>
              </p:cNvSpPr>
              <p:nvPr/>
            </p:nvSpPr>
            <p:spPr bwMode="auto">
              <a:xfrm>
                <a:off x="2341" y="1582"/>
                <a:ext cx="1" cy="92"/>
              </a:xfrm>
              <a:prstGeom prst="rect">
                <a:avLst/>
              </a:prstGeom>
              <a:solidFill>
                <a:srgbClr val="F0EE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3" name="Rectangle 5093"/>
              <p:cNvSpPr>
                <a:spLocks noChangeArrowheads="1"/>
              </p:cNvSpPr>
              <p:nvPr/>
            </p:nvSpPr>
            <p:spPr bwMode="auto">
              <a:xfrm>
                <a:off x="2342" y="1582"/>
                <a:ext cx="1" cy="92"/>
              </a:xfrm>
              <a:prstGeom prst="rect">
                <a:avLst/>
              </a:prstGeom>
              <a:solidFill>
                <a:srgbClr val="F1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4" name="Rectangle 5094"/>
              <p:cNvSpPr>
                <a:spLocks noChangeArrowheads="1"/>
              </p:cNvSpPr>
              <p:nvPr/>
            </p:nvSpPr>
            <p:spPr bwMode="auto">
              <a:xfrm>
                <a:off x="2343" y="1582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5" name="Rectangle 5095"/>
              <p:cNvSpPr>
                <a:spLocks noChangeArrowheads="1"/>
              </p:cNvSpPr>
              <p:nvPr/>
            </p:nvSpPr>
            <p:spPr bwMode="auto">
              <a:xfrm>
                <a:off x="2344" y="1582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6" name="Rectangle 5096"/>
              <p:cNvSpPr>
                <a:spLocks noChangeArrowheads="1"/>
              </p:cNvSpPr>
              <p:nvPr/>
            </p:nvSpPr>
            <p:spPr bwMode="auto">
              <a:xfrm>
                <a:off x="2345" y="1582"/>
                <a:ext cx="1" cy="92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7" name="Rectangle 5097"/>
              <p:cNvSpPr>
                <a:spLocks noChangeArrowheads="1"/>
              </p:cNvSpPr>
              <p:nvPr/>
            </p:nvSpPr>
            <p:spPr bwMode="auto">
              <a:xfrm>
                <a:off x="2346" y="1582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8" name="Rectangle 5098"/>
              <p:cNvSpPr>
                <a:spLocks noChangeArrowheads="1"/>
              </p:cNvSpPr>
              <p:nvPr/>
            </p:nvSpPr>
            <p:spPr bwMode="auto">
              <a:xfrm>
                <a:off x="2347" y="1582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19" name="Rectangle 5099"/>
              <p:cNvSpPr>
                <a:spLocks noChangeArrowheads="1"/>
              </p:cNvSpPr>
              <p:nvPr/>
            </p:nvSpPr>
            <p:spPr bwMode="auto">
              <a:xfrm>
                <a:off x="2348" y="1582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0" name="Rectangle 5100"/>
              <p:cNvSpPr>
                <a:spLocks noChangeArrowheads="1"/>
              </p:cNvSpPr>
              <p:nvPr/>
            </p:nvSpPr>
            <p:spPr bwMode="auto">
              <a:xfrm>
                <a:off x="2349" y="1582"/>
                <a:ext cx="3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1" name="Rectangle 5101"/>
              <p:cNvSpPr>
                <a:spLocks noChangeArrowheads="1"/>
              </p:cNvSpPr>
              <p:nvPr/>
            </p:nvSpPr>
            <p:spPr bwMode="auto">
              <a:xfrm>
                <a:off x="2352" y="1582"/>
                <a:ext cx="3" cy="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2" name="Rectangle 5102"/>
              <p:cNvSpPr>
                <a:spLocks noChangeArrowheads="1"/>
              </p:cNvSpPr>
              <p:nvPr/>
            </p:nvSpPr>
            <p:spPr bwMode="auto">
              <a:xfrm>
                <a:off x="2355" y="1582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3" name="Rectangle 5103"/>
              <p:cNvSpPr>
                <a:spLocks noChangeArrowheads="1"/>
              </p:cNvSpPr>
              <p:nvPr/>
            </p:nvSpPr>
            <p:spPr bwMode="auto">
              <a:xfrm>
                <a:off x="2357" y="1582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4" name="Rectangle 5104"/>
              <p:cNvSpPr>
                <a:spLocks noChangeArrowheads="1"/>
              </p:cNvSpPr>
              <p:nvPr/>
            </p:nvSpPr>
            <p:spPr bwMode="auto">
              <a:xfrm>
                <a:off x="2358" y="1582"/>
                <a:ext cx="2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5" name="Rectangle 5105"/>
              <p:cNvSpPr>
                <a:spLocks noChangeArrowheads="1"/>
              </p:cNvSpPr>
              <p:nvPr/>
            </p:nvSpPr>
            <p:spPr bwMode="auto">
              <a:xfrm>
                <a:off x="2360" y="1582"/>
                <a:ext cx="1" cy="92"/>
              </a:xfrm>
              <a:prstGeom prst="rect">
                <a:avLst/>
              </a:prstGeom>
              <a:solidFill>
                <a:srgbClr val="F8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6" name="Rectangle 5106"/>
              <p:cNvSpPr>
                <a:spLocks noChangeArrowheads="1"/>
              </p:cNvSpPr>
              <p:nvPr/>
            </p:nvSpPr>
            <p:spPr bwMode="auto">
              <a:xfrm>
                <a:off x="2361" y="1582"/>
                <a:ext cx="1" cy="92"/>
              </a:xfrm>
              <a:prstGeom prst="rect">
                <a:avLst/>
              </a:prstGeom>
              <a:solidFill>
                <a:srgbClr val="F7F6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7" name="Rectangle 5107"/>
              <p:cNvSpPr>
                <a:spLocks noChangeArrowheads="1"/>
              </p:cNvSpPr>
              <p:nvPr/>
            </p:nvSpPr>
            <p:spPr bwMode="auto">
              <a:xfrm>
                <a:off x="2362" y="1582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8" name="Rectangle 5108"/>
              <p:cNvSpPr>
                <a:spLocks noChangeArrowheads="1"/>
              </p:cNvSpPr>
              <p:nvPr/>
            </p:nvSpPr>
            <p:spPr bwMode="auto">
              <a:xfrm>
                <a:off x="2363" y="1582"/>
                <a:ext cx="1" cy="92"/>
              </a:xfrm>
              <a:prstGeom prst="rect">
                <a:avLst/>
              </a:prstGeom>
              <a:solidFill>
                <a:srgbClr val="F3F1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29" name="Rectangle 5109"/>
              <p:cNvSpPr>
                <a:spLocks noChangeArrowheads="1"/>
              </p:cNvSpPr>
              <p:nvPr/>
            </p:nvSpPr>
            <p:spPr bwMode="auto">
              <a:xfrm>
                <a:off x="2364" y="1582"/>
                <a:ext cx="1" cy="92"/>
              </a:xfrm>
              <a:prstGeom prst="rect">
                <a:avLst/>
              </a:prstGeom>
              <a:solidFill>
                <a:srgbClr val="F1E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0" name="Rectangle 5110"/>
              <p:cNvSpPr>
                <a:spLocks noChangeArrowheads="1"/>
              </p:cNvSpPr>
              <p:nvPr/>
            </p:nvSpPr>
            <p:spPr bwMode="auto">
              <a:xfrm>
                <a:off x="2365" y="1582"/>
                <a:ext cx="1" cy="92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1" name="Rectangle 5111"/>
              <p:cNvSpPr>
                <a:spLocks noChangeArrowheads="1"/>
              </p:cNvSpPr>
              <p:nvPr/>
            </p:nvSpPr>
            <p:spPr bwMode="auto">
              <a:xfrm>
                <a:off x="2365" y="1582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2" name="Rectangle 5112"/>
              <p:cNvSpPr>
                <a:spLocks noChangeArrowheads="1"/>
              </p:cNvSpPr>
              <p:nvPr/>
            </p:nvSpPr>
            <p:spPr bwMode="auto">
              <a:xfrm>
                <a:off x="2366" y="1582"/>
                <a:ext cx="1" cy="92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3" name="Rectangle 5113"/>
              <p:cNvSpPr>
                <a:spLocks noChangeArrowheads="1"/>
              </p:cNvSpPr>
              <p:nvPr/>
            </p:nvSpPr>
            <p:spPr bwMode="auto">
              <a:xfrm>
                <a:off x="2367" y="1582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4" name="Rectangle 5114"/>
              <p:cNvSpPr>
                <a:spLocks noChangeArrowheads="1"/>
              </p:cNvSpPr>
              <p:nvPr/>
            </p:nvSpPr>
            <p:spPr bwMode="auto">
              <a:xfrm>
                <a:off x="2367" y="1582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5" name="Rectangle 5115"/>
              <p:cNvSpPr>
                <a:spLocks noChangeArrowheads="1"/>
              </p:cNvSpPr>
              <p:nvPr/>
            </p:nvSpPr>
            <p:spPr bwMode="auto">
              <a:xfrm>
                <a:off x="2368" y="1582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6" name="Rectangle 5116"/>
              <p:cNvSpPr>
                <a:spLocks noChangeArrowheads="1"/>
              </p:cNvSpPr>
              <p:nvPr/>
            </p:nvSpPr>
            <p:spPr bwMode="auto">
              <a:xfrm>
                <a:off x="2368" y="1582"/>
                <a:ext cx="1" cy="92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7" name="Rectangle 5117"/>
              <p:cNvSpPr>
                <a:spLocks noChangeArrowheads="1"/>
              </p:cNvSpPr>
              <p:nvPr/>
            </p:nvSpPr>
            <p:spPr bwMode="auto">
              <a:xfrm>
                <a:off x="2369" y="1582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8" name="Rectangle 5118"/>
              <p:cNvSpPr>
                <a:spLocks noChangeArrowheads="1"/>
              </p:cNvSpPr>
              <p:nvPr/>
            </p:nvSpPr>
            <p:spPr bwMode="auto">
              <a:xfrm>
                <a:off x="2369" y="1582"/>
                <a:ext cx="1" cy="92"/>
              </a:xfrm>
              <a:prstGeom prst="rect">
                <a:avLst/>
              </a:prstGeom>
              <a:solidFill>
                <a:srgbClr val="E2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39" name="Rectangle 5119"/>
              <p:cNvSpPr>
                <a:spLocks noChangeArrowheads="1"/>
              </p:cNvSpPr>
              <p:nvPr/>
            </p:nvSpPr>
            <p:spPr bwMode="auto">
              <a:xfrm>
                <a:off x="2370" y="1582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0" name="Rectangle 5120"/>
              <p:cNvSpPr>
                <a:spLocks noChangeArrowheads="1"/>
              </p:cNvSpPr>
              <p:nvPr/>
            </p:nvSpPr>
            <p:spPr bwMode="auto">
              <a:xfrm>
                <a:off x="2370" y="1582"/>
                <a:ext cx="1" cy="92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1" name="Rectangle 5121"/>
              <p:cNvSpPr>
                <a:spLocks noChangeArrowheads="1"/>
              </p:cNvSpPr>
              <p:nvPr/>
            </p:nvSpPr>
            <p:spPr bwMode="auto">
              <a:xfrm>
                <a:off x="2371" y="1582"/>
                <a:ext cx="1" cy="92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2" name="Rectangle 5122"/>
              <p:cNvSpPr>
                <a:spLocks noChangeArrowheads="1"/>
              </p:cNvSpPr>
              <p:nvPr/>
            </p:nvSpPr>
            <p:spPr bwMode="auto">
              <a:xfrm>
                <a:off x="2371" y="1582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3" name="Rectangle 5123"/>
              <p:cNvSpPr>
                <a:spLocks noChangeArrowheads="1"/>
              </p:cNvSpPr>
              <p:nvPr/>
            </p:nvSpPr>
            <p:spPr bwMode="auto">
              <a:xfrm>
                <a:off x="2372" y="1582"/>
                <a:ext cx="1" cy="92"/>
              </a:xfrm>
              <a:prstGeom prst="rect">
                <a:avLst/>
              </a:prstGeom>
              <a:solidFill>
                <a:srgbClr val="D8D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4" name="Rectangle 5124"/>
              <p:cNvSpPr>
                <a:spLocks noChangeArrowheads="1"/>
              </p:cNvSpPr>
              <p:nvPr/>
            </p:nvSpPr>
            <p:spPr bwMode="auto">
              <a:xfrm>
                <a:off x="2372" y="1582"/>
                <a:ext cx="1" cy="92"/>
              </a:xfrm>
              <a:prstGeom prst="rect">
                <a:avLst/>
              </a:prstGeom>
              <a:solidFill>
                <a:srgbClr val="D6C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5" name="Rectangle 5125"/>
              <p:cNvSpPr>
                <a:spLocks noChangeArrowheads="1"/>
              </p:cNvSpPr>
              <p:nvPr/>
            </p:nvSpPr>
            <p:spPr bwMode="auto">
              <a:xfrm>
                <a:off x="2373" y="1582"/>
                <a:ext cx="1" cy="92"/>
              </a:xfrm>
              <a:prstGeom prst="rect">
                <a:avLst/>
              </a:prstGeom>
              <a:solidFill>
                <a:srgbClr val="D4C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6" name="Rectangle 5126"/>
              <p:cNvSpPr>
                <a:spLocks noChangeArrowheads="1"/>
              </p:cNvSpPr>
              <p:nvPr/>
            </p:nvSpPr>
            <p:spPr bwMode="auto">
              <a:xfrm>
                <a:off x="2373" y="1582"/>
                <a:ext cx="1" cy="92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7" name="Rectangle 5127"/>
              <p:cNvSpPr>
                <a:spLocks noChangeArrowheads="1"/>
              </p:cNvSpPr>
              <p:nvPr/>
            </p:nvSpPr>
            <p:spPr bwMode="auto">
              <a:xfrm>
                <a:off x="2374" y="1582"/>
                <a:ext cx="1" cy="92"/>
              </a:xfrm>
              <a:prstGeom prst="rect">
                <a:avLst/>
              </a:prstGeom>
              <a:solidFill>
                <a:srgbClr val="D0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8" name="Rectangle 5128"/>
              <p:cNvSpPr>
                <a:spLocks noChangeArrowheads="1"/>
              </p:cNvSpPr>
              <p:nvPr/>
            </p:nvSpPr>
            <p:spPr bwMode="auto">
              <a:xfrm>
                <a:off x="2374" y="1582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49" name="Rectangle 5129"/>
              <p:cNvSpPr>
                <a:spLocks noChangeArrowheads="1"/>
              </p:cNvSpPr>
              <p:nvPr/>
            </p:nvSpPr>
            <p:spPr bwMode="auto">
              <a:xfrm>
                <a:off x="2375" y="1582"/>
                <a:ext cx="1" cy="92"/>
              </a:xfrm>
              <a:prstGeom prst="rect">
                <a:avLst/>
              </a:prstGeom>
              <a:solidFill>
                <a:srgbClr val="CBC2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0" name="Rectangle 5130"/>
              <p:cNvSpPr>
                <a:spLocks noChangeArrowheads="1"/>
              </p:cNvSpPr>
              <p:nvPr/>
            </p:nvSpPr>
            <p:spPr bwMode="auto">
              <a:xfrm>
                <a:off x="2375" y="1582"/>
                <a:ext cx="1" cy="92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1" name="Rectangle 5131"/>
              <p:cNvSpPr>
                <a:spLocks noChangeArrowheads="1"/>
              </p:cNvSpPr>
              <p:nvPr/>
            </p:nvSpPr>
            <p:spPr bwMode="auto">
              <a:xfrm>
                <a:off x="2376" y="1582"/>
                <a:ext cx="1" cy="92"/>
              </a:xfrm>
              <a:prstGeom prst="rect">
                <a:avLst/>
              </a:prstGeom>
              <a:solidFill>
                <a:srgbClr val="C6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2" name="Rectangle 5132"/>
              <p:cNvSpPr>
                <a:spLocks noChangeArrowheads="1"/>
              </p:cNvSpPr>
              <p:nvPr/>
            </p:nvSpPr>
            <p:spPr bwMode="auto">
              <a:xfrm>
                <a:off x="2376" y="1582"/>
                <a:ext cx="1" cy="92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3" name="Rectangle 5133"/>
              <p:cNvSpPr>
                <a:spLocks noChangeArrowheads="1"/>
              </p:cNvSpPr>
              <p:nvPr/>
            </p:nvSpPr>
            <p:spPr bwMode="auto">
              <a:xfrm>
                <a:off x="2377" y="1582"/>
                <a:ext cx="1" cy="92"/>
              </a:xfrm>
              <a:prstGeom prst="rect">
                <a:avLst/>
              </a:prstGeom>
              <a:solidFill>
                <a:srgbClr val="C2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4" name="Rectangle 5134"/>
              <p:cNvSpPr>
                <a:spLocks noChangeArrowheads="1"/>
              </p:cNvSpPr>
              <p:nvPr/>
            </p:nvSpPr>
            <p:spPr bwMode="auto">
              <a:xfrm>
                <a:off x="2377" y="1582"/>
                <a:ext cx="1" cy="92"/>
              </a:xfrm>
              <a:prstGeom prst="rect">
                <a:avLst/>
              </a:prstGeom>
              <a:solidFill>
                <a:srgbClr val="BF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5" name="Rectangle 5135"/>
              <p:cNvSpPr>
                <a:spLocks noChangeArrowheads="1"/>
              </p:cNvSpPr>
              <p:nvPr/>
            </p:nvSpPr>
            <p:spPr bwMode="auto">
              <a:xfrm>
                <a:off x="2378" y="1582"/>
                <a:ext cx="1" cy="92"/>
              </a:xfrm>
              <a:prstGeom prst="rect">
                <a:avLst/>
              </a:prstGeom>
              <a:solidFill>
                <a:srgbClr val="BDB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6" name="Rectangle 5136"/>
              <p:cNvSpPr>
                <a:spLocks noChangeArrowheads="1"/>
              </p:cNvSpPr>
              <p:nvPr/>
            </p:nvSpPr>
            <p:spPr bwMode="auto">
              <a:xfrm>
                <a:off x="2378" y="1582"/>
                <a:ext cx="1" cy="92"/>
              </a:xfrm>
              <a:prstGeom prst="rect">
                <a:avLst/>
              </a:prstGeom>
              <a:solidFill>
                <a:srgbClr val="BA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7" name="Rectangle 5137"/>
              <p:cNvSpPr>
                <a:spLocks noChangeArrowheads="1"/>
              </p:cNvSpPr>
              <p:nvPr/>
            </p:nvSpPr>
            <p:spPr bwMode="auto">
              <a:xfrm>
                <a:off x="2379" y="1582"/>
                <a:ext cx="1" cy="92"/>
              </a:xfrm>
              <a:prstGeom prst="rect">
                <a:avLst/>
              </a:prstGeom>
              <a:solidFill>
                <a:srgbClr val="B7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8" name="Rectangle 5138"/>
              <p:cNvSpPr>
                <a:spLocks noChangeArrowheads="1"/>
              </p:cNvSpPr>
              <p:nvPr/>
            </p:nvSpPr>
            <p:spPr bwMode="auto">
              <a:xfrm>
                <a:off x="2379" y="1582"/>
                <a:ext cx="1" cy="92"/>
              </a:xfrm>
              <a:prstGeom prst="rect">
                <a:avLst/>
              </a:prstGeom>
              <a:solidFill>
                <a:srgbClr val="B5A6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59" name="Rectangle 5139"/>
              <p:cNvSpPr>
                <a:spLocks noChangeArrowheads="1"/>
              </p:cNvSpPr>
              <p:nvPr/>
            </p:nvSpPr>
            <p:spPr bwMode="auto">
              <a:xfrm>
                <a:off x="2380" y="1582"/>
                <a:ext cx="1" cy="92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0" name="Rectangle 5140"/>
              <p:cNvSpPr>
                <a:spLocks noChangeArrowheads="1"/>
              </p:cNvSpPr>
              <p:nvPr/>
            </p:nvSpPr>
            <p:spPr bwMode="auto">
              <a:xfrm>
                <a:off x="2380" y="1582"/>
                <a:ext cx="1" cy="92"/>
              </a:xfrm>
              <a:prstGeom prst="rect">
                <a:avLst/>
              </a:prstGeom>
              <a:solidFill>
                <a:srgbClr val="AFA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1" name="Rectangle 5141"/>
              <p:cNvSpPr>
                <a:spLocks noChangeArrowheads="1"/>
              </p:cNvSpPr>
              <p:nvPr/>
            </p:nvSpPr>
            <p:spPr bwMode="auto">
              <a:xfrm>
                <a:off x="2381" y="1582"/>
                <a:ext cx="1" cy="92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2" name="Rectangle 5142"/>
              <p:cNvSpPr>
                <a:spLocks noChangeArrowheads="1"/>
              </p:cNvSpPr>
              <p:nvPr/>
            </p:nvSpPr>
            <p:spPr bwMode="auto">
              <a:xfrm>
                <a:off x="2381" y="1582"/>
                <a:ext cx="1" cy="92"/>
              </a:xfrm>
              <a:prstGeom prst="rect">
                <a:avLst/>
              </a:prstGeom>
              <a:solidFill>
                <a:srgbClr val="AB99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3" name="Rectangle 5143"/>
              <p:cNvSpPr>
                <a:spLocks noChangeArrowheads="1"/>
              </p:cNvSpPr>
              <p:nvPr/>
            </p:nvSpPr>
            <p:spPr bwMode="auto">
              <a:xfrm>
                <a:off x="2382" y="1582"/>
                <a:ext cx="1" cy="92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4" name="Rectangle 5144"/>
              <p:cNvSpPr>
                <a:spLocks noChangeArrowheads="1"/>
              </p:cNvSpPr>
              <p:nvPr/>
            </p:nvSpPr>
            <p:spPr bwMode="auto">
              <a:xfrm>
                <a:off x="2382" y="1582"/>
                <a:ext cx="1" cy="92"/>
              </a:xfrm>
              <a:prstGeom prst="rect">
                <a:avLst/>
              </a:prstGeom>
              <a:solidFill>
                <a:srgbClr val="A691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5" name="Rectangle 5145"/>
              <p:cNvSpPr>
                <a:spLocks noChangeArrowheads="1"/>
              </p:cNvSpPr>
              <p:nvPr/>
            </p:nvSpPr>
            <p:spPr bwMode="auto">
              <a:xfrm>
                <a:off x="2382" y="1582"/>
                <a:ext cx="1" cy="92"/>
              </a:xfrm>
              <a:prstGeom prst="rect">
                <a:avLst/>
              </a:prstGeom>
              <a:solidFill>
                <a:srgbClr val="A38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6" name="Rectangle 5146"/>
              <p:cNvSpPr>
                <a:spLocks noChangeArrowheads="1"/>
              </p:cNvSpPr>
              <p:nvPr/>
            </p:nvSpPr>
            <p:spPr bwMode="auto">
              <a:xfrm>
                <a:off x="2383" y="1582"/>
                <a:ext cx="1" cy="92"/>
              </a:xfrm>
              <a:prstGeom prst="rect">
                <a:avLst/>
              </a:prstGeom>
              <a:solidFill>
                <a:srgbClr val="A0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7" name="Rectangle 5147"/>
              <p:cNvSpPr>
                <a:spLocks noChangeArrowheads="1"/>
              </p:cNvSpPr>
              <p:nvPr/>
            </p:nvSpPr>
            <p:spPr bwMode="auto">
              <a:xfrm>
                <a:off x="2383" y="1582"/>
                <a:ext cx="1" cy="92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8" name="Rectangle 5148"/>
              <p:cNvSpPr>
                <a:spLocks noChangeArrowheads="1"/>
              </p:cNvSpPr>
              <p:nvPr/>
            </p:nvSpPr>
            <p:spPr bwMode="auto">
              <a:xfrm>
                <a:off x="2384" y="1582"/>
                <a:ext cx="1" cy="92"/>
              </a:xfrm>
              <a:prstGeom prst="rect">
                <a:avLst/>
              </a:prstGeom>
              <a:solidFill>
                <a:srgbClr val="9C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69" name="Rectangle 5149"/>
              <p:cNvSpPr>
                <a:spLocks noChangeArrowheads="1"/>
              </p:cNvSpPr>
              <p:nvPr/>
            </p:nvSpPr>
            <p:spPr bwMode="auto">
              <a:xfrm>
                <a:off x="2384" y="1582"/>
                <a:ext cx="1" cy="92"/>
              </a:xfrm>
              <a:prstGeom prst="rect">
                <a:avLst/>
              </a:prstGeom>
              <a:solidFill>
                <a:srgbClr val="998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0" name="Rectangle 5150"/>
              <p:cNvSpPr>
                <a:spLocks noChangeArrowheads="1"/>
              </p:cNvSpPr>
              <p:nvPr/>
            </p:nvSpPr>
            <p:spPr bwMode="auto">
              <a:xfrm>
                <a:off x="2385" y="1582"/>
                <a:ext cx="1" cy="92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1" name="Rectangle 5151"/>
              <p:cNvSpPr>
                <a:spLocks noChangeArrowheads="1"/>
              </p:cNvSpPr>
              <p:nvPr/>
            </p:nvSpPr>
            <p:spPr bwMode="auto">
              <a:xfrm>
                <a:off x="2385" y="1582"/>
                <a:ext cx="1" cy="92"/>
              </a:xfrm>
              <a:prstGeom prst="rect">
                <a:avLst/>
              </a:prstGeom>
              <a:solidFill>
                <a:srgbClr val="947A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2" name="Rectangle 5152"/>
              <p:cNvSpPr>
                <a:spLocks noChangeArrowheads="1"/>
              </p:cNvSpPr>
              <p:nvPr/>
            </p:nvSpPr>
            <p:spPr bwMode="auto">
              <a:xfrm>
                <a:off x="2386" y="1582"/>
                <a:ext cx="1" cy="92"/>
              </a:xfrm>
              <a:prstGeom prst="rect">
                <a:avLst/>
              </a:prstGeom>
              <a:solidFill>
                <a:srgbClr val="917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3" name="Rectangle 5153"/>
              <p:cNvSpPr>
                <a:spLocks noChangeArrowheads="1"/>
              </p:cNvSpPr>
              <p:nvPr/>
            </p:nvSpPr>
            <p:spPr bwMode="auto">
              <a:xfrm>
                <a:off x="2386" y="1582"/>
                <a:ext cx="1" cy="92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4" name="Rectangle 5154"/>
              <p:cNvSpPr>
                <a:spLocks noChangeArrowheads="1"/>
              </p:cNvSpPr>
              <p:nvPr/>
            </p:nvSpPr>
            <p:spPr bwMode="auto">
              <a:xfrm>
                <a:off x="2387" y="1582"/>
                <a:ext cx="1" cy="92"/>
              </a:xfrm>
              <a:prstGeom prst="rect">
                <a:avLst/>
              </a:prstGeom>
              <a:solidFill>
                <a:srgbClr val="8D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5" name="Rectangle 5155"/>
              <p:cNvSpPr>
                <a:spLocks noChangeArrowheads="1"/>
              </p:cNvSpPr>
              <p:nvPr/>
            </p:nvSpPr>
            <p:spPr bwMode="auto">
              <a:xfrm>
                <a:off x="2387" y="1582"/>
                <a:ext cx="1" cy="92"/>
              </a:xfrm>
              <a:prstGeom prst="rect">
                <a:avLst/>
              </a:prstGeom>
              <a:solidFill>
                <a:srgbClr val="8B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6" name="Rectangle 5156"/>
              <p:cNvSpPr>
                <a:spLocks noChangeArrowheads="1"/>
              </p:cNvSpPr>
              <p:nvPr/>
            </p:nvSpPr>
            <p:spPr bwMode="auto">
              <a:xfrm>
                <a:off x="2388" y="1582"/>
                <a:ext cx="1" cy="92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7" name="Rectangle 5157"/>
              <p:cNvSpPr>
                <a:spLocks noChangeArrowheads="1"/>
              </p:cNvSpPr>
              <p:nvPr/>
            </p:nvSpPr>
            <p:spPr bwMode="auto">
              <a:xfrm>
                <a:off x="2388" y="1582"/>
                <a:ext cx="1" cy="92"/>
              </a:xfrm>
              <a:prstGeom prst="rect">
                <a:avLst/>
              </a:prstGeom>
              <a:solidFill>
                <a:srgbClr val="876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8" name="Rectangle 5158"/>
              <p:cNvSpPr>
                <a:spLocks noChangeArrowheads="1"/>
              </p:cNvSpPr>
              <p:nvPr/>
            </p:nvSpPr>
            <p:spPr bwMode="auto">
              <a:xfrm>
                <a:off x="2389" y="1582"/>
                <a:ext cx="1" cy="92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79" name="Rectangle 5159"/>
              <p:cNvSpPr>
                <a:spLocks noChangeArrowheads="1"/>
              </p:cNvSpPr>
              <p:nvPr/>
            </p:nvSpPr>
            <p:spPr bwMode="auto">
              <a:xfrm>
                <a:off x="2389" y="1582"/>
                <a:ext cx="1" cy="92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0" name="Rectangle 5160"/>
              <p:cNvSpPr>
                <a:spLocks noChangeArrowheads="1"/>
              </p:cNvSpPr>
              <p:nvPr/>
            </p:nvSpPr>
            <p:spPr bwMode="auto">
              <a:xfrm>
                <a:off x="2390" y="1582"/>
                <a:ext cx="1" cy="92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1" name="Rectangle 5161"/>
              <p:cNvSpPr>
                <a:spLocks noChangeArrowheads="1"/>
              </p:cNvSpPr>
              <p:nvPr/>
            </p:nvSpPr>
            <p:spPr bwMode="auto">
              <a:xfrm>
                <a:off x="2390" y="1582"/>
                <a:ext cx="1" cy="92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2" name="Rectangle 5162"/>
              <p:cNvSpPr>
                <a:spLocks noChangeArrowheads="1"/>
              </p:cNvSpPr>
              <p:nvPr/>
            </p:nvSpPr>
            <p:spPr bwMode="auto">
              <a:xfrm>
                <a:off x="2391" y="1582"/>
                <a:ext cx="1" cy="92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3" name="Rectangle 5163"/>
              <p:cNvSpPr>
                <a:spLocks noChangeArrowheads="1"/>
              </p:cNvSpPr>
              <p:nvPr/>
            </p:nvSpPr>
            <p:spPr bwMode="auto">
              <a:xfrm>
                <a:off x="2391" y="1582"/>
                <a:ext cx="1" cy="92"/>
              </a:xfrm>
              <a:prstGeom prst="rect">
                <a:avLst/>
              </a:prstGeom>
              <a:solidFill>
                <a:srgbClr val="7B4F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4" name="Rectangle 5164"/>
              <p:cNvSpPr>
                <a:spLocks noChangeArrowheads="1"/>
              </p:cNvSpPr>
              <p:nvPr/>
            </p:nvSpPr>
            <p:spPr bwMode="auto">
              <a:xfrm>
                <a:off x="2392" y="1582"/>
                <a:ext cx="1" cy="92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5" name="Rectangle 5165"/>
              <p:cNvSpPr>
                <a:spLocks noChangeArrowheads="1"/>
              </p:cNvSpPr>
              <p:nvPr/>
            </p:nvSpPr>
            <p:spPr bwMode="auto">
              <a:xfrm>
                <a:off x="2392" y="1582"/>
                <a:ext cx="1" cy="92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6" name="Rectangle 5166"/>
              <p:cNvSpPr>
                <a:spLocks noChangeArrowheads="1"/>
              </p:cNvSpPr>
              <p:nvPr/>
            </p:nvSpPr>
            <p:spPr bwMode="auto">
              <a:xfrm>
                <a:off x="2393" y="1582"/>
                <a:ext cx="1" cy="92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7" name="Rectangle 5167"/>
              <p:cNvSpPr>
                <a:spLocks noChangeArrowheads="1"/>
              </p:cNvSpPr>
              <p:nvPr/>
            </p:nvSpPr>
            <p:spPr bwMode="auto">
              <a:xfrm>
                <a:off x="2393" y="1582"/>
                <a:ext cx="1" cy="92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8" name="Rectangle 5168"/>
              <p:cNvSpPr>
                <a:spLocks noChangeArrowheads="1"/>
              </p:cNvSpPr>
              <p:nvPr/>
            </p:nvSpPr>
            <p:spPr bwMode="auto">
              <a:xfrm>
                <a:off x="2394" y="1582"/>
                <a:ext cx="1" cy="92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89" name="Rectangle 5169"/>
              <p:cNvSpPr>
                <a:spLocks noChangeArrowheads="1"/>
              </p:cNvSpPr>
              <p:nvPr/>
            </p:nvSpPr>
            <p:spPr bwMode="auto">
              <a:xfrm>
                <a:off x="2394" y="1582"/>
                <a:ext cx="1" cy="92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0" name="Rectangle 5170"/>
              <p:cNvSpPr>
                <a:spLocks noChangeArrowheads="1"/>
              </p:cNvSpPr>
              <p:nvPr/>
            </p:nvSpPr>
            <p:spPr bwMode="auto">
              <a:xfrm>
                <a:off x="2395" y="1582"/>
                <a:ext cx="1" cy="92"/>
              </a:xfrm>
              <a:prstGeom prst="rect">
                <a:avLst/>
              </a:prstGeom>
              <a:solidFill>
                <a:srgbClr val="70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1" name="Rectangle 5171"/>
              <p:cNvSpPr>
                <a:spLocks noChangeArrowheads="1"/>
              </p:cNvSpPr>
              <p:nvPr/>
            </p:nvSpPr>
            <p:spPr bwMode="auto">
              <a:xfrm>
                <a:off x="2395" y="1582"/>
                <a:ext cx="1" cy="92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2" name="Rectangle 5172"/>
              <p:cNvSpPr>
                <a:spLocks noChangeArrowheads="1"/>
              </p:cNvSpPr>
              <p:nvPr/>
            </p:nvSpPr>
            <p:spPr bwMode="auto">
              <a:xfrm>
                <a:off x="2396" y="1582"/>
                <a:ext cx="1" cy="92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3" name="Rectangle 5173"/>
              <p:cNvSpPr>
                <a:spLocks noChangeArrowheads="1"/>
              </p:cNvSpPr>
              <p:nvPr/>
            </p:nvSpPr>
            <p:spPr bwMode="auto">
              <a:xfrm>
                <a:off x="2396" y="1582"/>
                <a:ext cx="1" cy="92"/>
              </a:xfrm>
              <a:prstGeom prst="rect">
                <a:avLst/>
              </a:prstGeom>
              <a:solidFill>
                <a:srgbClr val="6C2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4" name="Rectangle 5174"/>
              <p:cNvSpPr>
                <a:spLocks noChangeArrowheads="1"/>
              </p:cNvSpPr>
              <p:nvPr/>
            </p:nvSpPr>
            <p:spPr bwMode="auto">
              <a:xfrm>
                <a:off x="2397" y="1582"/>
                <a:ext cx="1" cy="92"/>
              </a:xfrm>
              <a:prstGeom prst="rect">
                <a:avLst/>
              </a:prstGeom>
              <a:solidFill>
                <a:srgbClr val="6A28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5" name="Rectangle 5175"/>
              <p:cNvSpPr>
                <a:spLocks noChangeArrowheads="1"/>
              </p:cNvSpPr>
              <p:nvPr/>
            </p:nvSpPr>
            <p:spPr bwMode="auto">
              <a:xfrm>
                <a:off x="2397" y="1582"/>
                <a:ext cx="1" cy="92"/>
              </a:xfrm>
              <a:prstGeom prst="rect">
                <a:avLst/>
              </a:prstGeom>
              <a:solidFill>
                <a:srgbClr val="692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6" name="Rectangle 5176"/>
              <p:cNvSpPr>
                <a:spLocks noChangeArrowheads="1"/>
              </p:cNvSpPr>
              <p:nvPr/>
            </p:nvSpPr>
            <p:spPr bwMode="auto">
              <a:xfrm>
                <a:off x="2398" y="1582"/>
                <a:ext cx="1" cy="92"/>
              </a:xfrm>
              <a:prstGeom prst="rect">
                <a:avLst/>
              </a:prstGeom>
              <a:solidFill>
                <a:srgbClr val="681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7" name="Rectangle 5177"/>
              <p:cNvSpPr>
                <a:spLocks noChangeArrowheads="1"/>
              </p:cNvSpPr>
              <p:nvPr/>
            </p:nvSpPr>
            <p:spPr bwMode="auto">
              <a:xfrm>
                <a:off x="2398" y="1582"/>
                <a:ext cx="1" cy="92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8" name="Rectangle 5178"/>
              <p:cNvSpPr>
                <a:spLocks noChangeArrowheads="1"/>
              </p:cNvSpPr>
              <p:nvPr/>
            </p:nvSpPr>
            <p:spPr bwMode="auto">
              <a:xfrm>
                <a:off x="2399" y="1582"/>
                <a:ext cx="1" cy="92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499" name="Rectangle 5179"/>
              <p:cNvSpPr>
                <a:spLocks noChangeArrowheads="1"/>
              </p:cNvSpPr>
              <p:nvPr/>
            </p:nvSpPr>
            <p:spPr bwMode="auto">
              <a:xfrm>
                <a:off x="2399" y="1582"/>
                <a:ext cx="1" cy="92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500" name="Rectangle 5180"/>
              <p:cNvSpPr>
                <a:spLocks noChangeArrowheads="1"/>
              </p:cNvSpPr>
              <p:nvPr/>
            </p:nvSpPr>
            <p:spPr bwMode="auto">
              <a:xfrm>
                <a:off x="2306" y="1582"/>
                <a:ext cx="94" cy="92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9756" name="Group 5436"/>
            <p:cNvGrpSpPr>
              <a:grpSpLocks/>
            </p:cNvGrpSpPr>
            <p:nvPr/>
          </p:nvGrpSpPr>
          <p:grpSpPr bwMode="auto">
            <a:xfrm>
              <a:off x="1402" y="1987"/>
              <a:ext cx="516" cy="126"/>
              <a:chOff x="2103" y="1456"/>
              <a:chExt cx="516" cy="126"/>
            </a:xfrm>
          </p:grpSpPr>
          <p:grpSp>
            <p:nvGrpSpPr>
              <p:cNvPr id="829702" name="Group 5382"/>
              <p:cNvGrpSpPr>
                <a:grpSpLocks/>
              </p:cNvGrpSpPr>
              <p:nvPr/>
            </p:nvGrpSpPr>
            <p:grpSpPr bwMode="auto">
              <a:xfrm>
                <a:off x="2103" y="1456"/>
                <a:ext cx="446" cy="126"/>
                <a:chOff x="2103" y="1456"/>
                <a:chExt cx="446" cy="126"/>
              </a:xfrm>
            </p:grpSpPr>
            <p:sp>
              <p:nvSpPr>
                <p:cNvPr id="829502" name="Rectangle 5182"/>
                <p:cNvSpPr>
                  <a:spLocks noChangeArrowheads="1"/>
                </p:cNvSpPr>
                <p:nvPr/>
              </p:nvSpPr>
              <p:spPr bwMode="auto">
                <a:xfrm>
                  <a:off x="2103" y="1456"/>
                  <a:ext cx="1" cy="126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3" name="Rectangle 5183"/>
                <p:cNvSpPr>
                  <a:spLocks noChangeArrowheads="1"/>
                </p:cNvSpPr>
                <p:nvPr/>
              </p:nvSpPr>
              <p:spPr bwMode="auto">
                <a:xfrm>
                  <a:off x="2103" y="1456"/>
                  <a:ext cx="1" cy="126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4" name="Rectangle 5184"/>
                <p:cNvSpPr>
                  <a:spLocks noChangeArrowheads="1"/>
                </p:cNvSpPr>
                <p:nvPr/>
              </p:nvSpPr>
              <p:spPr bwMode="auto">
                <a:xfrm>
                  <a:off x="2104" y="1456"/>
                  <a:ext cx="1" cy="126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5" name="Rectangle 5185"/>
                <p:cNvSpPr>
                  <a:spLocks noChangeArrowheads="1"/>
                </p:cNvSpPr>
                <p:nvPr/>
              </p:nvSpPr>
              <p:spPr bwMode="auto">
                <a:xfrm>
                  <a:off x="2104" y="1456"/>
                  <a:ext cx="1" cy="126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6" name="Rectangle 5186"/>
                <p:cNvSpPr>
                  <a:spLocks noChangeArrowheads="1"/>
                </p:cNvSpPr>
                <p:nvPr/>
              </p:nvSpPr>
              <p:spPr bwMode="auto">
                <a:xfrm>
                  <a:off x="2105" y="1456"/>
                  <a:ext cx="1" cy="126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7" name="Rectangle 5187"/>
                <p:cNvSpPr>
                  <a:spLocks noChangeArrowheads="1"/>
                </p:cNvSpPr>
                <p:nvPr/>
              </p:nvSpPr>
              <p:spPr bwMode="auto">
                <a:xfrm>
                  <a:off x="2105" y="1456"/>
                  <a:ext cx="1" cy="126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8" name="Rectangle 5188"/>
                <p:cNvSpPr>
                  <a:spLocks noChangeArrowheads="1"/>
                </p:cNvSpPr>
                <p:nvPr/>
              </p:nvSpPr>
              <p:spPr bwMode="auto">
                <a:xfrm>
                  <a:off x="2106" y="1456"/>
                  <a:ext cx="1" cy="126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09" name="Rectangle 5189"/>
                <p:cNvSpPr>
                  <a:spLocks noChangeArrowheads="1"/>
                </p:cNvSpPr>
                <p:nvPr/>
              </p:nvSpPr>
              <p:spPr bwMode="auto">
                <a:xfrm>
                  <a:off x="2107" y="1456"/>
                  <a:ext cx="1" cy="126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0" name="Rectangle 5190"/>
                <p:cNvSpPr>
                  <a:spLocks noChangeArrowheads="1"/>
                </p:cNvSpPr>
                <p:nvPr/>
              </p:nvSpPr>
              <p:spPr bwMode="auto">
                <a:xfrm>
                  <a:off x="2107" y="1456"/>
                  <a:ext cx="1" cy="126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1" name="Rectangle 5191"/>
                <p:cNvSpPr>
                  <a:spLocks noChangeArrowheads="1"/>
                </p:cNvSpPr>
                <p:nvPr/>
              </p:nvSpPr>
              <p:spPr bwMode="auto">
                <a:xfrm>
                  <a:off x="2108" y="1456"/>
                  <a:ext cx="2" cy="126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2" name="Rectangle 5192"/>
                <p:cNvSpPr>
                  <a:spLocks noChangeArrowheads="1"/>
                </p:cNvSpPr>
                <p:nvPr/>
              </p:nvSpPr>
              <p:spPr bwMode="auto">
                <a:xfrm>
                  <a:off x="2110" y="1456"/>
                  <a:ext cx="1" cy="126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3" name="Rectangle 5193"/>
                <p:cNvSpPr>
                  <a:spLocks noChangeArrowheads="1"/>
                </p:cNvSpPr>
                <p:nvPr/>
              </p:nvSpPr>
              <p:spPr bwMode="auto">
                <a:xfrm>
                  <a:off x="2111" y="1456"/>
                  <a:ext cx="1" cy="126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4" name="Rectangle 5194"/>
                <p:cNvSpPr>
                  <a:spLocks noChangeArrowheads="1"/>
                </p:cNvSpPr>
                <p:nvPr/>
              </p:nvSpPr>
              <p:spPr bwMode="auto">
                <a:xfrm>
                  <a:off x="2112" y="1456"/>
                  <a:ext cx="1" cy="126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5" name="Rectangle 5195"/>
                <p:cNvSpPr>
                  <a:spLocks noChangeArrowheads="1"/>
                </p:cNvSpPr>
                <p:nvPr/>
              </p:nvSpPr>
              <p:spPr bwMode="auto">
                <a:xfrm>
                  <a:off x="2113" y="1456"/>
                  <a:ext cx="1" cy="126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6" name="Rectangle 5196"/>
                <p:cNvSpPr>
                  <a:spLocks noChangeArrowheads="1"/>
                </p:cNvSpPr>
                <p:nvPr/>
              </p:nvSpPr>
              <p:spPr bwMode="auto">
                <a:xfrm>
                  <a:off x="2114" y="1456"/>
                  <a:ext cx="2" cy="126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7" name="Rectangle 5197"/>
                <p:cNvSpPr>
                  <a:spLocks noChangeArrowheads="1"/>
                </p:cNvSpPr>
                <p:nvPr/>
              </p:nvSpPr>
              <p:spPr bwMode="auto">
                <a:xfrm>
                  <a:off x="2116" y="1456"/>
                  <a:ext cx="1" cy="126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8" name="Rectangle 5198"/>
                <p:cNvSpPr>
                  <a:spLocks noChangeArrowheads="1"/>
                </p:cNvSpPr>
                <p:nvPr/>
              </p:nvSpPr>
              <p:spPr bwMode="auto">
                <a:xfrm>
                  <a:off x="2116" y="1456"/>
                  <a:ext cx="1" cy="126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19" name="Rectangle 5199"/>
                <p:cNvSpPr>
                  <a:spLocks noChangeArrowheads="1"/>
                </p:cNvSpPr>
                <p:nvPr/>
              </p:nvSpPr>
              <p:spPr bwMode="auto">
                <a:xfrm>
                  <a:off x="2117" y="1456"/>
                  <a:ext cx="2" cy="126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0" name="Rectangle 5200"/>
                <p:cNvSpPr>
                  <a:spLocks noChangeArrowheads="1"/>
                </p:cNvSpPr>
                <p:nvPr/>
              </p:nvSpPr>
              <p:spPr bwMode="auto">
                <a:xfrm>
                  <a:off x="2119" y="1456"/>
                  <a:ext cx="1" cy="126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1" name="Rectangle 5201"/>
                <p:cNvSpPr>
                  <a:spLocks noChangeArrowheads="1"/>
                </p:cNvSpPr>
                <p:nvPr/>
              </p:nvSpPr>
              <p:spPr bwMode="auto">
                <a:xfrm>
                  <a:off x="2120" y="1456"/>
                  <a:ext cx="2" cy="126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2" name="Rectangle 5202"/>
                <p:cNvSpPr>
                  <a:spLocks noChangeArrowheads="1"/>
                </p:cNvSpPr>
                <p:nvPr/>
              </p:nvSpPr>
              <p:spPr bwMode="auto">
                <a:xfrm>
                  <a:off x="2122" y="1456"/>
                  <a:ext cx="2" cy="126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3" name="Rectangle 5203"/>
                <p:cNvSpPr>
                  <a:spLocks noChangeArrowheads="1"/>
                </p:cNvSpPr>
                <p:nvPr/>
              </p:nvSpPr>
              <p:spPr bwMode="auto">
                <a:xfrm>
                  <a:off x="2124" y="1456"/>
                  <a:ext cx="1" cy="126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4" name="Rectangle 5204"/>
                <p:cNvSpPr>
                  <a:spLocks noChangeArrowheads="1"/>
                </p:cNvSpPr>
                <p:nvPr/>
              </p:nvSpPr>
              <p:spPr bwMode="auto">
                <a:xfrm>
                  <a:off x="2125" y="1456"/>
                  <a:ext cx="2" cy="126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5" name="Rectangle 5205"/>
                <p:cNvSpPr>
                  <a:spLocks noChangeArrowheads="1"/>
                </p:cNvSpPr>
                <p:nvPr/>
              </p:nvSpPr>
              <p:spPr bwMode="auto">
                <a:xfrm>
                  <a:off x="2127" y="1456"/>
                  <a:ext cx="1" cy="126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6" name="Rectangle 5206"/>
                <p:cNvSpPr>
                  <a:spLocks noChangeArrowheads="1"/>
                </p:cNvSpPr>
                <p:nvPr/>
              </p:nvSpPr>
              <p:spPr bwMode="auto">
                <a:xfrm>
                  <a:off x="2128" y="1456"/>
                  <a:ext cx="2" cy="126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7" name="Rectangle 5207"/>
                <p:cNvSpPr>
                  <a:spLocks noChangeArrowheads="1"/>
                </p:cNvSpPr>
                <p:nvPr/>
              </p:nvSpPr>
              <p:spPr bwMode="auto">
                <a:xfrm>
                  <a:off x="2130" y="1456"/>
                  <a:ext cx="1" cy="126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8" name="Rectangle 5208"/>
                <p:cNvSpPr>
                  <a:spLocks noChangeArrowheads="1"/>
                </p:cNvSpPr>
                <p:nvPr/>
              </p:nvSpPr>
              <p:spPr bwMode="auto">
                <a:xfrm>
                  <a:off x="2131" y="1456"/>
                  <a:ext cx="2" cy="126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29" name="Rectangle 5209"/>
                <p:cNvSpPr>
                  <a:spLocks noChangeArrowheads="1"/>
                </p:cNvSpPr>
                <p:nvPr/>
              </p:nvSpPr>
              <p:spPr bwMode="auto">
                <a:xfrm>
                  <a:off x="2133" y="1456"/>
                  <a:ext cx="1" cy="126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0" name="Rectangle 5210"/>
                <p:cNvSpPr>
                  <a:spLocks noChangeArrowheads="1"/>
                </p:cNvSpPr>
                <p:nvPr/>
              </p:nvSpPr>
              <p:spPr bwMode="auto">
                <a:xfrm>
                  <a:off x="2134" y="1456"/>
                  <a:ext cx="2" cy="126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1" name="Rectangle 5211"/>
                <p:cNvSpPr>
                  <a:spLocks noChangeArrowheads="1"/>
                </p:cNvSpPr>
                <p:nvPr/>
              </p:nvSpPr>
              <p:spPr bwMode="auto">
                <a:xfrm>
                  <a:off x="2136" y="1456"/>
                  <a:ext cx="1" cy="126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2" name="Rectangle 5212"/>
                <p:cNvSpPr>
                  <a:spLocks noChangeArrowheads="1"/>
                </p:cNvSpPr>
                <p:nvPr/>
              </p:nvSpPr>
              <p:spPr bwMode="auto">
                <a:xfrm>
                  <a:off x="2137" y="1456"/>
                  <a:ext cx="2" cy="126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3" name="Rectangle 5213"/>
                <p:cNvSpPr>
                  <a:spLocks noChangeArrowheads="1"/>
                </p:cNvSpPr>
                <p:nvPr/>
              </p:nvSpPr>
              <p:spPr bwMode="auto">
                <a:xfrm>
                  <a:off x="2139" y="1456"/>
                  <a:ext cx="1" cy="126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4" name="Rectangle 5214"/>
                <p:cNvSpPr>
                  <a:spLocks noChangeArrowheads="1"/>
                </p:cNvSpPr>
                <p:nvPr/>
              </p:nvSpPr>
              <p:spPr bwMode="auto">
                <a:xfrm>
                  <a:off x="2140" y="1456"/>
                  <a:ext cx="2" cy="126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5" name="Rectangle 5215"/>
                <p:cNvSpPr>
                  <a:spLocks noChangeArrowheads="1"/>
                </p:cNvSpPr>
                <p:nvPr/>
              </p:nvSpPr>
              <p:spPr bwMode="auto">
                <a:xfrm>
                  <a:off x="2142" y="1456"/>
                  <a:ext cx="2" cy="126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6" name="Rectangle 5216"/>
                <p:cNvSpPr>
                  <a:spLocks noChangeArrowheads="1"/>
                </p:cNvSpPr>
                <p:nvPr/>
              </p:nvSpPr>
              <p:spPr bwMode="auto">
                <a:xfrm>
                  <a:off x="2144" y="1456"/>
                  <a:ext cx="1" cy="126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7" name="Rectangle 5217"/>
                <p:cNvSpPr>
                  <a:spLocks noChangeArrowheads="1"/>
                </p:cNvSpPr>
                <p:nvPr/>
              </p:nvSpPr>
              <p:spPr bwMode="auto">
                <a:xfrm>
                  <a:off x="2145" y="1456"/>
                  <a:ext cx="2" cy="126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8" name="Rectangle 5218"/>
                <p:cNvSpPr>
                  <a:spLocks noChangeArrowheads="1"/>
                </p:cNvSpPr>
                <p:nvPr/>
              </p:nvSpPr>
              <p:spPr bwMode="auto">
                <a:xfrm>
                  <a:off x="2147" y="1456"/>
                  <a:ext cx="1" cy="126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39" name="Rectangle 5219"/>
                <p:cNvSpPr>
                  <a:spLocks noChangeArrowheads="1"/>
                </p:cNvSpPr>
                <p:nvPr/>
              </p:nvSpPr>
              <p:spPr bwMode="auto">
                <a:xfrm>
                  <a:off x="2148" y="1456"/>
                  <a:ext cx="2" cy="126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0" name="Rectangle 5220"/>
                <p:cNvSpPr>
                  <a:spLocks noChangeArrowheads="1"/>
                </p:cNvSpPr>
                <p:nvPr/>
              </p:nvSpPr>
              <p:spPr bwMode="auto">
                <a:xfrm>
                  <a:off x="2150" y="1456"/>
                  <a:ext cx="1" cy="126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1" name="Rectangle 5221"/>
                <p:cNvSpPr>
                  <a:spLocks noChangeArrowheads="1"/>
                </p:cNvSpPr>
                <p:nvPr/>
              </p:nvSpPr>
              <p:spPr bwMode="auto">
                <a:xfrm>
                  <a:off x="2151" y="1456"/>
                  <a:ext cx="1" cy="126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2" name="Rectangle 5222"/>
                <p:cNvSpPr>
                  <a:spLocks noChangeArrowheads="1"/>
                </p:cNvSpPr>
                <p:nvPr/>
              </p:nvSpPr>
              <p:spPr bwMode="auto">
                <a:xfrm>
                  <a:off x="2152" y="1456"/>
                  <a:ext cx="2" cy="126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3" name="Rectangle 5223"/>
                <p:cNvSpPr>
                  <a:spLocks noChangeArrowheads="1"/>
                </p:cNvSpPr>
                <p:nvPr/>
              </p:nvSpPr>
              <p:spPr bwMode="auto">
                <a:xfrm>
                  <a:off x="2154" y="1456"/>
                  <a:ext cx="2" cy="126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4" name="Rectangle 5224"/>
                <p:cNvSpPr>
                  <a:spLocks noChangeArrowheads="1"/>
                </p:cNvSpPr>
                <p:nvPr/>
              </p:nvSpPr>
              <p:spPr bwMode="auto">
                <a:xfrm>
                  <a:off x="2156" y="1456"/>
                  <a:ext cx="1" cy="126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5" name="Rectangle 5225"/>
                <p:cNvSpPr>
                  <a:spLocks noChangeArrowheads="1"/>
                </p:cNvSpPr>
                <p:nvPr/>
              </p:nvSpPr>
              <p:spPr bwMode="auto">
                <a:xfrm>
                  <a:off x="2157" y="1456"/>
                  <a:ext cx="2" cy="126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6" name="Rectangle 5226"/>
                <p:cNvSpPr>
                  <a:spLocks noChangeArrowheads="1"/>
                </p:cNvSpPr>
                <p:nvPr/>
              </p:nvSpPr>
              <p:spPr bwMode="auto">
                <a:xfrm>
                  <a:off x="2159" y="1456"/>
                  <a:ext cx="2" cy="126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7" name="Rectangle 5227"/>
                <p:cNvSpPr>
                  <a:spLocks noChangeArrowheads="1"/>
                </p:cNvSpPr>
                <p:nvPr/>
              </p:nvSpPr>
              <p:spPr bwMode="auto">
                <a:xfrm>
                  <a:off x="2161" y="1456"/>
                  <a:ext cx="1" cy="126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8" name="Rectangle 5228"/>
                <p:cNvSpPr>
                  <a:spLocks noChangeArrowheads="1"/>
                </p:cNvSpPr>
                <p:nvPr/>
              </p:nvSpPr>
              <p:spPr bwMode="auto">
                <a:xfrm>
                  <a:off x="2162" y="1456"/>
                  <a:ext cx="1" cy="126"/>
                </a:xfrm>
                <a:prstGeom prst="rect">
                  <a:avLst/>
                </a:prstGeom>
                <a:solidFill>
                  <a:srgbClr val="84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49" name="Rectangle 5229"/>
                <p:cNvSpPr>
                  <a:spLocks noChangeArrowheads="1"/>
                </p:cNvSpPr>
                <p:nvPr/>
              </p:nvSpPr>
              <p:spPr bwMode="auto">
                <a:xfrm>
                  <a:off x="2163" y="1456"/>
                  <a:ext cx="2" cy="126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0" name="Rectangle 5230"/>
                <p:cNvSpPr>
                  <a:spLocks noChangeArrowheads="1"/>
                </p:cNvSpPr>
                <p:nvPr/>
              </p:nvSpPr>
              <p:spPr bwMode="auto">
                <a:xfrm>
                  <a:off x="2165" y="1456"/>
                  <a:ext cx="1" cy="126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1" name="Rectangle 5231"/>
                <p:cNvSpPr>
                  <a:spLocks noChangeArrowheads="1"/>
                </p:cNvSpPr>
                <p:nvPr/>
              </p:nvSpPr>
              <p:spPr bwMode="auto">
                <a:xfrm>
                  <a:off x="2166" y="1456"/>
                  <a:ext cx="2" cy="126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2" name="Rectangle 5232"/>
                <p:cNvSpPr>
                  <a:spLocks noChangeArrowheads="1"/>
                </p:cNvSpPr>
                <p:nvPr/>
              </p:nvSpPr>
              <p:spPr bwMode="auto">
                <a:xfrm>
                  <a:off x="2168" y="1456"/>
                  <a:ext cx="1" cy="126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3" name="Rectangle 5233"/>
                <p:cNvSpPr>
                  <a:spLocks noChangeArrowheads="1"/>
                </p:cNvSpPr>
                <p:nvPr/>
              </p:nvSpPr>
              <p:spPr bwMode="auto">
                <a:xfrm>
                  <a:off x="2169" y="1456"/>
                  <a:ext cx="2" cy="126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4" name="Rectangle 5234"/>
                <p:cNvSpPr>
                  <a:spLocks noChangeArrowheads="1"/>
                </p:cNvSpPr>
                <p:nvPr/>
              </p:nvSpPr>
              <p:spPr bwMode="auto">
                <a:xfrm>
                  <a:off x="2171" y="1456"/>
                  <a:ext cx="1" cy="126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5" name="Rectangle 5235"/>
                <p:cNvSpPr>
                  <a:spLocks noChangeArrowheads="1"/>
                </p:cNvSpPr>
                <p:nvPr/>
              </p:nvSpPr>
              <p:spPr bwMode="auto">
                <a:xfrm>
                  <a:off x="2172" y="1456"/>
                  <a:ext cx="2" cy="126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6" name="Rectangle 5236"/>
                <p:cNvSpPr>
                  <a:spLocks noChangeArrowheads="1"/>
                </p:cNvSpPr>
                <p:nvPr/>
              </p:nvSpPr>
              <p:spPr bwMode="auto">
                <a:xfrm>
                  <a:off x="2174" y="1456"/>
                  <a:ext cx="1" cy="126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7" name="Rectangle 5237"/>
                <p:cNvSpPr>
                  <a:spLocks noChangeArrowheads="1"/>
                </p:cNvSpPr>
                <p:nvPr/>
              </p:nvSpPr>
              <p:spPr bwMode="auto">
                <a:xfrm>
                  <a:off x="2175" y="1456"/>
                  <a:ext cx="2" cy="126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8" name="Rectangle 5238"/>
                <p:cNvSpPr>
                  <a:spLocks noChangeArrowheads="1"/>
                </p:cNvSpPr>
                <p:nvPr/>
              </p:nvSpPr>
              <p:spPr bwMode="auto">
                <a:xfrm>
                  <a:off x="2177" y="1456"/>
                  <a:ext cx="2" cy="126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59" name="Rectangle 5239"/>
                <p:cNvSpPr>
                  <a:spLocks noChangeArrowheads="1"/>
                </p:cNvSpPr>
                <p:nvPr/>
              </p:nvSpPr>
              <p:spPr bwMode="auto">
                <a:xfrm>
                  <a:off x="2179" y="1456"/>
                  <a:ext cx="1" cy="126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0" name="Rectangle 5240"/>
                <p:cNvSpPr>
                  <a:spLocks noChangeArrowheads="1"/>
                </p:cNvSpPr>
                <p:nvPr/>
              </p:nvSpPr>
              <p:spPr bwMode="auto">
                <a:xfrm>
                  <a:off x="2180" y="1456"/>
                  <a:ext cx="1" cy="126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1" name="Rectangle 5241"/>
                <p:cNvSpPr>
                  <a:spLocks noChangeArrowheads="1"/>
                </p:cNvSpPr>
                <p:nvPr/>
              </p:nvSpPr>
              <p:spPr bwMode="auto">
                <a:xfrm>
                  <a:off x="2181" y="1456"/>
                  <a:ext cx="2" cy="126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2" name="Rectangle 5242"/>
                <p:cNvSpPr>
                  <a:spLocks noChangeArrowheads="1"/>
                </p:cNvSpPr>
                <p:nvPr/>
              </p:nvSpPr>
              <p:spPr bwMode="auto">
                <a:xfrm>
                  <a:off x="2183" y="1456"/>
                  <a:ext cx="1" cy="126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3" name="Rectangle 5243"/>
                <p:cNvSpPr>
                  <a:spLocks noChangeArrowheads="1"/>
                </p:cNvSpPr>
                <p:nvPr/>
              </p:nvSpPr>
              <p:spPr bwMode="auto">
                <a:xfrm>
                  <a:off x="2184" y="1456"/>
                  <a:ext cx="2" cy="126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4" name="Rectangle 5244"/>
                <p:cNvSpPr>
                  <a:spLocks noChangeArrowheads="1"/>
                </p:cNvSpPr>
                <p:nvPr/>
              </p:nvSpPr>
              <p:spPr bwMode="auto">
                <a:xfrm>
                  <a:off x="2186" y="1456"/>
                  <a:ext cx="1" cy="126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5" name="Rectangle 5245"/>
                <p:cNvSpPr>
                  <a:spLocks noChangeArrowheads="1"/>
                </p:cNvSpPr>
                <p:nvPr/>
              </p:nvSpPr>
              <p:spPr bwMode="auto">
                <a:xfrm>
                  <a:off x="2187" y="1456"/>
                  <a:ext cx="2" cy="126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6" name="Rectangle 5246"/>
                <p:cNvSpPr>
                  <a:spLocks noChangeArrowheads="1"/>
                </p:cNvSpPr>
                <p:nvPr/>
              </p:nvSpPr>
              <p:spPr bwMode="auto">
                <a:xfrm>
                  <a:off x="2189" y="1456"/>
                  <a:ext cx="2" cy="126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7" name="Rectangle 5247"/>
                <p:cNvSpPr>
                  <a:spLocks noChangeArrowheads="1"/>
                </p:cNvSpPr>
                <p:nvPr/>
              </p:nvSpPr>
              <p:spPr bwMode="auto">
                <a:xfrm>
                  <a:off x="2191" y="1456"/>
                  <a:ext cx="1" cy="126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8" name="Rectangle 5248"/>
                <p:cNvSpPr>
                  <a:spLocks noChangeArrowheads="1"/>
                </p:cNvSpPr>
                <p:nvPr/>
              </p:nvSpPr>
              <p:spPr bwMode="auto">
                <a:xfrm>
                  <a:off x="2192" y="1456"/>
                  <a:ext cx="1" cy="126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69" name="Rectangle 5249"/>
                <p:cNvSpPr>
                  <a:spLocks noChangeArrowheads="1"/>
                </p:cNvSpPr>
                <p:nvPr/>
              </p:nvSpPr>
              <p:spPr bwMode="auto">
                <a:xfrm>
                  <a:off x="2193" y="1456"/>
                  <a:ext cx="2" cy="126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0" name="Rectangle 5250"/>
                <p:cNvSpPr>
                  <a:spLocks noChangeArrowheads="1"/>
                </p:cNvSpPr>
                <p:nvPr/>
              </p:nvSpPr>
              <p:spPr bwMode="auto">
                <a:xfrm>
                  <a:off x="2195" y="1456"/>
                  <a:ext cx="2" cy="126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1" name="Rectangle 5251"/>
                <p:cNvSpPr>
                  <a:spLocks noChangeArrowheads="1"/>
                </p:cNvSpPr>
                <p:nvPr/>
              </p:nvSpPr>
              <p:spPr bwMode="auto">
                <a:xfrm>
                  <a:off x="2197" y="1456"/>
                  <a:ext cx="1" cy="126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2" name="Rectangle 5252"/>
                <p:cNvSpPr>
                  <a:spLocks noChangeArrowheads="1"/>
                </p:cNvSpPr>
                <p:nvPr/>
              </p:nvSpPr>
              <p:spPr bwMode="auto">
                <a:xfrm>
                  <a:off x="2198" y="1456"/>
                  <a:ext cx="2" cy="126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3" name="Rectangle 5253"/>
                <p:cNvSpPr>
                  <a:spLocks noChangeArrowheads="1"/>
                </p:cNvSpPr>
                <p:nvPr/>
              </p:nvSpPr>
              <p:spPr bwMode="auto">
                <a:xfrm>
                  <a:off x="2200" y="1456"/>
                  <a:ext cx="2" cy="126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4" name="Rectangle 5254"/>
                <p:cNvSpPr>
                  <a:spLocks noChangeArrowheads="1"/>
                </p:cNvSpPr>
                <p:nvPr/>
              </p:nvSpPr>
              <p:spPr bwMode="auto">
                <a:xfrm>
                  <a:off x="2202" y="1456"/>
                  <a:ext cx="2" cy="126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5" name="Rectangle 5255"/>
                <p:cNvSpPr>
                  <a:spLocks noChangeArrowheads="1"/>
                </p:cNvSpPr>
                <p:nvPr/>
              </p:nvSpPr>
              <p:spPr bwMode="auto">
                <a:xfrm>
                  <a:off x="2204" y="1456"/>
                  <a:ext cx="1" cy="126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6" name="Rectangle 5256"/>
                <p:cNvSpPr>
                  <a:spLocks noChangeArrowheads="1"/>
                </p:cNvSpPr>
                <p:nvPr/>
              </p:nvSpPr>
              <p:spPr bwMode="auto">
                <a:xfrm>
                  <a:off x="2205" y="1456"/>
                  <a:ext cx="1" cy="126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7" name="Rectangle 5257"/>
                <p:cNvSpPr>
                  <a:spLocks noChangeArrowheads="1"/>
                </p:cNvSpPr>
                <p:nvPr/>
              </p:nvSpPr>
              <p:spPr bwMode="auto">
                <a:xfrm>
                  <a:off x="2206" y="1456"/>
                  <a:ext cx="1" cy="126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8" name="Rectangle 5258"/>
                <p:cNvSpPr>
                  <a:spLocks noChangeArrowheads="1"/>
                </p:cNvSpPr>
                <p:nvPr/>
              </p:nvSpPr>
              <p:spPr bwMode="auto">
                <a:xfrm>
                  <a:off x="2207" y="1456"/>
                  <a:ext cx="2" cy="126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79" name="Rectangle 5259"/>
                <p:cNvSpPr>
                  <a:spLocks noChangeArrowheads="1"/>
                </p:cNvSpPr>
                <p:nvPr/>
              </p:nvSpPr>
              <p:spPr bwMode="auto">
                <a:xfrm>
                  <a:off x="2209" y="1456"/>
                  <a:ext cx="2" cy="126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0" name="Rectangle 5260"/>
                <p:cNvSpPr>
                  <a:spLocks noChangeArrowheads="1"/>
                </p:cNvSpPr>
                <p:nvPr/>
              </p:nvSpPr>
              <p:spPr bwMode="auto">
                <a:xfrm>
                  <a:off x="2211" y="1456"/>
                  <a:ext cx="1" cy="126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1" name="Rectangle 5261"/>
                <p:cNvSpPr>
                  <a:spLocks noChangeArrowheads="1"/>
                </p:cNvSpPr>
                <p:nvPr/>
              </p:nvSpPr>
              <p:spPr bwMode="auto">
                <a:xfrm>
                  <a:off x="2212" y="1456"/>
                  <a:ext cx="2" cy="126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2" name="Rectangle 5262"/>
                <p:cNvSpPr>
                  <a:spLocks noChangeArrowheads="1"/>
                </p:cNvSpPr>
                <p:nvPr/>
              </p:nvSpPr>
              <p:spPr bwMode="auto">
                <a:xfrm>
                  <a:off x="2214" y="1456"/>
                  <a:ext cx="2" cy="126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3" name="Rectangle 5263"/>
                <p:cNvSpPr>
                  <a:spLocks noChangeArrowheads="1"/>
                </p:cNvSpPr>
                <p:nvPr/>
              </p:nvSpPr>
              <p:spPr bwMode="auto">
                <a:xfrm>
                  <a:off x="2216" y="1456"/>
                  <a:ext cx="2" cy="126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4" name="Rectangle 5264"/>
                <p:cNvSpPr>
                  <a:spLocks noChangeArrowheads="1"/>
                </p:cNvSpPr>
                <p:nvPr/>
              </p:nvSpPr>
              <p:spPr bwMode="auto">
                <a:xfrm>
                  <a:off x="2218" y="1456"/>
                  <a:ext cx="2" cy="126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5" name="Rectangle 5265"/>
                <p:cNvSpPr>
                  <a:spLocks noChangeArrowheads="1"/>
                </p:cNvSpPr>
                <p:nvPr/>
              </p:nvSpPr>
              <p:spPr bwMode="auto">
                <a:xfrm>
                  <a:off x="2220" y="1456"/>
                  <a:ext cx="1" cy="126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6" name="Rectangle 5266"/>
                <p:cNvSpPr>
                  <a:spLocks noChangeArrowheads="1"/>
                </p:cNvSpPr>
                <p:nvPr/>
              </p:nvSpPr>
              <p:spPr bwMode="auto">
                <a:xfrm>
                  <a:off x="2221" y="1456"/>
                  <a:ext cx="2" cy="126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7" name="Rectangle 5267"/>
                <p:cNvSpPr>
                  <a:spLocks noChangeArrowheads="1"/>
                </p:cNvSpPr>
                <p:nvPr/>
              </p:nvSpPr>
              <p:spPr bwMode="auto">
                <a:xfrm>
                  <a:off x="2223" y="1456"/>
                  <a:ext cx="1" cy="126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8" name="Rectangle 5268"/>
                <p:cNvSpPr>
                  <a:spLocks noChangeArrowheads="1"/>
                </p:cNvSpPr>
                <p:nvPr/>
              </p:nvSpPr>
              <p:spPr bwMode="auto">
                <a:xfrm>
                  <a:off x="2224" y="1456"/>
                  <a:ext cx="2" cy="126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89" name="Rectangle 5269"/>
                <p:cNvSpPr>
                  <a:spLocks noChangeArrowheads="1"/>
                </p:cNvSpPr>
                <p:nvPr/>
              </p:nvSpPr>
              <p:spPr bwMode="auto">
                <a:xfrm>
                  <a:off x="2226" y="1456"/>
                  <a:ext cx="2" cy="126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0" name="Rectangle 5270"/>
                <p:cNvSpPr>
                  <a:spLocks noChangeArrowheads="1"/>
                </p:cNvSpPr>
                <p:nvPr/>
              </p:nvSpPr>
              <p:spPr bwMode="auto">
                <a:xfrm>
                  <a:off x="2228" y="1456"/>
                  <a:ext cx="2" cy="126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1" name="Rectangle 5271"/>
                <p:cNvSpPr>
                  <a:spLocks noChangeArrowheads="1"/>
                </p:cNvSpPr>
                <p:nvPr/>
              </p:nvSpPr>
              <p:spPr bwMode="auto">
                <a:xfrm>
                  <a:off x="2230" y="1456"/>
                  <a:ext cx="2" cy="126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2" name="Rectangle 5272"/>
                <p:cNvSpPr>
                  <a:spLocks noChangeArrowheads="1"/>
                </p:cNvSpPr>
                <p:nvPr/>
              </p:nvSpPr>
              <p:spPr bwMode="auto">
                <a:xfrm>
                  <a:off x="2232" y="1456"/>
                  <a:ext cx="2" cy="126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3" name="Rectangle 5273"/>
                <p:cNvSpPr>
                  <a:spLocks noChangeArrowheads="1"/>
                </p:cNvSpPr>
                <p:nvPr/>
              </p:nvSpPr>
              <p:spPr bwMode="auto">
                <a:xfrm>
                  <a:off x="2234" y="1456"/>
                  <a:ext cx="2" cy="126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4" name="Rectangle 5274"/>
                <p:cNvSpPr>
                  <a:spLocks noChangeArrowheads="1"/>
                </p:cNvSpPr>
                <p:nvPr/>
              </p:nvSpPr>
              <p:spPr bwMode="auto">
                <a:xfrm>
                  <a:off x="2236" y="1456"/>
                  <a:ext cx="1" cy="126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5" name="Rectangle 5275"/>
                <p:cNvSpPr>
                  <a:spLocks noChangeArrowheads="1"/>
                </p:cNvSpPr>
                <p:nvPr/>
              </p:nvSpPr>
              <p:spPr bwMode="auto">
                <a:xfrm>
                  <a:off x="2237" y="1456"/>
                  <a:ext cx="2" cy="126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6" name="Rectangle 5276"/>
                <p:cNvSpPr>
                  <a:spLocks noChangeArrowheads="1"/>
                </p:cNvSpPr>
                <p:nvPr/>
              </p:nvSpPr>
              <p:spPr bwMode="auto">
                <a:xfrm>
                  <a:off x="2239" y="1456"/>
                  <a:ext cx="1" cy="126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7" name="Rectangle 5277"/>
                <p:cNvSpPr>
                  <a:spLocks noChangeArrowheads="1"/>
                </p:cNvSpPr>
                <p:nvPr/>
              </p:nvSpPr>
              <p:spPr bwMode="auto">
                <a:xfrm>
                  <a:off x="2240" y="1456"/>
                  <a:ext cx="2" cy="126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8" name="Rectangle 5278"/>
                <p:cNvSpPr>
                  <a:spLocks noChangeArrowheads="1"/>
                </p:cNvSpPr>
                <p:nvPr/>
              </p:nvSpPr>
              <p:spPr bwMode="auto">
                <a:xfrm>
                  <a:off x="2242" y="1456"/>
                  <a:ext cx="3" cy="126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599" name="Rectangle 5279"/>
                <p:cNvSpPr>
                  <a:spLocks noChangeArrowheads="1"/>
                </p:cNvSpPr>
                <p:nvPr/>
              </p:nvSpPr>
              <p:spPr bwMode="auto">
                <a:xfrm>
                  <a:off x="2245" y="1456"/>
                  <a:ext cx="2" cy="126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0" name="Rectangle 5280"/>
                <p:cNvSpPr>
                  <a:spLocks noChangeArrowheads="1"/>
                </p:cNvSpPr>
                <p:nvPr/>
              </p:nvSpPr>
              <p:spPr bwMode="auto">
                <a:xfrm>
                  <a:off x="2247" y="1456"/>
                  <a:ext cx="2" cy="126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1" name="Rectangle 5281"/>
                <p:cNvSpPr>
                  <a:spLocks noChangeArrowheads="1"/>
                </p:cNvSpPr>
                <p:nvPr/>
              </p:nvSpPr>
              <p:spPr bwMode="auto">
                <a:xfrm>
                  <a:off x="2249" y="1456"/>
                  <a:ext cx="2" cy="126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2" name="Rectangle 5282"/>
                <p:cNvSpPr>
                  <a:spLocks noChangeArrowheads="1"/>
                </p:cNvSpPr>
                <p:nvPr/>
              </p:nvSpPr>
              <p:spPr bwMode="auto">
                <a:xfrm>
                  <a:off x="2251" y="1456"/>
                  <a:ext cx="2" cy="126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3" name="Rectangle 5283"/>
                <p:cNvSpPr>
                  <a:spLocks noChangeArrowheads="1"/>
                </p:cNvSpPr>
                <p:nvPr/>
              </p:nvSpPr>
              <p:spPr bwMode="auto">
                <a:xfrm>
                  <a:off x="2253" y="1456"/>
                  <a:ext cx="2" cy="126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4" name="Rectangle 5284"/>
                <p:cNvSpPr>
                  <a:spLocks noChangeArrowheads="1"/>
                </p:cNvSpPr>
                <p:nvPr/>
              </p:nvSpPr>
              <p:spPr bwMode="auto">
                <a:xfrm>
                  <a:off x="2255" y="1456"/>
                  <a:ext cx="2" cy="126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5" name="Rectangle 5285"/>
                <p:cNvSpPr>
                  <a:spLocks noChangeArrowheads="1"/>
                </p:cNvSpPr>
                <p:nvPr/>
              </p:nvSpPr>
              <p:spPr bwMode="auto">
                <a:xfrm>
                  <a:off x="2257" y="1456"/>
                  <a:ext cx="2" cy="126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6" name="Rectangle 5286"/>
                <p:cNvSpPr>
                  <a:spLocks noChangeArrowheads="1"/>
                </p:cNvSpPr>
                <p:nvPr/>
              </p:nvSpPr>
              <p:spPr bwMode="auto">
                <a:xfrm>
                  <a:off x="2259" y="1456"/>
                  <a:ext cx="2" cy="126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7" name="Rectangle 5287"/>
                <p:cNvSpPr>
                  <a:spLocks noChangeArrowheads="1"/>
                </p:cNvSpPr>
                <p:nvPr/>
              </p:nvSpPr>
              <p:spPr bwMode="auto">
                <a:xfrm>
                  <a:off x="2261" y="1456"/>
                  <a:ext cx="3" cy="126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8" name="Rectangle 5288"/>
                <p:cNvSpPr>
                  <a:spLocks noChangeArrowheads="1"/>
                </p:cNvSpPr>
                <p:nvPr/>
              </p:nvSpPr>
              <p:spPr bwMode="auto">
                <a:xfrm>
                  <a:off x="2264" y="1456"/>
                  <a:ext cx="3" cy="126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09" name="Rectangle 5289"/>
                <p:cNvSpPr>
                  <a:spLocks noChangeArrowheads="1"/>
                </p:cNvSpPr>
                <p:nvPr/>
              </p:nvSpPr>
              <p:spPr bwMode="auto">
                <a:xfrm>
                  <a:off x="2267" y="1456"/>
                  <a:ext cx="2" cy="126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0" name="Rectangle 5290"/>
                <p:cNvSpPr>
                  <a:spLocks noChangeArrowheads="1"/>
                </p:cNvSpPr>
                <p:nvPr/>
              </p:nvSpPr>
              <p:spPr bwMode="auto">
                <a:xfrm>
                  <a:off x="2269" y="1456"/>
                  <a:ext cx="2" cy="126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1" name="Rectangle 5291"/>
                <p:cNvSpPr>
                  <a:spLocks noChangeArrowheads="1"/>
                </p:cNvSpPr>
                <p:nvPr/>
              </p:nvSpPr>
              <p:spPr bwMode="auto">
                <a:xfrm>
                  <a:off x="2271" y="1456"/>
                  <a:ext cx="2" cy="126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2" name="Rectangle 5292"/>
                <p:cNvSpPr>
                  <a:spLocks noChangeArrowheads="1"/>
                </p:cNvSpPr>
                <p:nvPr/>
              </p:nvSpPr>
              <p:spPr bwMode="auto">
                <a:xfrm>
                  <a:off x="2273" y="1456"/>
                  <a:ext cx="3" cy="126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3" name="Rectangle 5293"/>
                <p:cNvSpPr>
                  <a:spLocks noChangeArrowheads="1"/>
                </p:cNvSpPr>
                <p:nvPr/>
              </p:nvSpPr>
              <p:spPr bwMode="auto">
                <a:xfrm>
                  <a:off x="2276" y="1456"/>
                  <a:ext cx="3" cy="126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4" name="Rectangle 5294"/>
                <p:cNvSpPr>
                  <a:spLocks noChangeArrowheads="1"/>
                </p:cNvSpPr>
                <p:nvPr/>
              </p:nvSpPr>
              <p:spPr bwMode="auto">
                <a:xfrm>
                  <a:off x="2279" y="1456"/>
                  <a:ext cx="2" cy="126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5" name="Rectangle 5295"/>
                <p:cNvSpPr>
                  <a:spLocks noChangeArrowheads="1"/>
                </p:cNvSpPr>
                <p:nvPr/>
              </p:nvSpPr>
              <p:spPr bwMode="auto">
                <a:xfrm>
                  <a:off x="2281" y="1456"/>
                  <a:ext cx="3" cy="126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6" name="Rectangle 5296"/>
                <p:cNvSpPr>
                  <a:spLocks noChangeArrowheads="1"/>
                </p:cNvSpPr>
                <p:nvPr/>
              </p:nvSpPr>
              <p:spPr bwMode="auto">
                <a:xfrm>
                  <a:off x="2284" y="1456"/>
                  <a:ext cx="3" cy="126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7" name="Rectangle 5297"/>
                <p:cNvSpPr>
                  <a:spLocks noChangeArrowheads="1"/>
                </p:cNvSpPr>
                <p:nvPr/>
              </p:nvSpPr>
              <p:spPr bwMode="auto">
                <a:xfrm>
                  <a:off x="2287" y="1456"/>
                  <a:ext cx="3" cy="126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8" name="Rectangle 5298"/>
                <p:cNvSpPr>
                  <a:spLocks noChangeArrowheads="1"/>
                </p:cNvSpPr>
                <p:nvPr/>
              </p:nvSpPr>
              <p:spPr bwMode="auto">
                <a:xfrm>
                  <a:off x="2290" y="1456"/>
                  <a:ext cx="4" cy="126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19" name="Rectangle 5299"/>
                <p:cNvSpPr>
                  <a:spLocks noChangeArrowheads="1"/>
                </p:cNvSpPr>
                <p:nvPr/>
              </p:nvSpPr>
              <p:spPr bwMode="auto">
                <a:xfrm>
                  <a:off x="2294" y="1456"/>
                  <a:ext cx="3" cy="126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0" name="Rectangle 5300"/>
                <p:cNvSpPr>
                  <a:spLocks noChangeArrowheads="1"/>
                </p:cNvSpPr>
                <p:nvPr/>
              </p:nvSpPr>
              <p:spPr bwMode="auto">
                <a:xfrm>
                  <a:off x="2297" y="1456"/>
                  <a:ext cx="5" cy="126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1" name="Rectangle 5301"/>
                <p:cNvSpPr>
                  <a:spLocks noChangeArrowheads="1"/>
                </p:cNvSpPr>
                <p:nvPr/>
              </p:nvSpPr>
              <p:spPr bwMode="auto">
                <a:xfrm>
                  <a:off x="2302" y="1456"/>
                  <a:ext cx="6" cy="126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2" name="Rectangle 5302"/>
                <p:cNvSpPr>
                  <a:spLocks noChangeArrowheads="1"/>
                </p:cNvSpPr>
                <p:nvPr/>
              </p:nvSpPr>
              <p:spPr bwMode="auto">
                <a:xfrm>
                  <a:off x="2308" y="1456"/>
                  <a:ext cx="3" cy="126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3" name="Rectangle 5303"/>
                <p:cNvSpPr>
                  <a:spLocks noChangeArrowheads="1"/>
                </p:cNvSpPr>
                <p:nvPr/>
              </p:nvSpPr>
              <p:spPr bwMode="auto">
                <a:xfrm>
                  <a:off x="2311" y="1456"/>
                  <a:ext cx="7" cy="126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4" name="Rectangle 5304"/>
                <p:cNvSpPr>
                  <a:spLocks noChangeArrowheads="1"/>
                </p:cNvSpPr>
                <p:nvPr/>
              </p:nvSpPr>
              <p:spPr bwMode="auto">
                <a:xfrm>
                  <a:off x="2318" y="1456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5" name="Rectangle 5305"/>
                <p:cNvSpPr>
                  <a:spLocks noChangeArrowheads="1"/>
                </p:cNvSpPr>
                <p:nvPr/>
              </p:nvSpPr>
              <p:spPr bwMode="auto">
                <a:xfrm>
                  <a:off x="2324" y="1456"/>
                  <a:ext cx="6" cy="126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6" name="Rectangle 5306"/>
                <p:cNvSpPr>
                  <a:spLocks noChangeArrowheads="1"/>
                </p:cNvSpPr>
                <p:nvPr/>
              </p:nvSpPr>
              <p:spPr bwMode="auto">
                <a:xfrm>
                  <a:off x="2330" y="1456"/>
                  <a:ext cx="8" cy="126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7" name="Rectangle 5307"/>
                <p:cNvSpPr>
                  <a:spLocks noChangeArrowheads="1"/>
                </p:cNvSpPr>
                <p:nvPr/>
              </p:nvSpPr>
              <p:spPr bwMode="auto">
                <a:xfrm>
                  <a:off x="2338" y="1456"/>
                  <a:ext cx="10" cy="126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8" name="Rectangle 5308"/>
                <p:cNvSpPr>
                  <a:spLocks noChangeArrowheads="1"/>
                </p:cNvSpPr>
                <p:nvPr/>
              </p:nvSpPr>
              <p:spPr bwMode="auto">
                <a:xfrm>
                  <a:off x="2348" y="1456"/>
                  <a:ext cx="30" cy="126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29" name="Rectangle 5309"/>
                <p:cNvSpPr>
                  <a:spLocks noChangeArrowheads="1"/>
                </p:cNvSpPr>
                <p:nvPr/>
              </p:nvSpPr>
              <p:spPr bwMode="auto">
                <a:xfrm>
                  <a:off x="2378" y="1456"/>
                  <a:ext cx="10" cy="126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0" name="Rectangle 5310"/>
                <p:cNvSpPr>
                  <a:spLocks noChangeArrowheads="1"/>
                </p:cNvSpPr>
                <p:nvPr/>
              </p:nvSpPr>
              <p:spPr bwMode="auto">
                <a:xfrm>
                  <a:off x="2388" y="1456"/>
                  <a:ext cx="6" cy="126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1" name="Rectangle 5311"/>
                <p:cNvSpPr>
                  <a:spLocks noChangeArrowheads="1"/>
                </p:cNvSpPr>
                <p:nvPr/>
              </p:nvSpPr>
              <p:spPr bwMode="auto">
                <a:xfrm>
                  <a:off x="2394" y="1456"/>
                  <a:ext cx="6" cy="126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2" name="Rectangle 5312"/>
                <p:cNvSpPr>
                  <a:spLocks noChangeArrowheads="1"/>
                </p:cNvSpPr>
                <p:nvPr/>
              </p:nvSpPr>
              <p:spPr bwMode="auto">
                <a:xfrm>
                  <a:off x="2400" y="1456"/>
                  <a:ext cx="6" cy="126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3" name="Rectangle 5313"/>
                <p:cNvSpPr>
                  <a:spLocks noChangeArrowheads="1"/>
                </p:cNvSpPr>
                <p:nvPr/>
              </p:nvSpPr>
              <p:spPr bwMode="auto">
                <a:xfrm>
                  <a:off x="2406" y="1456"/>
                  <a:ext cx="4" cy="126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4" name="Rectangle 5314"/>
                <p:cNvSpPr>
                  <a:spLocks noChangeArrowheads="1"/>
                </p:cNvSpPr>
                <p:nvPr/>
              </p:nvSpPr>
              <p:spPr bwMode="auto">
                <a:xfrm>
                  <a:off x="2410" y="1456"/>
                  <a:ext cx="5" cy="126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5" name="Rectangle 5315"/>
                <p:cNvSpPr>
                  <a:spLocks noChangeArrowheads="1"/>
                </p:cNvSpPr>
                <p:nvPr/>
              </p:nvSpPr>
              <p:spPr bwMode="auto">
                <a:xfrm>
                  <a:off x="2415" y="1456"/>
                  <a:ext cx="5" cy="126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6" name="Rectangle 5316"/>
                <p:cNvSpPr>
                  <a:spLocks noChangeArrowheads="1"/>
                </p:cNvSpPr>
                <p:nvPr/>
              </p:nvSpPr>
              <p:spPr bwMode="auto">
                <a:xfrm>
                  <a:off x="2420" y="1456"/>
                  <a:ext cx="4" cy="126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7" name="Rectangle 5317"/>
                <p:cNvSpPr>
                  <a:spLocks noChangeArrowheads="1"/>
                </p:cNvSpPr>
                <p:nvPr/>
              </p:nvSpPr>
              <p:spPr bwMode="auto">
                <a:xfrm>
                  <a:off x="2424" y="1456"/>
                  <a:ext cx="5" cy="126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8" name="Rectangle 5318"/>
                <p:cNvSpPr>
                  <a:spLocks noChangeArrowheads="1"/>
                </p:cNvSpPr>
                <p:nvPr/>
              </p:nvSpPr>
              <p:spPr bwMode="auto">
                <a:xfrm>
                  <a:off x="2429" y="1456"/>
                  <a:ext cx="4" cy="126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39" name="Rectangle 5319"/>
                <p:cNvSpPr>
                  <a:spLocks noChangeArrowheads="1"/>
                </p:cNvSpPr>
                <p:nvPr/>
              </p:nvSpPr>
              <p:spPr bwMode="auto">
                <a:xfrm>
                  <a:off x="2433" y="1456"/>
                  <a:ext cx="2" cy="126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0" name="Rectangle 5320"/>
                <p:cNvSpPr>
                  <a:spLocks noChangeArrowheads="1"/>
                </p:cNvSpPr>
                <p:nvPr/>
              </p:nvSpPr>
              <p:spPr bwMode="auto">
                <a:xfrm>
                  <a:off x="2435" y="1456"/>
                  <a:ext cx="3" cy="126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1" name="Rectangle 5321"/>
                <p:cNvSpPr>
                  <a:spLocks noChangeArrowheads="1"/>
                </p:cNvSpPr>
                <p:nvPr/>
              </p:nvSpPr>
              <p:spPr bwMode="auto">
                <a:xfrm>
                  <a:off x="2438" y="1456"/>
                  <a:ext cx="2" cy="126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2" name="Rectangle 5322"/>
                <p:cNvSpPr>
                  <a:spLocks noChangeArrowheads="1"/>
                </p:cNvSpPr>
                <p:nvPr/>
              </p:nvSpPr>
              <p:spPr bwMode="auto">
                <a:xfrm>
                  <a:off x="2440" y="1456"/>
                  <a:ext cx="3" cy="126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3" name="Rectangle 5323"/>
                <p:cNvSpPr>
                  <a:spLocks noChangeArrowheads="1"/>
                </p:cNvSpPr>
                <p:nvPr/>
              </p:nvSpPr>
              <p:spPr bwMode="auto">
                <a:xfrm>
                  <a:off x="2443" y="1456"/>
                  <a:ext cx="4" cy="126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4" name="Rectangle 5324"/>
                <p:cNvSpPr>
                  <a:spLocks noChangeArrowheads="1"/>
                </p:cNvSpPr>
                <p:nvPr/>
              </p:nvSpPr>
              <p:spPr bwMode="auto">
                <a:xfrm>
                  <a:off x="2447" y="1456"/>
                  <a:ext cx="2" cy="126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5" name="Rectangle 5325"/>
                <p:cNvSpPr>
                  <a:spLocks noChangeArrowheads="1"/>
                </p:cNvSpPr>
                <p:nvPr/>
              </p:nvSpPr>
              <p:spPr bwMode="auto">
                <a:xfrm>
                  <a:off x="2449" y="1456"/>
                  <a:ext cx="2" cy="126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6" name="Rectangle 5326"/>
                <p:cNvSpPr>
                  <a:spLocks noChangeArrowheads="1"/>
                </p:cNvSpPr>
                <p:nvPr/>
              </p:nvSpPr>
              <p:spPr bwMode="auto">
                <a:xfrm>
                  <a:off x="2451" y="1456"/>
                  <a:ext cx="2" cy="126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7" name="Rectangle 5327"/>
                <p:cNvSpPr>
                  <a:spLocks noChangeArrowheads="1"/>
                </p:cNvSpPr>
                <p:nvPr/>
              </p:nvSpPr>
              <p:spPr bwMode="auto">
                <a:xfrm>
                  <a:off x="2453" y="1456"/>
                  <a:ext cx="2" cy="126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8" name="Rectangle 5328"/>
                <p:cNvSpPr>
                  <a:spLocks noChangeArrowheads="1"/>
                </p:cNvSpPr>
                <p:nvPr/>
              </p:nvSpPr>
              <p:spPr bwMode="auto">
                <a:xfrm>
                  <a:off x="2455" y="1456"/>
                  <a:ext cx="3" cy="126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49" name="Rectangle 5329"/>
                <p:cNvSpPr>
                  <a:spLocks noChangeArrowheads="1"/>
                </p:cNvSpPr>
                <p:nvPr/>
              </p:nvSpPr>
              <p:spPr bwMode="auto">
                <a:xfrm>
                  <a:off x="2458" y="1456"/>
                  <a:ext cx="3" cy="126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0" name="Rectangle 5330"/>
                <p:cNvSpPr>
                  <a:spLocks noChangeArrowheads="1"/>
                </p:cNvSpPr>
                <p:nvPr/>
              </p:nvSpPr>
              <p:spPr bwMode="auto">
                <a:xfrm>
                  <a:off x="2461" y="1456"/>
                  <a:ext cx="2" cy="126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1" name="Rectangle 5331"/>
                <p:cNvSpPr>
                  <a:spLocks noChangeArrowheads="1"/>
                </p:cNvSpPr>
                <p:nvPr/>
              </p:nvSpPr>
              <p:spPr bwMode="auto">
                <a:xfrm>
                  <a:off x="2463" y="1456"/>
                  <a:ext cx="2" cy="126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2" name="Rectangle 5332"/>
                <p:cNvSpPr>
                  <a:spLocks noChangeArrowheads="1"/>
                </p:cNvSpPr>
                <p:nvPr/>
              </p:nvSpPr>
              <p:spPr bwMode="auto">
                <a:xfrm>
                  <a:off x="2465" y="1456"/>
                  <a:ext cx="2" cy="126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3" name="Rectangle 5333"/>
                <p:cNvSpPr>
                  <a:spLocks noChangeArrowheads="1"/>
                </p:cNvSpPr>
                <p:nvPr/>
              </p:nvSpPr>
              <p:spPr bwMode="auto">
                <a:xfrm>
                  <a:off x="2467" y="1456"/>
                  <a:ext cx="2" cy="126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4" name="Rectangle 5334"/>
                <p:cNvSpPr>
                  <a:spLocks noChangeArrowheads="1"/>
                </p:cNvSpPr>
                <p:nvPr/>
              </p:nvSpPr>
              <p:spPr bwMode="auto">
                <a:xfrm>
                  <a:off x="2469" y="1456"/>
                  <a:ext cx="2" cy="126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5" name="Rectangle 5335"/>
                <p:cNvSpPr>
                  <a:spLocks noChangeArrowheads="1"/>
                </p:cNvSpPr>
                <p:nvPr/>
              </p:nvSpPr>
              <p:spPr bwMode="auto">
                <a:xfrm>
                  <a:off x="2471" y="1456"/>
                  <a:ext cx="2" cy="126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6" name="Rectangle 5336"/>
                <p:cNvSpPr>
                  <a:spLocks noChangeArrowheads="1"/>
                </p:cNvSpPr>
                <p:nvPr/>
              </p:nvSpPr>
              <p:spPr bwMode="auto">
                <a:xfrm>
                  <a:off x="2473" y="1456"/>
                  <a:ext cx="2" cy="126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7" name="Rectangle 5337"/>
                <p:cNvSpPr>
                  <a:spLocks noChangeArrowheads="1"/>
                </p:cNvSpPr>
                <p:nvPr/>
              </p:nvSpPr>
              <p:spPr bwMode="auto">
                <a:xfrm>
                  <a:off x="2475" y="1456"/>
                  <a:ext cx="2" cy="126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8" name="Rectangle 5338"/>
                <p:cNvSpPr>
                  <a:spLocks noChangeArrowheads="1"/>
                </p:cNvSpPr>
                <p:nvPr/>
              </p:nvSpPr>
              <p:spPr bwMode="auto">
                <a:xfrm>
                  <a:off x="2477" y="1456"/>
                  <a:ext cx="2" cy="126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59" name="Rectangle 5339"/>
                <p:cNvSpPr>
                  <a:spLocks noChangeArrowheads="1"/>
                </p:cNvSpPr>
                <p:nvPr/>
              </p:nvSpPr>
              <p:spPr bwMode="auto">
                <a:xfrm>
                  <a:off x="2479" y="1456"/>
                  <a:ext cx="2" cy="126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0" name="Rectangle 5340"/>
                <p:cNvSpPr>
                  <a:spLocks noChangeArrowheads="1"/>
                </p:cNvSpPr>
                <p:nvPr/>
              </p:nvSpPr>
              <p:spPr bwMode="auto">
                <a:xfrm>
                  <a:off x="2481" y="1456"/>
                  <a:ext cx="2" cy="126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1" name="Rectangle 5341"/>
                <p:cNvSpPr>
                  <a:spLocks noChangeArrowheads="1"/>
                </p:cNvSpPr>
                <p:nvPr/>
              </p:nvSpPr>
              <p:spPr bwMode="auto">
                <a:xfrm>
                  <a:off x="2483" y="1456"/>
                  <a:ext cx="2" cy="126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2" name="Rectangle 5342"/>
                <p:cNvSpPr>
                  <a:spLocks noChangeArrowheads="1"/>
                </p:cNvSpPr>
                <p:nvPr/>
              </p:nvSpPr>
              <p:spPr bwMode="auto">
                <a:xfrm>
                  <a:off x="2485" y="1456"/>
                  <a:ext cx="2" cy="126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3" name="Rectangle 5343"/>
                <p:cNvSpPr>
                  <a:spLocks noChangeArrowheads="1"/>
                </p:cNvSpPr>
                <p:nvPr/>
              </p:nvSpPr>
              <p:spPr bwMode="auto">
                <a:xfrm>
                  <a:off x="2487" y="1456"/>
                  <a:ext cx="2" cy="126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4" name="Rectangle 5344"/>
                <p:cNvSpPr>
                  <a:spLocks noChangeArrowheads="1"/>
                </p:cNvSpPr>
                <p:nvPr/>
              </p:nvSpPr>
              <p:spPr bwMode="auto">
                <a:xfrm>
                  <a:off x="2489" y="1456"/>
                  <a:ext cx="1" cy="126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5" name="Rectangle 5345"/>
                <p:cNvSpPr>
                  <a:spLocks noChangeArrowheads="1"/>
                </p:cNvSpPr>
                <p:nvPr/>
              </p:nvSpPr>
              <p:spPr bwMode="auto">
                <a:xfrm>
                  <a:off x="2490" y="1456"/>
                  <a:ext cx="2" cy="126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6" name="Rectangle 5346"/>
                <p:cNvSpPr>
                  <a:spLocks noChangeArrowheads="1"/>
                </p:cNvSpPr>
                <p:nvPr/>
              </p:nvSpPr>
              <p:spPr bwMode="auto">
                <a:xfrm>
                  <a:off x="2492" y="1456"/>
                  <a:ext cx="2" cy="126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7" name="Rectangle 5347"/>
                <p:cNvSpPr>
                  <a:spLocks noChangeArrowheads="1"/>
                </p:cNvSpPr>
                <p:nvPr/>
              </p:nvSpPr>
              <p:spPr bwMode="auto">
                <a:xfrm>
                  <a:off x="2494" y="1456"/>
                  <a:ext cx="2" cy="126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8" name="Rectangle 5348"/>
                <p:cNvSpPr>
                  <a:spLocks noChangeArrowheads="1"/>
                </p:cNvSpPr>
                <p:nvPr/>
              </p:nvSpPr>
              <p:spPr bwMode="auto">
                <a:xfrm>
                  <a:off x="2496" y="1456"/>
                  <a:ext cx="1" cy="126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69" name="Rectangle 5349"/>
                <p:cNvSpPr>
                  <a:spLocks noChangeArrowheads="1"/>
                </p:cNvSpPr>
                <p:nvPr/>
              </p:nvSpPr>
              <p:spPr bwMode="auto">
                <a:xfrm>
                  <a:off x="2497" y="1456"/>
                  <a:ext cx="3" cy="126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0" name="Rectangle 5350"/>
                <p:cNvSpPr>
                  <a:spLocks noChangeArrowheads="1"/>
                </p:cNvSpPr>
                <p:nvPr/>
              </p:nvSpPr>
              <p:spPr bwMode="auto">
                <a:xfrm>
                  <a:off x="2500" y="1456"/>
                  <a:ext cx="1" cy="126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1" name="Rectangle 5351"/>
                <p:cNvSpPr>
                  <a:spLocks noChangeArrowheads="1"/>
                </p:cNvSpPr>
                <p:nvPr/>
              </p:nvSpPr>
              <p:spPr bwMode="auto">
                <a:xfrm>
                  <a:off x="2501" y="1456"/>
                  <a:ext cx="2" cy="126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2" name="Rectangle 5352"/>
                <p:cNvSpPr>
                  <a:spLocks noChangeArrowheads="1"/>
                </p:cNvSpPr>
                <p:nvPr/>
              </p:nvSpPr>
              <p:spPr bwMode="auto">
                <a:xfrm>
                  <a:off x="2503" y="1456"/>
                  <a:ext cx="2" cy="126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3" name="Rectangle 5353"/>
                <p:cNvSpPr>
                  <a:spLocks noChangeArrowheads="1"/>
                </p:cNvSpPr>
                <p:nvPr/>
              </p:nvSpPr>
              <p:spPr bwMode="auto">
                <a:xfrm>
                  <a:off x="2505" y="1456"/>
                  <a:ext cx="2" cy="126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4" name="Rectangle 5354"/>
                <p:cNvSpPr>
                  <a:spLocks noChangeArrowheads="1"/>
                </p:cNvSpPr>
                <p:nvPr/>
              </p:nvSpPr>
              <p:spPr bwMode="auto">
                <a:xfrm>
                  <a:off x="2507" y="1456"/>
                  <a:ext cx="1" cy="126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5" name="Rectangle 5355"/>
                <p:cNvSpPr>
                  <a:spLocks noChangeArrowheads="1"/>
                </p:cNvSpPr>
                <p:nvPr/>
              </p:nvSpPr>
              <p:spPr bwMode="auto">
                <a:xfrm>
                  <a:off x="2508" y="1456"/>
                  <a:ext cx="1" cy="126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6" name="Rectangle 5356"/>
                <p:cNvSpPr>
                  <a:spLocks noChangeArrowheads="1"/>
                </p:cNvSpPr>
                <p:nvPr/>
              </p:nvSpPr>
              <p:spPr bwMode="auto">
                <a:xfrm>
                  <a:off x="2509" y="1456"/>
                  <a:ext cx="2" cy="126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7" name="Rectangle 5357"/>
                <p:cNvSpPr>
                  <a:spLocks noChangeArrowheads="1"/>
                </p:cNvSpPr>
                <p:nvPr/>
              </p:nvSpPr>
              <p:spPr bwMode="auto">
                <a:xfrm>
                  <a:off x="2511" y="1456"/>
                  <a:ext cx="2" cy="126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8" name="Rectangle 5358"/>
                <p:cNvSpPr>
                  <a:spLocks noChangeArrowheads="1"/>
                </p:cNvSpPr>
                <p:nvPr/>
              </p:nvSpPr>
              <p:spPr bwMode="auto">
                <a:xfrm>
                  <a:off x="2513" y="1456"/>
                  <a:ext cx="1" cy="126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79" name="Rectangle 5359"/>
                <p:cNvSpPr>
                  <a:spLocks noChangeArrowheads="1"/>
                </p:cNvSpPr>
                <p:nvPr/>
              </p:nvSpPr>
              <p:spPr bwMode="auto">
                <a:xfrm>
                  <a:off x="2514" y="1456"/>
                  <a:ext cx="2" cy="126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0" name="Rectangle 5360"/>
                <p:cNvSpPr>
                  <a:spLocks noChangeArrowheads="1"/>
                </p:cNvSpPr>
                <p:nvPr/>
              </p:nvSpPr>
              <p:spPr bwMode="auto">
                <a:xfrm>
                  <a:off x="2516" y="1456"/>
                  <a:ext cx="1" cy="126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1" name="Rectangle 5361"/>
                <p:cNvSpPr>
                  <a:spLocks noChangeArrowheads="1"/>
                </p:cNvSpPr>
                <p:nvPr/>
              </p:nvSpPr>
              <p:spPr bwMode="auto">
                <a:xfrm>
                  <a:off x="2517" y="1456"/>
                  <a:ext cx="2" cy="126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2" name="Rectangle 5362"/>
                <p:cNvSpPr>
                  <a:spLocks noChangeArrowheads="1"/>
                </p:cNvSpPr>
                <p:nvPr/>
              </p:nvSpPr>
              <p:spPr bwMode="auto">
                <a:xfrm>
                  <a:off x="2519" y="1456"/>
                  <a:ext cx="2" cy="126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3" name="Rectangle 5363"/>
                <p:cNvSpPr>
                  <a:spLocks noChangeArrowheads="1"/>
                </p:cNvSpPr>
                <p:nvPr/>
              </p:nvSpPr>
              <p:spPr bwMode="auto">
                <a:xfrm>
                  <a:off x="2521" y="1456"/>
                  <a:ext cx="1" cy="126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4" name="Rectangle 5364"/>
                <p:cNvSpPr>
                  <a:spLocks noChangeArrowheads="1"/>
                </p:cNvSpPr>
                <p:nvPr/>
              </p:nvSpPr>
              <p:spPr bwMode="auto">
                <a:xfrm>
                  <a:off x="2522" y="1456"/>
                  <a:ext cx="2" cy="126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5" name="Rectangle 5365"/>
                <p:cNvSpPr>
                  <a:spLocks noChangeArrowheads="1"/>
                </p:cNvSpPr>
                <p:nvPr/>
              </p:nvSpPr>
              <p:spPr bwMode="auto">
                <a:xfrm>
                  <a:off x="2524" y="1456"/>
                  <a:ext cx="1" cy="126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6" name="Rectangle 5366"/>
                <p:cNvSpPr>
                  <a:spLocks noChangeArrowheads="1"/>
                </p:cNvSpPr>
                <p:nvPr/>
              </p:nvSpPr>
              <p:spPr bwMode="auto">
                <a:xfrm>
                  <a:off x="2525" y="1456"/>
                  <a:ext cx="2" cy="126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7" name="Rectangle 5367"/>
                <p:cNvSpPr>
                  <a:spLocks noChangeArrowheads="1"/>
                </p:cNvSpPr>
                <p:nvPr/>
              </p:nvSpPr>
              <p:spPr bwMode="auto">
                <a:xfrm>
                  <a:off x="2527" y="1456"/>
                  <a:ext cx="1" cy="126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8" name="Rectangle 5368"/>
                <p:cNvSpPr>
                  <a:spLocks noChangeArrowheads="1"/>
                </p:cNvSpPr>
                <p:nvPr/>
              </p:nvSpPr>
              <p:spPr bwMode="auto">
                <a:xfrm>
                  <a:off x="2528" y="1456"/>
                  <a:ext cx="2" cy="126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89" name="Rectangle 5369"/>
                <p:cNvSpPr>
                  <a:spLocks noChangeArrowheads="1"/>
                </p:cNvSpPr>
                <p:nvPr/>
              </p:nvSpPr>
              <p:spPr bwMode="auto">
                <a:xfrm>
                  <a:off x="2530" y="1456"/>
                  <a:ext cx="1" cy="126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0" name="Rectangle 5370"/>
                <p:cNvSpPr>
                  <a:spLocks noChangeArrowheads="1"/>
                </p:cNvSpPr>
                <p:nvPr/>
              </p:nvSpPr>
              <p:spPr bwMode="auto">
                <a:xfrm>
                  <a:off x="2531" y="1456"/>
                  <a:ext cx="2" cy="126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1" name="Rectangle 5371"/>
                <p:cNvSpPr>
                  <a:spLocks noChangeArrowheads="1"/>
                </p:cNvSpPr>
                <p:nvPr/>
              </p:nvSpPr>
              <p:spPr bwMode="auto">
                <a:xfrm>
                  <a:off x="2533" y="1456"/>
                  <a:ext cx="2" cy="126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2" name="Rectangle 5372"/>
                <p:cNvSpPr>
                  <a:spLocks noChangeArrowheads="1"/>
                </p:cNvSpPr>
                <p:nvPr/>
              </p:nvSpPr>
              <p:spPr bwMode="auto">
                <a:xfrm>
                  <a:off x="2535" y="1456"/>
                  <a:ext cx="1" cy="126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3" name="Rectangle 5373"/>
                <p:cNvSpPr>
                  <a:spLocks noChangeArrowheads="1"/>
                </p:cNvSpPr>
                <p:nvPr/>
              </p:nvSpPr>
              <p:spPr bwMode="auto">
                <a:xfrm>
                  <a:off x="2536" y="1456"/>
                  <a:ext cx="2" cy="126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4" name="Rectangle 5374"/>
                <p:cNvSpPr>
                  <a:spLocks noChangeArrowheads="1"/>
                </p:cNvSpPr>
                <p:nvPr/>
              </p:nvSpPr>
              <p:spPr bwMode="auto">
                <a:xfrm>
                  <a:off x="2538" y="1456"/>
                  <a:ext cx="1" cy="126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5" name="Rectangle 5375"/>
                <p:cNvSpPr>
                  <a:spLocks noChangeArrowheads="1"/>
                </p:cNvSpPr>
                <p:nvPr/>
              </p:nvSpPr>
              <p:spPr bwMode="auto">
                <a:xfrm>
                  <a:off x="2539" y="1456"/>
                  <a:ext cx="2" cy="126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6" name="Rectangle 5376"/>
                <p:cNvSpPr>
                  <a:spLocks noChangeArrowheads="1"/>
                </p:cNvSpPr>
                <p:nvPr/>
              </p:nvSpPr>
              <p:spPr bwMode="auto">
                <a:xfrm>
                  <a:off x="2541" y="1456"/>
                  <a:ext cx="1" cy="126"/>
                </a:xfrm>
                <a:prstGeom prst="rect">
                  <a:avLst/>
                </a:prstGeom>
                <a:solidFill>
                  <a:srgbClr val="96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7" name="Rectangle 5377"/>
                <p:cNvSpPr>
                  <a:spLocks noChangeArrowheads="1"/>
                </p:cNvSpPr>
                <p:nvPr/>
              </p:nvSpPr>
              <p:spPr bwMode="auto">
                <a:xfrm>
                  <a:off x="2542" y="1456"/>
                  <a:ext cx="1" cy="126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8" name="Rectangle 5378"/>
                <p:cNvSpPr>
                  <a:spLocks noChangeArrowheads="1"/>
                </p:cNvSpPr>
                <p:nvPr/>
              </p:nvSpPr>
              <p:spPr bwMode="auto">
                <a:xfrm>
                  <a:off x="2543" y="1456"/>
                  <a:ext cx="2" cy="126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699" name="Rectangle 5379"/>
                <p:cNvSpPr>
                  <a:spLocks noChangeArrowheads="1"/>
                </p:cNvSpPr>
                <p:nvPr/>
              </p:nvSpPr>
              <p:spPr bwMode="auto">
                <a:xfrm>
                  <a:off x="2545" y="1456"/>
                  <a:ext cx="2" cy="126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700" name="Rectangle 5380"/>
                <p:cNvSpPr>
                  <a:spLocks noChangeArrowheads="1"/>
                </p:cNvSpPr>
                <p:nvPr/>
              </p:nvSpPr>
              <p:spPr bwMode="auto">
                <a:xfrm>
                  <a:off x="2547" y="1456"/>
                  <a:ext cx="1" cy="126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9701" name="Rectangle 5381"/>
                <p:cNvSpPr>
                  <a:spLocks noChangeArrowheads="1"/>
                </p:cNvSpPr>
                <p:nvPr/>
              </p:nvSpPr>
              <p:spPr bwMode="auto">
                <a:xfrm>
                  <a:off x="2548" y="1456"/>
                  <a:ext cx="1" cy="126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29703" name="Rectangle 5383"/>
              <p:cNvSpPr>
                <a:spLocks noChangeArrowheads="1"/>
              </p:cNvSpPr>
              <p:nvPr/>
            </p:nvSpPr>
            <p:spPr bwMode="auto">
              <a:xfrm>
                <a:off x="2549" y="1456"/>
                <a:ext cx="2" cy="126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04" name="Rectangle 5384"/>
              <p:cNvSpPr>
                <a:spLocks noChangeArrowheads="1"/>
              </p:cNvSpPr>
              <p:nvPr/>
            </p:nvSpPr>
            <p:spPr bwMode="auto">
              <a:xfrm>
                <a:off x="2551" y="1456"/>
                <a:ext cx="2" cy="126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05" name="Rectangle 5385"/>
              <p:cNvSpPr>
                <a:spLocks noChangeArrowheads="1"/>
              </p:cNvSpPr>
              <p:nvPr/>
            </p:nvSpPr>
            <p:spPr bwMode="auto">
              <a:xfrm>
                <a:off x="2553" y="1456"/>
                <a:ext cx="1" cy="126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06" name="Rectangle 5386"/>
              <p:cNvSpPr>
                <a:spLocks noChangeArrowheads="1"/>
              </p:cNvSpPr>
              <p:nvPr/>
            </p:nvSpPr>
            <p:spPr bwMode="auto">
              <a:xfrm>
                <a:off x="2554" y="1456"/>
                <a:ext cx="2" cy="126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07" name="Rectangle 5387"/>
              <p:cNvSpPr>
                <a:spLocks noChangeArrowheads="1"/>
              </p:cNvSpPr>
              <p:nvPr/>
            </p:nvSpPr>
            <p:spPr bwMode="auto">
              <a:xfrm>
                <a:off x="2556" y="1456"/>
                <a:ext cx="2" cy="126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08" name="Rectangle 5388"/>
              <p:cNvSpPr>
                <a:spLocks noChangeArrowheads="1"/>
              </p:cNvSpPr>
              <p:nvPr/>
            </p:nvSpPr>
            <p:spPr bwMode="auto">
              <a:xfrm>
                <a:off x="2558" y="1456"/>
                <a:ext cx="1" cy="126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09" name="Rectangle 5389"/>
              <p:cNvSpPr>
                <a:spLocks noChangeArrowheads="1"/>
              </p:cNvSpPr>
              <p:nvPr/>
            </p:nvSpPr>
            <p:spPr bwMode="auto">
              <a:xfrm>
                <a:off x="2559" y="1456"/>
                <a:ext cx="1" cy="126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0" name="Rectangle 5390"/>
              <p:cNvSpPr>
                <a:spLocks noChangeArrowheads="1"/>
              </p:cNvSpPr>
              <p:nvPr/>
            </p:nvSpPr>
            <p:spPr bwMode="auto">
              <a:xfrm>
                <a:off x="2560" y="1456"/>
                <a:ext cx="1" cy="126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1" name="Rectangle 5391"/>
              <p:cNvSpPr>
                <a:spLocks noChangeArrowheads="1"/>
              </p:cNvSpPr>
              <p:nvPr/>
            </p:nvSpPr>
            <p:spPr bwMode="auto">
              <a:xfrm>
                <a:off x="2561" y="1456"/>
                <a:ext cx="2" cy="126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2" name="Rectangle 5392"/>
              <p:cNvSpPr>
                <a:spLocks noChangeArrowheads="1"/>
              </p:cNvSpPr>
              <p:nvPr/>
            </p:nvSpPr>
            <p:spPr bwMode="auto">
              <a:xfrm>
                <a:off x="2563" y="1456"/>
                <a:ext cx="2" cy="126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3" name="Rectangle 5393"/>
              <p:cNvSpPr>
                <a:spLocks noChangeArrowheads="1"/>
              </p:cNvSpPr>
              <p:nvPr/>
            </p:nvSpPr>
            <p:spPr bwMode="auto">
              <a:xfrm>
                <a:off x="2565" y="1456"/>
                <a:ext cx="1" cy="126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4" name="Rectangle 5394"/>
              <p:cNvSpPr>
                <a:spLocks noChangeArrowheads="1"/>
              </p:cNvSpPr>
              <p:nvPr/>
            </p:nvSpPr>
            <p:spPr bwMode="auto">
              <a:xfrm>
                <a:off x="2566" y="1456"/>
                <a:ext cx="2" cy="126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5" name="Rectangle 5395"/>
              <p:cNvSpPr>
                <a:spLocks noChangeArrowheads="1"/>
              </p:cNvSpPr>
              <p:nvPr/>
            </p:nvSpPr>
            <p:spPr bwMode="auto">
              <a:xfrm>
                <a:off x="2568" y="1456"/>
                <a:ext cx="2" cy="126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6" name="Rectangle 5396"/>
              <p:cNvSpPr>
                <a:spLocks noChangeArrowheads="1"/>
              </p:cNvSpPr>
              <p:nvPr/>
            </p:nvSpPr>
            <p:spPr bwMode="auto">
              <a:xfrm>
                <a:off x="2570" y="1456"/>
                <a:ext cx="1" cy="126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7" name="Rectangle 5397"/>
              <p:cNvSpPr>
                <a:spLocks noChangeArrowheads="1"/>
              </p:cNvSpPr>
              <p:nvPr/>
            </p:nvSpPr>
            <p:spPr bwMode="auto">
              <a:xfrm>
                <a:off x="2571" y="1456"/>
                <a:ext cx="1" cy="126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8" name="Rectangle 5398"/>
              <p:cNvSpPr>
                <a:spLocks noChangeArrowheads="1"/>
              </p:cNvSpPr>
              <p:nvPr/>
            </p:nvSpPr>
            <p:spPr bwMode="auto">
              <a:xfrm>
                <a:off x="2572" y="1456"/>
                <a:ext cx="2" cy="126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19" name="Rectangle 5399"/>
              <p:cNvSpPr>
                <a:spLocks noChangeArrowheads="1"/>
              </p:cNvSpPr>
              <p:nvPr/>
            </p:nvSpPr>
            <p:spPr bwMode="auto">
              <a:xfrm>
                <a:off x="2574" y="1456"/>
                <a:ext cx="2" cy="126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0" name="Rectangle 5400"/>
              <p:cNvSpPr>
                <a:spLocks noChangeArrowheads="1"/>
              </p:cNvSpPr>
              <p:nvPr/>
            </p:nvSpPr>
            <p:spPr bwMode="auto">
              <a:xfrm>
                <a:off x="2576" y="1456"/>
                <a:ext cx="1" cy="126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1" name="Rectangle 5401"/>
              <p:cNvSpPr>
                <a:spLocks noChangeArrowheads="1"/>
              </p:cNvSpPr>
              <p:nvPr/>
            </p:nvSpPr>
            <p:spPr bwMode="auto">
              <a:xfrm>
                <a:off x="2577" y="1456"/>
                <a:ext cx="1" cy="126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2" name="Rectangle 5402"/>
              <p:cNvSpPr>
                <a:spLocks noChangeArrowheads="1"/>
              </p:cNvSpPr>
              <p:nvPr/>
            </p:nvSpPr>
            <p:spPr bwMode="auto">
              <a:xfrm>
                <a:off x="2578" y="1456"/>
                <a:ext cx="2" cy="126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3" name="Rectangle 5403"/>
              <p:cNvSpPr>
                <a:spLocks noChangeArrowheads="1"/>
              </p:cNvSpPr>
              <p:nvPr/>
            </p:nvSpPr>
            <p:spPr bwMode="auto">
              <a:xfrm>
                <a:off x="2580" y="1456"/>
                <a:ext cx="1" cy="126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4" name="Rectangle 5404"/>
              <p:cNvSpPr>
                <a:spLocks noChangeArrowheads="1"/>
              </p:cNvSpPr>
              <p:nvPr/>
            </p:nvSpPr>
            <p:spPr bwMode="auto">
              <a:xfrm>
                <a:off x="2581" y="1456"/>
                <a:ext cx="2" cy="126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5" name="Rectangle 5405"/>
              <p:cNvSpPr>
                <a:spLocks noChangeArrowheads="1"/>
              </p:cNvSpPr>
              <p:nvPr/>
            </p:nvSpPr>
            <p:spPr bwMode="auto">
              <a:xfrm>
                <a:off x="2583" y="1456"/>
                <a:ext cx="2" cy="126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6" name="Rectangle 5406"/>
              <p:cNvSpPr>
                <a:spLocks noChangeArrowheads="1"/>
              </p:cNvSpPr>
              <p:nvPr/>
            </p:nvSpPr>
            <p:spPr bwMode="auto">
              <a:xfrm>
                <a:off x="2585" y="1456"/>
                <a:ext cx="1" cy="126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7" name="Rectangle 5407"/>
              <p:cNvSpPr>
                <a:spLocks noChangeArrowheads="1"/>
              </p:cNvSpPr>
              <p:nvPr/>
            </p:nvSpPr>
            <p:spPr bwMode="auto">
              <a:xfrm>
                <a:off x="2586" y="1456"/>
                <a:ext cx="2" cy="126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8" name="Rectangle 5408"/>
              <p:cNvSpPr>
                <a:spLocks noChangeArrowheads="1"/>
              </p:cNvSpPr>
              <p:nvPr/>
            </p:nvSpPr>
            <p:spPr bwMode="auto">
              <a:xfrm>
                <a:off x="2588" y="1456"/>
                <a:ext cx="1" cy="126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9" name="Rectangle 5409"/>
              <p:cNvSpPr>
                <a:spLocks noChangeArrowheads="1"/>
              </p:cNvSpPr>
              <p:nvPr/>
            </p:nvSpPr>
            <p:spPr bwMode="auto">
              <a:xfrm>
                <a:off x="2589" y="1456"/>
                <a:ext cx="2" cy="126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0" name="Rectangle 5410"/>
              <p:cNvSpPr>
                <a:spLocks noChangeArrowheads="1"/>
              </p:cNvSpPr>
              <p:nvPr/>
            </p:nvSpPr>
            <p:spPr bwMode="auto">
              <a:xfrm>
                <a:off x="2591" y="1456"/>
                <a:ext cx="1" cy="126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1" name="Rectangle 5411"/>
              <p:cNvSpPr>
                <a:spLocks noChangeArrowheads="1"/>
              </p:cNvSpPr>
              <p:nvPr/>
            </p:nvSpPr>
            <p:spPr bwMode="auto">
              <a:xfrm>
                <a:off x="2592" y="1456"/>
                <a:ext cx="2" cy="126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2" name="Rectangle 5412"/>
              <p:cNvSpPr>
                <a:spLocks noChangeArrowheads="1"/>
              </p:cNvSpPr>
              <p:nvPr/>
            </p:nvSpPr>
            <p:spPr bwMode="auto">
              <a:xfrm>
                <a:off x="2594" y="1456"/>
                <a:ext cx="1" cy="126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3" name="Rectangle 5413"/>
              <p:cNvSpPr>
                <a:spLocks noChangeArrowheads="1"/>
              </p:cNvSpPr>
              <p:nvPr/>
            </p:nvSpPr>
            <p:spPr bwMode="auto">
              <a:xfrm>
                <a:off x="2595" y="1456"/>
                <a:ext cx="2" cy="126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4" name="Rectangle 5414"/>
              <p:cNvSpPr>
                <a:spLocks noChangeArrowheads="1"/>
              </p:cNvSpPr>
              <p:nvPr/>
            </p:nvSpPr>
            <p:spPr bwMode="auto">
              <a:xfrm>
                <a:off x="2597" y="1456"/>
                <a:ext cx="1" cy="126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5" name="Rectangle 5415"/>
              <p:cNvSpPr>
                <a:spLocks noChangeArrowheads="1"/>
              </p:cNvSpPr>
              <p:nvPr/>
            </p:nvSpPr>
            <p:spPr bwMode="auto">
              <a:xfrm>
                <a:off x="2598" y="1456"/>
                <a:ext cx="2" cy="126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6" name="Rectangle 5416"/>
              <p:cNvSpPr>
                <a:spLocks noChangeArrowheads="1"/>
              </p:cNvSpPr>
              <p:nvPr/>
            </p:nvSpPr>
            <p:spPr bwMode="auto">
              <a:xfrm>
                <a:off x="2600" y="1456"/>
                <a:ext cx="2" cy="126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7" name="Rectangle 5417"/>
              <p:cNvSpPr>
                <a:spLocks noChangeArrowheads="1"/>
              </p:cNvSpPr>
              <p:nvPr/>
            </p:nvSpPr>
            <p:spPr bwMode="auto">
              <a:xfrm>
                <a:off x="2602" y="1456"/>
                <a:ext cx="1" cy="126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8" name="Rectangle 5418"/>
              <p:cNvSpPr>
                <a:spLocks noChangeArrowheads="1"/>
              </p:cNvSpPr>
              <p:nvPr/>
            </p:nvSpPr>
            <p:spPr bwMode="auto">
              <a:xfrm>
                <a:off x="2603" y="1456"/>
                <a:ext cx="1" cy="126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9" name="Rectangle 5419"/>
              <p:cNvSpPr>
                <a:spLocks noChangeArrowheads="1"/>
              </p:cNvSpPr>
              <p:nvPr/>
            </p:nvSpPr>
            <p:spPr bwMode="auto">
              <a:xfrm>
                <a:off x="2604" y="1456"/>
                <a:ext cx="2" cy="126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0" name="Rectangle 5420"/>
              <p:cNvSpPr>
                <a:spLocks noChangeArrowheads="1"/>
              </p:cNvSpPr>
              <p:nvPr/>
            </p:nvSpPr>
            <p:spPr bwMode="auto">
              <a:xfrm>
                <a:off x="2606" y="1456"/>
                <a:ext cx="1" cy="126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1" name="Rectangle 5421"/>
              <p:cNvSpPr>
                <a:spLocks noChangeArrowheads="1"/>
              </p:cNvSpPr>
              <p:nvPr/>
            </p:nvSpPr>
            <p:spPr bwMode="auto">
              <a:xfrm>
                <a:off x="2607" y="1456"/>
                <a:ext cx="1" cy="126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2" name="Rectangle 5422"/>
              <p:cNvSpPr>
                <a:spLocks noChangeArrowheads="1"/>
              </p:cNvSpPr>
              <p:nvPr/>
            </p:nvSpPr>
            <p:spPr bwMode="auto">
              <a:xfrm>
                <a:off x="2608" y="1456"/>
                <a:ext cx="1" cy="126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3" name="Rectangle 5423"/>
              <p:cNvSpPr>
                <a:spLocks noChangeArrowheads="1"/>
              </p:cNvSpPr>
              <p:nvPr/>
            </p:nvSpPr>
            <p:spPr bwMode="auto">
              <a:xfrm>
                <a:off x="2609" y="1456"/>
                <a:ext cx="1" cy="126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4" name="Rectangle 5424"/>
              <p:cNvSpPr>
                <a:spLocks noChangeArrowheads="1"/>
              </p:cNvSpPr>
              <p:nvPr/>
            </p:nvSpPr>
            <p:spPr bwMode="auto">
              <a:xfrm>
                <a:off x="2610" y="1456"/>
                <a:ext cx="1" cy="126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5" name="Rectangle 5425"/>
              <p:cNvSpPr>
                <a:spLocks noChangeArrowheads="1"/>
              </p:cNvSpPr>
              <p:nvPr/>
            </p:nvSpPr>
            <p:spPr bwMode="auto">
              <a:xfrm>
                <a:off x="2611" y="1456"/>
                <a:ext cx="2" cy="126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6" name="Rectangle 5426"/>
              <p:cNvSpPr>
                <a:spLocks noChangeArrowheads="1"/>
              </p:cNvSpPr>
              <p:nvPr/>
            </p:nvSpPr>
            <p:spPr bwMode="auto">
              <a:xfrm>
                <a:off x="2613" y="1456"/>
                <a:ext cx="1" cy="126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7" name="Rectangle 5427"/>
              <p:cNvSpPr>
                <a:spLocks noChangeArrowheads="1"/>
              </p:cNvSpPr>
              <p:nvPr/>
            </p:nvSpPr>
            <p:spPr bwMode="auto">
              <a:xfrm>
                <a:off x="2613" y="1456"/>
                <a:ext cx="1" cy="126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8" name="Rectangle 5428"/>
              <p:cNvSpPr>
                <a:spLocks noChangeArrowheads="1"/>
              </p:cNvSpPr>
              <p:nvPr/>
            </p:nvSpPr>
            <p:spPr bwMode="auto">
              <a:xfrm>
                <a:off x="2614" y="1456"/>
                <a:ext cx="1" cy="126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49" name="Rectangle 5429"/>
              <p:cNvSpPr>
                <a:spLocks noChangeArrowheads="1"/>
              </p:cNvSpPr>
              <p:nvPr/>
            </p:nvSpPr>
            <p:spPr bwMode="auto">
              <a:xfrm>
                <a:off x="2615" y="1456"/>
                <a:ext cx="1" cy="126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0" name="Rectangle 5430"/>
              <p:cNvSpPr>
                <a:spLocks noChangeArrowheads="1"/>
              </p:cNvSpPr>
              <p:nvPr/>
            </p:nvSpPr>
            <p:spPr bwMode="auto">
              <a:xfrm>
                <a:off x="2616" y="1456"/>
                <a:ext cx="1" cy="126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1" name="Rectangle 5431"/>
              <p:cNvSpPr>
                <a:spLocks noChangeArrowheads="1"/>
              </p:cNvSpPr>
              <p:nvPr/>
            </p:nvSpPr>
            <p:spPr bwMode="auto">
              <a:xfrm>
                <a:off x="2617" y="1456"/>
                <a:ext cx="1" cy="126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2" name="Rectangle 5432"/>
              <p:cNvSpPr>
                <a:spLocks noChangeArrowheads="1"/>
              </p:cNvSpPr>
              <p:nvPr/>
            </p:nvSpPr>
            <p:spPr bwMode="auto">
              <a:xfrm>
                <a:off x="2617" y="1456"/>
                <a:ext cx="1" cy="126"/>
              </a:xfrm>
              <a:prstGeom prst="rect">
                <a:avLst/>
              </a:prstGeom>
              <a:solidFill>
                <a:srgbClr val="670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3" name="Rectangle 5433"/>
              <p:cNvSpPr>
                <a:spLocks noChangeArrowheads="1"/>
              </p:cNvSpPr>
              <p:nvPr/>
            </p:nvSpPr>
            <p:spPr bwMode="auto">
              <a:xfrm>
                <a:off x="2618" y="1456"/>
                <a:ext cx="1" cy="126"/>
              </a:xfrm>
              <a:prstGeom prst="rect">
                <a:avLst/>
              </a:prstGeom>
              <a:solidFill>
                <a:srgbClr val="660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4" name="Rectangle 5434"/>
              <p:cNvSpPr>
                <a:spLocks noChangeArrowheads="1"/>
              </p:cNvSpPr>
              <p:nvPr/>
            </p:nvSpPr>
            <p:spPr bwMode="auto">
              <a:xfrm>
                <a:off x="2618" y="1456"/>
                <a:ext cx="1" cy="126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5" name="Rectangle 5435"/>
              <p:cNvSpPr>
                <a:spLocks noChangeArrowheads="1"/>
              </p:cNvSpPr>
              <p:nvPr/>
            </p:nvSpPr>
            <p:spPr bwMode="auto">
              <a:xfrm>
                <a:off x="2103" y="1456"/>
                <a:ext cx="516" cy="126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9915" name="Group 5595"/>
            <p:cNvGrpSpPr>
              <a:grpSpLocks/>
            </p:cNvGrpSpPr>
            <p:nvPr/>
          </p:nvGrpSpPr>
          <p:grpSpPr bwMode="auto">
            <a:xfrm>
              <a:off x="1605" y="2113"/>
              <a:ext cx="94" cy="92"/>
              <a:chOff x="2306" y="1582"/>
              <a:chExt cx="94" cy="92"/>
            </a:xfrm>
          </p:grpSpPr>
          <p:sp>
            <p:nvSpPr>
              <p:cNvPr id="829757" name="Rectangle 5437"/>
              <p:cNvSpPr>
                <a:spLocks noChangeArrowheads="1"/>
              </p:cNvSpPr>
              <p:nvPr/>
            </p:nvSpPr>
            <p:spPr bwMode="auto">
              <a:xfrm>
                <a:off x="2306" y="1582"/>
                <a:ext cx="1" cy="92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8" name="Rectangle 5438"/>
              <p:cNvSpPr>
                <a:spLocks noChangeArrowheads="1"/>
              </p:cNvSpPr>
              <p:nvPr/>
            </p:nvSpPr>
            <p:spPr bwMode="auto">
              <a:xfrm>
                <a:off x="2307" y="1582"/>
                <a:ext cx="1" cy="92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59" name="Rectangle 5439"/>
              <p:cNvSpPr>
                <a:spLocks noChangeArrowheads="1"/>
              </p:cNvSpPr>
              <p:nvPr/>
            </p:nvSpPr>
            <p:spPr bwMode="auto">
              <a:xfrm>
                <a:off x="2307" y="1582"/>
                <a:ext cx="1" cy="92"/>
              </a:xfrm>
              <a:prstGeom prst="rect">
                <a:avLst/>
              </a:prstGeom>
              <a:solidFill>
                <a:srgbClr val="671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0" name="Rectangle 5440"/>
              <p:cNvSpPr>
                <a:spLocks noChangeArrowheads="1"/>
              </p:cNvSpPr>
              <p:nvPr/>
            </p:nvSpPr>
            <p:spPr bwMode="auto">
              <a:xfrm>
                <a:off x="2308" y="1582"/>
                <a:ext cx="1" cy="92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1" name="Rectangle 5441"/>
              <p:cNvSpPr>
                <a:spLocks noChangeArrowheads="1"/>
              </p:cNvSpPr>
              <p:nvPr/>
            </p:nvSpPr>
            <p:spPr bwMode="auto">
              <a:xfrm>
                <a:off x="2308" y="1582"/>
                <a:ext cx="1" cy="92"/>
              </a:xfrm>
              <a:prstGeom prst="rect">
                <a:avLst/>
              </a:prstGeom>
              <a:solidFill>
                <a:srgbClr val="692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2" name="Rectangle 5442"/>
              <p:cNvSpPr>
                <a:spLocks noChangeArrowheads="1"/>
              </p:cNvSpPr>
              <p:nvPr/>
            </p:nvSpPr>
            <p:spPr bwMode="auto">
              <a:xfrm>
                <a:off x="2309" y="1582"/>
                <a:ext cx="1" cy="92"/>
              </a:xfrm>
              <a:prstGeom prst="rect">
                <a:avLst/>
              </a:prstGeom>
              <a:solidFill>
                <a:srgbClr val="6A2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3" name="Rectangle 5443"/>
              <p:cNvSpPr>
                <a:spLocks noChangeArrowheads="1"/>
              </p:cNvSpPr>
              <p:nvPr/>
            </p:nvSpPr>
            <p:spPr bwMode="auto">
              <a:xfrm>
                <a:off x="2309" y="1582"/>
                <a:ext cx="1" cy="92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4" name="Rectangle 5444"/>
              <p:cNvSpPr>
                <a:spLocks noChangeArrowheads="1"/>
              </p:cNvSpPr>
              <p:nvPr/>
            </p:nvSpPr>
            <p:spPr bwMode="auto">
              <a:xfrm>
                <a:off x="2310" y="1582"/>
                <a:ext cx="1" cy="92"/>
              </a:xfrm>
              <a:prstGeom prst="rect">
                <a:avLst/>
              </a:prstGeom>
              <a:solidFill>
                <a:srgbClr val="6D2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5" name="Rectangle 5445"/>
              <p:cNvSpPr>
                <a:spLocks noChangeArrowheads="1"/>
              </p:cNvSpPr>
              <p:nvPr/>
            </p:nvSpPr>
            <p:spPr bwMode="auto">
              <a:xfrm>
                <a:off x="2310" y="1582"/>
                <a:ext cx="1" cy="92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6" name="Rectangle 5446"/>
              <p:cNvSpPr>
                <a:spLocks noChangeArrowheads="1"/>
              </p:cNvSpPr>
              <p:nvPr/>
            </p:nvSpPr>
            <p:spPr bwMode="auto">
              <a:xfrm>
                <a:off x="2311" y="1582"/>
                <a:ext cx="1" cy="92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7" name="Rectangle 5447"/>
              <p:cNvSpPr>
                <a:spLocks noChangeArrowheads="1"/>
              </p:cNvSpPr>
              <p:nvPr/>
            </p:nvSpPr>
            <p:spPr bwMode="auto">
              <a:xfrm>
                <a:off x="2311" y="1582"/>
                <a:ext cx="1" cy="92"/>
              </a:xfrm>
              <a:prstGeom prst="rect">
                <a:avLst/>
              </a:prstGeom>
              <a:solidFill>
                <a:srgbClr val="7138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8" name="Rectangle 5448"/>
              <p:cNvSpPr>
                <a:spLocks noChangeArrowheads="1"/>
              </p:cNvSpPr>
              <p:nvPr/>
            </p:nvSpPr>
            <p:spPr bwMode="auto">
              <a:xfrm>
                <a:off x="2311" y="1582"/>
                <a:ext cx="1" cy="92"/>
              </a:xfrm>
              <a:prstGeom prst="rect">
                <a:avLst/>
              </a:prstGeom>
              <a:solidFill>
                <a:srgbClr val="723C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69" name="Rectangle 5449"/>
              <p:cNvSpPr>
                <a:spLocks noChangeArrowheads="1"/>
              </p:cNvSpPr>
              <p:nvPr/>
            </p:nvSpPr>
            <p:spPr bwMode="auto">
              <a:xfrm>
                <a:off x="2312" y="1582"/>
                <a:ext cx="1" cy="92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0" name="Rectangle 5450"/>
              <p:cNvSpPr>
                <a:spLocks noChangeArrowheads="1"/>
              </p:cNvSpPr>
              <p:nvPr/>
            </p:nvSpPr>
            <p:spPr bwMode="auto">
              <a:xfrm>
                <a:off x="2312" y="1582"/>
                <a:ext cx="1" cy="92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1" name="Rectangle 5451"/>
              <p:cNvSpPr>
                <a:spLocks noChangeArrowheads="1"/>
              </p:cNvSpPr>
              <p:nvPr/>
            </p:nvSpPr>
            <p:spPr bwMode="auto">
              <a:xfrm>
                <a:off x="2313" y="1582"/>
                <a:ext cx="1" cy="92"/>
              </a:xfrm>
              <a:prstGeom prst="rect">
                <a:avLst/>
              </a:prstGeom>
              <a:solidFill>
                <a:srgbClr val="774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2" name="Rectangle 5452"/>
              <p:cNvSpPr>
                <a:spLocks noChangeArrowheads="1"/>
              </p:cNvSpPr>
              <p:nvPr/>
            </p:nvSpPr>
            <p:spPr bwMode="auto">
              <a:xfrm>
                <a:off x="2313" y="1582"/>
                <a:ext cx="1" cy="92"/>
              </a:xfrm>
              <a:prstGeom prst="rect">
                <a:avLst/>
              </a:prstGeom>
              <a:solidFill>
                <a:srgbClr val="784A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3" name="Rectangle 5453"/>
              <p:cNvSpPr>
                <a:spLocks noChangeArrowheads="1"/>
              </p:cNvSpPr>
              <p:nvPr/>
            </p:nvSpPr>
            <p:spPr bwMode="auto">
              <a:xfrm>
                <a:off x="2314" y="1582"/>
                <a:ext cx="1" cy="92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4" name="Rectangle 5454"/>
              <p:cNvSpPr>
                <a:spLocks noChangeArrowheads="1"/>
              </p:cNvSpPr>
              <p:nvPr/>
            </p:nvSpPr>
            <p:spPr bwMode="auto">
              <a:xfrm>
                <a:off x="2314" y="1582"/>
                <a:ext cx="1" cy="92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5" name="Rectangle 5455"/>
              <p:cNvSpPr>
                <a:spLocks noChangeArrowheads="1"/>
              </p:cNvSpPr>
              <p:nvPr/>
            </p:nvSpPr>
            <p:spPr bwMode="auto">
              <a:xfrm>
                <a:off x="2315" y="1582"/>
                <a:ext cx="1" cy="92"/>
              </a:xfrm>
              <a:prstGeom prst="rect">
                <a:avLst/>
              </a:prstGeom>
              <a:solidFill>
                <a:srgbClr val="7D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6" name="Rectangle 5456"/>
              <p:cNvSpPr>
                <a:spLocks noChangeArrowheads="1"/>
              </p:cNvSpPr>
              <p:nvPr/>
            </p:nvSpPr>
            <p:spPr bwMode="auto">
              <a:xfrm>
                <a:off x="2315" y="1582"/>
                <a:ext cx="1" cy="92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7" name="Rectangle 5457"/>
              <p:cNvSpPr>
                <a:spLocks noChangeArrowheads="1"/>
              </p:cNvSpPr>
              <p:nvPr/>
            </p:nvSpPr>
            <p:spPr bwMode="auto">
              <a:xfrm>
                <a:off x="2316" y="1582"/>
                <a:ext cx="1" cy="92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8" name="Rectangle 5458"/>
              <p:cNvSpPr>
                <a:spLocks noChangeArrowheads="1"/>
              </p:cNvSpPr>
              <p:nvPr/>
            </p:nvSpPr>
            <p:spPr bwMode="auto">
              <a:xfrm>
                <a:off x="2316" y="1582"/>
                <a:ext cx="1" cy="92"/>
              </a:xfrm>
              <a:prstGeom prst="rect">
                <a:avLst/>
              </a:prstGeom>
              <a:solidFill>
                <a:srgbClr val="84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79" name="Rectangle 5459"/>
              <p:cNvSpPr>
                <a:spLocks noChangeArrowheads="1"/>
              </p:cNvSpPr>
              <p:nvPr/>
            </p:nvSpPr>
            <p:spPr bwMode="auto">
              <a:xfrm>
                <a:off x="2317" y="1582"/>
                <a:ext cx="1" cy="92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0" name="Rectangle 5460"/>
              <p:cNvSpPr>
                <a:spLocks noChangeArrowheads="1"/>
              </p:cNvSpPr>
              <p:nvPr/>
            </p:nvSpPr>
            <p:spPr bwMode="auto">
              <a:xfrm>
                <a:off x="2317" y="1582"/>
                <a:ext cx="1" cy="92"/>
              </a:xfrm>
              <a:prstGeom prst="rect">
                <a:avLst/>
              </a:prstGeom>
              <a:solidFill>
                <a:srgbClr val="8866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1" name="Rectangle 5461"/>
              <p:cNvSpPr>
                <a:spLocks noChangeArrowheads="1"/>
              </p:cNvSpPr>
              <p:nvPr/>
            </p:nvSpPr>
            <p:spPr bwMode="auto">
              <a:xfrm>
                <a:off x="2318" y="1582"/>
                <a:ext cx="1" cy="92"/>
              </a:xfrm>
              <a:prstGeom prst="rect">
                <a:avLst/>
              </a:prstGeom>
              <a:solidFill>
                <a:srgbClr val="8A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2" name="Rectangle 5462"/>
              <p:cNvSpPr>
                <a:spLocks noChangeArrowheads="1"/>
              </p:cNvSpPr>
              <p:nvPr/>
            </p:nvSpPr>
            <p:spPr bwMode="auto">
              <a:xfrm>
                <a:off x="2318" y="1582"/>
                <a:ext cx="1" cy="92"/>
              </a:xfrm>
              <a:prstGeom prst="rect">
                <a:avLst/>
              </a:prstGeom>
              <a:solidFill>
                <a:srgbClr val="8C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3" name="Rectangle 5463"/>
              <p:cNvSpPr>
                <a:spLocks noChangeArrowheads="1"/>
              </p:cNvSpPr>
              <p:nvPr/>
            </p:nvSpPr>
            <p:spPr bwMode="auto">
              <a:xfrm>
                <a:off x="2319" y="1582"/>
                <a:ext cx="1" cy="92"/>
              </a:xfrm>
              <a:prstGeom prst="rect">
                <a:avLst/>
              </a:prstGeom>
              <a:solidFill>
                <a:srgbClr val="8F7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4" name="Rectangle 5464"/>
              <p:cNvSpPr>
                <a:spLocks noChangeArrowheads="1"/>
              </p:cNvSpPr>
              <p:nvPr/>
            </p:nvSpPr>
            <p:spPr bwMode="auto">
              <a:xfrm>
                <a:off x="2319" y="1582"/>
                <a:ext cx="1" cy="92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5" name="Rectangle 5465"/>
              <p:cNvSpPr>
                <a:spLocks noChangeArrowheads="1"/>
              </p:cNvSpPr>
              <p:nvPr/>
            </p:nvSpPr>
            <p:spPr bwMode="auto">
              <a:xfrm>
                <a:off x="2320" y="1582"/>
                <a:ext cx="1" cy="92"/>
              </a:xfrm>
              <a:prstGeom prst="rect">
                <a:avLst/>
              </a:prstGeom>
              <a:solidFill>
                <a:srgbClr val="93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6" name="Rectangle 5466"/>
              <p:cNvSpPr>
                <a:spLocks noChangeArrowheads="1"/>
              </p:cNvSpPr>
              <p:nvPr/>
            </p:nvSpPr>
            <p:spPr bwMode="auto">
              <a:xfrm>
                <a:off x="2320" y="1582"/>
                <a:ext cx="1" cy="92"/>
              </a:xfrm>
              <a:prstGeom prst="rect">
                <a:avLst/>
              </a:prstGeom>
              <a:solidFill>
                <a:srgbClr val="967C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7" name="Rectangle 5467"/>
              <p:cNvSpPr>
                <a:spLocks noChangeArrowheads="1"/>
              </p:cNvSpPr>
              <p:nvPr/>
            </p:nvSpPr>
            <p:spPr bwMode="auto">
              <a:xfrm>
                <a:off x="2321" y="1582"/>
                <a:ext cx="1" cy="92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8" name="Rectangle 5468"/>
              <p:cNvSpPr>
                <a:spLocks noChangeArrowheads="1"/>
              </p:cNvSpPr>
              <p:nvPr/>
            </p:nvSpPr>
            <p:spPr bwMode="auto">
              <a:xfrm>
                <a:off x="2321" y="1582"/>
                <a:ext cx="1" cy="92"/>
              </a:xfrm>
              <a:prstGeom prst="rect">
                <a:avLst/>
              </a:prstGeom>
              <a:solidFill>
                <a:srgbClr val="9B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89" name="Rectangle 5469"/>
              <p:cNvSpPr>
                <a:spLocks noChangeArrowheads="1"/>
              </p:cNvSpPr>
              <p:nvPr/>
            </p:nvSpPr>
            <p:spPr bwMode="auto">
              <a:xfrm>
                <a:off x="2322" y="1582"/>
                <a:ext cx="1" cy="92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0" name="Rectangle 5470"/>
              <p:cNvSpPr>
                <a:spLocks noChangeArrowheads="1"/>
              </p:cNvSpPr>
              <p:nvPr/>
            </p:nvSpPr>
            <p:spPr bwMode="auto">
              <a:xfrm>
                <a:off x="2322" y="1582"/>
                <a:ext cx="1" cy="92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1" name="Rectangle 5471"/>
              <p:cNvSpPr>
                <a:spLocks noChangeArrowheads="1"/>
              </p:cNvSpPr>
              <p:nvPr/>
            </p:nvSpPr>
            <p:spPr bwMode="auto">
              <a:xfrm>
                <a:off x="2323" y="1582"/>
                <a:ext cx="1" cy="92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2" name="Rectangle 5472"/>
              <p:cNvSpPr>
                <a:spLocks noChangeArrowheads="1"/>
              </p:cNvSpPr>
              <p:nvPr/>
            </p:nvSpPr>
            <p:spPr bwMode="auto">
              <a:xfrm>
                <a:off x="2323" y="1582"/>
                <a:ext cx="1" cy="92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3" name="Rectangle 5473"/>
              <p:cNvSpPr>
                <a:spLocks noChangeArrowheads="1"/>
              </p:cNvSpPr>
              <p:nvPr/>
            </p:nvSpPr>
            <p:spPr bwMode="auto">
              <a:xfrm>
                <a:off x="2324" y="1582"/>
                <a:ext cx="1" cy="92"/>
              </a:xfrm>
              <a:prstGeom prst="rect">
                <a:avLst/>
              </a:prstGeom>
              <a:solidFill>
                <a:srgbClr val="A8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4" name="Rectangle 5474"/>
              <p:cNvSpPr>
                <a:spLocks noChangeArrowheads="1"/>
              </p:cNvSpPr>
              <p:nvPr/>
            </p:nvSpPr>
            <p:spPr bwMode="auto">
              <a:xfrm>
                <a:off x="2324" y="1582"/>
                <a:ext cx="1" cy="92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5" name="Rectangle 5475"/>
              <p:cNvSpPr>
                <a:spLocks noChangeArrowheads="1"/>
              </p:cNvSpPr>
              <p:nvPr/>
            </p:nvSpPr>
            <p:spPr bwMode="auto">
              <a:xfrm>
                <a:off x="2325" y="1582"/>
                <a:ext cx="1" cy="92"/>
              </a:xfrm>
              <a:prstGeom prst="rect">
                <a:avLst/>
              </a:prstGeom>
              <a:solidFill>
                <a:srgbClr val="AC9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6" name="Rectangle 5476"/>
              <p:cNvSpPr>
                <a:spLocks noChangeArrowheads="1"/>
              </p:cNvSpPr>
              <p:nvPr/>
            </p:nvSpPr>
            <p:spPr bwMode="auto">
              <a:xfrm>
                <a:off x="2325" y="1582"/>
                <a:ext cx="1" cy="92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7" name="Rectangle 5477"/>
              <p:cNvSpPr>
                <a:spLocks noChangeArrowheads="1"/>
              </p:cNvSpPr>
              <p:nvPr/>
            </p:nvSpPr>
            <p:spPr bwMode="auto">
              <a:xfrm>
                <a:off x="2326" y="1582"/>
                <a:ext cx="1" cy="92"/>
              </a:xfrm>
              <a:prstGeom prst="rect">
                <a:avLst/>
              </a:prstGeom>
              <a:solidFill>
                <a:srgbClr val="B1A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8" name="Rectangle 5478"/>
              <p:cNvSpPr>
                <a:spLocks noChangeArrowheads="1"/>
              </p:cNvSpPr>
              <p:nvPr/>
            </p:nvSpPr>
            <p:spPr bwMode="auto">
              <a:xfrm>
                <a:off x="2326" y="1582"/>
                <a:ext cx="1" cy="92"/>
              </a:xfrm>
              <a:prstGeom prst="rect">
                <a:avLst/>
              </a:prstGeom>
              <a:solidFill>
                <a:srgbClr val="B4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99" name="Rectangle 5479"/>
              <p:cNvSpPr>
                <a:spLocks noChangeArrowheads="1"/>
              </p:cNvSpPr>
              <p:nvPr/>
            </p:nvSpPr>
            <p:spPr bwMode="auto">
              <a:xfrm>
                <a:off x="2327" y="1582"/>
                <a:ext cx="1" cy="92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0" name="Rectangle 5480"/>
              <p:cNvSpPr>
                <a:spLocks noChangeArrowheads="1"/>
              </p:cNvSpPr>
              <p:nvPr/>
            </p:nvSpPr>
            <p:spPr bwMode="auto">
              <a:xfrm>
                <a:off x="2327" y="1582"/>
                <a:ext cx="1" cy="92"/>
              </a:xfrm>
              <a:prstGeom prst="rect">
                <a:avLst/>
              </a:prstGeom>
              <a:solidFill>
                <a:srgbClr val="B9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1" name="Rectangle 5481"/>
              <p:cNvSpPr>
                <a:spLocks noChangeArrowheads="1"/>
              </p:cNvSpPr>
              <p:nvPr/>
            </p:nvSpPr>
            <p:spPr bwMode="auto">
              <a:xfrm>
                <a:off x="2328" y="1582"/>
                <a:ext cx="1" cy="92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2" name="Rectangle 5482"/>
              <p:cNvSpPr>
                <a:spLocks noChangeArrowheads="1"/>
              </p:cNvSpPr>
              <p:nvPr/>
            </p:nvSpPr>
            <p:spPr bwMode="auto">
              <a:xfrm>
                <a:off x="2328" y="1582"/>
                <a:ext cx="1" cy="92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3" name="Rectangle 5483"/>
              <p:cNvSpPr>
                <a:spLocks noChangeArrowheads="1"/>
              </p:cNvSpPr>
              <p:nvPr/>
            </p:nvSpPr>
            <p:spPr bwMode="auto">
              <a:xfrm>
                <a:off x="2329" y="1582"/>
                <a:ext cx="1" cy="92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4" name="Rectangle 5484"/>
              <p:cNvSpPr>
                <a:spLocks noChangeArrowheads="1"/>
              </p:cNvSpPr>
              <p:nvPr/>
            </p:nvSpPr>
            <p:spPr bwMode="auto">
              <a:xfrm>
                <a:off x="2329" y="1582"/>
                <a:ext cx="1" cy="92"/>
              </a:xfrm>
              <a:prstGeom prst="rect">
                <a:avLst/>
              </a:prstGeom>
              <a:solidFill>
                <a:srgbClr val="C3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5" name="Rectangle 5485"/>
              <p:cNvSpPr>
                <a:spLocks noChangeArrowheads="1"/>
              </p:cNvSpPr>
              <p:nvPr/>
            </p:nvSpPr>
            <p:spPr bwMode="auto">
              <a:xfrm>
                <a:off x="2329" y="1582"/>
                <a:ext cx="1" cy="92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6" name="Rectangle 5486"/>
              <p:cNvSpPr>
                <a:spLocks noChangeArrowheads="1"/>
              </p:cNvSpPr>
              <p:nvPr/>
            </p:nvSpPr>
            <p:spPr bwMode="auto">
              <a:xfrm>
                <a:off x="2330" y="1582"/>
                <a:ext cx="1" cy="92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7" name="Rectangle 5487"/>
              <p:cNvSpPr>
                <a:spLocks noChangeArrowheads="1"/>
              </p:cNvSpPr>
              <p:nvPr/>
            </p:nvSpPr>
            <p:spPr bwMode="auto">
              <a:xfrm>
                <a:off x="2330" y="1582"/>
                <a:ext cx="1" cy="92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8" name="Rectangle 5488"/>
              <p:cNvSpPr>
                <a:spLocks noChangeArrowheads="1"/>
              </p:cNvSpPr>
              <p:nvPr/>
            </p:nvSpPr>
            <p:spPr bwMode="auto">
              <a:xfrm>
                <a:off x="2331" y="1582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09" name="Rectangle 5489"/>
              <p:cNvSpPr>
                <a:spLocks noChangeArrowheads="1"/>
              </p:cNvSpPr>
              <p:nvPr/>
            </p:nvSpPr>
            <p:spPr bwMode="auto">
              <a:xfrm>
                <a:off x="2331" y="1582"/>
                <a:ext cx="1" cy="92"/>
              </a:xfrm>
              <a:prstGeom prst="rect">
                <a:avLst/>
              </a:prstGeom>
              <a:solidFill>
                <a:srgbClr val="CFC6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0" name="Rectangle 5490"/>
              <p:cNvSpPr>
                <a:spLocks noChangeArrowheads="1"/>
              </p:cNvSpPr>
              <p:nvPr/>
            </p:nvSpPr>
            <p:spPr bwMode="auto">
              <a:xfrm>
                <a:off x="2332" y="1582"/>
                <a:ext cx="1" cy="92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1" name="Rectangle 5491"/>
              <p:cNvSpPr>
                <a:spLocks noChangeArrowheads="1"/>
              </p:cNvSpPr>
              <p:nvPr/>
            </p:nvSpPr>
            <p:spPr bwMode="auto">
              <a:xfrm>
                <a:off x="2332" y="1582"/>
                <a:ext cx="1" cy="92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2" name="Rectangle 5492"/>
              <p:cNvSpPr>
                <a:spLocks noChangeArrowheads="1"/>
              </p:cNvSpPr>
              <p:nvPr/>
            </p:nvSpPr>
            <p:spPr bwMode="auto">
              <a:xfrm>
                <a:off x="2333" y="1582"/>
                <a:ext cx="1" cy="92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3" name="Rectangle 5493"/>
              <p:cNvSpPr>
                <a:spLocks noChangeArrowheads="1"/>
              </p:cNvSpPr>
              <p:nvPr/>
            </p:nvSpPr>
            <p:spPr bwMode="auto">
              <a:xfrm>
                <a:off x="2333" y="1582"/>
                <a:ext cx="1" cy="92"/>
              </a:xfrm>
              <a:prstGeom prst="rect">
                <a:avLst/>
              </a:prstGeom>
              <a:solidFill>
                <a:srgbClr val="D8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4" name="Rectangle 5494"/>
              <p:cNvSpPr>
                <a:spLocks noChangeArrowheads="1"/>
              </p:cNvSpPr>
              <p:nvPr/>
            </p:nvSpPr>
            <p:spPr bwMode="auto">
              <a:xfrm>
                <a:off x="2334" y="1582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5" name="Rectangle 5495"/>
              <p:cNvSpPr>
                <a:spLocks noChangeArrowheads="1"/>
              </p:cNvSpPr>
              <p:nvPr/>
            </p:nvSpPr>
            <p:spPr bwMode="auto">
              <a:xfrm>
                <a:off x="2334" y="1582"/>
                <a:ext cx="1" cy="92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6" name="Rectangle 5496"/>
              <p:cNvSpPr>
                <a:spLocks noChangeArrowheads="1"/>
              </p:cNvSpPr>
              <p:nvPr/>
            </p:nvSpPr>
            <p:spPr bwMode="auto">
              <a:xfrm>
                <a:off x="2335" y="1582"/>
                <a:ext cx="1" cy="92"/>
              </a:xfrm>
              <a:prstGeom prst="rect">
                <a:avLst/>
              </a:prstGeom>
              <a:solidFill>
                <a:srgbClr val="DED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7" name="Rectangle 5497"/>
              <p:cNvSpPr>
                <a:spLocks noChangeArrowheads="1"/>
              </p:cNvSpPr>
              <p:nvPr/>
            </p:nvSpPr>
            <p:spPr bwMode="auto">
              <a:xfrm>
                <a:off x="2335" y="1582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8" name="Rectangle 5498"/>
              <p:cNvSpPr>
                <a:spLocks noChangeArrowheads="1"/>
              </p:cNvSpPr>
              <p:nvPr/>
            </p:nvSpPr>
            <p:spPr bwMode="auto">
              <a:xfrm>
                <a:off x="2336" y="1582"/>
                <a:ext cx="1" cy="92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19" name="Rectangle 5499"/>
              <p:cNvSpPr>
                <a:spLocks noChangeArrowheads="1"/>
              </p:cNvSpPr>
              <p:nvPr/>
            </p:nvSpPr>
            <p:spPr bwMode="auto">
              <a:xfrm>
                <a:off x="2336" y="1582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0" name="Rectangle 5500"/>
              <p:cNvSpPr>
                <a:spLocks noChangeArrowheads="1"/>
              </p:cNvSpPr>
              <p:nvPr/>
            </p:nvSpPr>
            <p:spPr bwMode="auto">
              <a:xfrm>
                <a:off x="2337" y="1582"/>
                <a:ext cx="1" cy="92"/>
              </a:xfrm>
              <a:prstGeom prst="rect">
                <a:avLst/>
              </a:prstGeom>
              <a:solidFill>
                <a:srgbClr val="E4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1" name="Rectangle 5501"/>
              <p:cNvSpPr>
                <a:spLocks noChangeArrowheads="1"/>
              </p:cNvSpPr>
              <p:nvPr/>
            </p:nvSpPr>
            <p:spPr bwMode="auto">
              <a:xfrm>
                <a:off x="2337" y="1582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2" name="Rectangle 5502"/>
              <p:cNvSpPr>
                <a:spLocks noChangeArrowheads="1"/>
              </p:cNvSpPr>
              <p:nvPr/>
            </p:nvSpPr>
            <p:spPr bwMode="auto">
              <a:xfrm>
                <a:off x="2338" y="1582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3" name="Rectangle 5503"/>
              <p:cNvSpPr>
                <a:spLocks noChangeArrowheads="1"/>
              </p:cNvSpPr>
              <p:nvPr/>
            </p:nvSpPr>
            <p:spPr bwMode="auto">
              <a:xfrm>
                <a:off x="2338" y="1582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4" name="Rectangle 5504"/>
              <p:cNvSpPr>
                <a:spLocks noChangeArrowheads="1"/>
              </p:cNvSpPr>
              <p:nvPr/>
            </p:nvSpPr>
            <p:spPr bwMode="auto">
              <a:xfrm>
                <a:off x="2339" y="1582"/>
                <a:ext cx="1" cy="92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5" name="Rectangle 5505"/>
              <p:cNvSpPr>
                <a:spLocks noChangeArrowheads="1"/>
              </p:cNvSpPr>
              <p:nvPr/>
            </p:nvSpPr>
            <p:spPr bwMode="auto">
              <a:xfrm>
                <a:off x="2340" y="1582"/>
                <a:ext cx="1" cy="92"/>
              </a:xfrm>
              <a:prstGeom prst="rect">
                <a:avLst/>
              </a:prstGeom>
              <a:solidFill>
                <a:srgbClr val="EEEC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6" name="Rectangle 5506"/>
              <p:cNvSpPr>
                <a:spLocks noChangeArrowheads="1"/>
              </p:cNvSpPr>
              <p:nvPr/>
            </p:nvSpPr>
            <p:spPr bwMode="auto">
              <a:xfrm>
                <a:off x="2341" y="1582"/>
                <a:ext cx="1" cy="92"/>
              </a:xfrm>
              <a:prstGeom prst="rect">
                <a:avLst/>
              </a:prstGeom>
              <a:solidFill>
                <a:srgbClr val="F0EE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7" name="Rectangle 5507"/>
              <p:cNvSpPr>
                <a:spLocks noChangeArrowheads="1"/>
              </p:cNvSpPr>
              <p:nvPr/>
            </p:nvSpPr>
            <p:spPr bwMode="auto">
              <a:xfrm>
                <a:off x="2342" y="1582"/>
                <a:ext cx="1" cy="92"/>
              </a:xfrm>
              <a:prstGeom prst="rect">
                <a:avLst/>
              </a:prstGeom>
              <a:solidFill>
                <a:srgbClr val="F1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8" name="Rectangle 5508"/>
              <p:cNvSpPr>
                <a:spLocks noChangeArrowheads="1"/>
              </p:cNvSpPr>
              <p:nvPr/>
            </p:nvSpPr>
            <p:spPr bwMode="auto">
              <a:xfrm>
                <a:off x="2343" y="1582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29" name="Rectangle 5509"/>
              <p:cNvSpPr>
                <a:spLocks noChangeArrowheads="1"/>
              </p:cNvSpPr>
              <p:nvPr/>
            </p:nvSpPr>
            <p:spPr bwMode="auto">
              <a:xfrm>
                <a:off x="2344" y="1582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0" name="Rectangle 5510"/>
              <p:cNvSpPr>
                <a:spLocks noChangeArrowheads="1"/>
              </p:cNvSpPr>
              <p:nvPr/>
            </p:nvSpPr>
            <p:spPr bwMode="auto">
              <a:xfrm>
                <a:off x="2345" y="1582"/>
                <a:ext cx="1" cy="92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1" name="Rectangle 5511"/>
              <p:cNvSpPr>
                <a:spLocks noChangeArrowheads="1"/>
              </p:cNvSpPr>
              <p:nvPr/>
            </p:nvSpPr>
            <p:spPr bwMode="auto">
              <a:xfrm>
                <a:off x="2346" y="1582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2" name="Rectangle 5512"/>
              <p:cNvSpPr>
                <a:spLocks noChangeArrowheads="1"/>
              </p:cNvSpPr>
              <p:nvPr/>
            </p:nvSpPr>
            <p:spPr bwMode="auto">
              <a:xfrm>
                <a:off x="2347" y="1582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3" name="Rectangle 5513"/>
              <p:cNvSpPr>
                <a:spLocks noChangeArrowheads="1"/>
              </p:cNvSpPr>
              <p:nvPr/>
            </p:nvSpPr>
            <p:spPr bwMode="auto">
              <a:xfrm>
                <a:off x="2348" y="1582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4" name="Rectangle 5514"/>
              <p:cNvSpPr>
                <a:spLocks noChangeArrowheads="1"/>
              </p:cNvSpPr>
              <p:nvPr/>
            </p:nvSpPr>
            <p:spPr bwMode="auto">
              <a:xfrm>
                <a:off x="2349" y="1582"/>
                <a:ext cx="3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5" name="Rectangle 5515"/>
              <p:cNvSpPr>
                <a:spLocks noChangeArrowheads="1"/>
              </p:cNvSpPr>
              <p:nvPr/>
            </p:nvSpPr>
            <p:spPr bwMode="auto">
              <a:xfrm>
                <a:off x="2352" y="1582"/>
                <a:ext cx="3" cy="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6" name="Rectangle 5516"/>
              <p:cNvSpPr>
                <a:spLocks noChangeArrowheads="1"/>
              </p:cNvSpPr>
              <p:nvPr/>
            </p:nvSpPr>
            <p:spPr bwMode="auto">
              <a:xfrm>
                <a:off x="2355" y="1582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7" name="Rectangle 5517"/>
              <p:cNvSpPr>
                <a:spLocks noChangeArrowheads="1"/>
              </p:cNvSpPr>
              <p:nvPr/>
            </p:nvSpPr>
            <p:spPr bwMode="auto">
              <a:xfrm>
                <a:off x="2357" y="1582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8" name="Rectangle 5518"/>
              <p:cNvSpPr>
                <a:spLocks noChangeArrowheads="1"/>
              </p:cNvSpPr>
              <p:nvPr/>
            </p:nvSpPr>
            <p:spPr bwMode="auto">
              <a:xfrm>
                <a:off x="2358" y="1582"/>
                <a:ext cx="2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39" name="Rectangle 5519"/>
              <p:cNvSpPr>
                <a:spLocks noChangeArrowheads="1"/>
              </p:cNvSpPr>
              <p:nvPr/>
            </p:nvSpPr>
            <p:spPr bwMode="auto">
              <a:xfrm>
                <a:off x="2360" y="1582"/>
                <a:ext cx="1" cy="92"/>
              </a:xfrm>
              <a:prstGeom prst="rect">
                <a:avLst/>
              </a:prstGeom>
              <a:solidFill>
                <a:srgbClr val="F8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0" name="Rectangle 5520"/>
              <p:cNvSpPr>
                <a:spLocks noChangeArrowheads="1"/>
              </p:cNvSpPr>
              <p:nvPr/>
            </p:nvSpPr>
            <p:spPr bwMode="auto">
              <a:xfrm>
                <a:off x="2361" y="1582"/>
                <a:ext cx="1" cy="92"/>
              </a:xfrm>
              <a:prstGeom prst="rect">
                <a:avLst/>
              </a:prstGeom>
              <a:solidFill>
                <a:srgbClr val="F7F6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1" name="Rectangle 5521"/>
              <p:cNvSpPr>
                <a:spLocks noChangeArrowheads="1"/>
              </p:cNvSpPr>
              <p:nvPr/>
            </p:nvSpPr>
            <p:spPr bwMode="auto">
              <a:xfrm>
                <a:off x="2362" y="1582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2" name="Rectangle 5522"/>
              <p:cNvSpPr>
                <a:spLocks noChangeArrowheads="1"/>
              </p:cNvSpPr>
              <p:nvPr/>
            </p:nvSpPr>
            <p:spPr bwMode="auto">
              <a:xfrm>
                <a:off x="2363" y="1582"/>
                <a:ext cx="1" cy="92"/>
              </a:xfrm>
              <a:prstGeom prst="rect">
                <a:avLst/>
              </a:prstGeom>
              <a:solidFill>
                <a:srgbClr val="F3F1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3" name="Rectangle 5523"/>
              <p:cNvSpPr>
                <a:spLocks noChangeArrowheads="1"/>
              </p:cNvSpPr>
              <p:nvPr/>
            </p:nvSpPr>
            <p:spPr bwMode="auto">
              <a:xfrm>
                <a:off x="2364" y="1582"/>
                <a:ext cx="1" cy="92"/>
              </a:xfrm>
              <a:prstGeom prst="rect">
                <a:avLst/>
              </a:prstGeom>
              <a:solidFill>
                <a:srgbClr val="F1E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4" name="Rectangle 5524"/>
              <p:cNvSpPr>
                <a:spLocks noChangeArrowheads="1"/>
              </p:cNvSpPr>
              <p:nvPr/>
            </p:nvSpPr>
            <p:spPr bwMode="auto">
              <a:xfrm>
                <a:off x="2365" y="1582"/>
                <a:ext cx="1" cy="92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5" name="Rectangle 5525"/>
              <p:cNvSpPr>
                <a:spLocks noChangeArrowheads="1"/>
              </p:cNvSpPr>
              <p:nvPr/>
            </p:nvSpPr>
            <p:spPr bwMode="auto">
              <a:xfrm>
                <a:off x="2365" y="1582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6" name="Rectangle 5526"/>
              <p:cNvSpPr>
                <a:spLocks noChangeArrowheads="1"/>
              </p:cNvSpPr>
              <p:nvPr/>
            </p:nvSpPr>
            <p:spPr bwMode="auto">
              <a:xfrm>
                <a:off x="2366" y="1582"/>
                <a:ext cx="1" cy="92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7" name="Rectangle 5527"/>
              <p:cNvSpPr>
                <a:spLocks noChangeArrowheads="1"/>
              </p:cNvSpPr>
              <p:nvPr/>
            </p:nvSpPr>
            <p:spPr bwMode="auto">
              <a:xfrm>
                <a:off x="2367" y="1582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8" name="Rectangle 5528"/>
              <p:cNvSpPr>
                <a:spLocks noChangeArrowheads="1"/>
              </p:cNvSpPr>
              <p:nvPr/>
            </p:nvSpPr>
            <p:spPr bwMode="auto">
              <a:xfrm>
                <a:off x="2367" y="1582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49" name="Rectangle 5529"/>
              <p:cNvSpPr>
                <a:spLocks noChangeArrowheads="1"/>
              </p:cNvSpPr>
              <p:nvPr/>
            </p:nvSpPr>
            <p:spPr bwMode="auto">
              <a:xfrm>
                <a:off x="2368" y="1582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0" name="Rectangle 5530"/>
              <p:cNvSpPr>
                <a:spLocks noChangeArrowheads="1"/>
              </p:cNvSpPr>
              <p:nvPr/>
            </p:nvSpPr>
            <p:spPr bwMode="auto">
              <a:xfrm>
                <a:off x="2368" y="1582"/>
                <a:ext cx="1" cy="92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1" name="Rectangle 5531"/>
              <p:cNvSpPr>
                <a:spLocks noChangeArrowheads="1"/>
              </p:cNvSpPr>
              <p:nvPr/>
            </p:nvSpPr>
            <p:spPr bwMode="auto">
              <a:xfrm>
                <a:off x="2369" y="1582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2" name="Rectangle 5532"/>
              <p:cNvSpPr>
                <a:spLocks noChangeArrowheads="1"/>
              </p:cNvSpPr>
              <p:nvPr/>
            </p:nvSpPr>
            <p:spPr bwMode="auto">
              <a:xfrm>
                <a:off x="2369" y="1582"/>
                <a:ext cx="1" cy="92"/>
              </a:xfrm>
              <a:prstGeom prst="rect">
                <a:avLst/>
              </a:prstGeom>
              <a:solidFill>
                <a:srgbClr val="E2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3" name="Rectangle 5533"/>
              <p:cNvSpPr>
                <a:spLocks noChangeArrowheads="1"/>
              </p:cNvSpPr>
              <p:nvPr/>
            </p:nvSpPr>
            <p:spPr bwMode="auto">
              <a:xfrm>
                <a:off x="2370" y="1582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4" name="Rectangle 5534"/>
              <p:cNvSpPr>
                <a:spLocks noChangeArrowheads="1"/>
              </p:cNvSpPr>
              <p:nvPr/>
            </p:nvSpPr>
            <p:spPr bwMode="auto">
              <a:xfrm>
                <a:off x="2370" y="1582"/>
                <a:ext cx="1" cy="92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5" name="Rectangle 5535"/>
              <p:cNvSpPr>
                <a:spLocks noChangeArrowheads="1"/>
              </p:cNvSpPr>
              <p:nvPr/>
            </p:nvSpPr>
            <p:spPr bwMode="auto">
              <a:xfrm>
                <a:off x="2371" y="1582"/>
                <a:ext cx="1" cy="92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6" name="Rectangle 5536"/>
              <p:cNvSpPr>
                <a:spLocks noChangeArrowheads="1"/>
              </p:cNvSpPr>
              <p:nvPr/>
            </p:nvSpPr>
            <p:spPr bwMode="auto">
              <a:xfrm>
                <a:off x="2371" y="1582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7" name="Rectangle 5537"/>
              <p:cNvSpPr>
                <a:spLocks noChangeArrowheads="1"/>
              </p:cNvSpPr>
              <p:nvPr/>
            </p:nvSpPr>
            <p:spPr bwMode="auto">
              <a:xfrm>
                <a:off x="2372" y="1582"/>
                <a:ext cx="1" cy="92"/>
              </a:xfrm>
              <a:prstGeom prst="rect">
                <a:avLst/>
              </a:prstGeom>
              <a:solidFill>
                <a:srgbClr val="D8D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8" name="Rectangle 5538"/>
              <p:cNvSpPr>
                <a:spLocks noChangeArrowheads="1"/>
              </p:cNvSpPr>
              <p:nvPr/>
            </p:nvSpPr>
            <p:spPr bwMode="auto">
              <a:xfrm>
                <a:off x="2372" y="1582"/>
                <a:ext cx="1" cy="92"/>
              </a:xfrm>
              <a:prstGeom prst="rect">
                <a:avLst/>
              </a:prstGeom>
              <a:solidFill>
                <a:srgbClr val="D6C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59" name="Rectangle 5539"/>
              <p:cNvSpPr>
                <a:spLocks noChangeArrowheads="1"/>
              </p:cNvSpPr>
              <p:nvPr/>
            </p:nvSpPr>
            <p:spPr bwMode="auto">
              <a:xfrm>
                <a:off x="2373" y="1582"/>
                <a:ext cx="1" cy="92"/>
              </a:xfrm>
              <a:prstGeom prst="rect">
                <a:avLst/>
              </a:prstGeom>
              <a:solidFill>
                <a:srgbClr val="D4C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0" name="Rectangle 5540"/>
              <p:cNvSpPr>
                <a:spLocks noChangeArrowheads="1"/>
              </p:cNvSpPr>
              <p:nvPr/>
            </p:nvSpPr>
            <p:spPr bwMode="auto">
              <a:xfrm>
                <a:off x="2373" y="1582"/>
                <a:ext cx="1" cy="92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1" name="Rectangle 5541"/>
              <p:cNvSpPr>
                <a:spLocks noChangeArrowheads="1"/>
              </p:cNvSpPr>
              <p:nvPr/>
            </p:nvSpPr>
            <p:spPr bwMode="auto">
              <a:xfrm>
                <a:off x="2374" y="1582"/>
                <a:ext cx="1" cy="92"/>
              </a:xfrm>
              <a:prstGeom prst="rect">
                <a:avLst/>
              </a:prstGeom>
              <a:solidFill>
                <a:srgbClr val="D0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2" name="Rectangle 5542"/>
              <p:cNvSpPr>
                <a:spLocks noChangeArrowheads="1"/>
              </p:cNvSpPr>
              <p:nvPr/>
            </p:nvSpPr>
            <p:spPr bwMode="auto">
              <a:xfrm>
                <a:off x="2374" y="1582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3" name="Rectangle 5543"/>
              <p:cNvSpPr>
                <a:spLocks noChangeArrowheads="1"/>
              </p:cNvSpPr>
              <p:nvPr/>
            </p:nvSpPr>
            <p:spPr bwMode="auto">
              <a:xfrm>
                <a:off x="2375" y="1582"/>
                <a:ext cx="1" cy="92"/>
              </a:xfrm>
              <a:prstGeom prst="rect">
                <a:avLst/>
              </a:prstGeom>
              <a:solidFill>
                <a:srgbClr val="CBC2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4" name="Rectangle 5544"/>
              <p:cNvSpPr>
                <a:spLocks noChangeArrowheads="1"/>
              </p:cNvSpPr>
              <p:nvPr/>
            </p:nvSpPr>
            <p:spPr bwMode="auto">
              <a:xfrm>
                <a:off x="2375" y="1582"/>
                <a:ext cx="1" cy="92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5" name="Rectangle 5545"/>
              <p:cNvSpPr>
                <a:spLocks noChangeArrowheads="1"/>
              </p:cNvSpPr>
              <p:nvPr/>
            </p:nvSpPr>
            <p:spPr bwMode="auto">
              <a:xfrm>
                <a:off x="2376" y="1582"/>
                <a:ext cx="1" cy="92"/>
              </a:xfrm>
              <a:prstGeom prst="rect">
                <a:avLst/>
              </a:prstGeom>
              <a:solidFill>
                <a:srgbClr val="C6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6" name="Rectangle 5546"/>
              <p:cNvSpPr>
                <a:spLocks noChangeArrowheads="1"/>
              </p:cNvSpPr>
              <p:nvPr/>
            </p:nvSpPr>
            <p:spPr bwMode="auto">
              <a:xfrm>
                <a:off x="2376" y="1582"/>
                <a:ext cx="1" cy="92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7" name="Rectangle 5547"/>
              <p:cNvSpPr>
                <a:spLocks noChangeArrowheads="1"/>
              </p:cNvSpPr>
              <p:nvPr/>
            </p:nvSpPr>
            <p:spPr bwMode="auto">
              <a:xfrm>
                <a:off x="2377" y="1582"/>
                <a:ext cx="1" cy="92"/>
              </a:xfrm>
              <a:prstGeom prst="rect">
                <a:avLst/>
              </a:prstGeom>
              <a:solidFill>
                <a:srgbClr val="C2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8" name="Rectangle 5548"/>
              <p:cNvSpPr>
                <a:spLocks noChangeArrowheads="1"/>
              </p:cNvSpPr>
              <p:nvPr/>
            </p:nvSpPr>
            <p:spPr bwMode="auto">
              <a:xfrm>
                <a:off x="2377" y="1582"/>
                <a:ext cx="1" cy="92"/>
              </a:xfrm>
              <a:prstGeom prst="rect">
                <a:avLst/>
              </a:prstGeom>
              <a:solidFill>
                <a:srgbClr val="BF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69" name="Rectangle 5549"/>
              <p:cNvSpPr>
                <a:spLocks noChangeArrowheads="1"/>
              </p:cNvSpPr>
              <p:nvPr/>
            </p:nvSpPr>
            <p:spPr bwMode="auto">
              <a:xfrm>
                <a:off x="2378" y="1582"/>
                <a:ext cx="1" cy="92"/>
              </a:xfrm>
              <a:prstGeom prst="rect">
                <a:avLst/>
              </a:prstGeom>
              <a:solidFill>
                <a:srgbClr val="BDB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0" name="Rectangle 5550"/>
              <p:cNvSpPr>
                <a:spLocks noChangeArrowheads="1"/>
              </p:cNvSpPr>
              <p:nvPr/>
            </p:nvSpPr>
            <p:spPr bwMode="auto">
              <a:xfrm>
                <a:off x="2378" y="1582"/>
                <a:ext cx="1" cy="92"/>
              </a:xfrm>
              <a:prstGeom prst="rect">
                <a:avLst/>
              </a:prstGeom>
              <a:solidFill>
                <a:srgbClr val="BA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1" name="Rectangle 5551"/>
              <p:cNvSpPr>
                <a:spLocks noChangeArrowheads="1"/>
              </p:cNvSpPr>
              <p:nvPr/>
            </p:nvSpPr>
            <p:spPr bwMode="auto">
              <a:xfrm>
                <a:off x="2379" y="1582"/>
                <a:ext cx="1" cy="92"/>
              </a:xfrm>
              <a:prstGeom prst="rect">
                <a:avLst/>
              </a:prstGeom>
              <a:solidFill>
                <a:srgbClr val="B7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2" name="Rectangle 5552"/>
              <p:cNvSpPr>
                <a:spLocks noChangeArrowheads="1"/>
              </p:cNvSpPr>
              <p:nvPr/>
            </p:nvSpPr>
            <p:spPr bwMode="auto">
              <a:xfrm>
                <a:off x="2379" y="1582"/>
                <a:ext cx="1" cy="92"/>
              </a:xfrm>
              <a:prstGeom prst="rect">
                <a:avLst/>
              </a:prstGeom>
              <a:solidFill>
                <a:srgbClr val="B5A6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3" name="Rectangle 5553"/>
              <p:cNvSpPr>
                <a:spLocks noChangeArrowheads="1"/>
              </p:cNvSpPr>
              <p:nvPr/>
            </p:nvSpPr>
            <p:spPr bwMode="auto">
              <a:xfrm>
                <a:off x="2380" y="1582"/>
                <a:ext cx="1" cy="92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4" name="Rectangle 5554"/>
              <p:cNvSpPr>
                <a:spLocks noChangeArrowheads="1"/>
              </p:cNvSpPr>
              <p:nvPr/>
            </p:nvSpPr>
            <p:spPr bwMode="auto">
              <a:xfrm>
                <a:off x="2380" y="1582"/>
                <a:ext cx="1" cy="92"/>
              </a:xfrm>
              <a:prstGeom prst="rect">
                <a:avLst/>
              </a:prstGeom>
              <a:solidFill>
                <a:srgbClr val="AFA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5" name="Rectangle 5555"/>
              <p:cNvSpPr>
                <a:spLocks noChangeArrowheads="1"/>
              </p:cNvSpPr>
              <p:nvPr/>
            </p:nvSpPr>
            <p:spPr bwMode="auto">
              <a:xfrm>
                <a:off x="2381" y="1582"/>
                <a:ext cx="1" cy="92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6" name="Rectangle 5556"/>
              <p:cNvSpPr>
                <a:spLocks noChangeArrowheads="1"/>
              </p:cNvSpPr>
              <p:nvPr/>
            </p:nvSpPr>
            <p:spPr bwMode="auto">
              <a:xfrm>
                <a:off x="2381" y="1582"/>
                <a:ext cx="1" cy="92"/>
              </a:xfrm>
              <a:prstGeom prst="rect">
                <a:avLst/>
              </a:prstGeom>
              <a:solidFill>
                <a:srgbClr val="AB99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7" name="Rectangle 5557"/>
              <p:cNvSpPr>
                <a:spLocks noChangeArrowheads="1"/>
              </p:cNvSpPr>
              <p:nvPr/>
            </p:nvSpPr>
            <p:spPr bwMode="auto">
              <a:xfrm>
                <a:off x="2382" y="1582"/>
                <a:ext cx="1" cy="92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8" name="Rectangle 5558"/>
              <p:cNvSpPr>
                <a:spLocks noChangeArrowheads="1"/>
              </p:cNvSpPr>
              <p:nvPr/>
            </p:nvSpPr>
            <p:spPr bwMode="auto">
              <a:xfrm>
                <a:off x="2382" y="1582"/>
                <a:ext cx="1" cy="92"/>
              </a:xfrm>
              <a:prstGeom prst="rect">
                <a:avLst/>
              </a:prstGeom>
              <a:solidFill>
                <a:srgbClr val="A691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79" name="Rectangle 5559"/>
              <p:cNvSpPr>
                <a:spLocks noChangeArrowheads="1"/>
              </p:cNvSpPr>
              <p:nvPr/>
            </p:nvSpPr>
            <p:spPr bwMode="auto">
              <a:xfrm>
                <a:off x="2382" y="1582"/>
                <a:ext cx="1" cy="92"/>
              </a:xfrm>
              <a:prstGeom prst="rect">
                <a:avLst/>
              </a:prstGeom>
              <a:solidFill>
                <a:srgbClr val="A38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0" name="Rectangle 5560"/>
              <p:cNvSpPr>
                <a:spLocks noChangeArrowheads="1"/>
              </p:cNvSpPr>
              <p:nvPr/>
            </p:nvSpPr>
            <p:spPr bwMode="auto">
              <a:xfrm>
                <a:off x="2383" y="1582"/>
                <a:ext cx="1" cy="92"/>
              </a:xfrm>
              <a:prstGeom prst="rect">
                <a:avLst/>
              </a:prstGeom>
              <a:solidFill>
                <a:srgbClr val="A0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1" name="Rectangle 5561"/>
              <p:cNvSpPr>
                <a:spLocks noChangeArrowheads="1"/>
              </p:cNvSpPr>
              <p:nvPr/>
            </p:nvSpPr>
            <p:spPr bwMode="auto">
              <a:xfrm>
                <a:off x="2383" y="1582"/>
                <a:ext cx="1" cy="92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2" name="Rectangle 5562"/>
              <p:cNvSpPr>
                <a:spLocks noChangeArrowheads="1"/>
              </p:cNvSpPr>
              <p:nvPr/>
            </p:nvSpPr>
            <p:spPr bwMode="auto">
              <a:xfrm>
                <a:off x="2384" y="1582"/>
                <a:ext cx="1" cy="92"/>
              </a:xfrm>
              <a:prstGeom prst="rect">
                <a:avLst/>
              </a:prstGeom>
              <a:solidFill>
                <a:srgbClr val="9C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3" name="Rectangle 5563"/>
              <p:cNvSpPr>
                <a:spLocks noChangeArrowheads="1"/>
              </p:cNvSpPr>
              <p:nvPr/>
            </p:nvSpPr>
            <p:spPr bwMode="auto">
              <a:xfrm>
                <a:off x="2384" y="1582"/>
                <a:ext cx="1" cy="92"/>
              </a:xfrm>
              <a:prstGeom prst="rect">
                <a:avLst/>
              </a:prstGeom>
              <a:solidFill>
                <a:srgbClr val="998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4" name="Rectangle 5564"/>
              <p:cNvSpPr>
                <a:spLocks noChangeArrowheads="1"/>
              </p:cNvSpPr>
              <p:nvPr/>
            </p:nvSpPr>
            <p:spPr bwMode="auto">
              <a:xfrm>
                <a:off x="2385" y="1582"/>
                <a:ext cx="1" cy="92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5" name="Rectangle 5565"/>
              <p:cNvSpPr>
                <a:spLocks noChangeArrowheads="1"/>
              </p:cNvSpPr>
              <p:nvPr/>
            </p:nvSpPr>
            <p:spPr bwMode="auto">
              <a:xfrm>
                <a:off x="2385" y="1582"/>
                <a:ext cx="1" cy="92"/>
              </a:xfrm>
              <a:prstGeom prst="rect">
                <a:avLst/>
              </a:prstGeom>
              <a:solidFill>
                <a:srgbClr val="947A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6" name="Rectangle 5566"/>
              <p:cNvSpPr>
                <a:spLocks noChangeArrowheads="1"/>
              </p:cNvSpPr>
              <p:nvPr/>
            </p:nvSpPr>
            <p:spPr bwMode="auto">
              <a:xfrm>
                <a:off x="2386" y="1582"/>
                <a:ext cx="1" cy="92"/>
              </a:xfrm>
              <a:prstGeom prst="rect">
                <a:avLst/>
              </a:prstGeom>
              <a:solidFill>
                <a:srgbClr val="917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7" name="Rectangle 5567"/>
              <p:cNvSpPr>
                <a:spLocks noChangeArrowheads="1"/>
              </p:cNvSpPr>
              <p:nvPr/>
            </p:nvSpPr>
            <p:spPr bwMode="auto">
              <a:xfrm>
                <a:off x="2386" y="1582"/>
                <a:ext cx="1" cy="92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8" name="Rectangle 5568"/>
              <p:cNvSpPr>
                <a:spLocks noChangeArrowheads="1"/>
              </p:cNvSpPr>
              <p:nvPr/>
            </p:nvSpPr>
            <p:spPr bwMode="auto">
              <a:xfrm>
                <a:off x="2387" y="1582"/>
                <a:ext cx="1" cy="92"/>
              </a:xfrm>
              <a:prstGeom prst="rect">
                <a:avLst/>
              </a:prstGeom>
              <a:solidFill>
                <a:srgbClr val="8D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89" name="Rectangle 5569"/>
              <p:cNvSpPr>
                <a:spLocks noChangeArrowheads="1"/>
              </p:cNvSpPr>
              <p:nvPr/>
            </p:nvSpPr>
            <p:spPr bwMode="auto">
              <a:xfrm>
                <a:off x="2387" y="1582"/>
                <a:ext cx="1" cy="92"/>
              </a:xfrm>
              <a:prstGeom prst="rect">
                <a:avLst/>
              </a:prstGeom>
              <a:solidFill>
                <a:srgbClr val="8B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0" name="Rectangle 5570"/>
              <p:cNvSpPr>
                <a:spLocks noChangeArrowheads="1"/>
              </p:cNvSpPr>
              <p:nvPr/>
            </p:nvSpPr>
            <p:spPr bwMode="auto">
              <a:xfrm>
                <a:off x="2388" y="1582"/>
                <a:ext cx="1" cy="92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1" name="Rectangle 5571"/>
              <p:cNvSpPr>
                <a:spLocks noChangeArrowheads="1"/>
              </p:cNvSpPr>
              <p:nvPr/>
            </p:nvSpPr>
            <p:spPr bwMode="auto">
              <a:xfrm>
                <a:off x="2388" y="1582"/>
                <a:ext cx="1" cy="92"/>
              </a:xfrm>
              <a:prstGeom prst="rect">
                <a:avLst/>
              </a:prstGeom>
              <a:solidFill>
                <a:srgbClr val="876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2" name="Rectangle 5572"/>
              <p:cNvSpPr>
                <a:spLocks noChangeArrowheads="1"/>
              </p:cNvSpPr>
              <p:nvPr/>
            </p:nvSpPr>
            <p:spPr bwMode="auto">
              <a:xfrm>
                <a:off x="2389" y="1582"/>
                <a:ext cx="1" cy="92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3" name="Rectangle 5573"/>
              <p:cNvSpPr>
                <a:spLocks noChangeArrowheads="1"/>
              </p:cNvSpPr>
              <p:nvPr/>
            </p:nvSpPr>
            <p:spPr bwMode="auto">
              <a:xfrm>
                <a:off x="2389" y="1582"/>
                <a:ext cx="1" cy="92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4" name="Rectangle 5574"/>
              <p:cNvSpPr>
                <a:spLocks noChangeArrowheads="1"/>
              </p:cNvSpPr>
              <p:nvPr/>
            </p:nvSpPr>
            <p:spPr bwMode="auto">
              <a:xfrm>
                <a:off x="2390" y="1582"/>
                <a:ext cx="1" cy="92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5" name="Rectangle 5575"/>
              <p:cNvSpPr>
                <a:spLocks noChangeArrowheads="1"/>
              </p:cNvSpPr>
              <p:nvPr/>
            </p:nvSpPr>
            <p:spPr bwMode="auto">
              <a:xfrm>
                <a:off x="2390" y="1582"/>
                <a:ext cx="1" cy="92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6" name="Rectangle 5576"/>
              <p:cNvSpPr>
                <a:spLocks noChangeArrowheads="1"/>
              </p:cNvSpPr>
              <p:nvPr/>
            </p:nvSpPr>
            <p:spPr bwMode="auto">
              <a:xfrm>
                <a:off x="2391" y="1582"/>
                <a:ext cx="1" cy="92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7" name="Rectangle 5577"/>
              <p:cNvSpPr>
                <a:spLocks noChangeArrowheads="1"/>
              </p:cNvSpPr>
              <p:nvPr/>
            </p:nvSpPr>
            <p:spPr bwMode="auto">
              <a:xfrm>
                <a:off x="2391" y="1582"/>
                <a:ext cx="1" cy="92"/>
              </a:xfrm>
              <a:prstGeom prst="rect">
                <a:avLst/>
              </a:prstGeom>
              <a:solidFill>
                <a:srgbClr val="7B4F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8" name="Rectangle 5578"/>
              <p:cNvSpPr>
                <a:spLocks noChangeArrowheads="1"/>
              </p:cNvSpPr>
              <p:nvPr/>
            </p:nvSpPr>
            <p:spPr bwMode="auto">
              <a:xfrm>
                <a:off x="2392" y="1582"/>
                <a:ext cx="1" cy="92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899" name="Rectangle 5579"/>
              <p:cNvSpPr>
                <a:spLocks noChangeArrowheads="1"/>
              </p:cNvSpPr>
              <p:nvPr/>
            </p:nvSpPr>
            <p:spPr bwMode="auto">
              <a:xfrm>
                <a:off x="2392" y="1582"/>
                <a:ext cx="1" cy="92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0" name="Rectangle 5580"/>
              <p:cNvSpPr>
                <a:spLocks noChangeArrowheads="1"/>
              </p:cNvSpPr>
              <p:nvPr/>
            </p:nvSpPr>
            <p:spPr bwMode="auto">
              <a:xfrm>
                <a:off x="2393" y="1582"/>
                <a:ext cx="1" cy="92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1" name="Rectangle 5581"/>
              <p:cNvSpPr>
                <a:spLocks noChangeArrowheads="1"/>
              </p:cNvSpPr>
              <p:nvPr/>
            </p:nvSpPr>
            <p:spPr bwMode="auto">
              <a:xfrm>
                <a:off x="2393" y="1582"/>
                <a:ext cx="1" cy="92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2" name="Rectangle 5582"/>
              <p:cNvSpPr>
                <a:spLocks noChangeArrowheads="1"/>
              </p:cNvSpPr>
              <p:nvPr/>
            </p:nvSpPr>
            <p:spPr bwMode="auto">
              <a:xfrm>
                <a:off x="2394" y="1582"/>
                <a:ext cx="1" cy="92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3" name="Rectangle 5583"/>
              <p:cNvSpPr>
                <a:spLocks noChangeArrowheads="1"/>
              </p:cNvSpPr>
              <p:nvPr/>
            </p:nvSpPr>
            <p:spPr bwMode="auto">
              <a:xfrm>
                <a:off x="2394" y="1582"/>
                <a:ext cx="1" cy="92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4" name="Rectangle 5584"/>
              <p:cNvSpPr>
                <a:spLocks noChangeArrowheads="1"/>
              </p:cNvSpPr>
              <p:nvPr/>
            </p:nvSpPr>
            <p:spPr bwMode="auto">
              <a:xfrm>
                <a:off x="2395" y="1582"/>
                <a:ext cx="1" cy="92"/>
              </a:xfrm>
              <a:prstGeom prst="rect">
                <a:avLst/>
              </a:prstGeom>
              <a:solidFill>
                <a:srgbClr val="70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5" name="Rectangle 5585"/>
              <p:cNvSpPr>
                <a:spLocks noChangeArrowheads="1"/>
              </p:cNvSpPr>
              <p:nvPr/>
            </p:nvSpPr>
            <p:spPr bwMode="auto">
              <a:xfrm>
                <a:off x="2395" y="1582"/>
                <a:ext cx="1" cy="92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6" name="Rectangle 5586"/>
              <p:cNvSpPr>
                <a:spLocks noChangeArrowheads="1"/>
              </p:cNvSpPr>
              <p:nvPr/>
            </p:nvSpPr>
            <p:spPr bwMode="auto">
              <a:xfrm>
                <a:off x="2396" y="1582"/>
                <a:ext cx="1" cy="92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7" name="Rectangle 5587"/>
              <p:cNvSpPr>
                <a:spLocks noChangeArrowheads="1"/>
              </p:cNvSpPr>
              <p:nvPr/>
            </p:nvSpPr>
            <p:spPr bwMode="auto">
              <a:xfrm>
                <a:off x="2396" y="1582"/>
                <a:ext cx="1" cy="92"/>
              </a:xfrm>
              <a:prstGeom prst="rect">
                <a:avLst/>
              </a:prstGeom>
              <a:solidFill>
                <a:srgbClr val="6C2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8" name="Rectangle 5588"/>
              <p:cNvSpPr>
                <a:spLocks noChangeArrowheads="1"/>
              </p:cNvSpPr>
              <p:nvPr/>
            </p:nvSpPr>
            <p:spPr bwMode="auto">
              <a:xfrm>
                <a:off x="2397" y="1582"/>
                <a:ext cx="1" cy="92"/>
              </a:xfrm>
              <a:prstGeom prst="rect">
                <a:avLst/>
              </a:prstGeom>
              <a:solidFill>
                <a:srgbClr val="6A28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09" name="Rectangle 5589"/>
              <p:cNvSpPr>
                <a:spLocks noChangeArrowheads="1"/>
              </p:cNvSpPr>
              <p:nvPr/>
            </p:nvSpPr>
            <p:spPr bwMode="auto">
              <a:xfrm>
                <a:off x="2397" y="1582"/>
                <a:ext cx="1" cy="92"/>
              </a:xfrm>
              <a:prstGeom prst="rect">
                <a:avLst/>
              </a:prstGeom>
              <a:solidFill>
                <a:srgbClr val="692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10" name="Rectangle 5590"/>
              <p:cNvSpPr>
                <a:spLocks noChangeArrowheads="1"/>
              </p:cNvSpPr>
              <p:nvPr/>
            </p:nvSpPr>
            <p:spPr bwMode="auto">
              <a:xfrm>
                <a:off x="2398" y="1582"/>
                <a:ext cx="1" cy="92"/>
              </a:xfrm>
              <a:prstGeom prst="rect">
                <a:avLst/>
              </a:prstGeom>
              <a:solidFill>
                <a:srgbClr val="681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11" name="Rectangle 5591"/>
              <p:cNvSpPr>
                <a:spLocks noChangeArrowheads="1"/>
              </p:cNvSpPr>
              <p:nvPr/>
            </p:nvSpPr>
            <p:spPr bwMode="auto">
              <a:xfrm>
                <a:off x="2398" y="1582"/>
                <a:ext cx="1" cy="92"/>
              </a:xfrm>
              <a:prstGeom prst="rect">
                <a:avLst/>
              </a:prstGeom>
              <a:solidFill>
                <a:srgbClr val="68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12" name="Rectangle 5592"/>
              <p:cNvSpPr>
                <a:spLocks noChangeArrowheads="1"/>
              </p:cNvSpPr>
              <p:nvPr/>
            </p:nvSpPr>
            <p:spPr bwMode="auto">
              <a:xfrm>
                <a:off x="2399" y="1582"/>
                <a:ext cx="1" cy="92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13" name="Rectangle 5593"/>
              <p:cNvSpPr>
                <a:spLocks noChangeArrowheads="1"/>
              </p:cNvSpPr>
              <p:nvPr/>
            </p:nvSpPr>
            <p:spPr bwMode="auto">
              <a:xfrm>
                <a:off x="2399" y="1582"/>
                <a:ext cx="1" cy="92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914" name="Rectangle 5594"/>
              <p:cNvSpPr>
                <a:spLocks noChangeArrowheads="1"/>
              </p:cNvSpPr>
              <p:nvPr/>
            </p:nvSpPr>
            <p:spPr bwMode="auto">
              <a:xfrm>
                <a:off x="2306" y="1582"/>
                <a:ext cx="94" cy="92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9919" name="Group 5599"/>
            <p:cNvGrpSpPr>
              <a:grpSpLocks/>
            </p:cNvGrpSpPr>
            <p:nvPr/>
          </p:nvGrpSpPr>
          <p:grpSpPr bwMode="auto">
            <a:xfrm>
              <a:off x="1401" y="1554"/>
              <a:ext cx="87" cy="91"/>
              <a:chOff x="2102" y="1023"/>
              <a:chExt cx="87" cy="91"/>
            </a:xfrm>
          </p:grpSpPr>
          <p:pic>
            <p:nvPicPr>
              <p:cNvPr id="829916" name="Picture 5596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2" y="1023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17" name="Picture 559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2" y="1023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18" name="Freeform 5598"/>
              <p:cNvSpPr>
                <a:spLocks/>
              </p:cNvSpPr>
              <p:nvPr/>
            </p:nvSpPr>
            <p:spPr bwMode="auto">
              <a:xfrm>
                <a:off x="2103" y="1023"/>
                <a:ext cx="85" cy="90"/>
              </a:xfrm>
              <a:custGeom>
                <a:avLst/>
                <a:gdLst>
                  <a:gd name="T0" fmla="*/ 82 w 85"/>
                  <a:gd name="T1" fmla="*/ 52 h 90"/>
                  <a:gd name="T2" fmla="*/ 49 w 85"/>
                  <a:gd name="T3" fmla="*/ 4 h 90"/>
                  <a:gd name="T4" fmla="*/ 3 w 85"/>
                  <a:gd name="T5" fmla="*/ 39 h 90"/>
                  <a:gd name="T6" fmla="*/ 36 w 85"/>
                  <a:gd name="T7" fmla="*/ 87 h 90"/>
                  <a:gd name="T8" fmla="*/ 82 w 85"/>
                  <a:gd name="T9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0">
                    <a:moveTo>
                      <a:pt x="82" y="52"/>
                    </a:moveTo>
                    <a:cubicBezTo>
                      <a:pt x="85" y="29"/>
                      <a:pt x="71" y="7"/>
                      <a:pt x="49" y="4"/>
                    </a:cubicBezTo>
                    <a:cubicBezTo>
                      <a:pt x="28" y="0"/>
                      <a:pt x="7" y="16"/>
                      <a:pt x="3" y="39"/>
                    </a:cubicBezTo>
                    <a:cubicBezTo>
                      <a:pt x="0" y="62"/>
                      <a:pt x="14" y="83"/>
                      <a:pt x="36" y="87"/>
                    </a:cubicBezTo>
                    <a:cubicBezTo>
                      <a:pt x="57" y="90"/>
                      <a:pt x="78" y="75"/>
                      <a:pt x="82" y="5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20" name="Freeform 5600"/>
            <p:cNvSpPr>
              <a:spLocks noEditPoints="1"/>
            </p:cNvSpPr>
            <p:nvPr/>
          </p:nvSpPr>
          <p:spPr bwMode="auto">
            <a:xfrm>
              <a:off x="1422" y="1588"/>
              <a:ext cx="52" cy="24"/>
            </a:xfrm>
            <a:custGeom>
              <a:avLst/>
              <a:gdLst>
                <a:gd name="T0" fmla="*/ 2 w 52"/>
                <a:gd name="T1" fmla="*/ 1 h 24"/>
                <a:gd name="T2" fmla="*/ 38 w 52"/>
                <a:gd name="T3" fmla="*/ 10 h 24"/>
                <a:gd name="T4" fmla="*/ 36 w 52"/>
                <a:gd name="T5" fmla="*/ 18 h 24"/>
                <a:gd name="T6" fmla="*/ 0 w 52"/>
                <a:gd name="T7" fmla="*/ 9 h 24"/>
                <a:gd name="T8" fmla="*/ 2 w 52"/>
                <a:gd name="T9" fmla="*/ 1 h 24"/>
                <a:gd name="T10" fmla="*/ 37 w 52"/>
                <a:gd name="T11" fmla="*/ 14 h 24"/>
                <a:gd name="T12" fmla="*/ 32 w 52"/>
                <a:gd name="T13" fmla="*/ 0 h 24"/>
                <a:gd name="T14" fmla="*/ 52 w 52"/>
                <a:gd name="T15" fmla="*/ 18 h 24"/>
                <a:gd name="T16" fmla="*/ 26 w 52"/>
                <a:gd name="T17" fmla="*/ 24 h 24"/>
                <a:gd name="T18" fmla="*/ 37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" y="1"/>
                  </a:moveTo>
                  <a:lnTo>
                    <a:pt x="38" y="10"/>
                  </a:lnTo>
                  <a:lnTo>
                    <a:pt x="36" y="18"/>
                  </a:lnTo>
                  <a:lnTo>
                    <a:pt x="0" y="9"/>
                  </a:lnTo>
                  <a:lnTo>
                    <a:pt x="2" y="1"/>
                  </a:lnTo>
                  <a:close/>
                  <a:moveTo>
                    <a:pt x="37" y="14"/>
                  </a:moveTo>
                  <a:lnTo>
                    <a:pt x="32" y="0"/>
                  </a:lnTo>
                  <a:lnTo>
                    <a:pt x="52" y="18"/>
                  </a:lnTo>
                  <a:lnTo>
                    <a:pt x="26" y="24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24" name="Group 5604"/>
            <p:cNvGrpSpPr>
              <a:grpSpLocks/>
            </p:cNvGrpSpPr>
            <p:nvPr/>
          </p:nvGrpSpPr>
          <p:grpSpPr bwMode="auto">
            <a:xfrm>
              <a:off x="1490" y="1561"/>
              <a:ext cx="82" cy="86"/>
              <a:chOff x="2191" y="1030"/>
              <a:chExt cx="82" cy="86"/>
            </a:xfrm>
          </p:grpSpPr>
          <p:pic>
            <p:nvPicPr>
              <p:cNvPr id="829921" name="Picture 560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030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22" name="Picture 560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030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23" name="Freeform 5603"/>
              <p:cNvSpPr>
                <a:spLocks/>
              </p:cNvSpPr>
              <p:nvPr/>
            </p:nvSpPr>
            <p:spPr bwMode="auto">
              <a:xfrm>
                <a:off x="2191" y="1030"/>
                <a:ext cx="81" cy="86"/>
              </a:xfrm>
              <a:custGeom>
                <a:avLst/>
                <a:gdLst>
                  <a:gd name="T0" fmla="*/ 81 w 81"/>
                  <a:gd name="T1" fmla="*/ 42 h 86"/>
                  <a:gd name="T2" fmla="*/ 40 w 81"/>
                  <a:gd name="T3" fmla="*/ 1 h 86"/>
                  <a:gd name="T4" fmla="*/ 1 w 81"/>
                  <a:gd name="T5" fmla="*/ 44 h 86"/>
                  <a:gd name="T6" fmla="*/ 42 w 81"/>
                  <a:gd name="T7" fmla="*/ 85 h 86"/>
                  <a:gd name="T8" fmla="*/ 81 w 81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6">
                    <a:moveTo>
                      <a:pt x="81" y="42"/>
                    </a:moveTo>
                    <a:cubicBezTo>
                      <a:pt x="80" y="19"/>
                      <a:pt x="62" y="0"/>
                      <a:pt x="40" y="1"/>
                    </a:cubicBezTo>
                    <a:cubicBezTo>
                      <a:pt x="18" y="1"/>
                      <a:pt x="0" y="20"/>
                      <a:pt x="1" y="44"/>
                    </a:cubicBezTo>
                    <a:cubicBezTo>
                      <a:pt x="1" y="67"/>
                      <a:pt x="20" y="86"/>
                      <a:pt x="42" y="85"/>
                    </a:cubicBezTo>
                    <a:cubicBezTo>
                      <a:pt x="64" y="85"/>
                      <a:pt x="81" y="65"/>
                      <a:pt x="81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25" name="Freeform 5605"/>
            <p:cNvSpPr>
              <a:spLocks noEditPoints="1"/>
            </p:cNvSpPr>
            <p:nvPr/>
          </p:nvSpPr>
          <p:spPr bwMode="auto">
            <a:xfrm>
              <a:off x="1508" y="1591"/>
              <a:ext cx="52" cy="24"/>
            </a:xfrm>
            <a:custGeom>
              <a:avLst/>
              <a:gdLst>
                <a:gd name="T0" fmla="*/ 0 w 52"/>
                <a:gd name="T1" fmla="*/ 15 h 24"/>
                <a:gd name="T2" fmla="*/ 36 w 52"/>
                <a:gd name="T3" fmla="*/ 6 h 24"/>
                <a:gd name="T4" fmla="*/ 38 w 52"/>
                <a:gd name="T5" fmla="*/ 14 h 24"/>
                <a:gd name="T6" fmla="*/ 2 w 52"/>
                <a:gd name="T7" fmla="*/ 23 h 24"/>
                <a:gd name="T8" fmla="*/ 0 w 52"/>
                <a:gd name="T9" fmla="*/ 15 h 24"/>
                <a:gd name="T10" fmla="*/ 37 w 52"/>
                <a:gd name="T11" fmla="*/ 10 h 24"/>
                <a:gd name="T12" fmla="*/ 26 w 52"/>
                <a:gd name="T13" fmla="*/ 0 h 24"/>
                <a:gd name="T14" fmla="*/ 52 w 52"/>
                <a:gd name="T15" fmla="*/ 6 h 24"/>
                <a:gd name="T16" fmla="*/ 32 w 52"/>
                <a:gd name="T17" fmla="*/ 24 h 24"/>
                <a:gd name="T18" fmla="*/ 37 w 52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5"/>
                  </a:moveTo>
                  <a:lnTo>
                    <a:pt x="36" y="6"/>
                  </a:lnTo>
                  <a:lnTo>
                    <a:pt x="38" y="14"/>
                  </a:lnTo>
                  <a:lnTo>
                    <a:pt x="2" y="23"/>
                  </a:lnTo>
                  <a:lnTo>
                    <a:pt x="0" y="15"/>
                  </a:lnTo>
                  <a:close/>
                  <a:moveTo>
                    <a:pt x="37" y="10"/>
                  </a:moveTo>
                  <a:lnTo>
                    <a:pt x="26" y="0"/>
                  </a:lnTo>
                  <a:lnTo>
                    <a:pt x="52" y="6"/>
                  </a:lnTo>
                  <a:lnTo>
                    <a:pt x="32" y="24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29" name="Group 5609"/>
            <p:cNvGrpSpPr>
              <a:grpSpLocks/>
            </p:cNvGrpSpPr>
            <p:nvPr/>
          </p:nvGrpSpPr>
          <p:grpSpPr bwMode="auto">
            <a:xfrm>
              <a:off x="1577" y="1561"/>
              <a:ext cx="81" cy="85"/>
              <a:chOff x="2278" y="1030"/>
              <a:chExt cx="81" cy="85"/>
            </a:xfrm>
          </p:grpSpPr>
          <p:pic>
            <p:nvPicPr>
              <p:cNvPr id="829926" name="Picture 5606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030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27" name="Picture 560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030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28" name="Oval 5608"/>
              <p:cNvSpPr>
                <a:spLocks noChangeArrowheads="1"/>
              </p:cNvSpPr>
              <p:nvPr/>
            </p:nvSpPr>
            <p:spPr bwMode="auto">
              <a:xfrm>
                <a:off x="2278" y="1031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30" name="Freeform 5610"/>
            <p:cNvSpPr>
              <a:spLocks noEditPoints="1"/>
            </p:cNvSpPr>
            <p:nvPr/>
          </p:nvSpPr>
          <p:spPr bwMode="auto">
            <a:xfrm>
              <a:off x="1595" y="1592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9 h 24"/>
                <a:gd name="T4" fmla="*/ 36 w 53"/>
                <a:gd name="T5" fmla="*/ 17 h 24"/>
                <a:gd name="T6" fmla="*/ 0 w 53"/>
                <a:gd name="T7" fmla="*/ 14 h 24"/>
                <a:gd name="T8" fmla="*/ 1 w 53"/>
                <a:gd name="T9" fmla="*/ 6 h 24"/>
                <a:gd name="T10" fmla="*/ 37 w 53"/>
                <a:gd name="T11" fmla="*/ 13 h 24"/>
                <a:gd name="T12" fmla="*/ 30 w 53"/>
                <a:gd name="T13" fmla="*/ 0 h 24"/>
                <a:gd name="T14" fmla="*/ 53 w 53"/>
                <a:gd name="T15" fmla="*/ 14 h 24"/>
                <a:gd name="T16" fmla="*/ 28 w 53"/>
                <a:gd name="T17" fmla="*/ 24 h 24"/>
                <a:gd name="T18" fmla="*/ 37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9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7" y="13"/>
                  </a:moveTo>
                  <a:lnTo>
                    <a:pt x="30" y="0"/>
                  </a:lnTo>
                  <a:lnTo>
                    <a:pt x="53" y="14"/>
                  </a:lnTo>
                  <a:lnTo>
                    <a:pt x="28" y="24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34" name="Group 5614"/>
            <p:cNvGrpSpPr>
              <a:grpSpLocks/>
            </p:cNvGrpSpPr>
            <p:nvPr/>
          </p:nvGrpSpPr>
          <p:grpSpPr bwMode="auto">
            <a:xfrm>
              <a:off x="1663" y="1560"/>
              <a:ext cx="82" cy="87"/>
              <a:chOff x="2364" y="1029"/>
              <a:chExt cx="82" cy="87"/>
            </a:xfrm>
          </p:grpSpPr>
          <p:pic>
            <p:nvPicPr>
              <p:cNvPr id="829931" name="Picture 5611"/>
              <p:cNvPicPr>
                <a:picLocks noChangeAspect="1" noChangeArrowheads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029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32" name="Picture 561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029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33" name="Freeform 5613"/>
              <p:cNvSpPr>
                <a:spLocks/>
              </p:cNvSpPr>
              <p:nvPr/>
            </p:nvSpPr>
            <p:spPr bwMode="auto">
              <a:xfrm>
                <a:off x="2364" y="1030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1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6"/>
                      <a:pt x="79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35" name="Freeform 5615"/>
            <p:cNvSpPr>
              <a:spLocks noEditPoints="1"/>
            </p:cNvSpPr>
            <p:nvPr/>
          </p:nvSpPr>
          <p:spPr bwMode="auto">
            <a:xfrm>
              <a:off x="1681" y="1592"/>
              <a:ext cx="52" cy="24"/>
            </a:xfrm>
            <a:custGeom>
              <a:avLst/>
              <a:gdLst>
                <a:gd name="T0" fmla="*/ 0 w 52"/>
                <a:gd name="T1" fmla="*/ 13 h 24"/>
                <a:gd name="T2" fmla="*/ 36 w 52"/>
                <a:gd name="T3" fmla="*/ 6 h 24"/>
                <a:gd name="T4" fmla="*/ 37 w 52"/>
                <a:gd name="T5" fmla="*/ 14 h 24"/>
                <a:gd name="T6" fmla="*/ 2 w 52"/>
                <a:gd name="T7" fmla="*/ 21 h 24"/>
                <a:gd name="T8" fmla="*/ 0 w 52"/>
                <a:gd name="T9" fmla="*/ 13 h 24"/>
                <a:gd name="T10" fmla="*/ 37 w 52"/>
                <a:gd name="T11" fmla="*/ 10 h 24"/>
                <a:gd name="T12" fmla="*/ 26 w 52"/>
                <a:gd name="T13" fmla="*/ 0 h 24"/>
                <a:gd name="T14" fmla="*/ 52 w 52"/>
                <a:gd name="T15" fmla="*/ 7 h 24"/>
                <a:gd name="T16" fmla="*/ 31 w 52"/>
                <a:gd name="T17" fmla="*/ 24 h 24"/>
                <a:gd name="T18" fmla="*/ 37 w 52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3"/>
                  </a:moveTo>
                  <a:lnTo>
                    <a:pt x="36" y="6"/>
                  </a:lnTo>
                  <a:lnTo>
                    <a:pt x="37" y="14"/>
                  </a:lnTo>
                  <a:lnTo>
                    <a:pt x="2" y="21"/>
                  </a:lnTo>
                  <a:lnTo>
                    <a:pt x="0" y="13"/>
                  </a:lnTo>
                  <a:close/>
                  <a:moveTo>
                    <a:pt x="37" y="10"/>
                  </a:moveTo>
                  <a:lnTo>
                    <a:pt x="26" y="0"/>
                  </a:lnTo>
                  <a:lnTo>
                    <a:pt x="52" y="7"/>
                  </a:lnTo>
                  <a:lnTo>
                    <a:pt x="31" y="24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39" name="Group 5619"/>
            <p:cNvGrpSpPr>
              <a:grpSpLocks/>
            </p:cNvGrpSpPr>
            <p:nvPr/>
          </p:nvGrpSpPr>
          <p:grpSpPr bwMode="auto">
            <a:xfrm>
              <a:off x="1746" y="1560"/>
              <a:ext cx="84" cy="88"/>
              <a:chOff x="2447" y="1029"/>
              <a:chExt cx="84" cy="88"/>
            </a:xfrm>
          </p:grpSpPr>
          <p:pic>
            <p:nvPicPr>
              <p:cNvPr id="829936" name="Picture 5616"/>
              <p:cNvPicPr>
                <a:picLocks noChangeAspect="1" noChangeArrowheads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029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37" name="Picture 561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029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38" name="Freeform 5618"/>
              <p:cNvSpPr>
                <a:spLocks/>
              </p:cNvSpPr>
              <p:nvPr/>
            </p:nvSpPr>
            <p:spPr bwMode="auto">
              <a:xfrm>
                <a:off x="2447" y="1029"/>
                <a:ext cx="83" cy="87"/>
              </a:xfrm>
              <a:custGeom>
                <a:avLst/>
                <a:gdLst>
                  <a:gd name="T0" fmla="*/ 82 w 83"/>
                  <a:gd name="T1" fmla="*/ 47 h 87"/>
                  <a:gd name="T2" fmla="*/ 44 w 83"/>
                  <a:gd name="T3" fmla="*/ 2 h 87"/>
                  <a:gd name="T4" fmla="*/ 2 w 83"/>
                  <a:gd name="T5" fmla="*/ 41 h 87"/>
                  <a:gd name="T6" fmla="*/ 39 w 83"/>
                  <a:gd name="T7" fmla="*/ 86 h 87"/>
                  <a:gd name="T8" fmla="*/ 82 w 83"/>
                  <a:gd name="T9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2" y="47"/>
                    </a:moveTo>
                    <a:cubicBezTo>
                      <a:pt x="83" y="23"/>
                      <a:pt x="67" y="3"/>
                      <a:pt x="44" y="2"/>
                    </a:cubicBezTo>
                    <a:cubicBezTo>
                      <a:pt x="22" y="0"/>
                      <a:pt x="3" y="18"/>
                      <a:pt x="2" y="41"/>
                    </a:cubicBezTo>
                    <a:cubicBezTo>
                      <a:pt x="0" y="64"/>
                      <a:pt x="17" y="84"/>
                      <a:pt x="39" y="86"/>
                    </a:cubicBezTo>
                    <a:cubicBezTo>
                      <a:pt x="61" y="87"/>
                      <a:pt x="80" y="70"/>
                      <a:pt x="82" y="4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40" name="Freeform 5620"/>
            <p:cNvSpPr>
              <a:spLocks noEditPoints="1"/>
            </p:cNvSpPr>
            <p:nvPr/>
          </p:nvSpPr>
          <p:spPr bwMode="auto">
            <a:xfrm>
              <a:off x="1766" y="1592"/>
              <a:ext cx="52" cy="24"/>
            </a:xfrm>
            <a:custGeom>
              <a:avLst/>
              <a:gdLst>
                <a:gd name="T0" fmla="*/ 0 w 52"/>
                <a:gd name="T1" fmla="*/ 6 h 24"/>
                <a:gd name="T2" fmla="*/ 36 w 52"/>
                <a:gd name="T3" fmla="*/ 8 h 24"/>
                <a:gd name="T4" fmla="*/ 36 w 52"/>
                <a:gd name="T5" fmla="*/ 17 h 24"/>
                <a:gd name="T6" fmla="*/ 0 w 52"/>
                <a:gd name="T7" fmla="*/ 14 h 24"/>
                <a:gd name="T8" fmla="*/ 0 w 52"/>
                <a:gd name="T9" fmla="*/ 6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4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6"/>
                  </a:moveTo>
                  <a:lnTo>
                    <a:pt x="36" y="8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0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44" name="Group 5624"/>
            <p:cNvGrpSpPr>
              <a:grpSpLocks/>
            </p:cNvGrpSpPr>
            <p:nvPr/>
          </p:nvGrpSpPr>
          <p:grpSpPr bwMode="auto">
            <a:xfrm>
              <a:off x="1830" y="1559"/>
              <a:ext cx="87" cy="90"/>
              <a:chOff x="2531" y="1028"/>
              <a:chExt cx="87" cy="90"/>
            </a:xfrm>
          </p:grpSpPr>
          <p:pic>
            <p:nvPicPr>
              <p:cNvPr id="829941" name="Picture 5621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1" y="1028"/>
                <a:ext cx="8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42" name="Picture 562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1" y="1028"/>
                <a:ext cx="8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43" name="Freeform 5623"/>
              <p:cNvSpPr>
                <a:spLocks/>
              </p:cNvSpPr>
              <p:nvPr/>
            </p:nvSpPr>
            <p:spPr bwMode="auto">
              <a:xfrm>
                <a:off x="2532" y="1028"/>
                <a:ext cx="86" cy="90"/>
              </a:xfrm>
              <a:custGeom>
                <a:avLst/>
                <a:gdLst>
                  <a:gd name="T0" fmla="*/ 82 w 86"/>
                  <a:gd name="T1" fmla="*/ 39 h 90"/>
                  <a:gd name="T2" fmla="*/ 36 w 86"/>
                  <a:gd name="T3" fmla="*/ 3 h 90"/>
                  <a:gd name="T4" fmla="*/ 3 w 86"/>
                  <a:gd name="T5" fmla="*/ 51 h 90"/>
                  <a:gd name="T6" fmla="*/ 49 w 86"/>
                  <a:gd name="T7" fmla="*/ 86 h 90"/>
                  <a:gd name="T8" fmla="*/ 82 w 86"/>
                  <a:gd name="T9" fmla="*/ 3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90">
                    <a:moveTo>
                      <a:pt x="82" y="39"/>
                    </a:moveTo>
                    <a:cubicBezTo>
                      <a:pt x="79" y="16"/>
                      <a:pt x="58" y="0"/>
                      <a:pt x="36" y="3"/>
                    </a:cubicBezTo>
                    <a:cubicBezTo>
                      <a:pt x="14" y="7"/>
                      <a:pt x="0" y="28"/>
                      <a:pt x="3" y="51"/>
                    </a:cubicBezTo>
                    <a:cubicBezTo>
                      <a:pt x="7" y="74"/>
                      <a:pt x="28" y="90"/>
                      <a:pt x="49" y="86"/>
                    </a:cubicBezTo>
                    <a:cubicBezTo>
                      <a:pt x="71" y="83"/>
                      <a:pt x="86" y="62"/>
                      <a:pt x="82" y="39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45" name="Freeform 5625"/>
            <p:cNvSpPr>
              <a:spLocks noEditPoints="1"/>
            </p:cNvSpPr>
            <p:nvPr/>
          </p:nvSpPr>
          <p:spPr bwMode="auto">
            <a:xfrm>
              <a:off x="1851" y="1591"/>
              <a:ext cx="53" cy="24"/>
            </a:xfrm>
            <a:custGeom>
              <a:avLst/>
              <a:gdLst>
                <a:gd name="T0" fmla="*/ 0 w 53"/>
                <a:gd name="T1" fmla="*/ 12 h 24"/>
                <a:gd name="T2" fmla="*/ 36 w 53"/>
                <a:gd name="T3" fmla="*/ 6 h 24"/>
                <a:gd name="T4" fmla="*/ 37 w 53"/>
                <a:gd name="T5" fmla="*/ 14 h 24"/>
                <a:gd name="T6" fmla="*/ 1 w 53"/>
                <a:gd name="T7" fmla="*/ 20 h 24"/>
                <a:gd name="T8" fmla="*/ 0 w 53"/>
                <a:gd name="T9" fmla="*/ 12 h 24"/>
                <a:gd name="T10" fmla="*/ 37 w 53"/>
                <a:gd name="T11" fmla="*/ 10 h 24"/>
                <a:gd name="T12" fmla="*/ 27 w 53"/>
                <a:gd name="T13" fmla="*/ 0 h 24"/>
                <a:gd name="T14" fmla="*/ 53 w 53"/>
                <a:gd name="T15" fmla="*/ 8 h 24"/>
                <a:gd name="T16" fmla="*/ 31 w 53"/>
                <a:gd name="T17" fmla="*/ 24 h 24"/>
                <a:gd name="T18" fmla="*/ 37 w 53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2"/>
                  </a:moveTo>
                  <a:lnTo>
                    <a:pt x="36" y="6"/>
                  </a:lnTo>
                  <a:lnTo>
                    <a:pt x="37" y="14"/>
                  </a:lnTo>
                  <a:lnTo>
                    <a:pt x="1" y="20"/>
                  </a:lnTo>
                  <a:lnTo>
                    <a:pt x="0" y="12"/>
                  </a:lnTo>
                  <a:close/>
                  <a:moveTo>
                    <a:pt x="37" y="10"/>
                  </a:moveTo>
                  <a:lnTo>
                    <a:pt x="27" y="0"/>
                  </a:lnTo>
                  <a:lnTo>
                    <a:pt x="53" y="8"/>
                  </a:lnTo>
                  <a:lnTo>
                    <a:pt x="31" y="24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49" name="Group 5629"/>
            <p:cNvGrpSpPr>
              <a:grpSpLocks/>
            </p:cNvGrpSpPr>
            <p:nvPr/>
          </p:nvGrpSpPr>
          <p:grpSpPr bwMode="auto">
            <a:xfrm>
              <a:off x="1402" y="1638"/>
              <a:ext cx="85" cy="91"/>
              <a:chOff x="2103" y="1107"/>
              <a:chExt cx="85" cy="91"/>
            </a:xfrm>
          </p:grpSpPr>
          <p:pic>
            <p:nvPicPr>
              <p:cNvPr id="829946" name="Picture 5626"/>
              <p:cNvPicPr>
                <a:picLocks noChangeAspect="1" noChangeArrowheads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107"/>
                <a:ext cx="8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47" name="Picture 5627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107"/>
                <a:ext cx="8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48" name="Freeform 5628"/>
              <p:cNvSpPr>
                <a:spLocks/>
              </p:cNvSpPr>
              <p:nvPr/>
            </p:nvSpPr>
            <p:spPr bwMode="auto">
              <a:xfrm>
                <a:off x="2103" y="1108"/>
                <a:ext cx="85" cy="89"/>
              </a:xfrm>
              <a:custGeom>
                <a:avLst/>
                <a:gdLst>
                  <a:gd name="T0" fmla="*/ 82 w 85"/>
                  <a:gd name="T1" fmla="*/ 50 h 89"/>
                  <a:gd name="T2" fmla="*/ 48 w 85"/>
                  <a:gd name="T3" fmla="*/ 3 h 89"/>
                  <a:gd name="T4" fmla="*/ 3 w 85"/>
                  <a:gd name="T5" fmla="*/ 39 h 89"/>
                  <a:gd name="T6" fmla="*/ 37 w 85"/>
                  <a:gd name="T7" fmla="*/ 86 h 89"/>
                  <a:gd name="T8" fmla="*/ 82 w 85"/>
                  <a:gd name="T9" fmla="*/ 5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9">
                    <a:moveTo>
                      <a:pt x="82" y="50"/>
                    </a:moveTo>
                    <a:cubicBezTo>
                      <a:pt x="85" y="27"/>
                      <a:pt x="70" y="6"/>
                      <a:pt x="48" y="3"/>
                    </a:cubicBezTo>
                    <a:cubicBezTo>
                      <a:pt x="26" y="0"/>
                      <a:pt x="6" y="16"/>
                      <a:pt x="3" y="39"/>
                    </a:cubicBezTo>
                    <a:cubicBezTo>
                      <a:pt x="0" y="62"/>
                      <a:pt x="15" y="83"/>
                      <a:pt x="37" y="86"/>
                    </a:cubicBezTo>
                    <a:cubicBezTo>
                      <a:pt x="59" y="89"/>
                      <a:pt x="79" y="73"/>
                      <a:pt x="82" y="50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50" name="Freeform 5630"/>
            <p:cNvSpPr>
              <a:spLocks noEditPoints="1"/>
            </p:cNvSpPr>
            <p:nvPr/>
          </p:nvSpPr>
          <p:spPr bwMode="auto">
            <a:xfrm>
              <a:off x="1422" y="1672"/>
              <a:ext cx="53" cy="24"/>
            </a:xfrm>
            <a:custGeom>
              <a:avLst/>
              <a:gdLst>
                <a:gd name="T0" fmla="*/ 0 w 53"/>
                <a:gd name="T1" fmla="*/ 11 h 24"/>
                <a:gd name="T2" fmla="*/ 36 w 53"/>
                <a:gd name="T3" fmla="*/ 7 h 24"/>
                <a:gd name="T4" fmla="*/ 37 w 53"/>
                <a:gd name="T5" fmla="*/ 15 h 24"/>
                <a:gd name="T6" fmla="*/ 1 w 53"/>
                <a:gd name="T7" fmla="*/ 19 h 24"/>
                <a:gd name="T8" fmla="*/ 0 w 53"/>
                <a:gd name="T9" fmla="*/ 11 h 24"/>
                <a:gd name="T10" fmla="*/ 37 w 53"/>
                <a:gd name="T11" fmla="*/ 11 h 24"/>
                <a:gd name="T12" fmla="*/ 27 w 53"/>
                <a:gd name="T13" fmla="*/ 0 h 24"/>
                <a:gd name="T14" fmla="*/ 53 w 53"/>
                <a:gd name="T15" fmla="*/ 9 h 24"/>
                <a:gd name="T16" fmla="*/ 30 w 53"/>
                <a:gd name="T17" fmla="*/ 24 h 24"/>
                <a:gd name="T18" fmla="*/ 37 w 53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1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19"/>
                  </a:lnTo>
                  <a:lnTo>
                    <a:pt x="0" y="11"/>
                  </a:lnTo>
                  <a:close/>
                  <a:moveTo>
                    <a:pt x="37" y="11"/>
                  </a:moveTo>
                  <a:lnTo>
                    <a:pt x="27" y="0"/>
                  </a:lnTo>
                  <a:lnTo>
                    <a:pt x="53" y="9"/>
                  </a:lnTo>
                  <a:lnTo>
                    <a:pt x="30" y="24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54" name="Group 5634"/>
            <p:cNvGrpSpPr>
              <a:grpSpLocks/>
            </p:cNvGrpSpPr>
            <p:nvPr/>
          </p:nvGrpSpPr>
          <p:grpSpPr bwMode="auto">
            <a:xfrm>
              <a:off x="1490" y="1645"/>
              <a:ext cx="82" cy="86"/>
              <a:chOff x="2191" y="1114"/>
              <a:chExt cx="82" cy="86"/>
            </a:xfrm>
          </p:grpSpPr>
          <p:pic>
            <p:nvPicPr>
              <p:cNvPr id="829951" name="Picture 5631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114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52" name="Picture 5632"/>
              <p:cNvPicPr>
                <a:picLocks noChangeAspect="1" noChangeArrowheads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114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53" name="Freeform 5633"/>
              <p:cNvSpPr>
                <a:spLocks/>
              </p:cNvSpPr>
              <p:nvPr/>
            </p:nvSpPr>
            <p:spPr bwMode="auto">
              <a:xfrm>
                <a:off x="2191" y="1115"/>
                <a:ext cx="81" cy="85"/>
              </a:xfrm>
              <a:custGeom>
                <a:avLst/>
                <a:gdLst>
                  <a:gd name="T0" fmla="*/ 81 w 81"/>
                  <a:gd name="T1" fmla="*/ 41 h 85"/>
                  <a:gd name="T2" fmla="*/ 40 w 81"/>
                  <a:gd name="T3" fmla="*/ 0 h 85"/>
                  <a:gd name="T4" fmla="*/ 1 w 81"/>
                  <a:gd name="T5" fmla="*/ 43 h 85"/>
                  <a:gd name="T6" fmla="*/ 42 w 81"/>
                  <a:gd name="T7" fmla="*/ 84 h 85"/>
                  <a:gd name="T8" fmla="*/ 81 w 81"/>
                  <a:gd name="T9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5">
                    <a:moveTo>
                      <a:pt x="81" y="41"/>
                    </a:moveTo>
                    <a:cubicBezTo>
                      <a:pt x="80" y="18"/>
                      <a:pt x="62" y="0"/>
                      <a:pt x="40" y="0"/>
                    </a:cubicBezTo>
                    <a:cubicBezTo>
                      <a:pt x="18" y="1"/>
                      <a:pt x="0" y="20"/>
                      <a:pt x="1" y="43"/>
                    </a:cubicBezTo>
                    <a:cubicBezTo>
                      <a:pt x="1" y="66"/>
                      <a:pt x="20" y="85"/>
                      <a:pt x="42" y="84"/>
                    </a:cubicBezTo>
                    <a:cubicBezTo>
                      <a:pt x="64" y="84"/>
                      <a:pt x="81" y="65"/>
                      <a:pt x="81" y="4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55" name="Freeform 5635"/>
            <p:cNvSpPr>
              <a:spLocks noEditPoints="1"/>
            </p:cNvSpPr>
            <p:nvPr/>
          </p:nvSpPr>
          <p:spPr bwMode="auto">
            <a:xfrm>
              <a:off x="1508" y="1676"/>
              <a:ext cx="53" cy="24"/>
            </a:xfrm>
            <a:custGeom>
              <a:avLst/>
              <a:gdLst>
                <a:gd name="T0" fmla="*/ 1 w 53"/>
                <a:gd name="T1" fmla="*/ 4 h 24"/>
                <a:gd name="T2" fmla="*/ 38 w 53"/>
                <a:gd name="T3" fmla="*/ 9 h 24"/>
                <a:gd name="T4" fmla="*/ 36 w 53"/>
                <a:gd name="T5" fmla="*/ 18 h 24"/>
                <a:gd name="T6" fmla="*/ 0 w 53"/>
                <a:gd name="T7" fmla="*/ 12 h 24"/>
                <a:gd name="T8" fmla="*/ 1 w 53"/>
                <a:gd name="T9" fmla="*/ 4 h 24"/>
                <a:gd name="T10" fmla="*/ 37 w 53"/>
                <a:gd name="T11" fmla="*/ 13 h 24"/>
                <a:gd name="T12" fmla="*/ 31 w 53"/>
                <a:gd name="T13" fmla="*/ 0 h 24"/>
                <a:gd name="T14" fmla="*/ 53 w 53"/>
                <a:gd name="T15" fmla="*/ 16 h 24"/>
                <a:gd name="T16" fmla="*/ 27 w 53"/>
                <a:gd name="T17" fmla="*/ 24 h 24"/>
                <a:gd name="T18" fmla="*/ 37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4"/>
                  </a:moveTo>
                  <a:lnTo>
                    <a:pt x="38" y="9"/>
                  </a:lnTo>
                  <a:lnTo>
                    <a:pt x="36" y="18"/>
                  </a:lnTo>
                  <a:lnTo>
                    <a:pt x="0" y="12"/>
                  </a:lnTo>
                  <a:lnTo>
                    <a:pt x="1" y="4"/>
                  </a:lnTo>
                  <a:close/>
                  <a:moveTo>
                    <a:pt x="37" y="13"/>
                  </a:moveTo>
                  <a:lnTo>
                    <a:pt x="31" y="0"/>
                  </a:lnTo>
                  <a:lnTo>
                    <a:pt x="53" y="16"/>
                  </a:lnTo>
                  <a:lnTo>
                    <a:pt x="27" y="24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59" name="Group 5639"/>
            <p:cNvGrpSpPr>
              <a:grpSpLocks/>
            </p:cNvGrpSpPr>
            <p:nvPr/>
          </p:nvGrpSpPr>
          <p:grpSpPr bwMode="auto">
            <a:xfrm>
              <a:off x="1577" y="1646"/>
              <a:ext cx="81" cy="85"/>
              <a:chOff x="2278" y="1115"/>
              <a:chExt cx="81" cy="85"/>
            </a:xfrm>
          </p:grpSpPr>
          <p:pic>
            <p:nvPicPr>
              <p:cNvPr id="829956" name="Picture 5636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115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57" name="Picture 563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115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58" name="Oval 5638"/>
              <p:cNvSpPr>
                <a:spLocks noChangeArrowheads="1"/>
              </p:cNvSpPr>
              <p:nvPr/>
            </p:nvSpPr>
            <p:spPr bwMode="auto">
              <a:xfrm>
                <a:off x="2278" y="1115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60" name="Freeform 5640"/>
            <p:cNvSpPr>
              <a:spLocks noEditPoints="1"/>
            </p:cNvSpPr>
            <p:nvPr/>
          </p:nvSpPr>
          <p:spPr bwMode="auto">
            <a:xfrm>
              <a:off x="1595" y="1676"/>
              <a:ext cx="53" cy="24"/>
            </a:xfrm>
            <a:custGeom>
              <a:avLst/>
              <a:gdLst>
                <a:gd name="T0" fmla="*/ 0 w 53"/>
                <a:gd name="T1" fmla="*/ 8 h 24"/>
                <a:gd name="T2" fmla="*/ 37 w 53"/>
                <a:gd name="T3" fmla="*/ 8 h 24"/>
                <a:gd name="T4" fmla="*/ 37 w 53"/>
                <a:gd name="T5" fmla="*/ 16 h 24"/>
                <a:gd name="T6" fmla="*/ 0 w 53"/>
                <a:gd name="T7" fmla="*/ 16 h 24"/>
                <a:gd name="T8" fmla="*/ 0 w 53"/>
                <a:gd name="T9" fmla="*/ 8 h 24"/>
                <a:gd name="T10" fmla="*/ 37 w 53"/>
                <a:gd name="T11" fmla="*/ 12 h 24"/>
                <a:gd name="T12" fmla="*/ 29 w 53"/>
                <a:gd name="T13" fmla="*/ 0 h 24"/>
                <a:gd name="T14" fmla="*/ 53 w 53"/>
                <a:gd name="T15" fmla="*/ 12 h 24"/>
                <a:gd name="T16" fmla="*/ 29 w 53"/>
                <a:gd name="T17" fmla="*/ 24 h 24"/>
                <a:gd name="T18" fmla="*/ 37 w 53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8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0" y="16"/>
                  </a:lnTo>
                  <a:lnTo>
                    <a:pt x="0" y="8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4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64" name="Group 5644"/>
            <p:cNvGrpSpPr>
              <a:grpSpLocks/>
            </p:cNvGrpSpPr>
            <p:nvPr/>
          </p:nvGrpSpPr>
          <p:grpSpPr bwMode="auto">
            <a:xfrm>
              <a:off x="1663" y="1645"/>
              <a:ext cx="82" cy="87"/>
              <a:chOff x="2364" y="1114"/>
              <a:chExt cx="82" cy="87"/>
            </a:xfrm>
          </p:grpSpPr>
          <p:pic>
            <p:nvPicPr>
              <p:cNvPr id="829961" name="Picture 5641"/>
              <p:cNvPicPr>
                <a:picLocks noChangeAspect="1" noChangeArrowheads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114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62" name="Picture 5642"/>
              <p:cNvPicPr>
                <a:picLocks noChangeAspect="1" noChangeArrowheads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114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63" name="Freeform 5643"/>
              <p:cNvSpPr>
                <a:spLocks/>
              </p:cNvSpPr>
              <p:nvPr/>
            </p:nvSpPr>
            <p:spPr bwMode="auto">
              <a:xfrm>
                <a:off x="2364" y="1114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2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5"/>
                      <a:pt x="17" y="84"/>
                      <a:pt x="39" y="85"/>
                    </a:cubicBezTo>
                    <a:cubicBezTo>
                      <a:pt x="61" y="86"/>
                      <a:pt x="79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65" name="Freeform 5645"/>
            <p:cNvSpPr>
              <a:spLocks noEditPoints="1"/>
            </p:cNvSpPr>
            <p:nvPr/>
          </p:nvSpPr>
          <p:spPr bwMode="auto">
            <a:xfrm>
              <a:off x="1682" y="1676"/>
              <a:ext cx="52" cy="24"/>
            </a:xfrm>
            <a:custGeom>
              <a:avLst/>
              <a:gdLst>
                <a:gd name="T0" fmla="*/ 0 w 52"/>
                <a:gd name="T1" fmla="*/ 7 h 24"/>
                <a:gd name="T2" fmla="*/ 36 w 52"/>
                <a:gd name="T3" fmla="*/ 9 h 24"/>
                <a:gd name="T4" fmla="*/ 36 w 52"/>
                <a:gd name="T5" fmla="*/ 17 h 24"/>
                <a:gd name="T6" fmla="*/ 0 w 52"/>
                <a:gd name="T7" fmla="*/ 15 h 24"/>
                <a:gd name="T8" fmla="*/ 0 w 52"/>
                <a:gd name="T9" fmla="*/ 7 h 24"/>
                <a:gd name="T10" fmla="*/ 36 w 52"/>
                <a:gd name="T11" fmla="*/ 13 h 24"/>
                <a:gd name="T12" fmla="*/ 28 w 52"/>
                <a:gd name="T13" fmla="*/ 0 h 24"/>
                <a:gd name="T14" fmla="*/ 52 w 52"/>
                <a:gd name="T15" fmla="*/ 13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7"/>
                  </a:moveTo>
                  <a:lnTo>
                    <a:pt x="36" y="9"/>
                  </a:lnTo>
                  <a:lnTo>
                    <a:pt x="36" y="17"/>
                  </a:lnTo>
                  <a:lnTo>
                    <a:pt x="0" y="15"/>
                  </a:lnTo>
                  <a:lnTo>
                    <a:pt x="0" y="7"/>
                  </a:lnTo>
                  <a:close/>
                  <a:moveTo>
                    <a:pt x="36" y="13"/>
                  </a:moveTo>
                  <a:lnTo>
                    <a:pt x="28" y="0"/>
                  </a:lnTo>
                  <a:lnTo>
                    <a:pt x="52" y="13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69" name="Group 5649"/>
            <p:cNvGrpSpPr>
              <a:grpSpLocks/>
            </p:cNvGrpSpPr>
            <p:nvPr/>
          </p:nvGrpSpPr>
          <p:grpSpPr bwMode="auto">
            <a:xfrm>
              <a:off x="1746" y="1644"/>
              <a:ext cx="84" cy="88"/>
              <a:chOff x="2447" y="1113"/>
              <a:chExt cx="84" cy="88"/>
            </a:xfrm>
          </p:grpSpPr>
          <p:pic>
            <p:nvPicPr>
              <p:cNvPr id="829966" name="Picture 5646"/>
              <p:cNvPicPr>
                <a:picLocks noChangeAspect="1" noChangeArrowheads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113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67" name="Picture 5647"/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113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68" name="Freeform 5648"/>
              <p:cNvSpPr>
                <a:spLocks/>
              </p:cNvSpPr>
              <p:nvPr/>
            </p:nvSpPr>
            <p:spPr bwMode="auto">
              <a:xfrm>
                <a:off x="2447" y="1114"/>
                <a:ext cx="83" cy="87"/>
              </a:xfrm>
              <a:custGeom>
                <a:avLst/>
                <a:gdLst>
                  <a:gd name="T0" fmla="*/ 82 w 83"/>
                  <a:gd name="T1" fmla="*/ 46 h 87"/>
                  <a:gd name="T2" fmla="*/ 44 w 83"/>
                  <a:gd name="T3" fmla="*/ 1 h 87"/>
                  <a:gd name="T4" fmla="*/ 2 w 83"/>
                  <a:gd name="T5" fmla="*/ 41 h 87"/>
                  <a:gd name="T6" fmla="*/ 39 w 83"/>
                  <a:gd name="T7" fmla="*/ 85 h 87"/>
                  <a:gd name="T8" fmla="*/ 82 w 83"/>
                  <a:gd name="T9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2" y="46"/>
                    </a:moveTo>
                    <a:cubicBezTo>
                      <a:pt x="83" y="23"/>
                      <a:pt x="67" y="3"/>
                      <a:pt x="44" y="1"/>
                    </a:cubicBezTo>
                    <a:cubicBezTo>
                      <a:pt x="22" y="0"/>
                      <a:pt x="3" y="17"/>
                      <a:pt x="2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7"/>
                      <a:pt x="80" y="69"/>
                      <a:pt x="82" y="4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70" name="Freeform 5650"/>
            <p:cNvSpPr>
              <a:spLocks noEditPoints="1"/>
            </p:cNvSpPr>
            <p:nvPr/>
          </p:nvSpPr>
          <p:spPr bwMode="auto">
            <a:xfrm>
              <a:off x="1766" y="1676"/>
              <a:ext cx="52" cy="24"/>
            </a:xfrm>
            <a:custGeom>
              <a:avLst/>
              <a:gdLst>
                <a:gd name="T0" fmla="*/ 0 w 52"/>
                <a:gd name="T1" fmla="*/ 6 h 24"/>
                <a:gd name="T2" fmla="*/ 36 w 52"/>
                <a:gd name="T3" fmla="*/ 9 h 24"/>
                <a:gd name="T4" fmla="*/ 36 w 52"/>
                <a:gd name="T5" fmla="*/ 17 h 24"/>
                <a:gd name="T6" fmla="*/ 0 w 52"/>
                <a:gd name="T7" fmla="*/ 14 h 24"/>
                <a:gd name="T8" fmla="*/ 0 w 52"/>
                <a:gd name="T9" fmla="*/ 6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4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6"/>
                  </a:moveTo>
                  <a:lnTo>
                    <a:pt x="36" y="9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0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74" name="Group 5654"/>
            <p:cNvGrpSpPr>
              <a:grpSpLocks/>
            </p:cNvGrpSpPr>
            <p:nvPr/>
          </p:nvGrpSpPr>
          <p:grpSpPr bwMode="auto">
            <a:xfrm>
              <a:off x="1832" y="1644"/>
              <a:ext cx="84" cy="89"/>
              <a:chOff x="2533" y="1113"/>
              <a:chExt cx="84" cy="89"/>
            </a:xfrm>
          </p:grpSpPr>
          <p:pic>
            <p:nvPicPr>
              <p:cNvPr id="829971" name="Picture 5651"/>
              <p:cNvPicPr>
                <a:picLocks noChangeAspect="1" noChangeArrowheads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1113"/>
                <a:ext cx="84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72" name="Picture 5652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1113"/>
                <a:ext cx="84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73" name="Freeform 5653"/>
              <p:cNvSpPr>
                <a:spLocks/>
              </p:cNvSpPr>
              <p:nvPr/>
            </p:nvSpPr>
            <p:spPr bwMode="auto">
              <a:xfrm>
                <a:off x="2533" y="1113"/>
                <a:ext cx="84" cy="88"/>
              </a:xfrm>
              <a:custGeom>
                <a:avLst/>
                <a:gdLst>
                  <a:gd name="T0" fmla="*/ 82 w 84"/>
                  <a:gd name="T1" fmla="*/ 41 h 88"/>
                  <a:gd name="T2" fmla="*/ 38 w 84"/>
                  <a:gd name="T3" fmla="*/ 2 h 88"/>
                  <a:gd name="T4" fmla="*/ 2 w 84"/>
                  <a:gd name="T5" fmla="*/ 48 h 88"/>
                  <a:gd name="T6" fmla="*/ 45 w 84"/>
                  <a:gd name="T7" fmla="*/ 86 h 88"/>
                  <a:gd name="T8" fmla="*/ 82 w 84"/>
                  <a:gd name="T9" fmla="*/ 4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8">
                    <a:moveTo>
                      <a:pt x="82" y="41"/>
                    </a:moveTo>
                    <a:cubicBezTo>
                      <a:pt x="80" y="18"/>
                      <a:pt x="60" y="0"/>
                      <a:pt x="38" y="2"/>
                    </a:cubicBezTo>
                    <a:cubicBezTo>
                      <a:pt x="16" y="4"/>
                      <a:pt x="0" y="24"/>
                      <a:pt x="2" y="48"/>
                    </a:cubicBezTo>
                    <a:cubicBezTo>
                      <a:pt x="4" y="71"/>
                      <a:pt x="23" y="88"/>
                      <a:pt x="45" y="86"/>
                    </a:cubicBezTo>
                    <a:cubicBezTo>
                      <a:pt x="67" y="84"/>
                      <a:pt x="84" y="64"/>
                      <a:pt x="82" y="4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75" name="Freeform 5655"/>
            <p:cNvSpPr>
              <a:spLocks noEditPoints="1"/>
            </p:cNvSpPr>
            <p:nvPr/>
          </p:nvSpPr>
          <p:spPr bwMode="auto">
            <a:xfrm>
              <a:off x="1851" y="1675"/>
              <a:ext cx="53" cy="24"/>
            </a:xfrm>
            <a:custGeom>
              <a:avLst/>
              <a:gdLst>
                <a:gd name="T0" fmla="*/ 0 w 53"/>
                <a:gd name="T1" fmla="*/ 10 h 24"/>
                <a:gd name="T2" fmla="*/ 37 w 53"/>
                <a:gd name="T3" fmla="*/ 7 h 24"/>
                <a:gd name="T4" fmla="*/ 37 w 53"/>
                <a:gd name="T5" fmla="*/ 15 h 24"/>
                <a:gd name="T6" fmla="*/ 1 w 53"/>
                <a:gd name="T7" fmla="*/ 19 h 24"/>
                <a:gd name="T8" fmla="*/ 0 w 53"/>
                <a:gd name="T9" fmla="*/ 10 h 24"/>
                <a:gd name="T10" fmla="*/ 37 w 53"/>
                <a:gd name="T11" fmla="*/ 11 h 24"/>
                <a:gd name="T12" fmla="*/ 28 w 53"/>
                <a:gd name="T13" fmla="*/ 0 h 24"/>
                <a:gd name="T14" fmla="*/ 53 w 53"/>
                <a:gd name="T15" fmla="*/ 10 h 24"/>
                <a:gd name="T16" fmla="*/ 30 w 53"/>
                <a:gd name="T17" fmla="*/ 24 h 24"/>
                <a:gd name="T18" fmla="*/ 37 w 53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0"/>
                  </a:moveTo>
                  <a:lnTo>
                    <a:pt x="37" y="7"/>
                  </a:lnTo>
                  <a:lnTo>
                    <a:pt x="37" y="15"/>
                  </a:lnTo>
                  <a:lnTo>
                    <a:pt x="1" y="19"/>
                  </a:lnTo>
                  <a:lnTo>
                    <a:pt x="0" y="10"/>
                  </a:lnTo>
                  <a:close/>
                  <a:moveTo>
                    <a:pt x="37" y="11"/>
                  </a:moveTo>
                  <a:lnTo>
                    <a:pt x="28" y="0"/>
                  </a:lnTo>
                  <a:lnTo>
                    <a:pt x="53" y="10"/>
                  </a:lnTo>
                  <a:lnTo>
                    <a:pt x="30" y="24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79" name="Group 5659"/>
            <p:cNvGrpSpPr>
              <a:grpSpLocks/>
            </p:cNvGrpSpPr>
            <p:nvPr/>
          </p:nvGrpSpPr>
          <p:grpSpPr bwMode="auto">
            <a:xfrm>
              <a:off x="1400" y="1727"/>
              <a:ext cx="84" cy="88"/>
              <a:chOff x="2101" y="1196"/>
              <a:chExt cx="84" cy="88"/>
            </a:xfrm>
          </p:grpSpPr>
          <p:pic>
            <p:nvPicPr>
              <p:cNvPr id="829976" name="Picture 5656"/>
              <p:cNvPicPr>
                <a:picLocks noChangeAspect="1" noChangeArrowheads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1" y="119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77" name="Picture 5657"/>
              <p:cNvPicPr>
                <a:picLocks noChangeAspect="1" noChangeArrowheads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1" y="119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78" name="Freeform 5658"/>
              <p:cNvSpPr>
                <a:spLocks/>
              </p:cNvSpPr>
              <p:nvPr/>
            </p:nvSpPr>
            <p:spPr bwMode="auto">
              <a:xfrm>
                <a:off x="2102" y="1196"/>
                <a:ext cx="83" cy="87"/>
              </a:xfrm>
              <a:custGeom>
                <a:avLst/>
                <a:gdLst>
                  <a:gd name="T0" fmla="*/ 81 w 83"/>
                  <a:gd name="T1" fmla="*/ 46 h 87"/>
                  <a:gd name="T2" fmla="*/ 44 w 83"/>
                  <a:gd name="T3" fmla="*/ 1 h 87"/>
                  <a:gd name="T4" fmla="*/ 1 w 83"/>
                  <a:gd name="T5" fmla="*/ 41 h 87"/>
                  <a:gd name="T6" fmla="*/ 38 w 83"/>
                  <a:gd name="T7" fmla="*/ 86 h 87"/>
                  <a:gd name="T8" fmla="*/ 81 w 83"/>
                  <a:gd name="T9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1" y="46"/>
                    </a:moveTo>
                    <a:cubicBezTo>
                      <a:pt x="83" y="23"/>
                      <a:pt x="66" y="3"/>
                      <a:pt x="44" y="1"/>
                    </a:cubicBezTo>
                    <a:cubicBezTo>
                      <a:pt x="22" y="0"/>
                      <a:pt x="3" y="17"/>
                      <a:pt x="1" y="41"/>
                    </a:cubicBezTo>
                    <a:cubicBezTo>
                      <a:pt x="0" y="64"/>
                      <a:pt x="16" y="84"/>
                      <a:pt x="38" y="86"/>
                    </a:cubicBezTo>
                    <a:cubicBezTo>
                      <a:pt x="60" y="87"/>
                      <a:pt x="80" y="69"/>
                      <a:pt x="81" y="4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80" name="Freeform 5660"/>
            <p:cNvSpPr>
              <a:spLocks noEditPoints="1"/>
            </p:cNvSpPr>
            <p:nvPr/>
          </p:nvSpPr>
          <p:spPr bwMode="auto">
            <a:xfrm>
              <a:off x="1420" y="1758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9 h 24"/>
                <a:gd name="T4" fmla="*/ 36 w 53"/>
                <a:gd name="T5" fmla="*/ 17 h 24"/>
                <a:gd name="T6" fmla="*/ 0 w 53"/>
                <a:gd name="T7" fmla="*/ 14 h 24"/>
                <a:gd name="T8" fmla="*/ 1 w 53"/>
                <a:gd name="T9" fmla="*/ 6 h 24"/>
                <a:gd name="T10" fmla="*/ 36 w 53"/>
                <a:gd name="T11" fmla="*/ 13 h 24"/>
                <a:gd name="T12" fmla="*/ 29 w 53"/>
                <a:gd name="T13" fmla="*/ 0 h 24"/>
                <a:gd name="T14" fmla="*/ 53 w 53"/>
                <a:gd name="T15" fmla="*/ 14 h 24"/>
                <a:gd name="T16" fmla="*/ 27 w 53"/>
                <a:gd name="T17" fmla="*/ 24 h 24"/>
                <a:gd name="T18" fmla="*/ 36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9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3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84" name="Group 5664"/>
            <p:cNvGrpSpPr>
              <a:grpSpLocks/>
            </p:cNvGrpSpPr>
            <p:nvPr/>
          </p:nvGrpSpPr>
          <p:grpSpPr bwMode="auto">
            <a:xfrm>
              <a:off x="1487" y="1732"/>
              <a:ext cx="82" cy="86"/>
              <a:chOff x="2188" y="1201"/>
              <a:chExt cx="82" cy="86"/>
            </a:xfrm>
          </p:grpSpPr>
          <p:pic>
            <p:nvPicPr>
              <p:cNvPr id="829981" name="Picture 5661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82" name="Picture 5662"/>
              <p:cNvPicPr>
                <a:picLocks noChangeAspect="1" noChangeArrowheads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83" name="Freeform 5663"/>
              <p:cNvSpPr>
                <a:spLocks/>
              </p:cNvSpPr>
              <p:nvPr/>
            </p:nvSpPr>
            <p:spPr bwMode="auto">
              <a:xfrm>
                <a:off x="2189" y="1201"/>
                <a:ext cx="81" cy="86"/>
              </a:xfrm>
              <a:custGeom>
                <a:avLst/>
                <a:gdLst>
                  <a:gd name="T0" fmla="*/ 80 w 81"/>
                  <a:gd name="T1" fmla="*/ 42 h 86"/>
                  <a:gd name="T2" fmla="*/ 39 w 81"/>
                  <a:gd name="T3" fmla="*/ 1 h 86"/>
                  <a:gd name="T4" fmla="*/ 0 w 81"/>
                  <a:gd name="T5" fmla="*/ 44 h 86"/>
                  <a:gd name="T6" fmla="*/ 41 w 81"/>
                  <a:gd name="T7" fmla="*/ 85 h 86"/>
                  <a:gd name="T8" fmla="*/ 80 w 81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6">
                    <a:moveTo>
                      <a:pt x="80" y="42"/>
                    </a:moveTo>
                    <a:cubicBezTo>
                      <a:pt x="80" y="19"/>
                      <a:pt x="62" y="0"/>
                      <a:pt x="39" y="1"/>
                    </a:cubicBezTo>
                    <a:cubicBezTo>
                      <a:pt x="17" y="1"/>
                      <a:pt x="0" y="21"/>
                      <a:pt x="0" y="44"/>
                    </a:cubicBezTo>
                    <a:cubicBezTo>
                      <a:pt x="1" y="67"/>
                      <a:pt x="19" y="86"/>
                      <a:pt x="41" y="85"/>
                    </a:cubicBezTo>
                    <a:cubicBezTo>
                      <a:pt x="63" y="85"/>
                      <a:pt x="81" y="65"/>
                      <a:pt x="80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85" name="Freeform 5665"/>
            <p:cNvSpPr>
              <a:spLocks noEditPoints="1"/>
            </p:cNvSpPr>
            <p:nvPr/>
          </p:nvSpPr>
          <p:spPr bwMode="auto">
            <a:xfrm>
              <a:off x="1506" y="1762"/>
              <a:ext cx="53" cy="25"/>
            </a:xfrm>
            <a:custGeom>
              <a:avLst/>
              <a:gdLst>
                <a:gd name="T0" fmla="*/ 0 w 53"/>
                <a:gd name="T1" fmla="*/ 9 h 25"/>
                <a:gd name="T2" fmla="*/ 36 w 53"/>
                <a:gd name="T3" fmla="*/ 8 h 25"/>
                <a:gd name="T4" fmla="*/ 37 w 53"/>
                <a:gd name="T5" fmla="*/ 16 h 25"/>
                <a:gd name="T6" fmla="*/ 0 w 53"/>
                <a:gd name="T7" fmla="*/ 17 h 25"/>
                <a:gd name="T8" fmla="*/ 0 w 53"/>
                <a:gd name="T9" fmla="*/ 9 h 25"/>
                <a:gd name="T10" fmla="*/ 36 w 53"/>
                <a:gd name="T11" fmla="*/ 12 h 25"/>
                <a:gd name="T12" fmla="*/ 28 w 53"/>
                <a:gd name="T13" fmla="*/ 0 h 25"/>
                <a:gd name="T14" fmla="*/ 53 w 53"/>
                <a:gd name="T15" fmla="*/ 12 h 25"/>
                <a:gd name="T16" fmla="*/ 29 w 53"/>
                <a:gd name="T17" fmla="*/ 25 h 25"/>
                <a:gd name="T18" fmla="*/ 36 w 53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5">
                  <a:moveTo>
                    <a:pt x="0" y="9"/>
                  </a:moveTo>
                  <a:lnTo>
                    <a:pt x="36" y="8"/>
                  </a:lnTo>
                  <a:lnTo>
                    <a:pt x="37" y="16"/>
                  </a:lnTo>
                  <a:lnTo>
                    <a:pt x="0" y="17"/>
                  </a:lnTo>
                  <a:lnTo>
                    <a:pt x="0" y="9"/>
                  </a:lnTo>
                  <a:close/>
                  <a:moveTo>
                    <a:pt x="36" y="12"/>
                  </a:moveTo>
                  <a:lnTo>
                    <a:pt x="28" y="0"/>
                  </a:lnTo>
                  <a:lnTo>
                    <a:pt x="53" y="12"/>
                  </a:lnTo>
                  <a:lnTo>
                    <a:pt x="29" y="25"/>
                  </a:lnTo>
                  <a:lnTo>
                    <a:pt x="36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89" name="Group 5669"/>
            <p:cNvGrpSpPr>
              <a:grpSpLocks/>
            </p:cNvGrpSpPr>
            <p:nvPr/>
          </p:nvGrpSpPr>
          <p:grpSpPr bwMode="auto">
            <a:xfrm>
              <a:off x="1575" y="1733"/>
              <a:ext cx="80" cy="84"/>
              <a:chOff x="2276" y="1202"/>
              <a:chExt cx="80" cy="84"/>
            </a:xfrm>
          </p:grpSpPr>
          <p:pic>
            <p:nvPicPr>
              <p:cNvPr id="829986" name="Picture 5666"/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202"/>
                <a:ext cx="80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87" name="Picture 5667"/>
              <p:cNvPicPr>
                <a:picLocks noChangeAspect="1" noChangeArrowheads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202"/>
                <a:ext cx="80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88" name="Oval 5668"/>
              <p:cNvSpPr>
                <a:spLocks noChangeArrowheads="1"/>
              </p:cNvSpPr>
              <p:nvPr/>
            </p:nvSpPr>
            <p:spPr bwMode="auto">
              <a:xfrm>
                <a:off x="2276" y="1202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90" name="Freeform 5670"/>
            <p:cNvSpPr>
              <a:spLocks noEditPoints="1"/>
            </p:cNvSpPr>
            <p:nvPr/>
          </p:nvSpPr>
          <p:spPr bwMode="auto">
            <a:xfrm>
              <a:off x="1593" y="1762"/>
              <a:ext cx="52" cy="25"/>
            </a:xfrm>
            <a:custGeom>
              <a:avLst/>
              <a:gdLst>
                <a:gd name="T0" fmla="*/ 0 w 52"/>
                <a:gd name="T1" fmla="*/ 13 h 25"/>
                <a:gd name="T2" fmla="*/ 35 w 52"/>
                <a:gd name="T3" fmla="*/ 7 h 25"/>
                <a:gd name="T4" fmla="*/ 37 w 52"/>
                <a:gd name="T5" fmla="*/ 15 h 25"/>
                <a:gd name="T6" fmla="*/ 1 w 52"/>
                <a:gd name="T7" fmla="*/ 21 h 25"/>
                <a:gd name="T8" fmla="*/ 0 w 52"/>
                <a:gd name="T9" fmla="*/ 13 h 25"/>
                <a:gd name="T10" fmla="*/ 36 w 52"/>
                <a:gd name="T11" fmla="*/ 11 h 25"/>
                <a:gd name="T12" fmla="*/ 26 w 52"/>
                <a:gd name="T13" fmla="*/ 0 h 25"/>
                <a:gd name="T14" fmla="*/ 52 w 52"/>
                <a:gd name="T15" fmla="*/ 9 h 25"/>
                <a:gd name="T16" fmla="*/ 30 w 52"/>
                <a:gd name="T17" fmla="*/ 25 h 25"/>
                <a:gd name="T18" fmla="*/ 36 w 52"/>
                <a:gd name="T19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5">
                  <a:moveTo>
                    <a:pt x="0" y="13"/>
                  </a:moveTo>
                  <a:lnTo>
                    <a:pt x="35" y="7"/>
                  </a:lnTo>
                  <a:lnTo>
                    <a:pt x="37" y="15"/>
                  </a:lnTo>
                  <a:lnTo>
                    <a:pt x="1" y="21"/>
                  </a:lnTo>
                  <a:lnTo>
                    <a:pt x="0" y="13"/>
                  </a:lnTo>
                  <a:close/>
                  <a:moveTo>
                    <a:pt x="36" y="11"/>
                  </a:moveTo>
                  <a:lnTo>
                    <a:pt x="26" y="0"/>
                  </a:lnTo>
                  <a:lnTo>
                    <a:pt x="52" y="9"/>
                  </a:lnTo>
                  <a:lnTo>
                    <a:pt x="30" y="25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94" name="Group 5674"/>
            <p:cNvGrpSpPr>
              <a:grpSpLocks/>
            </p:cNvGrpSpPr>
            <p:nvPr/>
          </p:nvGrpSpPr>
          <p:grpSpPr bwMode="auto">
            <a:xfrm>
              <a:off x="1660" y="1732"/>
              <a:ext cx="82" cy="86"/>
              <a:chOff x="2361" y="1201"/>
              <a:chExt cx="82" cy="86"/>
            </a:xfrm>
          </p:grpSpPr>
          <p:pic>
            <p:nvPicPr>
              <p:cNvPr id="829991" name="Picture 5671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92" name="Picture 567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93" name="Freeform 5673"/>
              <p:cNvSpPr>
                <a:spLocks/>
              </p:cNvSpPr>
              <p:nvPr/>
            </p:nvSpPr>
            <p:spPr bwMode="auto">
              <a:xfrm>
                <a:off x="2361" y="1201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2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6"/>
                      <a:pt x="80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995" name="Freeform 5675"/>
            <p:cNvSpPr>
              <a:spLocks noEditPoints="1"/>
            </p:cNvSpPr>
            <p:nvPr/>
          </p:nvSpPr>
          <p:spPr bwMode="auto">
            <a:xfrm>
              <a:off x="1679" y="1763"/>
              <a:ext cx="52" cy="24"/>
            </a:xfrm>
            <a:custGeom>
              <a:avLst/>
              <a:gdLst>
                <a:gd name="T0" fmla="*/ 2 w 52"/>
                <a:gd name="T1" fmla="*/ 2 h 24"/>
                <a:gd name="T2" fmla="*/ 37 w 52"/>
                <a:gd name="T3" fmla="*/ 10 h 24"/>
                <a:gd name="T4" fmla="*/ 36 w 52"/>
                <a:gd name="T5" fmla="*/ 18 h 24"/>
                <a:gd name="T6" fmla="*/ 0 w 52"/>
                <a:gd name="T7" fmla="*/ 10 h 24"/>
                <a:gd name="T8" fmla="*/ 2 w 52"/>
                <a:gd name="T9" fmla="*/ 2 h 24"/>
                <a:gd name="T10" fmla="*/ 37 w 52"/>
                <a:gd name="T11" fmla="*/ 14 h 24"/>
                <a:gd name="T12" fmla="*/ 31 w 52"/>
                <a:gd name="T13" fmla="*/ 0 h 24"/>
                <a:gd name="T14" fmla="*/ 52 w 52"/>
                <a:gd name="T15" fmla="*/ 17 h 24"/>
                <a:gd name="T16" fmla="*/ 26 w 52"/>
                <a:gd name="T17" fmla="*/ 24 h 24"/>
                <a:gd name="T18" fmla="*/ 37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" y="2"/>
                  </a:moveTo>
                  <a:lnTo>
                    <a:pt x="37" y="10"/>
                  </a:lnTo>
                  <a:lnTo>
                    <a:pt x="36" y="18"/>
                  </a:lnTo>
                  <a:lnTo>
                    <a:pt x="0" y="10"/>
                  </a:lnTo>
                  <a:lnTo>
                    <a:pt x="2" y="2"/>
                  </a:lnTo>
                  <a:close/>
                  <a:moveTo>
                    <a:pt x="37" y="14"/>
                  </a:moveTo>
                  <a:lnTo>
                    <a:pt x="31" y="0"/>
                  </a:lnTo>
                  <a:lnTo>
                    <a:pt x="52" y="17"/>
                  </a:lnTo>
                  <a:lnTo>
                    <a:pt x="26" y="24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9999" name="Group 5679"/>
            <p:cNvGrpSpPr>
              <a:grpSpLocks/>
            </p:cNvGrpSpPr>
            <p:nvPr/>
          </p:nvGrpSpPr>
          <p:grpSpPr bwMode="auto">
            <a:xfrm>
              <a:off x="1743" y="1731"/>
              <a:ext cx="84" cy="88"/>
              <a:chOff x="2444" y="1200"/>
              <a:chExt cx="84" cy="88"/>
            </a:xfrm>
          </p:grpSpPr>
          <p:pic>
            <p:nvPicPr>
              <p:cNvPr id="829996" name="Picture 5676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20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997" name="Picture 5677"/>
              <p:cNvPicPr>
                <a:picLocks noChangeAspect="1" noChangeArrowheads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20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998" name="Freeform 5678"/>
              <p:cNvSpPr>
                <a:spLocks/>
              </p:cNvSpPr>
              <p:nvPr/>
            </p:nvSpPr>
            <p:spPr bwMode="auto">
              <a:xfrm>
                <a:off x="2445" y="1200"/>
                <a:ext cx="83" cy="88"/>
              </a:xfrm>
              <a:custGeom>
                <a:avLst/>
                <a:gdLst>
                  <a:gd name="T0" fmla="*/ 81 w 83"/>
                  <a:gd name="T1" fmla="*/ 47 h 88"/>
                  <a:gd name="T2" fmla="*/ 44 w 83"/>
                  <a:gd name="T3" fmla="*/ 2 h 88"/>
                  <a:gd name="T4" fmla="*/ 1 w 83"/>
                  <a:gd name="T5" fmla="*/ 41 h 88"/>
                  <a:gd name="T6" fmla="*/ 38 w 83"/>
                  <a:gd name="T7" fmla="*/ 86 h 88"/>
                  <a:gd name="T8" fmla="*/ 81 w 83"/>
                  <a:gd name="T9" fmla="*/ 4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8">
                    <a:moveTo>
                      <a:pt x="81" y="47"/>
                    </a:moveTo>
                    <a:cubicBezTo>
                      <a:pt x="83" y="23"/>
                      <a:pt x="66" y="3"/>
                      <a:pt x="44" y="2"/>
                    </a:cubicBezTo>
                    <a:cubicBezTo>
                      <a:pt x="22" y="0"/>
                      <a:pt x="3" y="18"/>
                      <a:pt x="1" y="41"/>
                    </a:cubicBezTo>
                    <a:cubicBezTo>
                      <a:pt x="0" y="65"/>
                      <a:pt x="16" y="85"/>
                      <a:pt x="38" y="86"/>
                    </a:cubicBezTo>
                    <a:cubicBezTo>
                      <a:pt x="60" y="88"/>
                      <a:pt x="80" y="70"/>
                      <a:pt x="81" y="4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00" name="Freeform 5680"/>
            <p:cNvSpPr>
              <a:spLocks noEditPoints="1"/>
            </p:cNvSpPr>
            <p:nvPr/>
          </p:nvSpPr>
          <p:spPr bwMode="auto">
            <a:xfrm>
              <a:off x="1763" y="1763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8 h 24"/>
                <a:gd name="T4" fmla="*/ 37 w 53"/>
                <a:gd name="T5" fmla="*/ 16 h 24"/>
                <a:gd name="T6" fmla="*/ 0 w 53"/>
                <a:gd name="T7" fmla="*/ 14 h 24"/>
                <a:gd name="T8" fmla="*/ 1 w 53"/>
                <a:gd name="T9" fmla="*/ 6 h 24"/>
                <a:gd name="T10" fmla="*/ 37 w 53"/>
                <a:gd name="T11" fmla="*/ 12 h 24"/>
                <a:gd name="T12" fmla="*/ 30 w 53"/>
                <a:gd name="T13" fmla="*/ 0 h 24"/>
                <a:gd name="T14" fmla="*/ 53 w 53"/>
                <a:gd name="T15" fmla="*/ 13 h 24"/>
                <a:gd name="T16" fmla="*/ 28 w 53"/>
                <a:gd name="T17" fmla="*/ 24 h 24"/>
                <a:gd name="T18" fmla="*/ 37 w 53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7" y="12"/>
                  </a:moveTo>
                  <a:lnTo>
                    <a:pt x="30" y="0"/>
                  </a:lnTo>
                  <a:lnTo>
                    <a:pt x="53" y="13"/>
                  </a:lnTo>
                  <a:lnTo>
                    <a:pt x="28" y="24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04" name="Group 5684"/>
            <p:cNvGrpSpPr>
              <a:grpSpLocks/>
            </p:cNvGrpSpPr>
            <p:nvPr/>
          </p:nvGrpSpPr>
          <p:grpSpPr bwMode="auto">
            <a:xfrm>
              <a:off x="1831" y="1732"/>
              <a:ext cx="81" cy="86"/>
              <a:chOff x="2532" y="1201"/>
              <a:chExt cx="81" cy="86"/>
            </a:xfrm>
          </p:grpSpPr>
          <p:pic>
            <p:nvPicPr>
              <p:cNvPr id="830001" name="Picture 5681"/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2" y="1201"/>
                <a:ext cx="8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02" name="Picture 5682"/>
              <p:cNvPicPr>
                <a:picLocks noChangeAspect="1" noChangeArrowheads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2" y="1201"/>
                <a:ext cx="8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03" name="Freeform 5683"/>
              <p:cNvSpPr>
                <a:spLocks/>
              </p:cNvSpPr>
              <p:nvPr/>
            </p:nvSpPr>
            <p:spPr bwMode="auto">
              <a:xfrm>
                <a:off x="2532" y="1201"/>
                <a:ext cx="81" cy="86"/>
              </a:xfrm>
              <a:custGeom>
                <a:avLst/>
                <a:gdLst>
                  <a:gd name="T0" fmla="*/ 80 w 81"/>
                  <a:gd name="T1" fmla="*/ 42 h 86"/>
                  <a:gd name="T2" fmla="*/ 40 w 81"/>
                  <a:gd name="T3" fmla="*/ 1 h 86"/>
                  <a:gd name="T4" fmla="*/ 1 w 81"/>
                  <a:gd name="T5" fmla="*/ 44 h 86"/>
                  <a:gd name="T6" fmla="*/ 41 w 81"/>
                  <a:gd name="T7" fmla="*/ 85 h 86"/>
                  <a:gd name="T8" fmla="*/ 80 w 81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6">
                    <a:moveTo>
                      <a:pt x="80" y="42"/>
                    </a:moveTo>
                    <a:cubicBezTo>
                      <a:pt x="80" y="19"/>
                      <a:pt x="62" y="0"/>
                      <a:pt x="40" y="1"/>
                    </a:cubicBezTo>
                    <a:cubicBezTo>
                      <a:pt x="18" y="1"/>
                      <a:pt x="0" y="21"/>
                      <a:pt x="1" y="44"/>
                    </a:cubicBezTo>
                    <a:cubicBezTo>
                      <a:pt x="1" y="67"/>
                      <a:pt x="19" y="86"/>
                      <a:pt x="41" y="85"/>
                    </a:cubicBezTo>
                    <a:cubicBezTo>
                      <a:pt x="63" y="85"/>
                      <a:pt x="81" y="65"/>
                      <a:pt x="80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05" name="Freeform 5685"/>
            <p:cNvSpPr>
              <a:spLocks noEditPoints="1"/>
            </p:cNvSpPr>
            <p:nvPr/>
          </p:nvSpPr>
          <p:spPr bwMode="auto">
            <a:xfrm>
              <a:off x="1849" y="1762"/>
              <a:ext cx="53" cy="25"/>
            </a:xfrm>
            <a:custGeom>
              <a:avLst/>
              <a:gdLst>
                <a:gd name="T0" fmla="*/ 0 w 53"/>
                <a:gd name="T1" fmla="*/ 9 h 25"/>
                <a:gd name="T2" fmla="*/ 37 w 53"/>
                <a:gd name="T3" fmla="*/ 8 h 25"/>
                <a:gd name="T4" fmla="*/ 37 w 53"/>
                <a:gd name="T5" fmla="*/ 16 h 25"/>
                <a:gd name="T6" fmla="*/ 1 w 53"/>
                <a:gd name="T7" fmla="*/ 17 h 25"/>
                <a:gd name="T8" fmla="*/ 0 w 53"/>
                <a:gd name="T9" fmla="*/ 9 h 25"/>
                <a:gd name="T10" fmla="*/ 37 w 53"/>
                <a:gd name="T11" fmla="*/ 12 h 25"/>
                <a:gd name="T12" fmla="*/ 29 w 53"/>
                <a:gd name="T13" fmla="*/ 0 h 25"/>
                <a:gd name="T14" fmla="*/ 53 w 53"/>
                <a:gd name="T15" fmla="*/ 12 h 25"/>
                <a:gd name="T16" fmla="*/ 29 w 53"/>
                <a:gd name="T17" fmla="*/ 25 h 25"/>
                <a:gd name="T18" fmla="*/ 37 w 53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5">
                  <a:moveTo>
                    <a:pt x="0" y="9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1" y="17"/>
                  </a:lnTo>
                  <a:lnTo>
                    <a:pt x="0" y="9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5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09" name="Group 5689"/>
            <p:cNvGrpSpPr>
              <a:grpSpLocks/>
            </p:cNvGrpSpPr>
            <p:nvPr/>
          </p:nvGrpSpPr>
          <p:grpSpPr bwMode="auto">
            <a:xfrm>
              <a:off x="1402" y="1812"/>
              <a:ext cx="85" cy="90"/>
              <a:chOff x="2103" y="1281"/>
              <a:chExt cx="85" cy="90"/>
            </a:xfrm>
          </p:grpSpPr>
          <p:pic>
            <p:nvPicPr>
              <p:cNvPr id="830006" name="Picture 5686"/>
              <p:cNvPicPr>
                <a:picLocks noChangeAspect="1" noChangeArrowheads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281"/>
                <a:ext cx="85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07" name="Picture 5687"/>
              <p:cNvPicPr>
                <a:picLocks noChangeAspect="1"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281"/>
                <a:ext cx="85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08" name="Freeform 5688"/>
              <p:cNvSpPr>
                <a:spLocks/>
              </p:cNvSpPr>
              <p:nvPr/>
            </p:nvSpPr>
            <p:spPr bwMode="auto">
              <a:xfrm>
                <a:off x="2103" y="1281"/>
                <a:ext cx="85" cy="89"/>
              </a:xfrm>
              <a:custGeom>
                <a:avLst/>
                <a:gdLst>
                  <a:gd name="T0" fmla="*/ 82 w 85"/>
                  <a:gd name="T1" fmla="*/ 39 h 89"/>
                  <a:gd name="T2" fmla="*/ 37 w 85"/>
                  <a:gd name="T3" fmla="*/ 3 h 89"/>
                  <a:gd name="T4" fmla="*/ 3 w 85"/>
                  <a:gd name="T5" fmla="*/ 50 h 89"/>
                  <a:gd name="T6" fmla="*/ 48 w 85"/>
                  <a:gd name="T7" fmla="*/ 86 h 89"/>
                  <a:gd name="T8" fmla="*/ 82 w 85"/>
                  <a:gd name="T9" fmla="*/ 3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9">
                    <a:moveTo>
                      <a:pt x="82" y="39"/>
                    </a:moveTo>
                    <a:cubicBezTo>
                      <a:pt x="79" y="16"/>
                      <a:pt x="59" y="0"/>
                      <a:pt x="37" y="3"/>
                    </a:cubicBezTo>
                    <a:cubicBezTo>
                      <a:pt x="15" y="5"/>
                      <a:pt x="0" y="27"/>
                      <a:pt x="3" y="50"/>
                    </a:cubicBezTo>
                    <a:cubicBezTo>
                      <a:pt x="6" y="73"/>
                      <a:pt x="26" y="89"/>
                      <a:pt x="48" y="86"/>
                    </a:cubicBezTo>
                    <a:cubicBezTo>
                      <a:pt x="70" y="83"/>
                      <a:pt x="85" y="62"/>
                      <a:pt x="82" y="39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10" name="Freeform 5690"/>
            <p:cNvSpPr>
              <a:spLocks noEditPoints="1"/>
            </p:cNvSpPr>
            <p:nvPr/>
          </p:nvSpPr>
          <p:spPr bwMode="auto">
            <a:xfrm>
              <a:off x="1422" y="1843"/>
              <a:ext cx="52" cy="24"/>
            </a:xfrm>
            <a:custGeom>
              <a:avLst/>
              <a:gdLst>
                <a:gd name="T0" fmla="*/ 0 w 52"/>
                <a:gd name="T1" fmla="*/ 12 h 24"/>
                <a:gd name="T2" fmla="*/ 36 w 52"/>
                <a:gd name="T3" fmla="*/ 7 h 24"/>
                <a:gd name="T4" fmla="*/ 37 w 52"/>
                <a:gd name="T5" fmla="*/ 15 h 24"/>
                <a:gd name="T6" fmla="*/ 1 w 52"/>
                <a:gd name="T7" fmla="*/ 20 h 24"/>
                <a:gd name="T8" fmla="*/ 0 w 52"/>
                <a:gd name="T9" fmla="*/ 12 h 24"/>
                <a:gd name="T10" fmla="*/ 36 w 52"/>
                <a:gd name="T11" fmla="*/ 11 h 24"/>
                <a:gd name="T12" fmla="*/ 27 w 52"/>
                <a:gd name="T13" fmla="*/ 0 h 24"/>
                <a:gd name="T14" fmla="*/ 52 w 52"/>
                <a:gd name="T15" fmla="*/ 9 h 24"/>
                <a:gd name="T16" fmla="*/ 30 w 52"/>
                <a:gd name="T17" fmla="*/ 24 h 24"/>
                <a:gd name="T18" fmla="*/ 36 w 52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2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20"/>
                  </a:lnTo>
                  <a:lnTo>
                    <a:pt x="0" y="12"/>
                  </a:lnTo>
                  <a:close/>
                  <a:moveTo>
                    <a:pt x="36" y="11"/>
                  </a:moveTo>
                  <a:lnTo>
                    <a:pt x="27" y="0"/>
                  </a:lnTo>
                  <a:lnTo>
                    <a:pt x="52" y="9"/>
                  </a:lnTo>
                  <a:lnTo>
                    <a:pt x="30" y="2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14" name="Group 5694"/>
            <p:cNvGrpSpPr>
              <a:grpSpLocks/>
            </p:cNvGrpSpPr>
            <p:nvPr/>
          </p:nvGrpSpPr>
          <p:grpSpPr bwMode="auto">
            <a:xfrm>
              <a:off x="1490" y="1818"/>
              <a:ext cx="82" cy="86"/>
              <a:chOff x="2191" y="1287"/>
              <a:chExt cx="82" cy="86"/>
            </a:xfrm>
          </p:grpSpPr>
          <p:pic>
            <p:nvPicPr>
              <p:cNvPr id="830011" name="Picture 5691"/>
              <p:cNvPicPr>
                <a:picLocks noChangeAspect="1"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287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12" name="Picture 5692"/>
              <p:cNvPicPr>
                <a:picLocks noChangeAspect="1" noChangeArrowheads="1"/>
              </p:cNvPicPr>
              <p:nvPr/>
            </p:nvPicPr>
            <p:blipFill>
              <a:blip r:embed="rId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287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13" name="Freeform 5693"/>
              <p:cNvSpPr>
                <a:spLocks/>
              </p:cNvSpPr>
              <p:nvPr/>
            </p:nvSpPr>
            <p:spPr bwMode="auto">
              <a:xfrm>
                <a:off x="2191" y="1287"/>
                <a:ext cx="81" cy="85"/>
              </a:xfrm>
              <a:custGeom>
                <a:avLst/>
                <a:gdLst>
                  <a:gd name="T0" fmla="*/ 81 w 81"/>
                  <a:gd name="T1" fmla="*/ 42 h 85"/>
                  <a:gd name="T2" fmla="*/ 40 w 81"/>
                  <a:gd name="T3" fmla="*/ 1 h 85"/>
                  <a:gd name="T4" fmla="*/ 1 w 81"/>
                  <a:gd name="T5" fmla="*/ 44 h 85"/>
                  <a:gd name="T6" fmla="*/ 42 w 81"/>
                  <a:gd name="T7" fmla="*/ 85 h 85"/>
                  <a:gd name="T8" fmla="*/ 81 w 81"/>
                  <a:gd name="T9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5">
                    <a:moveTo>
                      <a:pt x="81" y="42"/>
                    </a:moveTo>
                    <a:cubicBezTo>
                      <a:pt x="80" y="19"/>
                      <a:pt x="62" y="0"/>
                      <a:pt x="40" y="1"/>
                    </a:cubicBezTo>
                    <a:cubicBezTo>
                      <a:pt x="18" y="1"/>
                      <a:pt x="0" y="20"/>
                      <a:pt x="1" y="44"/>
                    </a:cubicBezTo>
                    <a:cubicBezTo>
                      <a:pt x="1" y="67"/>
                      <a:pt x="20" y="85"/>
                      <a:pt x="42" y="85"/>
                    </a:cubicBezTo>
                    <a:cubicBezTo>
                      <a:pt x="64" y="85"/>
                      <a:pt x="81" y="65"/>
                      <a:pt x="81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15" name="Freeform 5695"/>
            <p:cNvSpPr>
              <a:spLocks noEditPoints="1"/>
            </p:cNvSpPr>
            <p:nvPr/>
          </p:nvSpPr>
          <p:spPr bwMode="auto">
            <a:xfrm>
              <a:off x="1508" y="1848"/>
              <a:ext cx="53" cy="25"/>
            </a:xfrm>
            <a:custGeom>
              <a:avLst/>
              <a:gdLst>
                <a:gd name="T0" fmla="*/ 0 w 53"/>
                <a:gd name="T1" fmla="*/ 9 h 25"/>
                <a:gd name="T2" fmla="*/ 37 w 53"/>
                <a:gd name="T3" fmla="*/ 8 h 25"/>
                <a:gd name="T4" fmla="*/ 37 w 53"/>
                <a:gd name="T5" fmla="*/ 16 h 25"/>
                <a:gd name="T6" fmla="*/ 1 w 53"/>
                <a:gd name="T7" fmla="*/ 17 h 25"/>
                <a:gd name="T8" fmla="*/ 0 w 53"/>
                <a:gd name="T9" fmla="*/ 9 h 25"/>
                <a:gd name="T10" fmla="*/ 37 w 53"/>
                <a:gd name="T11" fmla="*/ 12 h 25"/>
                <a:gd name="T12" fmla="*/ 29 w 53"/>
                <a:gd name="T13" fmla="*/ 0 h 25"/>
                <a:gd name="T14" fmla="*/ 53 w 53"/>
                <a:gd name="T15" fmla="*/ 12 h 25"/>
                <a:gd name="T16" fmla="*/ 29 w 53"/>
                <a:gd name="T17" fmla="*/ 25 h 25"/>
                <a:gd name="T18" fmla="*/ 37 w 53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5">
                  <a:moveTo>
                    <a:pt x="0" y="9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1" y="17"/>
                  </a:lnTo>
                  <a:lnTo>
                    <a:pt x="0" y="9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5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19" name="Group 5699"/>
            <p:cNvGrpSpPr>
              <a:grpSpLocks/>
            </p:cNvGrpSpPr>
            <p:nvPr/>
          </p:nvGrpSpPr>
          <p:grpSpPr bwMode="auto">
            <a:xfrm>
              <a:off x="1577" y="1818"/>
              <a:ext cx="81" cy="85"/>
              <a:chOff x="2278" y="1287"/>
              <a:chExt cx="81" cy="85"/>
            </a:xfrm>
          </p:grpSpPr>
          <p:pic>
            <p:nvPicPr>
              <p:cNvPr id="830016" name="Picture 5696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287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17" name="Picture 569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287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18" name="Oval 5698"/>
              <p:cNvSpPr>
                <a:spLocks noChangeArrowheads="1"/>
              </p:cNvSpPr>
              <p:nvPr/>
            </p:nvSpPr>
            <p:spPr bwMode="auto">
              <a:xfrm>
                <a:off x="2278" y="1288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20" name="Freeform 5700"/>
            <p:cNvSpPr>
              <a:spLocks noEditPoints="1"/>
            </p:cNvSpPr>
            <p:nvPr/>
          </p:nvSpPr>
          <p:spPr bwMode="auto">
            <a:xfrm>
              <a:off x="1595" y="1849"/>
              <a:ext cx="53" cy="24"/>
            </a:xfrm>
            <a:custGeom>
              <a:avLst/>
              <a:gdLst>
                <a:gd name="T0" fmla="*/ 0 w 53"/>
                <a:gd name="T1" fmla="*/ 8 h 24"/>
                <a:gd name="T2" fmla="*/ 37 w 53"/>
                <a:gd name="T3" fmla="*/ 8 h 24"/>
                <a:gd name="T4" fmla="*/ 37 w 53"/>
                <a:gd name="T5" fmla="*/ 16 h 24"/>
                <a:gd name="T6" fmla="*/ 0 w 53"/>
                <a:gd name="T7" fmla="*/ 16 h 24"/>
                <a:gd name="T8" fmla="*/ 0 w 53"/>
                <a:gd name="T9" fmla="*/ 8 h 24"/>
                <a:gd name="T10" fmla="*/ 37 w 53"/>
                <a:gd name="T11" fmla="*/ 12 h 24"/>
                <a:gd name="T12" fmla="*/ 29 w 53"/>
                <a:gd name="T13" fmla="*/ 0 h 24"/>
                <a:gd name="T14" fmla="*/ 53 w 53"/>
                <a:gd name="T15" fmla="*/ 12 h 24"/>
                <a:gd name="T16" fmla="*/ 29 w 53"/>
                <a:gd name="T17" fmla="*/ 24 h 24"/>
                <a:gd name="T18" fmla="*/ 37 w 53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8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0" y="16"/>
                  </a:lnTo>
                  <a:lnTo>
                    <a:pt x="0" y="8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4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24" name="Group 5704"/>
            <p:cNvGrpSpPr>
              <a:grpSpLocks/>
            </p:cNvGrpSpPr>
            <p:nvPr/>
          </p:nvGrpSpPr>
          <p:grpSpPr bwMode="auto">
            <a:xfrm>
              <a:off x="1663" y="1817"/>
              <a:ext cx="82" cy="87"/>
              <a:chOff x="2364" y="1286"/>
              <a:chExt cx="82" cy="87"/>
            </a:xfrm>
          </p:grpSpPr>
          <p:pic>
            <p:nvPicPr>
              <p:cNvPr id="830021" name="Picture 5701"/>
              <p:cNvPicPr>
                <a:picLocks noChangeAspect="1" noChangeArrowheads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286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22" name="Picture 5702"/>
              <p:cNvPicPr>
                <a:picLocks noChangeAspect="1" noChangeArrowheads="1"/>
              </p:cNvPicPr>
              <p:nvPr/>
            </p:nvPicPr>
            <p:blipFill>
              <a:blip r:embed="rId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286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23" name="Freeform 5703"/>
              <p:cNvSpPr>
                <a:spLocks/>
              </p:cNvSpPr>
              <p:nvPr/>
            </p:nvSpPr>
            <p:spPr bwMode="auto">
              <a:xfrm>
                <a:off x="2364" y="1287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1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6"/>
                      <a:pt x="79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25" name="Freeform 5705"/>
            <p:cNvSpPr>
              <a:spLocks noEditPoints="1"/>
            </p:cNvSpPr>
            <p:nvPr/>
          </p:nvSpPr>
          <p:spPr bwMode="auto">
            <a:xfrm>
              <a:off x="1682" y="1849"/>
              <a:ext cx="52" cy="24"/>
            </a:xfrm>
            <a:custGeom>
              <a:avLst/>
              <a:gdLst>
                <a:gd name="T0" fmla="*/ 0 w 52"/>
                <a:gd name="T1" fmla="*/ 7 h 24"/>
                <a:gd name="T2" fmla="*/ 36 w 52"/>
                <a:gd name="T3" fmla="*/ 8 h 24"/>
                <a:gd name="T4" fmla="*/ 36 w 52"/>
                <a:gd name="T5" fmla="*/ 16 h 24"/>
                <a:gd name="T6" fmla="*/ 0 w 52"/>
                <a:gd name="T7" fmla="*/ 15 h 24"/>
                <a:gd name="T8" fmla="*/ 0 w 52"/>
                <a:gd name="T9" fmla="*/ 7 h 24"/>
                <a:gd name="T10" fmla="*/ 36 w 52"/>
                <a:gd name="T11" fmla="*/ 12 h 24"/>
                <a:gd name="T12" fmla="*/ 28 w 52"/>
                <a:gd name="T13" fmla="*/ 0 h 24"/>
                <a:gd name="T14" fmla="*/ 52 w 52"/>
                <a:gd name="T15" fmla="*/ 13 h 24"/>
                <a:gd name="T16" fmla="*/ 27 w 52"/>
                <a:gd name="T17" fmla="*/ 24 h 24"/>
                <a:gd name="T18" fmla="*/ 36 w 52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7"/>
                  </a:moveTo>
                  <a:lnTo>
                    <a:pt x="36" y="8"/>
                  </a:lnTo>
                  <a:lnTo>
                    <a:pt x="36" y="16"/>
                  </a:lnTo>
                  <a:lnTo>
                    <a:pt x="0" y="15"/>
                  </a:lnTo>
                  <a:lnTo>
                    <a:pt x="0" y="7"/>
                  </a:lnTo>
                  <a:close/>
                  <a:moveTo>
                    <a:pt x="36" y="12"/>
                  </a:moveTo>
                  <a:lnTo>
                    <a:pt x="28" y="0"/>
                  </a:lnTo>
                  <a:lnTo>
                    <a:pt x="52" y="13"/>
                  </a:lnTo>
                  <a:lnTo>
                    <a:pt x="27" y="24"/>
                  </a:lnTo>
                  <a:lnTo>
                    <a:pt x="36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29" name="Group 5709"/>
            <p:cNvGrpSpPr>
              <a:grpSpLocks/>
            </p:cNvGrpSpPr>
            <p:nvPr/>
          </p:nvGrpSpPr>
          <p:grpSpPr bwMode="auto">
            <a:xfrm>
              <a:off x="1746" y="1817"/>
              <a:ext cx="84" cy="88"/>
              <a:chOff x="2447" y="1286"/>
              <a:chExt cx="84" cy="88"/>
            </a:xfrm>
          </p:grpSpPr>
          <p:pic>
            <p:nvPicPr>
              <p:cNvPr id="830026" name="Picture 5706"/>
              <p:cNvPicPr>
                <a:picLocks noChangeAspect="1" noChangeArrowheads="1"/>
              </p:cNvPicPr>
              <p:nvPr/>
            </p:nvPicPr>
            <p:blipFill>
              <a:blip r:embed="rId8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28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27" name="Picture 570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28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28" name="Freeform 5708"/>
              <p:cNvSpPr>
                <a:spLocks/>
              </p:cNvSpPr>
              <p:nvPr/>
            </p:nvSpPr>
            <p:spPr bwMode="auto">
              <a:xfrm>
                <a:off x="2447" y="1286"/>
                <a:ext cx="83" cy="87"/>
              </a:xfrm>
              <a:custGeom>
                <a:avLst/>
                <a:gdLst>
                  <a:gd name="T0" fmla="*/ 82 w 83"/>
                  <a:gd name="T1" fmla="*/ 47 h 87"/>
                  <a:gd name="T2" fmla="*/ 44 w 83"/>
                  <a:gd name="T3" fmla="*/ 2 h 87"/>
                  <a:gd name="T4" fmla="*/ 2 w 83"/>
                  <a:gd name="T5" fmla="*/ 41 h 87"/>
                  <a:gd name="T6" fmla="*/ 39 w 83"/>
                  <a:gd name="T7" fmla="*/ 86 h 87"/>
                  <a:gd name="T8" fmla="*/ 82 w 83"/>
                  <a:gd name="T9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2" y="47"/>
                    </a:moveTo>
                    <a:cubicBezTo>
                      <a:pt x="83" y="23"/>
                      <a:pt x="67" y="3"/>
                      <a:pt x="44" y="2"/>
                    </a:cubicBezTo>
                    <a:cubicBezTo>
                      <a:pt x="22" y="0"/>
                      <a:pt x="3" y="18"/>
                      <a:pt x="2" y="41"/>
                    </a:cubicBezTo>
                    <a:cubicBezTo>
                      <a:pt x="0" y="64"/>
                      <a:pt x="17" y="84"/>
                      <a:pt x="39" y="86"/>
                    </a:cubicBezTo>
                    <a:cubicBezTo>
                      <a:pt x="61" y="87"/>
                      <a:pt x="80" y="70"/>
                      <a:pt x="82" y="4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30" name="Freeform 5710"/>
            <p:cNvSpPr>
              <a:spLocks noEditPoints="1"/>
            </p:cNvSpPr>
            <p:nvPr/>
          </p:nvSpPr>
          <p:spPr bwMode="auto">
            <a:xfrm>
              <a:off x="1766" y="1849"/>
              <a:ext cx="52" cy="24"/>
            </a:xfrm>
            <a:custGeom>
              <a:avLst/>
              <a:gdLst>
                <a:gd name="T0" fmla="*/ 0 w 52"/>
                <a:gd name="T1" fmla="*/ 6 h 24"/>
                <a:gd name="T2" fmla="*/ 36 w 52"/>
                <a:gd name="T3" fmla="*/ 8 h 24"/>
                <a:gd name="T4" fmla="*/ 36 w 52"/>
                <a:gd name="T5" fmla="*/ 17 h 24"/>
                <a:gd name="T6" fmla="*/ 0 w 52"/>
                <a:gd name="T7" fmla="*/ 14 h 24"/>
                <a:gd name="T8" fmla="*/ 0 w 52"/>
                <a:gd name="T9" fmla="*/ 6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4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6"/>
                  </a:moveTo>
                  <a:lnTo>
                    <a:pt x="36" y="8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0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34" name="Group 5714"/>
            <p:cNvGrpSpPr>
              <a:grpSpLocks/>
            </p:cNvGrpSpPr>
            <p:nvPr/>
          </p:nvGrpSpPr>
          <p:grpSpPr bwMode="auto">
            <a:xfrm>
              <a:off x="1829" y="1815"/>
              <a:ext cx="90" cy="93"/>
              <a:chOff x="2530" y="1284"/>
              <a:chExt cx="90" cy="93"/>
            </a:xfrm>
          </p:grpSpPr>
          <p:pic>
            <p:nvPicPr>
              <p:cNvPr id="830031" name="Picture 5711"/>
              <p:cNvPicPr>
                <a:picLocks noChangeAspect="1" noChangeArrowheads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0" y="1284"/>
                <a:ext cx="90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32" name="Picture 5712"/>
              <p:cNvPicPr>
                <a:picLocks noChangeAspect="1" noChangeArrowheads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0" y="1284"/>
                <a:ext cx="90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33" name="Freeform 5713"/>
              <p:cNvSpPr>
                <a:spLocks/>
              </p:cNvSpPr>
              <p:nvPr/>
            </p:nvSpPr>
            <p:spPr bwMode="auto">
              <a:xfrm>
                <a:off x="2530" y="1284"/>
                <a:ext cx="89" cy="92"/>
              </a:xfrm>
              <a:custGeom>
                <a:avLst/>
                <a:gdLst>
                  <a:gd name="T0" fmla="*/ 84 w 89"/>
                  <a:gd name="T1" fmla="*/ 56 h 92"/>
                  <a:gd name="T2" fmla="*/ 55 w 89"/>
                  <a:gd name="T3" fmla="*/ 5 h 92"/>
                  <a:gd name="T4" fmla="*/ 6 w 89"/>
                  <a:gd name="T5" fmla="*/ 36 h 92"/>
                  <a:gd name="T6" fmla="*/ 35 w 89"/>
                  <a:gd name="T7" fmla="*/ 87 h 92"/>
                  <a:gd name="T8" fmla="*/ 84 w 89"/>
                  <a:gd name="T9" fmla="*/ 5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2">
                    <a:moveTo>
                      <a:pt x="84" y="56"/>
                    </a:moveTo>
                    <a:cubicBezTo>
                      <a:pt x="89" y="33"/>
                      <a:pt x="76" y="10"/>
                      <a:pt x="55" y="5"/>
                    </a:cubicBezTo>
                    <a:cubicBezTo>
                      <a:pt x="33" y="0"/>
                      <a:pt x="12" y="14"/>
                      <a:pt x="6" y="36"/>
                    </a:cubicBezTo>
                    <a:cubicBezTo>
                      <a:pt x="0" y="59"/>
                      <a:pt x="13" y="81"/>
                      <a:pt x="35" y="87"/>
                    </a:cubicBezTo>
                    <a:cubicBezTo>
                      <a:pt x="56" y="92"/>
                      <a:pt x="78" y="78"/>
                      <a:pt x="84" y="5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35" name="Freeform 5715"/>
            <p:cNvSpPr>
              <a:spLocks noEditPoints="1"/>
            </p:cNvSpPr>
            <p:nvPr/>
          </p:nvSpPr>
          <p:spPr bwMode="auto">
            <a:xfrm>
              <a:off x="1851" y="1850"/>
              <a:ext cx="52" cy="24"/>
            </a:xfrm>
            <a:custGeom>
              <a:avLst/>
              <a:gdLst>
                <a:gd name="T0" fmla="*/ 2 w 52"/>
                <a:gd name="T1" fmla="*/ 1 h 24"/>
                <a:gd name="T2" fmla="*/ 38 w 52"/>
                <a:gd name="T3" fmla="*/ 10 h 24"/>
                <a:gd name="T4" fmla="*/ 36 w 52"/>
                <a:gd name="T5" fmla="*/ 18 h 24"/>
                <a:gd name="T6" fmla="*/ 0 w 52"/>
                <a:gd name="T7" fmla="*/ 9 h 24"/>
                <a:gd name="T8" fmla="*/ 2 w 52"/>
                <a:gd name="T9" fmla="*/ 1 h 24"/>
                <a:gd name="T10" fmla="*/ 37 w 52"/>
                <a:gd name="T11" fmla="*/ 14 h 24"/>
                <a:gd name="T12" fmla="*/ 32 w 52"/>
                <a:gd name="T13" fmla="*/ 0 h 24"/>
                <a:gd name="T14" fmla="*/ 52 w 52"/>
                <a:gd name="T15" fmla="*/ 18 h 24"/>
                <a:gd name="T16" fmla="*/ 26 w 52"/>
                <a:gd name="T17" fmla="*/ 24 h 24"/>
                <a:gd name="T18" fmla="*/ 37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" y="1"/>
                  </a:moveTo>
                  <a:lnTo>
                    <a:pt x="38" y="10"/>
                  </a:lnTo>
                  <a:lnTo>
                    <a:pt x="36" y="18"/>
                  </a:lnTo>
                  <a:lnTo>
                    <a:pt x="0" y="9"/>
                  </a:lnTo>
                  <a:lnTo>
                    <a:pt x="2" y="1"/>
                  </a:lnTo>
                  <a:close/>
                  <a:moveTo>
                    <a:pt x="37" y="14"/>
                  </a:moveTo>
                  <a:lnTo>
                    <a:pt x="32" y="0"/>
                  </a:lnTo>
                  <a:lnTo>
                    <a:pt x="52" y="18"/>
                  </a:lnTo>
                  <a:lnTo>
                    <a:pt x="26" y="24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39" name="Group 5719"/>
            <p:cNvGrpSpPr>
              <a:grpSpLocks/>
            </p:cNvGrpSpPr>
            <p:nvPr/>
          </p:nvGrpSpPr>
          <p:grpSpPr bwMode="auto">
            <a:xfrm>
              <a:off x="1399" y="1895"/>
              <a:ext cx="87" cy="91"/>
              <a:chOff x="2100" y="1364"/>
              <a:chExt cx="87" cy="91"/>
            </a:xfrm>
          </p:grpSpPr>
          <p:pic>
            <p:nvPicPr>
              <p:cNvPr id="830036" name="Picture 5716"/>
              <p:cNvPicPr>
                <a:picLocks noChangeAspect="1" noChangeArrowheads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0" y="1364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37" name="Picture 571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0" y="1364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38" name="Freeform 5718"/>
              <p:cNvSpPr>
                <a:spLocks/>
              </p:cNvSpPr>
              <p:nvPr/>
            </p:nvSpPr>
            <p:spPr bwMode="auto">
              <a:xfrm>
                <a:off x="2100" y="1365"/>
                <a:ext cx="86" cy="90"/>
              </a:xfrm>
              <a:custGeom>
                <a:avLst/>
                <a:gdLst>
                  <a:gd name="T0" fmla="*/ 83 w 86"/>
                  <a:gd name="T1" fmla="*/ 38 h 90"/>
                  <a:gd name="T2" fmla="*/ 37 w 86"/>
                  <a:gd name="T3" fmla="*/ 3 h 90"/>
                  <a:gd name="T4" fmla="*/ 4 w 86"/>
                  <a:gd name="T5" fmla="*/ 51 h 90"/>
                  <a:gd name="T6" fmla="*/ 50 w 86"/>
                  <a:gd name="T7" fmla="*/ 86 h 90"/>
                  <a:gd name="T8" fmla="*/ 83 w 86"/>
                  <a:gd name="T9" fmla="*/ 3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90">
                    <a:moveTo>
                      <a:pt x="83" y="38"/>
                    </a:moveTo>
                    <a:cubicBezTo>
                      <a:pt x="79" y="15"/>
                      <a:pt x="59" y="0"/>
                      <a:pt x="37" y="3"/>
                    </a:cubicBezTo>
                    <a:cubicBezTo>
                      <a:pt x="15" y="6"/>
                      <a:pt x="0" y="28"/>
                      <a:pt x="4" y="51"/>
                    </a:cubicBezTo>
                    <a:cubicBezTo>
                      <a:pt x="7" y="74"/>
                      <a:pt x="28" y="90"/>
                      <a:pt x="50" y="86"/>
                    </a:cubicBezTo>
                    <a:cubicBezTo>
                      <a:pt x="71" y="83"/>
                      <a:pt x="86" y="61"/>
                      <a:pt x="83" y="38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40" name="Freeform 5720"/>
            <p:cNvSpPr>
              <a:spLocks noEditPoints="1"/>
            </p:cNvSpPr>
            <p:nvPr/>
          </p:nvSpPr>
          <p:spPr bwMode="auto">
            <a:xfrm>
              <a:off x="1420" y="1927"/>
              <a:ext cx="52" cy="24"/>
            </a:xfrm>
            <a:custGeom>
              <a:avLst/>
              <a:gdLst>
                <a:gd name="T0" fmla="*/ 0 w 52"/>
                <a:gd name="T1" fmla="*/ 13 h 24"/>
                <a:gd name="T2" fmla="*/ 36 w 52"/>
                <a:gd name="T3" fmla="*/ 7 h 24"/>
                <a:gd name="T4" fmla="*/ 37 w 52"/>
                <a:gd name="T5" fmla="*/ 15 h 24"/>
                <a:gd name="T6" fmla="*/ 1 w 52"/>
                <a:gd name="T7" fmla="*/ 21 h 24"/>
                <a:gd name="T8" fmla="*/ 0 w 52"/>
                <a:gd name="T9" fmla="*/ 13 h 24"/>
                <a:gd name="T10" fmla="*/ 36 w 52"/>
                <a:gd name="T11" fmla="*/ 11 h 24"/>
                <a:gd name="T12" fmla="*/ 26 w 52"/>
                <a:gd name="T13" fmla="*/ 0 h 24"/>
                <a:gd name="T14" fmla="*/ 52 w 52"/>
                <a:gd name="T15" fmla="*/ 9 h 24"/>
                <a:gd name="T16" fmla="*/ 30 w 52"/>
                <a:gd name="T17" fmla="*/ 24 h 24"/>
                <a:gd name="T18" fmla="*/ 36 w 52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3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21"/>
                  </a:lnTo>
                  <a:lnTo>
                    <a:pt x="0" y="13"/>
                  </a:lnTo>
                  <a:close/>
                  <a:moveTo>
                    <a:pt x="36" y="11"/>
                  </a:moveTo>
                  <a:lnTo>
                    <a:pt x="26" y="0"/>
                  </a:lnTo>
                  <a:lnTo>
                    <a:pt x="52" y="9"/>
                  </a:lnTo>
                  <a:lnTo>
                    <a:pt x="30" y="2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44" name="Group 5724"/>
            <p:cNvGrpSpPr>
              <a:grpSpLocks/>
            </p:cNvGrpSpPr>
            <p:nvPr/>
          </p:nvGrpSpPr>
          <p:grpSpPr bwMode="auto">
            <a:xfrm>
              <a:off x="1487" y="1902"/>
              <a:ext cx="82" cy="86"/>
              <a:chOff x="2188" y="1371"/>
              <a:chExt cx="82" cy="86"/>
            </a:xfrm>
          </p:grpSpPr>
          <p:pic>
            <p:nvPicPr>
              <p:cNvPr id="830041" name="Picture 5721"/>
              <p:cNvPicPr>
                <a:picLocks noChangeAspect="1" noChangeArrowheads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37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42" name="Picture 572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37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43" name="Freeform 5723"/>
              <p:cNvSpPr>
                <a:spLocks/>
              </p:cNvSpPr>
              <p:nvPr/>
            </p:nvSpPr>
            <p:spPr bwMode="auto">
              <a:xfrm>
                <a:off x="2189" y="1372"/>
                <a:ext cx="81" cy="85"/>
              </a:xfrm>
              <a:custGeom>
                <a:avLst/>
                <a:gdLst>
                  <a:gd name="T0" fmla="*/ 80 w 81"/>
                  <a:gd name="T1" fmla="*/ 41 h 85"/>
                  <a:gd name="T2" fmla="*/ 39 w 81"/>
                  <a:gd name="T3" fmla="*/ 0 h 85"/>
                  <a:gd name="T4" fmla="*/ 0 w 81"/>
                  <a:gd name="T5" fmla="*/ 43 h 85"/>
                  <a:gd name="T6" fmla="*/ 41 w 81"/>
                  <a:gd name="T7" fmla="*/ 84 h 85"/>
                  <a:gd name="T8" fmla="*/ 80 w 81"/>
                  <a:gd name="T9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5">
                    <a:moveTo>
                      <a:pt x="80" y="41"/>
                    </a:moveTo>
                    <a:cubicBezTo>
                      <a:pt x="80" y="18"/>
                      <a:pt x="62" y="0"/>
                      <a:pt x="39" y="0"/>
                    </a:cubicBezTo>
                    <a:cubicBezTo>
                      <a:pt x="17" y="1"/>
                      <a:pt x="0" y="20"/>
                      <a:pt x="0" y="43"/>
                    </a:cubicBezTo>
                    <a:cubicBezTo>
                      <a:pt x="1" y="66"/>
                      <a:pt x="19" y="85"/>
                      <a:pt x="41" y="84"/>
                    </a:cubicBezTo>
                    <a:cubicBezTo>
                      <a:pt x="63" y="84"/>
                      <a:pt x="81" y="65"/>
                      <a:pt x="80" y="4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45" name="Freeform 5725"/>
            <p:cNvSpPr>
              <a:spLocks noEditPoints="1"/>
            </p:cNvSpPr>
            <p:nvPr/>
          </p:nvSpPr>
          <p:spPr bwMode="auto">
            <a:xfrm>
              <a:off x="1506" y="1933"/>
              <a:ext cx="52" cy="24"/>
            </a:xfrm>
            <a:custGeom>
              <a:avLst/>
              <a:gdLst>
                <a:gd name="T0" fmla="*/ 1 w 52"/>
                <a:gd name="T1" fmla="*/ 2 h 24"/>
                <a:gd name="T2" fmla="*/ 37 w 52"/>
                <a:gd name="T3" fmla="*/ 10 h 24"/>
                <a:gd name="T4" fmla="*/ 35 w 52"/>
                <a:gd name="T5" fmla="*/ 18 h 24"/>
                <a:gd name="T6" fmla="*/ 0 w 52"/>
                <a:gd name="T7" fmla="*/ 10 h 24"/>
                <a:gd name="T8" fmla="*/ 1 w 52"/>
                <a:gd name="T9" fmla="*/ 2 h 24"/>
                <a:gd name="T10" fmla="*/ 36 w 52"/>
                <a:gd name="T11" fmla="*/ 14 h 24"/>
                <a:gd name="T12" fmla="*/ 31 w 52"/>
                <a:gd name="T13" fmla="*/ 0 h 24"/>
                <a:gd name="T14" fmla="*/ 52 w 52"/>
                <a:gd name="T15" fmla="*/ 17 h 24"/>
                <a:gd name="T16" fmla="*/ 26 w 52"/>
                <a:gd name="T17" fmla="*/ 24 h 24"/>
                <a:gd name="T18" fmla="*/ 36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1" y="2"/>
                  </a:moveTo>
                  <a:lnTo>
                    <a:pt x="37" y="10"/>
                  </a:lnTo>
                  <a:lnTo>
                    <a:pt x="35" y="18"/>
                  </a:lnTo>
                  <a:lnTo>
                    <a:pt x="0" y="10"/>
                  </a:lnTo>
                  <a:lnTo>
                    <a:pt x="1" y="2"/>
                  </a:lnTo>
                  <a:close/>
                  <a:moveTo>
                    <a:pt x="36" y="14"/>
                  </a:moveTo>
                  <a:lnTo>
                    <a:pt x="31" y="0"/>
                  </a:lnTo>
                  <a:lnTo>
                    <a:pt x="52" y="17"/>
                  </a:lnTo>
                  <a:lnTo>
                    <a:pt x="26" y="24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49" name="Group 5729"/>
            <p:cNvGrpSpPr>
              <a:grpSpLocks/>
            </p:cNvGrpSpPr>
            <p:nvPr/>
          </p:nvGrpSpPr>
          <p:grpSpPr bwMode="auto">
            <a:xfrm>
              <a:off x="1575" y="1903"/>
              <a:ext cx="80" cy="85"/>
              <a:chOff x="2276" y="1372"/>
              <a:chExt cx="80" cy="85"/>
            </a:xfrm>
          </p:grpSpPr>
          <p:pic>
            <p:nvPicPr>
              <p:cNvPr id="830046" name="Picture 5726"/>
              <p:cNvPicPr>
                <a:picLocks noChangeAspect="1" noChangeArrowheads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372"/>
                <a:ext cx="8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47" name="Picture 572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372"/>
                <a:ext cx="8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48" name="Oval 5728"/>
              <p:cNvSpPr>
                <a:spLocks noChangeArrowheads="1"/>
              </p:cNvSpPr>
              <p:nvPr/>
            </p:nvSpPr>
            <p:spPr bwMode="auto">
              <a:xfrm>
                <a:off x="2276" y="1372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50" name="Freeform 5730"/>
            <p:cNvSpPr>
              <a:spLocks noEditPoints="1"/>
            </p:cNvSpPr>
            <p:nvPr/>
          </p:nvSpPr>
          <p:spPr bwMode="auto">
            <a:xfrm>
              <a:off x="1593" y="1933"/>
              <a:ext cx="52" cy="24"/>
            </a:xfrm>
            <a:custGeom>
              <a:avLst/>
              <a:gdLst>
                <a:gd name="T0" fmla="*/ 1 w 52"/>
                <a:gd name="T1" fmla="*/ 5 h 24"/>
                <a:gd name="T2" fmla="*/ 37 w 52"/>
                <a:gd name="T3" fmla="*/ 9 h 24"/>
                <a:gd name="T4" fmla="*/ 36 w 52"/>
                <a:gd name="T5" fmla="*/ 17 h 24"/>
                <a:gd name="T6" fmla="*/ 0 w 52"/>
                <a:gd name="T7" fmla="*/ 13 h 24"/>
                <a:gd name="T8" fmla="*/ 1 w 52"/>
                <a:gd name="T9" fmla="*/ 5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5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1" y="5"/>
                  </a:moveTo>
                  <a:lnTo>
                    <a:pt x="37" y="9"/>
                  </a:lnTo>
                  <a:lnTo>
                    <a:pt x="36" y="17"/>
                  </a:lnTo>
                  <a:lnTo>
                    <a:pt x="0" y="13"/>
                  </a:lnTo>
                  <a:lnTo>
                    <a:pt x="1" y="5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5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54" name="Group 5734"/>
            <p:cNvGrpSpPr>
              <a:grpSpLocks/>
            </p:cNvGrpSpPr>
            <p:nvPr/>
          </p:nvGrpSpPr>
          <p:grpSpPr bwMode="auto">
            <a:xfrm>
              <a:off x="1660" y="1902"/>
              <a:ext cx="82" cy="87"/>
              <a:chOff x="2361" y="1371"/>
              <a:chExt cx="82" cy="87"/>
            </a:xfrm>
          </p:grpSpPr>
          <p:pic>
            <p:nvPicPr>
              <p:cNvPr id="830051" name="Picture 5731"/>
              <p:cNvPicPr>
                <a:picLocks noChangeAspect="1" noChangeArrowheads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371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52" name="Picture 5732"/>
              <p:cNvPicPr>
                <a:picLocks noChangeAspect="1" noChangeArrowheads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371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53" name="Freeform 5733"/>
              <p:cNvSpPr>
                <a:spLocks/>
              </p:cNvSpPr>
              <p:nvPr/>
            </p:nvSpPr>
            <p:spPr bwMode="auto">
              <a:xfrm>
                <a:off x="2361" y="1371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2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5"/>
                      <a:pt x="17" y="84"/>
                      <a:pt x="39" y="85"/>
                    </a:cubicBezTo>
                    <a:cubicBezTo>
                      <a:pt x="61" y="86"/>
                      <a:pt x="80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55" name="Freeform 5735"/>
            <p:cNvSpPr>
              <a:spLocks noEditPoints="1"/>
            </p:cNvSpPr>
            <p:nvPr/>
          </p:nvSpPr>
          <p:spPr bwMode="auto">
            <a:xfrm>
              <a:off x="1679" y="1933"/>
              <a:ext cx="53" cy="24"/>
            </a:xfrm>
            <a:custGeom>
              <a:avLst/>
              <a:gdLst>
                <a:gd name="T0" fmla="*/ 0 w 53"/>
                <a:gd name="T1" fmla="*/ 11 h 24"/>
                <a:gd name="T2" fmla="*/ 36 w 53"/>
                <a:gd name="T3" fmla="*/ 7 h 24"/>
                <a:gd name="T4" fmla="*/ 37 w 53"/>
                <a:gd name="T5" fmla="*/ 15 h 24"/>
                <a:gd name="T6" fmla="*/ 1 w 53"/>
                <a:gd name="T7" fmla="*/ 19 h 24"/>
                <a:gd name="T8" fmla="*/ 0 w 53"/>
                <a:gd name="T9" fmla="*/ 11 h 24"/>
                <a:gd name="T10" fmla="*/ 37 w 53"/>
                <a:gd name="T11" fmla="*/ 11 h 24"/>
                <a:gd name="T12" fmla="*/ 27 w 53"/>
                <a:gd name="T13" fmla="*/ 0 h 24"/>
                <a:gd name="T14" fmla="*/ 53 w 53"/>
                <a:gd name="T15" fmla="*/ 9 h 24"/>
                <a:gd name="T16" fmla="*/ 30 w 53"/>
                <a:gd name="T17" fmla="*/ 24 h 24"/>
                <a:gd name="T18" fmla="*/ 37 w 53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1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19"/>
                  </a:lnTo>
                  <a:lnTo>
                    <a:pt x="0" y="11"/>
                  </a:lnTo>
                  <a:close/>
                  <a:moveTo>
                    <a:pt x="37" y="11"/>
                  </a:moveTo>
                  <a:lnTo>
                    <a:pt x="27" y="0"/>
                  </a:lnTo>
                  <a:lnTo>
                    <a:pt x="53" y="9"/>
                  </a:lnTo>
                  <a:lnTo>
                    <a:pt x="30" y="24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59" name="Group 5739"/>
            <p:cNvGrpSpPr>
              <a:grpSpLocks/>
            </p:cNvGrpSpPr>
            <p:nvPr/>
          </p:nvGrpSpPr>
          <p:grpSpPr bwMode="auto">
            <a:xfrm>
              <a:off x="1743" y="1901"/>
              <a:ext cx="84" cy="88"/>
              <a:chOff x="2444" y="1370"/>
              <a:chExt cx="84" cy="88"/>
            </a:xfrm>
          </p:grpSpPr>
          <p:pic>
            <p:nvPicPr>
              <p:cNvPr id="830056" name="Picture 5736"/>
              <p:cNvPicPr>
                <a:picLocks noChangeAspect="1" noChangeArrowheads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37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57" name="Picture 5737"/>
              <p:cNvPicPr>
                <a:picLocks noChangeAspect="1" noChangeArrowheads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37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58" name="Freeform 5738"/>
              <p:cNvSpPr>
                <a:spLocks/>
              </p:cNvSpPr>
              <p:nvPr/>
            </p:nvSpPr>
            <p:spPr bwMode="auto">
              <a:xfrm>
                <a:off x="2445" y="1371"/>
                <a:ext cx="83" cy="87"/>
              </a:xfrm>
              <a:custGeom>
                <a:avLst/>
                <a:gdLst>
                  <a:gd name="T0" fmla="*/ 81 w 83"/>
                  <a:gd name="T1" fmla="*/ 46 h 87"/>
                  <a:gd name="T2" fmla="*/ 44 w 83"/>
                  <a:gd name="T3" fmla="*/ 1 h 87"/>
                  <a:gd name="T4" fmla="*/ 1 w 83"/>
                  <a:gd name="T5" fmla="*/ 41 h 87"/>
                  <a:gd name="T6" fmla="*/ 38 w 83"/>
                  <a:gd name="T7" fmla="*/ 85 h 87"/>
                  <a:gd name="T8" fmla="*/ 81 w 83"/>
                  <a:gd name="T9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1" y="46"/>
                    </a:moveTo>
                    <a:cubicBezTo>
                      <a:pt x="83" y="23"/>
                      <a:pt x="66" y="3"/>
                      <a:pt x="44" y="1"/>
                    </a:cubicBezTo>
                    <a:cubicBezTo>
                      <a:pt x="22" y="0"/>
                      <a:pt x="3" y="17"/>
                      <a:pt x="1" y="41"/>
                    </a:cubicBezTo>
                    <a:cubicBezTo>
                      <a:pt x="0" y="64"/>
                      <a:pt x="16" y="84"/>
                      <a:pt x="38" y="85"/>
                    </a:cubicBezTo>
                    <a:cubicBezTo>
                      <a:pt x="60" y="87"/>
                      <a:pt x="80" y="69"/>
                      <a:pt x="81" y="4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60" name="Freeform 5740"/>
            <p:cNvSpPr>
              <a:spLocks noEditPoints="1"/>
            </p:cNvSpPr>
            <p:nvPr/>
          </p:nvSpPr>
          <p:spPr bwMode="auto">
            <a:xfrm>
              <a:off x="1763" y="1933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9 h 24"/>
                <a:gd name="T4" fmla="*/ 37 w 53"/>
                <a:gd name="T5" fmla="*/ 17 h 24"/>
                <a:gd name="T6" fmla="*/ 0 w 53"/>
                <a:gd name="T7" fmla="*/ 14 h 24"/>
                <a:gd name="T8" fmla="*/ 1 w 53"/>
                <a:gd name="T9" fmla="*/ 6 h 24"/>
                <a:gd name="T10" fmla="*/ 37 w 53"/>
                <a:gd name="T11" fmla="*/ 13 h 24"/>
                <a:gd name="T12" fmla="*/ 30 w 53"/>
                <a:gd name="T13" fmla="*/ 0 h 24"/>
                <a:gd name="T14" fmla="*/ 53 w 53"/>
                <a:gd name="T15" fmla="*/ 14 h 24"/>
                <a:gd name="T16" fmla="*/ 28 w 53"/>
                <a:gd name="T17" fmla="*/ 24 h 24"/>
                <a:gd name="T18" fmla="*/ 37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9"/>
                  </a:lnTo>
                  <a:lnTo>
                    <a:pt x="37" y="17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7" y="13"/>
                  </a:moveTo>
                  <a:lnTo>
                    <a:pt x="30" y="0"/>
                  </a:lnTo>
                  <a:lnTo>
                    <a:pt x="53" y="14"/>
                  </a:lnTo>
                  <a:lnTo>
                    <a:pt x="28" y="24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64" name="Group 5744"/>
            <p:cNvGrpSpPr>
              <a:grpSpLocks/>
            </p:cNvGrpSpPr>
            <p:nvPr/>
          </p:nvGrpSpPr>
          <p:grpSpPr bwMode="auto">
            <a:xfrm>
              <a:off x="1826" y="1898"/>
              <a:ext cx="91" cy="94"/>
              <a:chOff x="2527" y="1367"/>
              <a:chExt cx="91" cy="94"/>
            </a:xfrm>
          </p:grpSpPr>
          <p:pic>
            <p:nvPicPr>
              <p:cNvPr id="830061" name="Picture 5741"/>
              <p:cNvPicPr>
                <a:picLocks noChangeAspect="1" noChangeArrowheads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" y="1367"/>
                <a:ext cx="91" cy="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62" name="Picture 574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" y="1367"/>
                <a:ext cx="91" cy="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63" name="Freeform 5743"/>
              <p:cNvSpPr>
                <a:spLocks/>
              </p:cNvSpPr>
              <p:nvPr/>
            </p:nvSpPr>
            <p:spPr bwMode="auto">
              <a:xfrm>
                <a:off x="2527" y="1367"/>
                <a:ext cx="91" cy="94"/>
              </a:xfrm>
              <a:custGeom>
                <a:avLst/>
                <a:gdLst>
                  <a:gd name="T0" fmla="*/ 83 w 91"/>
                  <a:gd name="T1" fmla="*/ 60 h 94"/>
                  <a:gd name="T2" fmla="*/ 59 w 91"/>
                  <a:gd name="T3" fmla="*/ 7 h 94"/>
                  <a:gd name="T4" fmla="*/ 8 w 91"/>
                  <a:gd name="T5" fmla="*/ 35 h 94"/>
                  <a:gd name="T6" fmla="*/ 32 w 91"/>
                  <a:gd name="T7" fmla="*/ 87 h 94"/>
                  <a:gd name="T8" fmla="*/ 83 w 91"/>
                  <a:gd name="T9" fmla="*/ 6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4">
                    <a:moveTo>
                      <a:pt x="83" y="60"/>
                    </a:moveTo>
                    <a:cubicBezTo>
                      <a:pt x="91" y="38"/>
                      <a:pt x="80" y="14"/>
                      <a:pt x="59" y="7"/>
                    </a:cubicBezTo>
                    <a:cubicBezTo>
                      <a:pt x="38" y="0"/>
                      <a:pt x="15" y="13"/>
                      <a:pt x="8" y="35"/>
                    </a:cubicBezTo>
                    <a:cubicBezTo>
                      <a:pt x="0" y="57"/>
                      <a:pt x="11" y="80"/>
                      <a:pt x="32" y="87"/>
                    </a:cubicBezTo>
                    <a:cubicBezTo>
                      <a:pt x="53" y="94"/>
                      <a:pt x="76" y="82"/>
                      <a:pt x="83" y="60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65" name="Freeform 5745"/>
            <p:cNvSpPr>
              <a:spLocks noEditPoints="1"/>
            </p:cNvSpPr>
            <p:nvPr/>
          </p:nvSpPr>
          <p:spPr bwMode="auto">
            <a:xfrm>
              <a:off x="1850" y="1934"/>
              <a:ext cx="51" cy="24"/>
            </a:xfrm>
            <a:custGeom>
              <a:avLst/>
              <a:gdLst>
                <a:gd name="T0" fmla="*/ 2 w 51"/>
                <a:gd name="T1" fmla="*/ 0 h 24"/>
                <a:gd name="T2" fmla="*/ 37 w 51"/>
                <a:gd name="T3" fmla="*/ 12 h 24"/>
                <a:gd name="T4" fmla="*/ 34 w 51"/>
                <a:gd name="T5" fmla="*/ 19 h 24"/>
                <a:gd name="T6" fmla="*/ 0 w 51"/>
                <a:gd name="T7" fmla="*/ 8 h 24"/>
                <a:gd name="T8" fmla="*/ 2 w 51"/>
                <a:gd name="T9" fmla="*/ 0 h 24"/>
                <a:gd name="T10" fmla="*/ 35 w 51"/>
                <a:gd name="T11" fmla="*/ 15 h 24"/>
                <a:gd name="T12" fmla="*/ 32 w 51"/>
                <a:gd name="T13" fmla="*/ 1 h 24"/>
                <a:gd name="T14" fmla="*/ 51 w 51"/>
                <a:gd name="T15" fmla="*/ 21 h 24"/>
                <a:gd name="T16" fmla="*/ 24 w 51"/>
                <a:gd name="T17" fmla="*/ 24 h 24"/>
                <a:gd name="T18" fmla="*/ 35 w 51"/>
                <a:gd name="T1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4">
                  <a:moveTo>
                    <a:pt x="2" y="0"/>
                  </a:moveTo>
                  <a:lnTo>
                    <a:pt x="37" y="12"/>
                  </a:lnTo>
                  <a:lnTo>
                    <a:pt x="34" y="19"/>
                  </a:lnTo>
                  <a:lnTo>
                    <a:pt x="0" y="8"/>
                  </a:lnTo>
                  <a:lnTo>
                    <a:pt x="2" y="0"/>
                  </a:lnTo>
                  <a:close/>
                  <a:moveTo>
                    <a:pt x="35" y="15"/>
                  </a:moveTo>
                  <a:lnTo>
                    <a:pt x="32" y="1"/>
                  </a:lnTo>
                  <a:lnTo>
                    <a:pt x="51" y="21"/>
                  </a:lnTo>
                  <a:lnTo>
                    <a:pt x="24" y="24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69" name="Group 5749"/>
            <p:cNvGrpSpPr>
              <a:grpSpLocks/>
            </p:cNvGrpSpPr>
            <p:nvPr/>
          </p:nvGrpSpPr>
          <p:grpSpPr bwMode="auto">
            <a:xfrm>
              <a:off x="1401" y="1554"/>
              <a:ext cx="87" cy="91"/>
              <a:chOff x="2102" y="1023"/>
              <a:chExt cx="87" cy="91"/>
            </a:xfrm>
          </p:grpSpPr>
          <p:pic>
            <p:nvPicPr>
              <p:cNvPr id="830066" name="Picture 5746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2" y="1023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67" name="Picture 5747"/>
              <p:cNvPicPr>
                <a:picLocks noChangeAspect="1" noChangeArrowheads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2" y="1023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68" name="Freeform 5748"/>
              <p:cNvSpPr>
                <a:spLocks/>
              </p:cNvSpPr>
              <p:nvPr/>
            </p:nvSpPr>
            <p:spPr bwMode="auto">
              <a:xfrm>
                <a:off x="2103" y="1023"/>
                <a:ext cx="85" cy="90"/>
              </a:xfrm>
              <a:custGeom>
                <a:avLst/>
                <a:gdLst>
                  <a:gd name="T0" fmla="*/ 82 w 85"/>
                  <a:gd name="T1" fmla="*/ 52 h 90"/>
                  <a:gd name="T2" fmla="*/ 49 w 85"/>
                  <a:gd name="T3" fmla="*/ 4 h 90"/>
                  <a:gd name="T4" fmla="*/ 3 w 85"/>
                  <a:gd name="T5" fmla="*/ 39 h 90"/>
                  <a:gd name="T6" fmla="*/ 36 w 85"/>
                  <a:gd name="T7" fmla="*/ 87 h 90"/>
                  <a:gd name="T8" fmla="*/ 82 w 85"/>
                  <a:gd name="T9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0">
                    <a:moveTo>
                      <a:pt x="82" y="52"/>
                    </a:moveTo>
                    <a:cubicBezTo>
                      <a:pt x="85" y="29"/>
                      <a:pt x="71" y="7"/>
                      <a:pt x="49" y="4"/>
                    </a:cubicBezTo>
                    <a:cubicBezTo>
                      <a:pt x="28" y="0"/>
                      <a:pt x="7" y="16"/>
                      <a:pt x="3" y="39"/>
                    </a:cubicBezTo>
                    <a:cubicBezTo>
                      <a:pt x="0" y="62"/>
                      <a:pt x="14" y="83"/>
                      <a:pt x="36" y="87"/>
                    </a:cubicBezTo>
                    <a:cubicBezTo>
                      <a:pt x="57" y="90"/>
                      <a:pt x="78" y="75"/>
                      <a:pt x="82" y="5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70" name="Freeform 5750"/>
            <p:cNvSpPr>
              <a:spLocks noEditPoints="1"/>
            </p:cNvSpPr>
            <p:nvPr/>
          </p:nvSpPr>
          <p:spPr bwMode="auto">
            <a:xfrm>
              <a:off x="1422" y="1588"/>
              <a:ext cx="52" cy="24"/>
            </a:xfrm>
            <a:custGeom>
              <a:avLst/>
              <a:gdLst>
                <a:gd name="T0" fmla="*/ 2 w 52"/>
                <a:gd name="T1" fmla="*/ 1 h 24"/>
                <a:gd name="T2" fmla="*/ 38 w 52"/>
                <a:gd name="T3" fmla="*/ 10 h 24"/>
                <a:gd name="T4" fmla="*/ 36 w 52"/>
                <a:gd name="T5" fmla="*/ 18 h 24"/>
                <a:gd name="T6" fmla="*/ 0 w 52"/>
                <a:gd name="T7" fmla="*/ 9 h 24"/>
                <a:gd name="T8" fmla="*/ 2 w 52"/>
                <a:gd name="T9" fmla="*/ 1 h 24"/>
                <a:gd name="T10" fmla="*/ 37 w 52"/>
                <a:gd name="T11" fmla="*/ 14 h 24"/>
                <a:gd name="T12" fmla="*/ 32 w 52"/>
                <a:gd name="T13" fmla="*/ 0 h 24"/>
                <a:gd name="T14" fmla="*/ 52 w 52"/>
                <a:gd name="T15" fmla="*/ 18 h 24"/>
                <a:gd name="T16" fmla="*/ 26 w 52"/>
                <a:gd name="T17" fmla="*/ 24 h 24"/>
                <a:gd name="T18" fmla="*/ 37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" y="1"/>
                  </a:moveTo>
                  <a:lnTo>
                    <a:pt x="38" y="10"/>
                  </a:lnTo>
                  <a:lnTo>
                    <a:pt x="36" y="18"/>
                  </a:lnTo>
                  <a:lnTo>
                    <a:pt x="0" y="9"/>
                  </a:lnTo>
                  <a:lnTo>
                    <a:pt x="2" y="1"/>
                  </a:lnTo>
                  <a:close/>
                  <a:moveTo>
                    <a:pt x="37" y="14"/>
                  </a:moveTo>
                  <a:lnTo>
                    <a:pt x="32" y="0"/>
                  </a:lnTo>
                  <a:lnTo>
                    <a:pt x="52" y="18"/>
                  </a:lnTo>
                  <a:lnTo>
                    <a:pt x="26" y="24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74" name="Group 5754"/>
            <p:cNvGrpSpPr>
              <a:grpSpLocks/>
            </p:cNvGrpSpPr>
            <p:nvPr/>
          </p:nvGrpSpPr>
          <p:grpSpPr bwMode="auto">
            <a:xfrm>
              <a:off x="1490" y="1561"/>
              <a:ext cx="82" cy="86"/>
              <a:chOff x="2191" y="1030"/>
              <a:chExt cx="82" cy="86"/>
            </a:xfrm>
          </p:grpSpPr>
          <p:pic>
            <p:nvPicPr>
              <p:cNvPr id="830071" name="Picture 575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030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72" name="Picture 5752"/>
              <p:cNvPicPr>
                <a:picLocks noChangeAspect="1" noChangeArrowheads="1"/>
              </p:cNvPicPr>
              <p:nvPr/>
            </p:nvPicPr>
            <p:blipFill>
              <a:blip r:embed="rId9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030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73" name="Freeform 5753"/>
              <p:cNvSpPr>
                <a:spLocks/>
              </p:cNvSpPr>
              <p:nvPr/>
            </p:nvSpPr>
            <p:spPr bwMode="auto">
              <a:xfrm>
                <a:off x="2191" y="1030"/>
                <a:ext cx="81" cy="86"/>
              </a:xfrm>
              <a:custGeom>
                <a:avLst/>
                <a:gdLst>
                  <a:gd name="T0" fmla="*/ 81 w 81"/>
                  <a:gd name="T1" fmla="*/ 42 h 86"/>
                  <a:gd name="T2" fmla="*/ 40 w 81"/>
                  <a:gd name="T3" fmla="*/ 1 h 86"/>
                  <a:gd name="T4" fmla="*/ 1 w 81"/>
                  <a:gd name="T5" fmla="*/ 44 h 86"/>
                  <a:gd name="T6" fmla="*/ 42 w 81"/>
                  <a:gd name="T7" fmla="*/ 85 h 86"/>
                  <a:gd name="T8" fmla="*/ 81 w 81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6">
                    <a:moveTo>
                      <a:pt x="81" y="42"/>
                    </a:moveTo>
                    <a:cubicBezTo>
                      <a:pt x="80" y="19"/>
                      <a:pt x="62" y="0"/>
                      <a:pt x="40" y="1"/>
                    </a:cubicBezTo>
                    <a:cubicBezTo>
                      <a:pt x="18" y="1"/>
                      <a:pt x="0" y="20"/>
                      <a:pt x="1" y="44"/>
                    </a:cubicBezTo>
                    <a:cubicBezTo>
                      <a:pt x="1" y="67"/>
                      <a:pt x="20" y="86"/>
                      <a:pt x="42" y="85"/>
                    </a:cubicBezTo>
                    <a:cubicBezTo>
                      <a:pt x="64" y="85"/>
                      <a:pt x="81" y="65"/>
                      <a:pt x="81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75" name="Freeform 5755"/>
            <p:cNvSpPr>
              <a:spLocks noEditPoints="1"/>
            </p:cNvSpPr>
            <p:nvPr/>
          </p:nvSpPr>
          <p:spPr bwMode="auto">
            <a:xfrm>
              <a:off x="1508" y="1591"/>
              <a:ext cx="52" cy="24"/>
            </a:xfrm>
            <a:custGeom>
              <a:avLst/>
              <a:gdLst>
                <a:gd name="T0" fmla="*/ 0 w 52"/>
                <a:gd name="T1" fmla="*/ 15 h 24"/>
                <a:gd name="T2" fmla="*/ 36 w 52"/>
                <a:gd name="T3" fmla="*/ 6 h 24"/>
                <a:gd name="T4" fmla="*/ 38 w 52"/>
                <a:gd name="T5" fmla="*/ 14 h 24"/>
                <a:gd name="T6" fmla="*/ 2 w 52"/>
                <a:gd name="T7" fmla="*/ 23 h 24"/>
                <a:gd name="T8" fmla="*/ 0 w 52"/>
                <a:gd name="T9" fmla="*/ 15 h 24"/>
                <a:gd name="T10" fmla="*/ 37 w 52"/>
                <a:gd name="T11" fmla="*/ 10 h 24"/>
                <a:gd name="T12" fmla="*/ 26 w 52"/>
                <a:gd name="T13" fmla="*/ 0 h 24"/>
                <a:gd name="T14" fmla="*/ 52 w 52"/>
                <a:gd name="T15" fmla="*/ 6 h 24"/>
                <a:gd name="T16" fmla="*/ 32 w 52"/>
                <a:gd name="T17" fmla="*/ 24 h 24"/>
                <a:gd name="T18" fmla="*/ 37 w 52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5"/>
                  </a:moveTo>
                  <a:lnTo>
                    <a:pt x="36" y="6"/>
                  </a:lnTo>
                  <a:lnTo>
                    <a:pt x="38" y="14"/>
                  </a:lnTo>
                  <a:lnTo>
                    <a:pt x="2" y="23"/>
                  </a:lnTo>
                  <a:lnTo>
                    <a:pt x="0" y="15"/>
                  </a:lnTo>
                  <a:close/>
                  <a:moveTo>
                    <a:pt x="37" y="10"/>
                  </a:moveTo>
                  <a:lnTo>
                    <a:pt x="26" y="0"/>
                  </a:lnTo>
                  <a:lnTo>
                    <a:pt x="52" y="6"/>
                  </a:lnTo>
                  <a:lnTo>
                    <a:pt x="32" y="24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79" name="Group 5759"/>
            <p:cNvGrpSpPr>
              <a:grpSpLocks/>
            </p:cNvGrpSpPr>
            <p:nvPr/>
          </p:nvGrpSpPr>
          <p:grpSpPr bwMode="auto">
            <a:xfrm>
              <a:off x="1577" y="1561"/>
              <a:ext cx="81" cy="85"/>
              <a:chOff x="2278" y="1030"/>
              <a:chExt cx="81" cy="85"/>
            </a:xfrm>
          </p:grpSpPr>
          <p:pic>
            <p:nvPicPr>
              <p:cNvPr id="830076" name="Picture 5756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030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77" name="Picture 575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030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78" name="Oval 5758"/>
              <p:cNvSpPr>
                <a:spLocks noChangeArrowheads="1"/>
              </p:cNvSpPr>
              <p:nvPr/>
            </p:nvSpPr>
            <p:spPr bwMode="auto">
              <a:xfrm>
                <a:off x="2278" y="1031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80" name="Freeform 5760"/>
            <p:cNvSpPr>
              <a:spLocks noEditPoints="1"/>
            </p:cNvSpPr>
            <p:nvPr/>
          </p:nvSpPr>
          <p:spPr bwMode="auto">
            <a:xfrm>
              <a:off x="1595" y="1592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9 h 24"/>
                <a:gd name="T4" fmla="*/ 36 w 53"/>
                <a:gd name="T5" fmla="*/ 17 h 24"/>
                <a:gd name="T6" fmla="*/ 0 w 53"/>
                <a:gd name="T7" fmla="*/ 14 h 24"/>
                <a:gd name="T8" fmla="*/ 1 w 53"/>
                <a:gd name="T9" fmla="*/ 6 h 24"/>
                <a:gd name="T10" fmla="*/ 37 w 53"/>
                <a:gd name="T11" fmla="*/ 13 h 24"/>
                <a:gd name="T12" fmla="*/ 30 w 53"/>
                <a:gd name="T13" fmla="*/ 0 h 24"/>
                <a:gd name="T14" fmla="*/ 53 w 53"/>
                <a:gd name="T15" fmla="*/ 14 h 24"/>
                <a:gd name="T16" fmla="*/ 28 w 53"/>
                <a:gd name="T17" fmla="*/ 24 h 24"/>
                <a:gd name="T18" fmla="*/ 37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9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7" y="13"/>
                  </a:moveTo>
                  <a:lnTo>
                    <a:pt x="30" y="0"/>
                  </a:lnTo>
                  <a:lnTo>
                    <a:pt x="53" y="14"/>
                  </a:lnTo>
                  <a:lnTo>
                    <a:pt x="28" y="24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84" name="Group 5764"/>
            <p:cNvGrpSpPr>
              <a:grpSpLocks/>
            </p:cNvGrpSpPr>
            <p:nvPr/>
          </p:nvGrpSpPr>
          <p:grpSpPr bwMode="auto">
            <a:xfrm>
              <a:off x="1663" y="1560"/>
              <a:ext cx="82" cy="87"/>
              <a:chOff x="2364" y="1029"/>
              <a:chExt cx="82" cy="87"/>
            </a:xfrm>
          </p:grpSpPr>
          <p:pic>
            <p:nvPicPr>
              <p:cNvPr id="830081" name="Picture 5761"/>
              <p:cNvPicPr>
                <a:picLocks noChangeAspect="1" noChangeArrowheads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029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82" name="Picture 5762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029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83" name="Freeform 5763"/>
              <p:cNvSpPr>
                <a:spLocks/>
              </p:cNvSpPr>
              <p:nvPr/>
            </p:nvSpPr>
            <p:spPr bwMode="auto">
              <a:xfrm>
                <a:off x="2364" y="1030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1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6"/>
                      <a:pt x="79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85" name="Freeform 5765"/>
            <p:cNvSpPr>
              <a:spLocks noEditPoints="1"/>
            </p:cNvSpPr>
            <p:nvPr/>
          </p:nvSpPr>
          <p:spPr bwMode="auto">
            <a:xfrm>
              <a:off x="1681" y="1592"/>
              <a:ext cx="52" cy="24"/>
            </a:xfrm>
            <a:custGeom>
              <a:avLst/>
              <a:gdLst>
                <a:gd name="T0" fmla="*/ 0 w 52"/>
                <a:gd name="T1" fmla="*/ 13 h 24"/>
                <a:gd name="T2" fmla="*/ 36 w 52"/>
                <a:gd name="T3" fmla="*/ 6 h 24"/>
                <a:gd name="T4" fmla="*/ 37 w 52"/>
                <a:gd name="T5" fmla="*/ 14 h 24"/>
                <a:gd name="T6" fmla="*/ 2 w 52"/>
                <a:gd name="T7" fmla="*/ 21 h 24"/>
                <a:gd name="T8" fmla="*/ 0 w 52"/>
                <a:gd name="T9" fmla="*/ 13 h 24"/>
                <a:gd name="T10" fmla="*/ 37 w 52"/>
                <a:gd name="T11" fmla="*/ 10 h 24"/>
                <a:gd name="T12" fmla="*/ 26 w 52"/>
                <a:gd name="T13" fmla="*/ 0 h 24"/>
                <a:gd name="T14" fmla="*/ 52 w 52"/>
                <a:gd name="T15" fmla="*/ 7 h 24"/>
                <a:gd name="T16" fmla="*/ 31 w 52"/>
                <a:gd name="T17" fmla="*/ 24 h 24"/>
                <a:gd name="T18" fmla="*/ 37 w 52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3"/>
                  </a:moveTo>
                  <a:lnTo>
                    <a:pt x="36" y="6"/>
                  </a:lnTo>
                  <a:lnTo>
                    <a:pt x="37" y="14"/>
                  </a:lnTo>
                  <a:lnTo>
                    <a:pt x="2" y="21"/>
                  </a:lnTo>
                  <a:lnTo>
                    <a:pt x="0" y="13"/>
                  </a:lnTo>
                  <a:close/>
                  <a:moveTo>
                    <a:pt x="37" y="10"/>
                  </a:moveTo>
                  <a:lnTo>
                    <a:pt x="26" y="0"/>
                  </a:lnTo>
                  <a:lnTo>
                    <a:pt x="52" y="7"/>
                  </a:lnTo>
                  <a:lnTo>
                    <a:pt x="31" y="24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89" name="Group 5769"/>
            <p:cNvGrpSpPr>
              <a:grpSpLocks/>
            </p:cNvGrpSpPr>
            <p:nvPr/>
          </p:nvGrpSpPr>
          <p:grpSpPr bwMode="auto">
            <a:xfrm>
              <a:off x="1746" y="1560"/>
              <a:ext cx="84" cy="88"/>
              <a:chOff x="2447" y="1029"/>
              <a:chExt cx="84" cy="88"/>
            </a:xfrm>
          </p:grpSpPr>
          <p:pic>
            <p:nvPicPr>
              <p:cNvPr id="830086" name="Picture 5766"/>
              <p:cNvPicPr>
                <a:picLocks noChangeAspect="1" noChangeArrowheads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029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87" name="Picture 5767"/>
              <p:cNvPicPr>
                <a:picLocks noChangeAspect="1" noChangeArrowheads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029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88" name="Freeform 5768"/>
              <p:cNvSpPr>
                <a:spLocks/>
              </p:cNvSpPr>
              <p:nvPr/>
            </p:nvSpPr>
            <p:spPr bwMode="auto">
              <a:xfrm>
                <a:off x="2447" y="1029"/>
                <a:ext cx="83" cy="87"/>
              </a:xfrm>
              <a:custGeom>
                <a:avLst/>
                <a:gdLst>
                  <a:gd name="T0" fmla="*/ 82 w 83"/>
                  <a:gd name="T1" fmla="*/ 47 h 87"/>
                  <a:gd name="T2" fmla="*/ 44 w 83"/>
                  <a:gd name="T3" fmla="*/ 2 h 87"/>
                  <a:gd name="T4" fmla="*/ 2 w 83"/>
                  <a:gd name="T5" fmla="*/ 41 h 87"/>
                  <a:gd name="T6" fmla="*/ 39 w 83"/>
                  <a:gd name="T7" fmla="*/ 86 h 87"/>
                  <a:gd name="T8" fmla="*/ 82 w 83"/>
                  <a:gd name="T9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2" y="47"/>
                    </a:moveTo>
                    <a:cubicBezTo>
                      <a:pt x="83" y="23"/>
                      <a:pt x="67" y="3"/>
                      <a:pt x="44" y="2"/>
                    </a:cubicBezTo>
                    <a:cubicBezTo>
                      <a:pt x="22" y="0"/>
                      <a:pt x="3" y="18"/>
                      <a:pt x="2" y="41"/>
                    </a:cubicBezTo>
                    <a:cubicBezTo>
                      <a:pt x="0" y="64"/>
                      <a:pt x="17" y="84"/>
                      <a:pt x="39" y="86"/>
                    </a:cubicBezTo>
                    <a:cubicBezTo>
                      <a:pt x="61" y="87"/>
                      <a:pt x="80" y="70"/>
                      <a:pt x="82" y="4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90" name="Freeform 5770"/>
            <p:cNvSpPr>
              <a:spLocks noEditPoints="1"/>
            </p:cNvSpPr>
            <p:nvPr/>
          </p:nvSpPr>
          <p:spPr bwMode="auto">
            <a:xfrm>
              <a:off x="1766" y="1592"/>
              <a:ext cx="52" cy="24"/>
            </a:xfrm>
            <a:custGeom>
              <a:avLst/>
              <a:gdLst>
                <a:gd name="T0" fmla="*/ 0 w 52"/>
                <a:gd name="T1" fmla="*/ 6 h 24"/>
                <a:gd name="T2" fmla="*/ 36 w 52"/>
                <a:gd name="T3" fmla="*/ 8 h 24"/>
                <a:gd name="T4" fmla="*/ 36 w 52"/>
                <a:gd name="T5" fmla="*/ 17 h 24"/>
                <a:gd name="T6" fmla="*/ 0 w 52"/>
                <a:gd name="T7" fmla="*/ 14 h 24"/>
                <a:gd name="T8" fmla="*/ 0 w 52"/>
                <a:gd name="T9" fmla="*/ 6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4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6"/>
                  </a:moveTo>
                  <a:lnTo>
                    <a:pt x="36" y="8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0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94" name="Group 5774"/>
            <p:cNvGrpSpPr>
              <a:grpSpLocks/>
            </p:cNvGrpSpPr>
            <p:nvPr/>
          </p:nvGrpSpPr>
          <p:grpSpPr bwMode="auto">
            <a:xfrm>
              <a:off x="1830" y="1559"/>
              <a:ext cx="87" cy="90"/>
              <a:chOff x="2531" y="1028"/>
              <a:chExt cx="87" cy="90"/>
            </a:xfrm>
          </p:grpSpPr>
          <p:pic>
            <p:nvPicPr>
              <p:cNvPr id="830091" name="Picture 5771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1" y="1028"/>
                <a:ext cx="8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92" name="Picture 5772"/>
              <p:cNvPicPr>
                <a:picLocks noChangeAspect="1" noChangeArrowheads="1"/>
              </p:cNvPicPr>
              <p:nvPr/>
            </p:nvPicPr>
            <p:blipFill>
              <a:blip r:embed="rId9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1" y="1028"/>
                <a:ext cx="8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93" name="Freeform 5773"/>
              <p:cNvSpPr>
                <a:spLocks/>
              </p:cNvSpPr>
              <p:nvPr/>
            </p:nvSpPr>
            <p:spPr bwMode="auto">
              <a:xfrm>
                <a:off x="2532" y="1028"/>
                <a:ext cx="86" cy="90"/>
              </a:xfrm>
              <a:custGeom>
                <a:avLst/>
                <a:gdLst>
                  <a:gd name="T0" fmla="*/ 82 w 86"/>
                  <a:gd name="T1" fmla="*/ 39 h 90"/>
                  <a:gd name="T2" fmla="*/ 36 w 86"/>
                  <a:gd name="T3" fmla="*/ 3 h 90"/>
                  <a:gd name="T4" fmla="*/ 3 w 86"/>
                  <a:gd name="T5" fmla="*/ 51 h 90"/>
                  <a:gd name="T6" fmla="*/ 49 w 86"/>
                  <a:gd name="T7" fmla="*/ 86 h 90"/>
                  <a:gd name="T8" fmla="*/ 82 w 86"/>
                  <a:gd name="T9" fmla="*/ 3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90">
                    <a:moveTo>
                      <a:pt x="82" y="39"/>
                    </a:moveTo>
                    <a:cubicBezTo>
                      <a:pt x="79" y="16"/>
                      <a:pt x="58" y="0"/>
                      <a:pt x="36" y="3"/>
                    </a:cubicBezTo>
                    <a:cubicBezTo>
                      <a:pt x="14" y="7"/>
                      <a:pt x="0" y="28"/>
                      <a:pt x="3" y="51"/>
                    </a:cubicBezTo>
                    <a:cubicBezTo>
                      <a:pt x="7" y="74"/>
                      <a:pt x="28" y="90"/>
                      <a:pt x="49" y="86"/>
                    </a:cubicBezTo>
                    <a:cubicBezTo>
                      <a:pt x="71" y="83"/>
                      <a:pt x="86" y="62"/>
                      <a:pt x="82" y="39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095" name="Freeform 5775"/>
            <p:cNvSpPr>
              <a:spLocks noEditPoints="1"/>
            </p:cNvSpPr>
            <p:nvPr/>
          </p:nvSpPr>
          <p:spPr bwMode="auto">
            <a:xfrm>
              <a:off x="1851" y="1591"/>
              <a:ext cx="53" cy="24"/>
            </a:xfrm>
            <a:custGeom>
              <a:avLst/>
              <a:gdLst>
                <a:gd name="T0" fmla="*/ 0 w 53"/>
                <a:gd name="T1" fmla="*/ 12 h 24"/>
                <a:gd name="T2" fmla="*/ 36 w 53"/>
                <a:gd name="T3" fmla="*/ 6 h 24"/>
                <a:gd name="T4" fmla="*/ 37 w 53"/>
                <a:gd name="T5" fmla="*/ 14 h 24"/>
                <a:gd name="T6" fmla="*/ 1 w 53"/>
                <a:gd name="T7" fmla="*/ 20 h 24"/>
                <a:gd name="T8" fmla="*/ 0 w 53"/>
                <a:gd name="T9" fmla="*/ 12 h 24"/>
                <a:gd name="T10" fmla="*/ 37 w 53"/>
                <a:gd name="T11" fmla="*/ 10 h 24"/>
                <a:gd name="T12" fmla="*/ 27 w 53"/>
                <a:gd name="T13" fmla="*/ 0 h 24"/>
                <a:gd name="T14" fmla="*/ 53 w 53"/>
                <a:gd name="T15" fmla="*/ 8 h 24"/>
                <a:gd name="T16" fmla="*/ 31 w 53"/>
                <a:gd name="T17" fmla="*/ 24 h 24"/>
                <a:gd name="T18" fmla="*/ 37 w 53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2"/>
                  </a:moveTo>
                  <a:lnTo>
                    <a:pt x="36" y="6"/>
                  </a:lnTo>
                  <a:lnTo>
                    <a:pt x="37" y="14"/>
                  </a:lnTo>
                  <a:lnTo>
                    <a:pt x="1" y="20"/>
                  </a:lnTo>
                  <a:lnTo>
                    <a:pt x="0" y="12"/>
                  </a:lnTo>
                  <a:close/>
                  <a:moveTo>
                    <a:pt x="37" y="10"/>
                  </a:moveTo>
                  <a:lnTo>
                    <a:pt x="27" y="0"/>
                  </a:lnTo>
                  <a:lnTo>
                    <a:pt x="53" y="8"/>
                  </a:lnTo>
                  <a:lnTo>
                    <a:pt x="31" y="24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099" name="Group 5779"/>
            <p:cNvGrpSpPr>
              <a:grpSpLocks/>
            </p:cNvGrpSpPr>
            <p:nvPr/>
          </p:nvGrpSpPr>
          <p:grpSpPr bwMode="auto">
            <a:xfrm>
              <a:off x="1402" y="1638"/>
              <a:ext cx="85" cy="91"/>
              <a:chOff x="2103" y="1107"/>
              <a:chExt cx="85" cy="91"/>
            </a:xfrm>
          </p:grpSpPr>
          <p:pic>
            <p:nvPicPr>
              <p:cNvPr id="830096" name="Picture 5776"/>
              <p:cNvPicPr>
                <a:picLocks noChangeAspect="1" noChangeArrowheads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107"/>
                <a:ext cx="8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097" name="Picture 5777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107"/>
                <a:ext cx="8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098" name="Freeform 5778"/>
              <p:cNvSpPr>
                <a:spLocks/>
              </p:cNvSpPr>
              <p:nvPr/>
            </p:nvSpPr>
            <p:spPr bwMode="auto">
              <a:xfrm>
                <a:off x="2103" y="1108"/>
                <a:ext cx="85" cy="89"/>
              </a:xfrm>
              <a:custGeom>
                <a:avLst/>
                <a:gdLst>
                  <a:gd name="T0" fmla="*/ 82 w 85"/>
                  <a:gd name="T1" fmla="*/ 50 h 89"/>
                  <a:gd name="T2" fmla="*/ 48 w 85"/>
                  <a:gd name="T3" fmla="*/ 3 h 89"/>
                  <a:gd name="T4" fmla="*/ 3 w 85"/>
                  <a:gd name="T5" fmla="*/ 39 h 89"/>
                  <a:gd name="T6" fmla="*/ 37 w 85"/>
                  <a:gd name="T7" fmla="*/ 86 h 89"/>
                  <a:gd name="T8" fmla="*/ 82 w 85"/>
                  <a:gd name="T9" fmla="*/ 5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9">
                    <a:moveTo>
                      <a:pt x="82" y="50"/>
                    </a:moveTo>
                    <a:cubicBezTo>
                      <a:pt x="85" y="27"/>
                      <a:pt x="70" y="6"/>
                      <a:pt x="48" y="3"/>
                    </a:cubicBezTo>
                    <a:cubicBezTo>
                      <a:pt x="26" y="0"/>
                      <a:pt x="6" y="16"/>
                      <a:pt x="3" y="39"/>
                    </a:cubicBezTo>
                    <a:cubicBezTo>
                      <a:pt x="0" y="62"/>
                      <a:pt x="15" y="83"/>
                      <a:pt x="37" y="86"/>
                    </a:cubicBezTo>
                    <a:cubicBezTo>
                      <a:pt x="59" y="89"/>
                      <a:pt x="79" y="73"/>
                      <a:pt x="82" y="50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00" name="Freeform 5780"/>
            <p:cNvSpPr>
              <a:spLocks noEditPoints="1"/>
            </p:cNvSpPr>
            <p:nvPr/>
          </p:nvSpPr>
          <p:spPr bwMode="auto">
            <a:xfrm>
              <a:off x="1422" y="1672"/>
              <a:ext cx="53" cy="24"/>
            </a:xfrm>
            <a:custGeom>
              <a:avLst/>
              <a:gdLst>
                <a:gd name="T0" fmla="*/ 0 w 53"/>
                <a:gd name="T1" fmla="*/ 11 h 24"/>
                <a:gd name="T2" fmla="*/ 36 w 53"/>
                <a:gd name="T3" fmla="*/ 7 h 24"/>
                <a:gd name="T4" fmla="*/ 37 w 53"/>
                <a:gd name="T5" fmla="*/ 15 h 24"/>
                <a:gd name="T6" fmla="*/ 1 w 53"/>
                <a:gd name="T7" fmla="*/ 19 h 24"/>
                <a:gd name="T8" fmla="*/ 0 w 53"/>
                <a:gd name="T9" fmla="*/ 11 h 24"/>
                <a:gd name="T10" fmla="*/ 37 w 53"/>
                <a:gd name="T11" fmla="*/ 11 h 24"/>
                <a:gd name="T12" fmla="*/ 27 w 53"/>
                <a:gd name="T13" fmla="*/ 0 h 24"/>
                <a:gd name="T14" fmla="*/ 53 w 53"/>
                <a:gd name="T15" fmla="*/ 9 h 24"/>
                <a:gd name="T16" fmla="*/ 30 w 53"/>
                <a:gd name="T17" fmla="*/ 24 h 24"/>
                <a:gd name="T18" fmla="*/ 37 w 53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1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19"/>
                  </a:lnTo>
                  <a:lnTo>
                    <a:pt x="0" y="11"/>
                  </a:lnTo>
                  <a:close/>
                  <a:moveTo>
                    <a:pt x="37" y="11"/>
                  </a:moveTo>
                  <a:lnTo>
                    <a:pt x="27" y="0"/>
                  </a:lnTo>
                  <a:lnTo>
                    <a:pt x="53" y="9"/>
                  </a:lnTo>
                  <a:lnTo>
                    <a:pt x="30" y="24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04" name="Group 5784"/>
            <p:cNvGrpSpPr>
              <a:grpSpLocks/>
            </p:cNvGrpSpPr>
            <p:nvPr/>
          </p:nvGrpSpPr>
          <p:grpSpPr bwMode="auto">
            <a:xfrm>
              <a:off x="1490" y="1645"/>
              <a:ext cx="82" cy="86"/>
              <a:chOff x="2191" y="1114"/>
              <a:chExt cx="82" cy="86"/>
            </a:xfrm>
          </p:grpSpPr>
          <p:pic>
            <p:nvPicPr>
              <p:cNvPr id="830101" name="Picture 5781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114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02" name="Picture 5782"/>
              <p:cNvPicPr>
                <a:picLocks noChangeAspect="1" noChangeArrowheads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114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03" name="Freeform 5783"/>
              <p:cNvSpPr>
                <a:spLocks/>
              </p:cNvSpPr>
              <p:nvPr/>
            </p:nvSpPr>
            <p:spPr bwMode="auto">
              <a:xfrm>
                <a:off x="2191" y="1115"/>
                <a:ext cx="81" cy="85"/>
              </a:xfrm>
              <a:custGeom>
                <a:avLst/>
                <a:gdLst>
                  <a:gd name="T0" fmla="*/ 81 w 81"/>
                  <a:gd name="T1" fmla="*/ 41 h 85"/>
                  <a:gd name="T2" fmla="*/ 40 w 81"/>
                  <a:gd name="T3" fmla="*/ 0 h 85"/>
                  <a:gd name="T4" fmla="*/ 1 w 81"/>
                  <a:gd name="T5" fmla="*/ 43 h 85"/>
                  <a:gd name="T6" fmla="*/ 42 w 81"/>
                  <a:gd name="T7" fmla="*/ 84 h 85"/>
                  <a:gd name="T8" fmla="*/ 81 w 81"/>
                  <a:gd name="T9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5">
                    <a:moveTo>
                      <a:pt x="81" y="41"/>
                    </a:moveTo>
                    <a:cubicBezTo>
                      <a:pt x="80" y="18"/>
                      <a:pt x="62" y="0"/>
                      <a:pt x="40" y="0"/>
                    </a:cubicBezTo>
                    <a:cubicBezTo>
                      <a:pt x="18" y="1"/>
                      <a:pt x="0" y="20"/>
                      <a:pt x="1" y="43"/>
                    </a:cubicBezTo>
                    <a:cubicBezTo>
                      <a:pt x="1" y="66"/>
                      <a:pt x="20" y="85"/>
                      <a:pt x="42" y="84"/>
                    </a:cubicBezTo>
                    <a:cubicBezTo>
                      <a:pt x="64" y="84"/>
                      <a:pt x="81" y="65"/>
                      <a:pt x="81" y="4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05" name="Freeform 5785"/>
            <p:cNvSpPr>
              <a:spLocks noEditPoints="1"/>
            </p:cNvSpPr>
            <p:nvPr/>
          </p:nvSpPr>
          <p:spPr bwMode="auto">
            <a:xfrm>
              <a:off x="1508" y="1676"/>
              <a:ext cx="53" cy="24"/>
            </a:xfrm>
            <a:custGeom>
              <a:avLst/>
              <a:gdLst>
                <a:gd name="T0" fmla="*/ 1 w 53"/>
                <a:gd name="T1" fmla="*/ 4 h 24"/>
                <a:gd name="T2" fmla="*/ 38 w 53"/>
                <a:gd name="T3" fmla="*/ 9 h 24"/>
                <a:gd name="T4" fmla="*/ 36 w 53"/>
                <a:gd name="T5" fmla="*/ 18 h 24"/>
                <a:gd name="T6" fmla="*/ 0 w 53"/>
                <a:gd name="T7" fmla="*/ 12 h 24"/>
                <a:gd name="T8" fmla="*/ 1 w 53"/>
                <a:gd name="T9" fmla="*/ 4 h 24"/>
                <a:gd name="T10" fmla="*/ 37 w 53"/>
                <a:gd name="T11" fmla="*/ 13 h 24"/>
                <a:gd name="T12" fmla="*/ 31 w 53"/>
                <a:gd name="T13" fmla="*/ 0 h 24"/>
                <a:gd name="T14" fmla="*/ 53 w 53"/>
                <a:gd name="T15" fmla="*/ 16 h 24"/>
                <a:gd name="T16" fmla="*/ 27 w 53"/>
                <a:gd name="T17" fmla="*/ 24 h 24"/>
                <a:gd name="T18" fmla="*/ 37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4"/>
                  </a:moveTo>
                  <a:lnTo>
                    <a:pt x="38" y="9"/>
                  </a:lnTo>
                  <a:lnTo>
                    <a:pt x="36" y="18"/>
                  </a:lnTo>
                  <a:lnTo>
                    <a:pt x="0" y="12"/>
                  </a:lnTo>
                  <a:lnTo>
                    <a:pt x="1" y="4"/>
                  </a:lnTo>
                  <a:close/>
                  <a:moveTo>
                    <a:pt x="37" y="13"/>
                  </a:moveTo>
                  <a:lnTo>
                    <a:pt x="31" y="0"/>
                  </a:lnTo>
                  <a:lnTo>
                    <a:pt x="53" y="16"/>
                  </a:lnTo>
                  <a:lnTo>
                    <a:pt x="27" y="24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09" name="Group 5789"/>
            <p:cNvGrpSpPr>
              <a:grpSpLocks/>
            </p:cNvGrpSpPr>
            <p:nvPr/>
          </p:nvGrpSpPr>
          <p:grpSpPr bwMode="auto">
            <a:xfrm>
              <a:off x="1577" y="1646"/>
              <a:ext cx="81" cy="85"/>
              <a:chOff x="2278" y="1115"/>
              <a:chExt cx="81" cy="85"/>
            </a:xfrm>
          </p:grpSpPr>
          <p:pic>
            <p:nvPicPr>
              <p:cNvPr id="830106" name="Picture 5786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115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07" name="Picture 5787"/>
              <p:cNvPicPr>
                <a:picLocks noChangeAspect="1" noChangeArrowheads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115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08" name="Oval 5788"/>
              <p:cNvSpPr>
                <a:spLocks noChangeArrowheads="1"/>
              </p:cNvSpPr>
              <p:nvPr/>
            </p:nvSpPr>
            <p:spPr bwMode="auto">
              <a:xfrm>
                <a:off x="2278" y="1115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10" name="Freeform 5790"/>
            <p:cNvSpPr>
              <a:spLocks noEditPoints="1"/>
            </p:cNvSpPr>
            <p:nvPr/>
          </p:nvSpPr>
          <p:spPr bwMode="auto">
            <a:xfrm>
              <a:off x="1595" y="1676"/>
              <a:ext cx="53" cy="24"/>
            </a:xfrm>
            <a:custGeom>
              <a:avLst/>
              <a:gdLst>
                <a:gd name="T0" fmla="*/ 0 w 53"/>
                <a:gd name="T1" fmla="*/ 8 h 24"/>
                <a:gd name="T2" fmla="*/ 37 w 53"/>
                <a:gd name="T3" fmla="*/ 8 h 24"/>
                <a:gd name="T4" fmla="*/ 37 w 53"/>
                <a:gd name="T5" fmla="*/ 16 h 24"/>
                <a:gd name="T6" fmla="*/ 0 w 53"/>
                <a:gd name="T7" fmla="*/ 16 h 24"/>
                <a:gd name="T8" fmla="*/ 0 w 53"/>
                <a:gd name="T9" fmla="*/ 8 h 24"/>
                <a:gd name="T10" fmla="*/ 37 w 53"/>
                <a:gd name="T11" fmla="*/ 12 h 24"/>
                <a:gd name="T12" fmla="*/ 29 w 53"/>
                <a:gd name="T13" fmla="*/ 0 h 24"/>
                <a:gd name="T14" fmla="*/ 53 w 53"/>
                <a:gd name="T15" fmla="*/ 12 h 24"/>
                <a:gd name="T16" fmla="*/ 29 w 53"/>
                <a:gd name="T17" fmla="*/ 24 h 24"/>
                <a:gd name="T18" fmla="*/ 37 w 53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8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0" y="16"/>
                  </a:lnTo>
                  <a:lnTo>
                    <a:pt x="0" y="8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4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14" name="Group 5794"/>
            <p:cNvGrpSpPr>
              <a:grpSpLocks/>
            </p:cNvGrpSpPr>
            <p:nvPr/>
          </p:nvGrpSpPr>
          <p:grpSpPr bwMode="auto">
            <a:xfrm>
              <a:off x="1663" y="1645"/>
              <a:ext cx="82" cy="87"/>
              <a:chOff x="2364" y="1114"/>
              <a:chExt cx="82" cy="87"/>
            </a:xfrm>
          </p:grpSpPr>
          <p:pic>
            <p:nvPicPr>
              <p:cNvPr id="830111" name="Picture 5791"/>
              <p:cNvPicPr>
                <a:picLocks noChangeAspect="1" noChangeArrowheads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114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12" name="Picture 5792"/>
              <p:cNvPicPr>
                <a:picLocks noChangeAspect="1" noChangeArrowheads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114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13" name="Freeform 5793"/>
              <p:cNvSpPr>
                <a:spLocks/>
              </p:cNvSpPr>
              <p:nvPr/>
            </p:nvSpPr>
            <p:spPr bwMode="auto">
              <a:xfrm>
                <a:off x="2364" y="1114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2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5"/>
                      <a:pt x="17" y="84"/>
                      <a:pt x="39" y="85"/>
                    </a:cubicBezTo>
                    <a:cubicBezTo>
                      <a:pt x="61" y="86"/>
                      <a:pt x="79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15" name="Freeform 5795"/>
            <p:cNvSpPr>
              <a:spLocks noEditPoints="1"/>
            </p:cNvSpPr>
            <p:nvPr/>
          </p:nvSpPr>
          <p:spPr bwMode="auto">
            <a:xfrm>
              <a:off x="1682" y="1676"/>
              <a:ext cx="52" cy="24"/>
            </a:xfrm>
            <a:custGeom>
              <a:avLst/>
              <a:gdLst>
                <a:gd name="T0" fmla="*/ 0 w 52"/>
                <a:gd name="T1" fmla="*/ 7 h 24"/>
                <a:gd name="T2" fmla="*/ 36 w 52"/>
                <a:gd name="T3" fmla="*/ 9 h 24"/>
                <a:gd name="T4" fmla="*/ 36 w 52"/>
                <a:gd name="T5" fmla="*/ 17 h 24"/>
                <a:gd name="T6" fmla="*/ 0 w 52"/>
                <a:gd name="T7" fmla="*/ 15 h 24"/>
                <a:gd name="T8" fmla="*/ 0 w 52"/>
                <a:gd name="T9" fmla="*/ 7 h 24"/>
                <a:gd name="T10" fmla="*/ 36 w 52"/>
                <a:gd name="T11" fmla="*/ 13 h 24"/>
                <a:gd name="T12" fmla="*/ 28 w 52"/>
                <a:gd name="T13" fmla="*/ 0 h 24"/>
                <a:gd name="T14" fmla="*/ 52 w 52"/>
                <a:gd name="T15" fmla="*/ 13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7"/>
                  </a:moveTo>
                  <a:lnTo>
                    <a:pt x="36" y="9"/>
                  </a:lnTo>
                  <a:lnTo>
                    <a:pt x="36" y="17"/>
                  </a:lnTo>
                  <a:lnTo>
                    <a:pt x="0" y="15"/>
                  </a:lnTo>
                  <a:lnTo>
                    <a:pt x="0" y="7"/>
                  </a:lnTo>
                  <a:close/>
                  <a:moveTo>
                    <a:pt x="36" y="13"/>
                  </a:moveTo>
                  <a:lnTo>
                    <a:pt x="28" y="0"/>
                  </a:lnTo>
                  <a:lnTo>
                    <a:pt x="52" y="13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19" name="Group 5799"/>
            <p:cNvGrpSpPr>
              <a:grpSpLocks/>
            </p:cNvGrpSpPr>
            <p:nvPr/>
          </p:nvGrpSpPr>
          <p:grpSpPr bwMode="auto">
            <a:xfrm>
              <a:off x="1746" y="1644"/>
              <a:ext cx="84" cy="88"/>
              <a:chOff x="2447" y="1113"/>
              <a:chExt cx="84" cy="88"/>
            </a:xfrm>
          </p:grpSpPr>
          <p:pic>
            <p:nvPicPr>
              <p:cNvPr id="830116" name="Picture 5796"/>
              <p:cNvPicPr>
                <a:picLocks noChangeAspect="1" noChangeArrowheads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113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17" name="Picture 5797"/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113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18" name="Freeform 5798"/>
              <p:cNvSpPr>
                <a:spLocks/>
              </p:cNvSpPr>
              <p:nvPr/>
            </p:nvSpPr>
            <p:spPr bwMode="auto">
              <a:xfrm>
                <a:off x="2447" y="1114"/>
                <a:ext cx="83" cy="87"/>
              </a:xfrm>
              <a:custGeom>
                <a:avLst/>
                <a:gdLst>
                  <a:gd name="T0" fmla="*/ 82 w 83"/>
                  <a:gd name="T1" fmla="*/ 46 h 87"/>
                  <a:gd name="T2" fmla="*/ 44 w 83"/>
                  <a:gd name="T3" fmla="*/ 1 h 87"/>
                  <a:gd name="T4" fmla="*/ 2 w 83"/>
                  <a:gd name="T5" fmla="*/ 41 h 87"/>
                  <a:gd name="T6" fmla="*/ 39 w 83"/>
                  <a:gd name="T7" fmla="*/ 85 h 87"/>
                  <a:gd name="T8" fmla="*/ 82 w 83"/>
                  <a:gd name="T9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2" y="46"/>
                    </a:moveTo>
                    <a:cubicBezTo>
                      <a:pt x="83" y="23"/>
                      <a:pt x="67" y="3"/>
                      <a:pt x="44" y="1"/>
                    </a:cubicBezTo>
                    <a:cubicBezTo>
                      <a:pt x="22" y="0"/>
                      <a:pt x="3" y="17"/>
                      <a:pt x="2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7"/>
                      <a:pt x="80" y="69"/>
                      <a:pt x="82" y="4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20" name="Freeform 5800"/>
            <p:cNvSpPr>
              <a:spLocks noEditPoints="1"/>
            </p:cNvSpPr>
            <p:nvPr/>
          </p:nvSpPr>
          <p:spPr bwMode="auto">
            <a:xfrm>
              <a:off x="1766" y="1676"/>
              <a:ext cx="52" cy="24"/>
            </a:xfrm>
            <a:custGeom>
              <a:avLst/>
              <a:gdLst>
                <a:gd name="T0" fmla="*/ 0 w 52"/>
                <a:gd name="T1" fmla="*/ 6 h 24"/>
                <a:gd name="T2" fmla="*/ 36 w 52"/>
                <a:gd name="T3" fmla="*/ 9 h 24"/>
                <a:gd name="T4" fmla="*/ 36 w 52"/>
                <a:gd name="T5" fmla="*/ 17 h 24"/>
                <a:gd name="T6" fmla="*/ 0 w 52"/>
                <a:gd name="T7" fmla="*/ 14 h 24"/>
                <a:gd name="T8" fmla="*/ 0 w 52"/>
                <a:gd name="T9" fmla="*/ 6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4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6"/>
                  </a:moveTo>
                  <a:lnTo>
                    <a:pt x="36" y="9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0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24" name="Group 5804"/>
            <p:cNvGrpSpPr>
              <a:grpSpLocks/>
            </p:cNvGrpSpPr>
            <p:nvPr/>
          </p:nvGrpSpPr>
          <p:grpSpPr bwMode="auto">
            <a:xfrm>
              <a:off x="1832" y="1644"/>
              <a:ext cx="84" cy="89"/>
              <a:chOff x="2533" y="1113"/>
              <a:chExt cx="84" cy="89"/>
            </a:xfrm>
          </p:grpSpPr>
          <p:pic>
            <p:nvPicPr>
              <p:cNvPr id="830121" name="Picture 5801"/>
              <p:cNvPicPr>
                <a:picLocks noChangeAspect="1" noChangeArrowheads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1113"/>
                <a:ext cx="84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22" name="Picture 5802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1113"/>
                <a:ext cx="84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23" name="Freeform 5803"/>
              <p:cNvSpPr>
                <a:spLocks/>
              </p:cNvSpPr>
              <p:nvPr/>
            </p:nvSpPr>
            <p:spPr bwMode="auto">
              <a:xfrm>
                <a:off x="2533" y="1113"/>
                <a:ext cx="84" cy="88"/>
              </a:xfrm>
              <a:custGeom>
                <a:avLst/>
                <a:gdLst>
                  <a:gd name="T0" fmla="*/ 82 w 84"/>
                  <a:gd name="T1" fmla="*/ 41 h 88"/>
                  <a:gd name="T2" fmla="*/ 38 w 84"/>
                  <a:gd name="T3" fmla="*/ 2 h 88"/>
                  <a:gd name="T4" fmla="*/ 2 w 84"/>
                  <a:gd name="T5" fmla="*/ 48 h 88"/>
                  <a:gd name="T6" fmla="*/ 45 w 84"/>
                  <a:gd name="T7" fmla="*/ 86 h 88"/>
                  <a:gd name="T8" fmla="*/ 82 w 84"/>
                  <a:gd name="T9" fmla="*/ 4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8">
                    <a:moveTo>
                      <a:pt x="82" y="41"/>
                    </a:moveTo>
                    <a:cubicBezTo>
                      <a:pt x="80" y="18"/>
                      <a:pt x="60" y="0"/>
                      <a:pt x="38" y="2"/>
                    </a:cubicBezTo>
                    <a:cubicBezTo>
                      <a:pt x="16" y="4"/>
                      <a:pt x="0" y="24"/>
                      <a:pt x="2" y="48"/>
                    </a:cubicBezTo>
                    <a:cubicBezTo>
                      <a:pt x="4" y="71"/>
                      <a:pt x="23" y="88"/>
                      <a:pt x="45" y="86"/>
                    </a:cubicBezTo>
                    <a:cubicBezTo>
                      <a:pt x="67" y="84"/>
                      <a:pt x="84" y="64"/>
                      <a:pt x="82" y="4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25" name="Freeform 5805"/>
            <p:cNvSpPr>
              <a:spLocks noEditPoints="1"/>
            </p:cNvSpPr>
            <p:nvPr/>
          </p:nvSpPr>
          <p:spPr bwMode="auto">
            <a:xfrm>
              <a:off x="1851" y="1675"/>
              <a:ext cx="53" cy="24"/>
            </a:xfrm>
            <a:custGeom>
              <a:avLst/>
              <a:gdLst>
                <a:gd name="T0" fmla="*/ 0 w 53"/>
                <a:gd name="T1" fmla="*/ 10 h 24"/>
                <a:gd name="T2" fmla="*/ 37 w 53"/>
                <a:gd name="T3" fmla="*/ 7 h 24"/>
                <a:gd name="T4" fmla="*/ 37 w 53"/>
                <a:gd name="T5" fmla="*/ 15 h 24"/>
                <a:gd name="T6" fmla="*/ 1 w 53"/>
                <a:gd name="T7" fmla="*/ 19 h 24"/>
                <a:gd name="T8" fmla="*/ 0 w 53"/>
                <a:gd name="T9" fmla="*/ 10 h 24"/>
                <a:gd name="T10" fmla="*/ 37 w 53"/>
                <a:gd name="T11" fmla="*/ 11 h 24"/>
                <a:gd name="T12" fmla="*/ 28 w 53"/>
                <a:gd name="T13" fmla="*/ 0 h 24"/>
                <a:gd name="T14" fmla="*/ 53 w 53"/>
                <a:gd name="T15" fmla="*/ 10 h 24"/>
                <a:gd name="T16" fmla="*/ 30 w 53"/>
                <a:gd name="T17" fmla="*/ 24 h 24"/>
                <a:gd name="T18" fmla="*/ 37 w 53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0"/>
                  </a:moveTo>
                  <a:lnTo>
                    <a:pt x="37" y="7"/>
                  </a:lnTo>
                  <a:lnTo>
                    <a:pt x="37" y="15"/>
                  </a:lnTo>
                  <a:lnTo>
                    <a:pt x="1" y="19"/>
                  </a:lnTo>
                  <a:lnTo>
                    <a:pt x="0" y="10"/>
                  </a:lnTo>
                  <a:close/>
                  <a:moveTo>
                    <a:pt x="37" y="11"/>
                  </a:moveTo>
                  <a:lnTo>
                    <a:pt x="28" y="0"/>
                  </a:lnTo>
                  <a:lnTo>
                    <a:pt x="53" y="10"/>
                  </a:lnTo>
                  <a:lnTo>
                    <a:pt x="30" y="24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29" name="Group 5809"/>
            <p:cNvGrpSpPr>
              <a:grpSpLocks/>
            </p:cNvGrpSpPr>
            <p:nvPr/>
          </p:nvGrpSpPr>
          <p:grpSpPr bwMode="auto">
            <a:xfrm>
              <a:off x="1400" y="1727"/>
              <a:ext cx="84" cy="88"/>
              <a:chOff x="2101" y="1196"/>
              <a:chExt cx="84" cy="88"/>
            </a:xfrm>
          </p:grpSpPr>
          <p:pic>
            <p:nvPicPr>
              <p:cNvPr id="830126" name="Picture 5806"/>
              <p:cNvPicPr>
                <a:picLocks noChangeAspect="1" noChangeArrowheads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1" y="119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27" name="Picture 5807"/>
              <p:cNvPicPr>
                <a:picLocks noChangeAspect="1" noChangeArrowheads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1" y="119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28" name="Freeform 5808"/>
              <p:cNvSpPr>
                <a:spLocks/>
              </p:cNvSpPr>
              <p:nvPr/>
            </p:nvSpPr>
            <p:spPr bwMode="auto">
              <a:xfrm>
                <a:off x="2102" y="1196"/>
                <a:ext cx="83" cy="87"/>
              </a:xfrm>
              <a:custGeom>
                <a:avLst/>
                <a:gdLst>
                  <a:gd name="T0" fmla="*/ 81 w 83"/>
                  <a:gd name="T1" fmla="*/ 46 h 87"/>
                  <a:gd name="T2" fmla="*/ 44 w 83"/>
                  <a:gd name="T3" fmla="*/ 1 h 87"/>
                  <a:gd name="T4" fmla="*/ 1 w 83"/>
                  <a:gd name="T5" fmla="*/ 41 h 87"/>
                  <a:gd name="T6" fmla="*/ 38 w 83"/>
                  <a:gd name="T7" fmla="*/ 86 h 87"/>
                  <a:gd name="T8" fmla="*/ 81 w 83"/>
                  <a:gd name="T9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1" y="46"/>
                    </a:moveTo>
                    <a:cubicBezTo>
                      <a:pt x="83" y="23"/>
                      <a:pt x="66" y="3"/>
                      <a:pt x="44" y="1"/>
                    </a:cubicBezTo>
                    <a:cubicBezTo>
                      <a:pt x="22" y="0"/>
                      <a:pt x="3" y="17"/>
                      <a:pt x="1" y="41"/>
                    </a:cubicBezTo>
                    <a:cubicBezTo>
                      <a:pt x="0" y="64"/>
                      <a:pt x="16" y="84"/>
                      <a:pt x="38" y="86"/>
                    </a:cubicBezTo>
                    <a:cubicBezTo>
                      <a:pt x="60" y="87"/>
                      <a:pt x="80" y="69"/>
                      <a:pt x="81" y="4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30" name="Freeform 5810"/>
            <p:cNvSpPr>
              <a:spLocks noEditPoints="1"/>
            </p:cNvSpPr>
            <p:nvPr/>
          </p:nvSpPr>
          <p:spPr bwMode="auto">
            <a:xfrm>
              <a:off x="1420" y="1758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9 h 24"/>
                <a:gd name="T4" fmla="*/ 36 w 53"/>
                <a:gd name="T5" fmla="*/ 17 h 24"/>
                <a:gd name="T6" fmla="*/ 0 w 53"/>
                <a:gd name="T7" fmla="*/ 14 h 24"/>
                <a:gd name="T8" fmla="*/ 1 w 53"/>
                <a:gd name="T9" fmla="*/ 6 h 24"/>
                <a:gd name="T10" fmla="*/ 36 w 53"/>
                <a:gd name="T11" fmla="*/ 13 h 24"/>
                <a:gd name="T12" fmla="*/ 29 w 53"/>
                <a:gd name="T13" fmla="*/ 0 h 24"/>
                <a:gd name="T14" fmla="*/ 53 w 53"/>
                <a:gd name="T15" fmla="*/ 14 h 24"/>
                <a:gd name="T16" fmla="*/ 27 w 53"/>
                <a:gd name="T17" fmla="*/ 24 h 24"/>
                <a:gd name="T18" fmla="*/ 36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9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3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34" name="Group 5814"/>
            <p:cNvGrpSpPr>
              <a:grpSpLocks/>
            </p:cNvGrpSpPr>
            <p:nvPr/>
          </p:nvGrpSpPr>
          <p:grpSpPr bwMode="auto">
            <a:xfrm>
              <a:off x="1487" y="1732"/>
              <a:ext cx="82" cy="86"/>
              <a:chOff x="2188" y="1201"/>
              <a:chExt cx="82" cy="86"/>
            </a:xfrm>
          </p:grpSpPr>
          <p:pic>
            <p:nvPicPr>
              <p:cNvPr id="830131" name="Picture 5811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32" name="Picture 5812"/>
              <p:cNvPicPr>
                <a:picLocks noChangeAspect="1" noChangeArrowheads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33" name="Freeform 5813"/>
              <p:cNvSpPr>
                <a:spLocks/>
              </p:cNvSpPr>
              <p:nvPr/>
            </p:nvSpPr>
            <p:spPr bwMode="auto">
              <a:xfrm>
                <a:off x="2189" y="1201"/>
                <a:ext cx="81" cy="86"/>
              </a:xfrm>
              <a:custGeom>
                <a:avLst/>
                <a:gdLst>
                  <a:gd name="T0" fmla="*/ 80 w 81"/>
                  <a:gd name="T1" fmla="*/ 42 h 86"/>
                  <a:gd name="T2" fmla="*/ 39 w 81"/>
                  <a:gd name="T3" fmla="*/ 1 h 86"/>
                  <a:gd name="T4" fmla="*/ 0 w 81"/>
                  <a:gd name="T5" fmla="*/ 44 h 86"/>
                  <a:gd name="T6" fmla="*/ 41 w 81"/>
                  <a:gd name="T7" fmla="*/ 85 h 86"/>
                  <a:gd name="T8" fmla="*/ 80 w 81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6">
                    <a:moveTo>
                      <a:pt x="80" y="42"/>
                    </a:moveTo>
                    <a:cubicBezTo>
                      <a:pt x="80" y="19"/>
                      <a:pt x="62" y="0"/>
                      <a:pt x="39" y="1"/>
                    </a:cubicBezTo>
                    <a:cubicBezTo>
                      <a:pt x="17" y="1"/>
                      <a:pt x="0" y="21"/>
                      <a:pt x="0" y="44"/>
                    </a:cubicBezTo>
                    <a:cubicBezTo>
                      <a:pt x="1" y="67"/>
                      <a:pt x="19" y="86"/>
                      <a:pt x="41" y="85"/>
                    </a:cubicBezTo>
                    <a:cubicBezTo>
                      <a:pt x="63" y="85"/>
                      <a:pt x="81" y="65"/>
                      <a:pt x="80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35" name="Freeform 5815"/>
            <p:cNvSpPr>
              <a:spLocks noEditPoints="1"/>
            </p:cNvSpPr>
            <p:nvPr/>
          </p:nvSpPr>
          <p:spPr bwMode="auto">
            <a:xfrm>
              <a:off x="1506" y="1762"/>
              <a:ext cx="53" cy="25"/>
            </a:xfrm>
            <a:custGeom>
              <a:avLst/>
              <a:gdLst>
                <a:gd name="T0" fmla="*/ 0 w 53"/>
                <a:gd name="T1" fmla="*/ 9 h 25"/>
                <a:gd name="T2" fmla="*/ 36 w 53"/>
                <a:gd name="T3" fmla="*/ 8 h 25"/>
                <a:gd name="T4" fmla="*/ 37 w 53"/>
                <a:gd name="T5" fmla="*/ 16 h 25"/>
                <a:gd name="T6" fmla="*/ 0 w 53"/>
                <a:gd name="T7" fmla="*/ 17 h 25"/>
                <a:gd name="T8" fmla="*/ 0 w 53"/>
                <a:gd name="T9" fmla="*/ 9 h 25"/>
                <a:gd name="T10" fmla="*/ 36 w 53"/>
                <a:gd name="T11" fmla="*/ 12 h 25"/>
                <a:gd name="T12" fmla="*/ 28 w 53"/>
                <a:gd name="T13" fmla="*/ 0 h 25"/>
                <a:gd name="T14" fmla="*/ 53 w 53"/>
                <a:gd name="T15" fmla="*/ 12 h 25"/>
                <a:gd name="T16" fmla="*/ 29 w 53"/>
                <a:gd name="T17" fmla="*/ 25 h 25"/>
                <a:gd name="T18" fmla="*/ 36 w 53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5">
                  <a:moveTo>
                    <a:pt x="0" y="9"/>
                  </a:moveTo>
                  <a:lnTo>
                    <a:pt x="36" y="8"/>
                  </a:lnTo>
                  <a:lnTo>
                    <a:pt x="37" y="16"/>
                  </a:lnTo>
                  <a:lnTo>
                    <a:pt x="0" y="17"/>
                  </a:lnTo>
                  <a:lnTo>
                    <a:pt x="0" y="9"/>
                  </a:lnTo>
                  <a:close/>
                  <a:moveTo>
                    <a:pt x="36" y="12"/>
                  </a:moveTo>
                  <a:lnTo>
                    <a:pt x="28" y="0"/>
                  </a:lnTo>
                  <a:lnTo>
                    <a:pt x="53" y="12"/>
                  </a:lnTo>
                  <a:lnTo>
                    <a:pt x="29" y="25"/>
                  </a:lnTo>
                  <a:lnTo>
                    <a:pt x="36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39" name="Group 5819"/>
            <p:cNvGrpSpPr>
              <a:grpSpLocks/>
            </p:cNvGrpSpPr>
            <p:nvPr/>
          </p:nvGrpSpPr>
          <p:grpSpPr bwMode="auto">
            <a:xfrm>
              <a:off x="1575" y="1733"/>
              <a:ext cx="80" cy="84"/>
              <a:chOff x="2276" y="1202"/>
              <a:chExt cx="80" cy="84"/>
            </a:xfrm>
          </p:grpSpPr>
          <p:pic>
            <p:nvPicPr>
              <p:cNvPr id="830136" name="Picture 5816"/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202"/>
                <a:ext cx="80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37" name="Picture 5817"/>
              <p:cNvPicPr>
                <a:picLocks noChangeAspect="1" noChangeArrowheads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202"/>
                <a:ext cx="80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38" name="Oval 5818"/>
              <p:cNvSpPr>
                <a:spLocks noChangeArrowheads="1"/>
              </p:cNvSpPr>
              <p:nvPr/>
            </p:nvSpPr>
            <p:spPr bwMode="auto">
              <a:xfrm>
                <a:off x="2276" y="1202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40" name="Freeform 5820"/>
            <p:cNvSpPr>
              <a:spLocks noEditPoints="1"/>
            </p:cNvSpPr>
            <p:nvPr/>
          </p:nvSpPr>
          <p:spPr bwMode="auto">
            <a:xfrm>
              <a:off x="1593" y="1762"/>
              <a:ext cx="52" cy="25"/>
            </a:xfrm>
            <a:custGeom>
              <a:avLst/>
              <a:gdLst>
                <a:gd name="T0" fmla="*/ 0 w 52"/>
                <a:gd name="T1" fmla="*/ 13 h 25"/>
                <a:gd name="T2" fmla="*/ 35 w 52"/>
                <a:gd name="T3" fmla="*/ 7 h 25"/>
                <a:gd name="T4" fmla="*/ 37 w 52"/>
                <a:gd name="T5" fmla="*/ 15 h 25"/>
                <a:gd name="T6" fmla="*/ 1 w 52"/>
                <a:gd name="T7" fmla="*/ 21 h 25"/>
                <a:gd name="T8" fmla="*/ 0 w 52"/>
                <a:gd name="T9" fmla="*/ 13 h 25"/>
                <a:gd name="T10" fmla="*/ 36 w 52"/>
                <a:gd name="T11" fmla="*/ 11 h 25"/>
                <a:gd name="T12" fmla="*/ 26 w 52"/>
                <a:gd name="T13" fmla="*/ 0 h 25"/>
                <a:gd name="T14" fmla="*/ 52 w 52"/>
                <a:gd name="T15" fmla="*/ 9 h 25"/>
                <a:gd name="T16" fmla="*/ 30 w 52"/>
                <a:gd name="T17" fmla="*/ 25 h 25"/>
                <a:gd name="T18" fmla="*/ 36 w 52"/>
                <a:gd name="T19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5">
                  <a:moveTo>
                    <a:pt x="0" y="13"/>
                  </a:moveTo>
                  <a:lnTo>
                    <a:pt x="35" y="7"/>
                  </a:lnTo>
                  <a:lnTo>
                    <a:pt x="37" y="15"/>
                  </a:lnTo>
                  <a:lnTo>
                    <a:pt x="1" y="21"/>
                  </a:lnTo>
                  <a:lnTo>
                    <a:pt x="0" y="13"/>
                  </a:lnTo>
                  <a:close/>
                  <a:moveTo>
                    <a:pt x="36" y="11"/>
                  </a:moveTo>
                  <a:lnTo>
                    <a:pt x="26" y="0"/>
                  </a:lnTo>
                  <a:lnTo>
                    <a:pt x="52" y="9"/>
                  </a:lnTo>
                  <a:lnTo>
                    <a:pt x="30" y="25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44" name="Group 5824"/>
            <p:cNvGrpSpPr>
              <a:grpSpLocks/>
            </p:cNvGrpSpPr>
            <p:nvPr/>
          </p:nvGrpSpPr>
          <p:grpSpPr bwMode="auto">
            <a:xfrm>
              <a:off x="1660" y="1732"/>
              <a:ext cx="82" cy="86"/>
              <a:chOff x="2361" y="1201"/>
              <a:chExt cx="82" cy="86"/>
            </a:xfrm>
          </p:grpSpPr>
          <p:pic>
            <p:nvPicPr>
              <p:cNvPr id="830141" name="Picture 5821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42" name="Picture 5822"/>
              <p:cNvPicPr>
                <a:picLocks noChangeAspect="1" noChangeArrowheads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20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43" name="Freeform 5823"/>
              <p:cNvSpPr>
                <a:spLocks/>
              </p:cNvSpPr>
              <p:nvPr/>
            </p:nvSpPr>
            <p:spPr bwMode="auto">
              <a:xfrm>
                <a:off x="2361" y="1201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2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6"/>
                      <a:pt x="80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45" name="Freeform 5825"/>
            <p:cNvSpPr>
              <a:spLocks noEditPoints="1"/>
            </p:cNvSpPr>
            <p:nvPr/>
          </p:nvSpPr>
          <p:spPr bwMode="auto">
            <a:xfrm>
              <a:off x="1679" y="1763"/>
              <a:ext cx="52" cy="24"/>
            </a:xfrm>
            <a:custGeom>
              <a:avLst/>
              <a:gdLst>
                <a:gd name="T0" fmla="*/ 2 w 52"/>
                <a:gd name="T1" fmla="*/ 2 h 24"/>
                <a:gd name="T2" fmla="*/ 37 w 52"/>
                <a:gd name="T3" fmla="*/ 10 h 24"/>
                <a:gd name="T4" fmla="*/ 36 w 52"/>
                <a:gd name="T5" fmla="*/ 18 h 24"/>
                <a:gd name="T6" fmla="*/ 0 w 52"/>
                <a:gd name="T7" fmla="*/ 10 h 24"/>
                <a:gd name="T8" fmla="*/ 2 w 52"/>
                <a:gd name="T9" fmla="*/ 2 h 24"/>
                <a:gd name="T10" fmla="*/ 37 w 52"/>
                <a:gd name="T11" fmla="*/ 14 h 24"/>
                <a:gd name="T12" fmla="*/ 31 w 52"/>
                <a:gd name="T13" fmla="*/ 0 h 24"/>
                <a:gd name="T14" fmla="*/ 52 w 52"/>
                <a:gd name="T15" fmla="*/ 17 h 24"/>
                <a:gd name="T16" fmla="*/ 26 w 52"/>
                <a:gd name="T17" fmla="*/ 24 h 24"/>
                <a:gd name="T18" fmla="*/ 37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" y="2"/>
                  </a:moveTo>
                  <a:lnTo>
                    <a:pt x="37" y="10"/>
                  </a:lnTo>
                  <a:lnTo>
                    <a:pt x="36" y="18"/>
                  </a:lnTo>
                  <a:lnTo>
                    <a:pt x="0" y="10"/>
                  </a:lnTo>
                  <a:lnTo>
                    <a:pt x="2" y="2"/>
                  </a:lnTo>
                  <a:close/>
                  <a:moveTo>
                    <a:pt x="37" y="14"/>
                  </a:moveTo>
                  <a:lnTo>
                    <a:pt x="31" y="0"/>
                  </a:lnTo>
                  <a:lnTo>
                    <a:pt x="52" y="17"/>
                  </a:lnTo>
                  <a:lnTo>
                    <a:pt x="26" y="24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49" name="Group 5829"/>
            <p:cNvGrpSpPr>
              <a:grpSpLocks/>
            </p:cNvGrpSpPr>
            <p:nvPr/>
          </p:nvGrpSpPr>
          <p:grpSpPr bwMode="auto">
            <a:xfrm>
              <a:off x="1743" y="1731"/>
              <a:ext cx="84" cy="88"/>
              <a:chOff x="2444" y="1200"/>
              <a:chExt cx="84" cy="88"/>
            </a:xfrm>
          </p:grpSpPr>
          <p:pic>
            <p:nvPicPr>
              <p:cNvPr id="830146" name="Picture 5826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20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47" name="Picture 5827"/>
              <p:cNvPicPr>
                <a:picLocks noChangeAspect="1" noChangeArrowheads="1"/>
              </p:cNvPicPr>
              <p:nvPr/>
            </p:nvPicPr>
            <p:blipFill>
              <a:blip r:embed="rId9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20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48" name="Freeform 5828"/>
              <p:cNvSpPr>
                <a:spLocks/>
              </p:cNvSpPr>
              <p:nvPr/>
            </p:nvSpPr>
            <p:spPr bwMode="auto">
              <a:xfrm>
                <a:off x="2445" y="1200"/>
                <a:ext cx="83" cy="88"/>
              </a:xfrm>
              <a:custGeom>
                <a:avLst/>
                <a:gdLst>
                  <a:gd name="T0" fmla="*/ 81 w 83"/>
                  <a:gd name="T1" fmla="*/ 47 h 88"/>
                  <a:gd name="T2" fmla="*/ 44 w 83"/>
                  <a:gd name="T3" fmla="*/ 2 h 88"/>
                  <a:gd name="T4" fmla="*/ 1 w 83"/>
                  <a:gd name="T5" fmla="*/ 41 h 88"/>
                  <a:gd name="T6" fmla="*/ 38 w 83"/>
                  <a:gd name="T7" fmla="*/ 86 h 88"/>
                  <a:gd name="T8" fmla="*/ 81 w 83"/>
                  <a:gd name="T9" fmla="*/ 4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8">
                    <a:moveTo>
                      <a:pt x="81" y="47"/>
                    </a:moveTo>
                    <a:cubicBezTo>
                      <a:pt x="83" y="23"/>
                      <a:pt x="66" y="3"/>
                      <a:pt x="44" y="2"/>
                    </a:cubicBezTo>
                    <a:cubicBezTo>
                      <a:pt x="22" y="0"/>
                      <a:pt x="3" y="18"/>
                      <a:pt x="1" y="41"/>
                    </a:cubicBezTo>
                    <a:cubicBezTo>
                      <a:pt x="0" y="65"/>
                      <a:pt x="16" y="85"/>
                      <a:pt x="38" y="86"/>
                    </a:cubicBezTo>
                    <a:cubicBezTo>
                      <a:pt x="60" y="88"/>
                      <a:pt x="80" y="70"/>
                      <a:pt x="81" y="4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50" name="Freeform 5830"/>
            <p:cNvSpPr>
              <a:spLocks noEditPoints="1"/>
            </p:cNvSpPr>
            <p:nvPr/>
          </p:nvSpPr>
          <p:spPr bwMode="auto">
            <a:xfrm>
              <a:off x="1763" y="1763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8 h 24"/>
                <a:gd name="T4" fmla="*/ 37 w 53"/>
                <a:gd name="T5" fmla="*/ 16 h 24"/>
                <a:gd name="T6" fmla="*/ 0 w 53"/>
                <a:gd name="T7" fmla="*/ 14 h 24"/>
                <a:gd name="T8" fmla="*/ 1 w 53"/>
                <a:gd name="T9" fmla="*/ 6 h 24"/>
                <a:gd name="T10" fmla="*/ 37 w 53"/>
                <a:gd name="T11" fmla="*/ 12 h 24"/>
                <a:gd name="T12" fmla="*/ 30 w 53"/>
                <a:gd name="T13" fmla="*/ 0 h 24"/>
                <a:gd name="T14" fmla="*/ 53 w 53"/>
                <a:gd name="T15" fmla="*/ 13 h 24"/>
                <a:gd name="T16" fmla="*/ 28 w 53"/>
                <a:gd name="T17" fmla="*/ 24 h 24"/>
                <a:gd name="T18" fmla="*/ 37 w 53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7" y="12"/>
                  </a:moveTo>
                  <a:lnTo>
                    <a:pt x="30" y="0"/>
                  </a:lnTo>
                  <a:lnTo>
                    <a:pt x="53" y="13"/>
                  </a:lnTo>
                  <a:lnTo>
                    <a:pt x="28" y="24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54" name="Group 5834"/>
            <p:cNvGrpSpPr>
              <a:grpSpLocks/>
            </p:cNvGrpSpPr>
            <p:nvPr/>
          </p:nvGrpSpPr>
          <p:grpSpPr bwMode="auto">
            <a:xfrm>
              <a:off x="1831" y="1732"/>
              <a:ext cx="81" cy="86"/>
              <a:chOff x="2532" y="1201"/>
              <a:chExt cx="81" cy="86"/>
            </a:xfrm>
          </p:grpSpPr>
          <p:pic>
            <p:nvPicPr>
              <p:cNvPr id="830151" name="Picture 5831"/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2" y="1201"/>
                <a:ext cx="8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52" name="Picture 5832"/>
              <p:cNvPicPr>
                <a:picLocks noChangeAspect="1" noChangeArrowheads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2" y="1201"/>
                <a:ext cx="8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53" name="Freeform 5833"/>
              <p:cNvSpPr>
                <a:spLocks/>
              </p:cNvSpPr>
              <p:nvPr/>
            </p:nvSpPr>
            <p:spPr bwMode="auto">
              <a:xfrm>
                <a:off x="2532" y="1201"/>
                <a:ext cx="81" cy="86"/>
              </a:xfrm>
              <a:custGeom>
                <a:avLst/>
                <a:gdLst>
                  <a:gd name="T0" fmla="*/ 80 w 81"/>
                  <a:gd name="T1" fmla="*/ 42 h 86"/>
                  <a:gd name="T2" fmla="*/ 40 w 81"/>
                  <a:gd name="T3" fmla="*/ 1 h 86"/>
                  <a:gd name="T4" fmla="*/ 1 w 81"/>
                  <a:gd name="T5" fmla="*/ 44 h 86"/>
                  <a:gd name="T6" fmla="*/ 41 w 81"/>
                  <a:gd name="T7" fmla="*/ 85 h 86"/>
                  <a:gd name="T8" fmla="*/ 80 w 81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6">
                    <a:moveTo>
                      <a:pt x="80" y="42"/>
                    </a:moveTo>
                    <a:cubicBezTo>
                      <a:pt x="80" y="19"/>
                      <a:pt x="62" y="0"/>
                      <a:pt x="40" y="1"/>
                    </a:cubicBezTo>
                    <a:cubicBezTo>
                      <a:pt x="18" y="1"/>
                      <a:pt x="0" y="21"/>
                      <a:pt x="1" y="44"/>
                    </a:cubicBezTo>
                    <a:cubicBezTo>
                      <a:pt x="1" y="67"/>
                      <a:pt x="19" y="86"/>
                      <a:pt x="41" y="85"/>
                    </a:cubicBezTo>
                    <a:cubicBezTo>
                      <a:pt x="63" y="85"/>
                      <a:pt x="81" y="65"/>
                      <a:pt x="80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55" name="Freeform 5835"/>
            <p:cNvSpPr>
              <a:spLocks noEditPoints="1"/>
            </p:cNvSpPr>
            <p:nvPr/>
          </p:nvSpPr>
          <p:spPr bwMode="auto">
            <a:xfrm>
              <a:off x="1849" y="1762"/>
              <a:ext cx="53" cy="25"/>
            </a:xfrm>
            <a:custGeom>
              <a:avLst/>
              <a:gdLst>
                <a:gd name="T0" fmla="*/ 0 w 53"/>
                <a:gd name="T1" fmla="*/ 9 h 25"/>
                <a:gd name="T2" fmla="*/ 37 w 53"/>
                <a:gd name="T3" fmla="*/ 8 h 25"/>
                <a:gd name="T4" fmla="*/ 37 w 53"/>
                <a:gd name="T5" fmla="*/ 16 h 25"/>
                <a:gd name="T6" fmla="*/ 1 w 53"/>
                <a:gd name="T7" fmla="*/ 17 h 25"/>
                <a:gd name="T8" fmla="*/ 0 w 53"/>
                <a:gd name="T9" fmla="*/ 9 h 25"/>
                <a:gd name="T10" fmla="*/ 37 w 53"/>
                <a:gd name="T11" fmla="*/ 12 h 25"/>
                <a:gd name="T12" fmla="*/ 29 w 53"/>
                <a:gd name="T13" fmla="*/ 0 h 25"/>
                <a:gd name="T14" fmla="*/ 53 w 53"/>
                <a:gd name="T15" fmla="*/ 12 h 25"/>
                <a:gd name="T16" fmla="*/ 29 w 53"/>
                <a:gd name="T17" fmla="*/ 25 h 25"/>
                <a:gd name="T18" fmla="*/ 37 w 53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5">
                  <a:moveTo>
                    <a:pt x="0" y="9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1" y="17"/>
                  </a:lnTo>
                  <a:lnTo>
                    <a:pt x="0" y="9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5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59" name="Group 5839"/>
            <p:cNvGrpSpPr>
              <a:grpSpLocks/>
            </p:cNvGrpSpPr>
            <p:nvPr/>
          </p:nvGrpSpPr>
          <p:grpSpPr bwMode="auto">
            <a:xfrm>
              <a:off x="1402" y="1812"/>
              <a:ext cx="85" cy="90"/>
              <a:chOff x="2103" y="1281"/>
              <a:chExt cx="85" cy="90"/>
            </a:xfrm>
          </p:grpSpPr>
          <p:pic>
            <p:nvPicPr>
              <p:cNvPr id="830156" name="Picture 5836"/>
              <p:cNvPicPr>
                <a:picLocks noChangeAspect="1" noChangeArrowheads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281"/>
                <a:ext cx="85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57" name="Picture 5837"/>
              <p:cNvPicPr>
                <a:picLocks noChangeAspect="1"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281"/>
                <a:ext cx="85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58" name="Freeform 5838"/>
              <p:cNvSpPr>
                <a:spLocks/>
              </p:cNvSpPr>
              <p:nvPr/>
            </p:nvSpPr>
            <p:spPr bwMode="auto">
              <a:xfrm>
                <a:off x="2103" y="1281"/>
                <a:ext cx="85" cy="89"/>
              </a:xfrm>
              <a:custGeom>
                <a:avLst/>
                <a:gdLst>
                  <a:gd name="T0" fmla="*/ 82 w 85"/>
                  <a:gd name="T1" fmla="*/ 39 h 89"/>
                  <a:gd name="T2" fmla="*/ 37 w 85"/>
                  <a:gd name="T3" fmla="*/ 3 h 89"/>
                  <a:gd name="T4" fmla="*/ 3 w 85"/>
                  <a:gd name="T5" fmla="*/ 50 h 89"/>
                  <a:gd name="T6" fmla="*/ 48 w 85"/>
                  <a:gd name="T7" fmla="*/ 86 h 89"/>
                  <a:gd name="T8" fmla="*/ 82 w 85"/>
                  <a:gd name="T9" fmla="*/ 3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9">
                    <a:moveTo>
                      <a:pt x="82" y="39"/>
                    </a:moveTo>
                    <a:cubicBezTo>
                      <a:pt x="79" y="16"/>
                      <a:pt x="59" y="0"/>
                      <a:pt x="37" y="3"/>
                    </a:cubicBezTo>
                    <a:cubicBezTo>
                      <a:pt x="15" y="5"/>
                      <a:pt x="0" y="27"/>
                      <a:pt x="3" y="50"/>
                    </a:cubicBezTo>
                    <a:cubicBezTo>
                      <a:pt x="6" y="73"/>
                      <a:pt x="26" y="89"/>
                      <a:pt x="48" y="86"/>
                    </a:cubicBezTo>
                    <a:cubicBezTo>
                      <a:pt x="70" y="83"/>
                      <a:pt x="85" y="62"/>
                      <a:pt x="82" y="39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60" name="Freeform 5840"/>
            <p:cNvSpPr>
              <a:spLocks noEditPoints="1"/>
            </p:cNvSpPr>
            <p:nvPr/>
          </p:nvSpPr>
          <p:spPr bwMode="auto">
            <a:xfrm>
              <a:off x="1422" y="1843"/>
              <a:ext cx="52" cy="24"/>
            </a:xfrm>
            <a:custGeom>
              <a:avLst/>
              <a:gdLst>
                <a:gd name="T0" fmla="*/ 0 w 52"/>
                <a:gd name="T1" fmla="*/ 12 h 24"/>
                <a:gd name="T2" fmla="*/ 36 w 52"/>
                <a:gd name="T3" fmla="*/ 7 h 24"/>
                <a:gd name="T4" fmla="*/ 37 w 52"/>
                <a:gd name="T5" fmla="*/ 15 h 24"/>
                <a:gd name="T6" fmla="*/ 1 w 52"/>
                <a:gd name="T7" fmla="*/ 20 h 24"/>
                <a:gd name="T8" fmla="*/ 0 w 52"/>
                <a:gd name="T9" fmla="*/ 12 h 24"/>
                <a:gd name="T10" fmla="*/ 36 w 52"/>
                <a:gd name="T11" fmla="*/ 11 h 24"/>
                <a:gd name="T12" fmla="*/ 27 w 52"/>
                <a:gd name="T13" fmla="*/ 0 h 24"/>
                <a:gd name="T14" fmla="*/ 52 w 52"/>
                <a:gd name="T15" fmla="*/ 9 h 24"/>
                <a:gd name="T16" fmla="*/ 30 w 52"/>
                <a:gd name="T17" fmla="*/ 24 h 24"/>
                <a:gd name="T18" fmla="*/ 36 w 52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2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20"/>
                  </a:lnTo>
                  <a:lnTo>
                    <a:pt x="0" y="12"/>
                  </a:lnTo>
                  <a:close/>
                  <a:moveTo>
                    <a:pt x="36" y="11"/>
                  </a:moveTo>
                  <a:lnTo>
                    <a:pt x="27" y="0"/>
                  </a:lnTo>
                  <a:lnTo>
                    <a:pt x="52" y="9"/>
                  </a:lnTo>
                  <a:lnTo>
                    <a:pt x="30" y="2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64" name="Group 5844"/>
            <p:cNvGrpSpPr>
              <a:grpSpLocks/>
            </p:cNvGrpSpPr>
            <p:nvPr/>
          </p:nvGrpSpPr>
          <p:grpSpPr bwMode="auto">
            <a:xfrm>
              <a:off x="1490" y="1818"/>
              <a:ext cx="82" cy="86"/>
              <a:chOff x="2191" y="1287"/>
              <a:chExt cx="82" cy="86"/>
            </a:xfrm>
          </p:grpSpPr>
          <p:pic>
            <p:nvPicPr>
              <p:cNvPr id="830161" name="Picture 5841"/>
              <p:cNvPicPr>
                <a:picLocks noChangeAspect="1"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287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62" name="Picture 5842"/>
              <p:cNvPicPr>
                <a:picLocks noChangeAspect="1" noChangeArrowheads="1"/>
              </p:cNvPicPr>
              <p:nvPr/>
            </p:nvPicPr>
            <p:blipFill>
              <a:blip r:embed="rId9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1287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63" name="Freeform 5843"/>
              <p:cNvSpPr>
                <a:spLocks/>
              </p:cNvSpPr>
              <p:nvPr/>
            </p:nvSpPr>
            <p:spPr bwMode="auto">
              <a:xfrm>
                <a:off x="2191" y="1287"/>
                <a:ext cx="81" cy="85"/>
              </a:xfrm>
              <a:custGeom>
                <a:avLst/>
                <a:gdLst>
                  <a:gd name="T0" fmla="*/ 81 w 81"/>
                  <a:gd name="T1" fmla="*/ 42 h 85"/>
                  <a:gd name="T2" fmla="*/ 40 w 81"/>
                  <a:gd name="T3" fmla="*/ 1 h 85"/>
                  <a:gd name="T4" fmla="*/ 1 w 81"/>
                  <a:gd name="T5" fmla="*/ 44 h 85"/>
                  <a:gd name="T6" fmla="*/ 42 w 81"/>
                  <a:gd name="T7" fmla="*/ 85 h 85"/>
                  <a:gd name="T8" fmla="*/ 81 w 81"/>
                  <a:gd name="T9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5">
                    <a:moveTo>
                      <a:pt x="81" y="42"/>
                    </a:moveTo>
                    <a:cubicBezTo>
                      <a:pt x="80" y="19"/>
                      <a:pt x="62" y="0"/>
                      <a:pt x="40" y="1"/>
                    </a:cubicBezTo>
                    <a:cubicBezTo>
                      <a:pt x="18" y="1"/>
                      <a:pt x="0" y="20"/>
                      <a:pt x="1" y="44"/>
                    </a:cubicBezTo>
                    <a:cubicBezTo>
                      <a:pt x="1" y="67"/>
                      <a:pt x="20" y="85"/>
                      <a:pt x="42" y="85"/>
                    </a:cubicBezTo>
                    <a:cubicBezTo>
                      <a:pt x="64" y="85"/>
                      <a:pt x="81" y="65"/>
                      <a:pt x="81" y="4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65" name="Freeform 5845"/>
            <p:cNvSpPr>
              <a:spLocks noEditPoints="1"/>
            </p:cNvSpPr>
            <p:nvPr/>
          </p:nvSpPr>
          <p:spPr bwMode="auto">
            <a:xfrm>
              <a:off x="1508" y="1848"/>
              <a:ext cx="53" cy="25"/>
            </a:xfrm>
            <a:custGeom>
              <a:avLst/>
              <a:gdLst>
                <a:gd name="T0" fmla="*/ 0 w 53"/>
                <a:gd name="T1" fmla="*/ 9 h 25"/>
                <a:gd name="T2" fmla="*/ 37 w 53"/>
                <a:gd name="T3" fmla="*/ 8 h 25"/>
                <a:gd name="T4" fmla="*/ 37 w 53"/>
                <a:gd name="T5" fmla="*/ 16 h 25"/>
                <a:gd name="T6" fmla="*/ 1 w 53"/>
                <a:gd name="T7" fmla="*/ 17 h 25"/>
                <a:gd name="T8" fmla="*/ 0 w 53"/>
                <a:gd name="T9" fmla="*/ 9 h 25"/>
                <a:gd name="T10" fmla="*/ 37 w 53"/>
                <a:gd name="T11" fmla="*/ 12 h 25"/>
                <a:gd name="T12" fmla="*/ 29 w 53"/>
                <a:gd name="T13" fmla="*/ 0 h 25"/>
                <a:gd name="T14" fmla="*/ 53 w 53"/>
                <a:gd name="T15" fmla="*/ 12 h 25"/>
                <a:gd name="T16" fmla="*/ 29 w 53"/>
                <a:gd name="T17" fmla="*/ 25 h 25"/>
                <a:gd name="T18" fmla="*/ 37 w 53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5">
                  <a:moveTo>
                    <a:pt x="0" y="9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1" y="17"/>
                  </a:lnTo>
                  <a:lnTo>
                    <a:pt x="0" y="9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5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69" name="Group 5849"/>
            <p:cNvGrpSpPr>
              <a:grpSpLocks/>
            </p:cNvGrpSpPr>
            <p:nvPr/>
          </p:nvGrpSpPr>
          <p:grpSpPr bwMode="auto">
            <a:xfrm>
              <a:off x="1577" y="1818"/>
              <a:ext cx="81" cy="85"/>
              <a:chOff x="2278" y="1287"/>
              <a:chExt cx="81" cy="85"/>
            </a:xfrm>
          </p:grpSpPr>
          <p:pic>
            <p:nvPicPr>
              <p:cNvPr id="830166" name="Picture 5846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287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67" name="Picture 5847"/>
              <p:cNvPicPr>
                <a:picLocks noChangeAspect="1" noChangeArrowheads="1"/>
              </p:cNvPicPr>
              <p:nvPr/>
            </p:nvPicPr>
            <p:blipFill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1287"/>
                <a:ext cx="8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68" name="Oval 5848"/>
              <p:cNvSpPr>
                <a:spLocks noChangeArrowheads="1"/>
              </p:cNvSpPr>
              <p:nvPr/>
            </p:nvSpPr>
            <p:spPr bwMode="auto">
              <a:xfrm>
                <a:off x="2278" y="1288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70" name="Freeform 5850"/>
            <p:cNvSpPr>
              <a:spLocks noEditPoints="1"/>
            </p:cNvSpPr>
            <p:nvPr/>
          </p:nvSpPr>
          <p:spPr bwMode="auto">
            <a:xfrm>
              <a:off x="1595" y="1849"/>
              <a:ext cx="53" cy="24"/>
            </a:xfrm>
            <a:custGeom>
              <a:avLst/>
              <a:gdLst>
                <a:gd name="T0" fmla="*/ 0 w 53"/>
                <a:gd name="T1" fmla="*/ 8 h 24"/>
                <a:gd name="T2" fmla="*/ 37 w 53"/>
                <a:gd name="T3" fmla="*/ 8 h 24"/>
                <a:gd name="T4" fmla="*/ 37 w 53"/>
                <a:gd name="T5" fmla="*/ 16 h 24"/>
                <a:gd name="T6" fmla="*/ 0 w 53"/>
                <a:gd name="T7" fmla="*/ 16 h 24"/>
                <a:gd name="T8" fmla="*/ 0 w 53"/>
                <a:gd name="T9" fmla="*/ 8 h 24"/>
                <a:gd name="T10" fmla="*/ 37 w 53"/>
                <a:gd name="T11" fmla="*/ 12 h 24"/>
                <a:gd name="T12" fmla="*/ 29 w 53"/>
                <a:gd name="T13" fmla="*/ 0 h 24"/>
                <a:gd name="T14" fmla="*/ 53 w 53"/>
                <a:gd name="T15" fmla="*/ 12 h 24"/>
                <a:gd name="T16" fmla="*/ 29 w 53"/>
                <a:gd name="T17" fmla="*/ 24 h 24"/>
                <a:gd name="T18" fmla="*/ 37 w 53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8"/>
                  </a:moveTo>
                  <a:lnTo>
                    <a:pt x="37" y="8"/>
                  </a:lnTo>
                  <a:lnTo>
                    <a:pt x="37" y="16"/>
                  </a:lnTo>
                  <a:lnTo>
                    <a:pt x="0" y="16"/>
                  </a:lnTo>
                  <a:lnTo>
                    <a:pt x="0" y="8"/>
                  </a:lnTo>
                  <a:close/>
                  <a:moveTo>
                    <a:pt x="37" y="12"/>
                  </a:moveTo>
                  <a:lnTo>
                    <a:pt x="29" y="0"/>
                  </a:lnTo>
                  <a:lnTo>
                    <a:pt x="53" y="12"/>
                  </a:lnTo>
                  <a:lnTo>
                    <a:pt x="29" y="24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74" name="Group 5854"/>
            <p:cNvGrpSpPr>
              <a:grpSpLocks/>
            </p:cNvGrpSpPr>
            <p:nvPr/>
          </p:nvGrpSpPr>
          <p:grpSpPr bwMode="auto">
            <a:xfrm>
              <a:off x="1663" y="1817"/>
              <a:ext cx="82" cy="87"/>
              <a:chOff x="2364" y="1286"/>
              <a:chExt cx="82" cy="87"/>
            </a:xfrm>
          </p:grpSpPr>
          <p:pic>
            <p:nvPicPr>
              <p:cNvPr id="830171" name="Picture 5851"/>
              <p:cNvPicPr>
                <a:picLocks noChangeAspect="1" noChangeArrowheads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286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72" name="Picture 5852"/>
              <p:cNvPicPr>
                <a:picLocks noChangeAspect="1" noChangeArrowheads="1"/>
              </p:cNvPicPr>
              <p:nvPr/>
            </p:nvPicPr>
            <p:blipFill>
              <a:blip r:embed="rId9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" y="1286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73" name="Freeform 5853"/>
              <p:cNvSpPr>
                <a:spLocks/>
              </p:cNvSpPr>
              <p:nvPr/>
            </p:nvSpPr>
            <p:spPr bwMode="auto">
              <a:xfrm>
                <a:off x="2364" y="1287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1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4"/>
                      <a:pt x="17" y="84"/>
                      <a:pt x="39" y="85"/>
                    </a:cubicBezTo>
                    <a:cubicBezTo>
                      <a:pt x="61" y="86"/>
                      <a:pt x="79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75" name="Freeform 5855"/>
            <p:cNvSpPr>
              <a:spLocks noEditPoints="1"/>
            </p:cNvSpPr>
            <p:nvPr/>
          </p:nvSpPr>
          <p:spPr bwMode="auto">
            <a:xfrm>
              <a:off x="1682" y="1849"/>
              <a:ext cx="52" cy="24"/>
            </a:xfrm>
            <a:custGeom>
              <a:avLst/>
              <a:gdLst>
                <a:gd name="T0" fmla="*/ 0 w 52"/>
                <a:gd name="T1" fmla="*/ 7 h 24"/>
                <a:gd name="T2" fmla="*/ 36 w 52"/>
                <a:gd name="T3" fmla="*/ 8 h 24"/>
                <a:gd name="T4" fmla="*/ 36 w 52"/>
                <a:gd name="T5" fmla="*/ 16 h 24"/>
                <a:gd name="T6" fmla="*/ 0 w 52"/>
                <a:gd name="T7" fmla="*/ 15 h 24"/>
                <a:gd name="T8" fmla="*/ 0 w 52"/>
                <a:gd name="T9" fmla="*/ 7 h 24"/>
                <a:gd name="T10" fmla="*/ 36 w 52"/>
                <a:gd name="T11" fmla="*/ 12 h 24"/>
                <a:gd name="T12" fmla="*/ 28 w 52"/>
                <a:gd name="T13" fmla="*/ 0 h 24"/>
                <a:gd name="T14" fmla="*/ 52 w 52"/>
                <a:gd name="T15" fmla="*/ 13 h 24"/>
                <a:gd name="T16" fmla="*/ 27 w 52"/>
                <a:gd name="T17" fmla="*/ 24 h 24"/>
                <a:gd name="T18" fmla="*/ 36 w 52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7"/>
                  </a:moveTo>
                  <a:lnTo>
                    <a:pt x="36" y="8"/>
                  </a:lnTo>
                  <a:lnTo>
                    <a:pt x="36" y="16"/>
                  </a:lnTo>
                  <a:lnTo>
                    <a:pt x="0" y="15"/>
                  </a:lnTo>
                  <a:lnTo>
                    <a:pt x="0" y="7"/>
                  </a:lnTo>
                  <a:close/>
                  <a:moveTo>
                    <a:pt x="36" y="12"/>
                  </a:moveTo>
                  <a:lnTo>
                    <a:pt x="28" y="0"/>
                  </a:lnTo>
                  <a:lnTo>
                    <a:pt x="52" y="13"/>
                  </a:lnTo>
                  <a:lnTo>
                    <a:pt x="27" y="24"/>
                  </a:lnTo>
                  <a:lnTo>
                    <a:pt x="36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79" name="Group 5859"/>
            <p:cNvGrpSpPr>
              <a:grpSpLocks/>
            </p:cNvGrpSpPr>
            <p:nvPr/>
          </p:nvGrpSpPr>
          <p:grpSpPr bwMode="auto">
            <a:xfrm>
              <a:off x="1746" y="1817"/>
              <a:ext cx="84" cy="88"/>
              <a:chOff x="2447" y="1286"/>
              <a:chExt cx="84" cy="88"/>
            </a:xfrm>
          </p:grpSpPr>
          <p:pic>
            <p:nvPicPr>
              <p:cNvPr id="830176" name="Picture 5856"/>
              <p:cNvPicPr>
                <a:picLocks noChangeAspect="1" noChangeArrowheads="1"/>
              </p:cNvPicPr>
              <p:nvPr/>
            </p:nvPicPr>
            <p:blipFill>
              <a:blip r:embed="rId8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28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77" name="Picture 5857"/>
              <p:cNvPicPr>
                <a:picLocks noChangeAspect="1" noChangeArrowheads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" y="1286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78" name="Freeform 5858"/>
              <p:cNvSpPr>
                <a:spLocks/>
              </p:cNvSpPr>
              <p:nvPr/>
            </p:nvSpPr>
            <p:spPr bwMode="auto">
              <a:xfrm>
                <a:off x="2447" y="1286"/>
                <a:ext cx="83" cy="87"/>
              </a:xfrm>
              <a:custGeom>
                <a:avLst/>
                <a:gdLst>
                  <a:gd name="T0" fmla="*/ 82 w 83"/>
                  <a:gd name="T1" fmla="*/ 47 h 87"/>
                  <a:gd name="T2" fmla="*/ 44 w 83"/>
                  <a:gd name="T3" fmla="*/ 2 h 87"/>
                  <a:gd name="T4" fmla="*/ 2 w 83"/>
                  <a:gd name="T5" fmla="*/ 41 h 87"/>
                  <a:gd name="T6" fmla="*/ 39 w 83"/>
                  <a:gd name="T7" fmla="*/ 86 h 87"/>
                  <a:gd name="T8" fmla="*/ 82 w 83"/>
                  <a:gd name="T9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2" y="47"/>
                    </a:moveTo>
                    <a:cubicBezTo>
                      <a:pt x="83" y="23"/>
                      <a:pt x="67" y="3"/>
                      <a:pt x="44" y="2"/>
                    </a:cubicBezTo>
                    <a:cubicBezTo>
                      <a:pt x="22" y="0"/>
                      <a:pt x="3" y="18"/>
                      <a:pt x="2" y="41"/>
                    </a:cubicBezTo>
                    <a:cubicBezTo>
                      <a:pt x="0" y="64"/>
                      <a:pt x="17" y="84"/>
                      <a:pt x="39" y="86"/>
                    </a:cubicBezTo>
                    <a:cubicBezTo>
                      <a:pt x="61" y="87"/>
                      <a:pt x="80" y="70"/>
                      <a:pt x="82" y="4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80" name="Freeform 5860"/>
            <p:cNvSpPr>
              <a:spLocks noEditPoints="1"/>
            </p:cNvSpPr>
            <p:nvPr/>
          </p:nvSpPr>
          <p:spPr bwMode="auto">
            <a:xfrm>
              <a:off x="1766" y="1849"/>
              <a:ext cx="52" cy="24"/>
            </a:xfrm>
            <a:custGeom>
              <a:avLst/>
              <a:gdLst>
                <a:gd name="T0" fmla="*/ 0 w 52"/>
                <a:gd name="T1" fmla="*/ 6 h 24"/>
                <a:gd name="T2" fmla="*/ 36 w 52"/>
                <a:gd name="T3" fmla="*/ 8 h 24"/>
                <a:gd name="T4" fmla="*/ 36 w 52"/>
                <a:gd name="T5" fmla="*/ 17 h 24"/>
                <a:gd name="T6" fmla="*/ 0 w 52"/>
                <a:gd name="T7" fmla="*/ 14 h 24"/>
                <a:gd name="T8" fmla="*/ 0 w 52"/>
                <a:gd name="T9" fmla="*/ 6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4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6"/>
                  </a:moveTo>
                  <a:lnTo>
                    <a:pt x="36" y="8"/>
                  </a:lnTo>
                  <a:lnTo>
                    <a:pt x="36" y="17"/>
                  </a:lnTo>
                  <a:lnTo>
                    <a:pt x="0" y="14"/>
                  </a:lnTo>
                  <a:lnTo>
                    <a:pt x="0" y="6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4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84" name="Group 5864"/>
            <p:cNvGrpSpPr>
              <a:grpSpLocks/>
            </p:cNvGrpSpPr>
            <p:nvPr/>
          </p:nvGrpSpPr>
          <p:grpSpPr bwMode="auto">
            <a:xfrm>
              <a:off x="1829" y="1815"/>
              <a:ext cx="90" cy="93"/>
              <a:chOff x="2530" y="1284"/>
              <a:chExt cx="90" cy="93"/>
            </a:xfrm>
          </p:grpSpPr>
          <p:pic>
            <p:nvPicPr>
              <p:cNvPr id="830181" name="Picture 5861"/>
              <p:cNvPicPr>
                <a:picLocks noChangeAspect="1" noChangeArrowheads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0" y="1284"/>
                <a:ext cx="90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82" name="Picture 5862"/>
              <p:cNvPicPr>
                <a:picLocks noChangeAspect="1" noChangeArrowheads="1"/>
              </p:cNvPicPr>
              <p:nvPr/>
            </p:nvPicPr>
            <p:blipFill>
              <a:blip r:embed="rId10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0" y="1284"/>
                <a:ext cx="90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83" name="Freeform 5863"/>
              <p:cNvSpPr>
                <a:spLocks/>
              </p:cNvSpPr>
              <p:nvPr/>
            </p:nvSpPr>
            <p:spPr bwMode="auto">
              <a:xfrm>
                <a:off x="2530" y="1284"/>
                <a:ext cx="89" cy="92"/>
              </a:xfrm>
              <a:custGeom>
                <a:avLst/>
                <a:gdLst>
                  <a:gd name="T0" fmla="*/ 84 w 89"/>
                  <a:gd name="T1" fmla="*/ 56 h 92"/>
                  <a:gd name="T2" fmla="*/ 55 w 89"/>
                  <a:gd name="T3" fmla="*/ 5 h 92"/>
                  <a:gd name="T4" fmla="*/ 6 w 89"/>
                  <a:gd name="T5" fmla="*/ 36 h 92"/>
                  <a:gd name="T6" fmla="*/ 35 w 89"/>
                  <a:gd name="T7" fmla="*/ 87 h 92"/>
                  <a:gd name="T8" fmla="*/ 84 w 89"/>
                  <a:gd name="T9" fmla="*/ 5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2">
                    <a:moveTo>
                      <a:pt x="84" y="56"/>
                    </a:moveTo>
                    <a:cubicBezTo>
                      <a:pt x="89" y="33"/>
                      <a:pt x="76" y="10"/>
                      <a:pt x="55" y="5"/>
                    </a:cubicBezTo>
                    <a:cubicBezTo>
                      <a:pt x="33" y="0"/>
                      <a:pt x="12" y="14"/>
                      <a:pt x="6" y="36"/>
                    </a:cubicBezTo>
                    <a:cubicBezTo>
                      <a:pt x="0" y="59"/>
                      <a:pt x="13" y="81"/>
                      <a:pt x="35" y="87"/>
                    </a:cubicBezTo>
                    <a:cubicBezTo>
                      <a:pt x="56" y="92"/>
                      <a:pt x="78" y="78"/>
                      <a:pt x="84" y="5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85" name="Freeform 5865"/>
            <p:cNvSpPr>
              <a:spLocks noEditPoints="1"/>
            </p:cNvSpPr>
            <p:nvPr/>
          </p:nvSpPr>
          <p:spPr bwMode="auto">
            <a:xfrm>
              <a:off x="1851" y="1850"/>
              <a:ext cx="52" cy="24"/>
            </a:xfrm>
            <a:custGeom>
              <a:avLst/>
              <a:gdLst>
                <a:gd name="T0" fmla="*/ 2 w 52"/>
                <a:gd name="T1" fmla="*/ 1 h 24"/>
                <a:gd name="T2" fmla="*/ 38 w 52"/>
                <a:gd name="T3" fmla="*/ 10 h 24"/>
                <a:gd name="T4" fmla="*/ 36 w 52"/>
                <a:gd name="T5" fmla="*/ 18 h 24"/>
                <a:gd name="T6" fmla="*/ 0 w 52"/>
                <a:gd name="T7" fmla="*/ 9 h 24"/>
                <a:gd name="T8" fmla="*/ 2 w 52"/>
                <a:gd name="T9" fmla="*/ 1 h 24"/>
                <a:gd name="T10" fmla="*/ 37 w 52"/>
                <a:gd name="T11" fmla="*/ 14 h 24"/>
                <a:gd name="T12" fmla="*/ 32 w 52"/>
                <a:gd name="T13" fmla="*/ 0 h 24"/>
                <a:gd name="T14" fmla="*/ 52 w 52"/>
                <a:gd name="T15" fmla="*/ 18 h 24"/>
                <a:gd name="T16" fmla="*/ 26 w 52"/>
                <a:gd name="T17" fmla="*/ 24 h 24"/>
                <a:gd name="T18" fmla="*/ 37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" y="1"/>
                  </a:moveTo>
                  <a:lnTo>
                    <a:pt x="38" y="10"/>
                  </a:lnTo>
                  <a:lnTo>
                    <a:pt x="36" y="18"/>
                  </a:lnTo>
                  <a:lnTo>
                    <a:pt x="0" y="9"/>
                  </a:lnTo>
                  <a:lnTo>
                    <a:pt x="2" y="1"/>
                  </a:lnTo>
                  <a:close/>
                  <a:moveTo>
                    <a:pt x="37" y="14"/>
                  </a:moveTo>
                  <a:lnTo>
                    <a:pt x="32" y="0"/>
                  </a:lnTo>
                  <a:lnTo>
                    <a:pt x="52" y="18"/>
                  </a:lnTo>
                  <a:lnTo>
                    <a:pt x="26" y="24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89" name="Group 5869"/>
            <p:cNvGrpSpPr>
              <a:grpSpLocks/>
            </p:cNvGrpSpPr>
            <p:nvPr/>
          </p:nvGrpSpPr>
          <p:grpSpPr bwMode="auto">
            <a:xfrm>
              <a:off x="1399" y="1895"/>
              <a:ext cx="87" cy="91"/>
              <a:chOff x="2100" y="1364"/>
              <a:chExt cx="87" cy="91"/>
            </a:xfrm>
          </p:grpSpPr>
          <p:pic>
            <p:nvPicPr>
              <p:cNvPr id="830186" name="Picture 5866"/>
              <p:cNvPicPr>
                <a:picLocks noChangeAspect="1" noChangeArrowheads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0" y="1364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87" name="Picture 5867"/>
              <p:cNvPicPr>
                <a:picLocks noChangeAspect="1" noChangeArrowheads="1"/>
              </p:cNvPicPr>
              <p:nvPr/>
            </p:nvPicPr>
            <p:blipFill>
              <a:blip r:embed="rId10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0" y="1364"/>
                <a:ext cx="8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88" name="Freeform 5868"/>
              <p:cNvSpPr>
                <a:spLocks/>
              </p:cNvSpPr>
              <p:nvPr/>
            </p:nvSpPr>
            <p:spPr bwMode="auto">
              <a:xfrm>
                <a:off x="2100" y="1365"/>
                <a:ext cx="86" cy="90"/>
              </a:xfrm>
              <a:custGeom>
                <a:avLst/>
                <a:gdLst>
                  <a:gd name="T0" fmla="*/ 83 w 86"/>
                  <a:gd name="T1" fmla="*/ 38 h 90"/>
                  <a:gd name="T2" fmla="*/ 37 w 86"/>
                  <a:gd name="T3" fmla="*/ 3 h 90"/>
                  <a:gd name="T4" fmla="*/ 4 w 86"/>
                  <a:gd name="T5" fmla="*/ 51 h 90"/>
                  <a:gd name="T6" fmla="*/ 50 w 86"/>
                  <a:gd name="T7" fmla="*/ 86 h 90"/>
                  <a:gd name="T8" fmla="*/ 83 w 86"/>
                  <a:gd name="T9" fmla="*/ 3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90">
                    <a:moveTo>
                      <a:pt x="83" y="38"/>
                    </a:moveTo>
                    <a:cubicBezTo>
                      <a:pt x="79" y="15"/>
                      <a:pt x="59" y="0"/>
                      <a:pt x="37" y="3"/>
                    </a:cubicBezTo>
                    <a:cubicBezTo>
                      <a:pt x="15" y="6"/>
                      <a:pt x="0" y="28"/>
                      <a:pt x="4" y="51"/>
                    </a:cubicBezTo>
                    <a:cubicBezTo>
                      <a:pt x="7" y="74"/>
                      <a:pt x="28" y="90"/>
                      <a:pt x="50" y="86"/>
                    </a:cubicBezTo>
                    <a:cubicBezTo>
                      <a:pt x="71" y="83"/>
                      <a:pt x="86" y="61"/>
                      <a:pt x="83" y="38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90" name="Freeform 5870"/>
            <p:cNvSpPr>
              <a:spLocks noEditPoints="1"/>
            </p:cNvSpPr>
            <p:nvPr/>
          </p:nvSpPr>
          <p:spPr bwMode="auto">
            <a:xfrm>
              <a:off x="1420" y="1927"/>
              <a:ext cx="52" cy="24"/>
            </a:xfrm>
            <a:custGeom>
              <a:avLst/>
              <a:gdLst>
                <a:gd name="T0" fmla="*/ 0 w 52"/>
                <a:gd name="T1" fmla="*/ 13 h 24"/>
                <a:gd name="T2" fmla="*/ 36 w 52"/>
                <a:gd name="T3" fmla="*/ 7 h 24"/>
                <a:gd name="T4" fmla="*/ 37 w 52"/>
                <a:gd name="T5" fmla="*/ 15 h 24"/>
                <a:gd name="T6" fmla="*/ 1 w 52"/>
                <a:gd name="T7" fmla="*/ 21 h 24"/>
                <a:gd name="T8" fmla="*/ 0 w 52"/>
                <a:gd name="T9" fmla="*/ 13 h 24"/>
                <a:gd name="T10" fmla="*/ 36 w 52"/>
                <a:gd name="T11" fmla="*/ 11 h 24"/>
                <a:gd name="T12" fmla="*/ 26 w 52"/>
                <a:gd name="T13" fmla="*/ 0 h 24"/>
                <a:gd name="T14" fmla="*/ 52 w 52"/>
                <a:gd name="T15" fmla="*/ 9 h 24"/>
                <a:gd name="T16" fmla="*/ 30 w 52"/>
                <a:gd name="T17" fmla="*/ 24 h 24"/>
                <a:gd name="T18" fmla="*/ 36 w 52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0" y="13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21"/>
                  </a:lnTo>
                  <a:lnTo>
                    <a:pt x="0" y="13"/>
                  </a:lnTo>
                  <a:close/>
                  <a:moveTo>
                    <a:pt x="36" y="11"/>
                  </a:moveTo>
                  <a:lnTo>
                    <a:pt x="26" y="0"/>
                  </a:lnTo>
                  <a:lnTo>
                    <a:pt x="52" y="9"/>
                  </a:lnTo>
                  <a:lnTo>
                    <a:pt x="30" y="2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94" name="Group 5874"/>
            <p:cNvGrpSpPr>
              <a:grpSpLocks/>
            </p:cNvGrpSpPr>
            <p:nvPr/>
          </p:nvGrpSpPr>
          <p:grpSpPr bwMode="auto">
            <a:xfrm>
              <a:off x="1487" y="1902"/>
              <a:ext cx="82" cy="86"/>
              <a:chOff x="2188" y="1371"/>
              <a:chExt cx="82" cy="86"/>
            </a:xfrm>
          </p:grpSpPr>
          <p:pic>
            <p:nvPicPr>
              <p:cNvPr id="830191" name="Picture 5871"/>
              <p:cNvPicPr>
                <a:picLocks noChangeAspect="1" noChangeArrowheads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37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92" name="Picture 5872"/>
              <p:cNvPicPr>
                <a:picLocks noChangeAspect="1" noChangeArrowheads="1"/>
              </p:cNvPicPr>
              <p:nvPr/>
            </p:nvPicPr>
            <p:blipFill>
              <a:blip r:embed="rId10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371"/>
                <a:ext cx="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93" name="Freeform 5873"/>
              <p:cNvSpPr>
                <a:spLocks/>
              </p:cNvSpPr>
              <p:nvPr/>
            </p:nvSpPr>
            <p:spPr bwMode="auto">
              <a:xfrm>
                <a:off x="2189" y="1372"/>
                <a:ext cx="81" cy="85"/>
              </a:xfrm>
              <a:custGeom>
                <a:avLst/>
                <a:gdLst>
                  <a:gd name="T0" fmla="*/ 80 w 81"/>
                  <a:gd name="T1" fmla="*/ 41 h 85"/>
                  <a:gd name="T2" fmla="*/ 39 w 81"/>
                  <a:gd name="T3" fmla="*/ 0 h 85"/>
                  <a:gd name="T4" fmla="*/ 0 w 81"/>
                  <a:gd name="T5" fmla="*/ 43 h 85"/>
                  <a:gd name="T6" fmla="*/ 41 w 81"/>
                  <a:gd name="T7" fmla="*/ 84 h 85"/>
                  <a:gd name="T8" fmla="*/ 80 w 81"/>
                  <a:gd name="T9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5">
                    <a:moveTo>
                      <a:pt x="80" y="41"/>
                    </a:moveTo>
                    <a:cubicBezTo>
                      <a:pt x="80" y="18"/>
                      <a:pt x="62" y="0"/>
                      <a:pt x="39" y="0"/>
                    </a:cubicBezTo>
                    <a:cubicBezTo>
                      <a:pt x="17" y="1"/>
                      <a:pt x="0" y="20"/>
                      <a:pt x="0" y="43"/>
                    </a:cubicBezTo>
                    <a:cubicBezTo>
                      <a:pt x="1" y="66"/>
                      <a:pt x="19" y="85"/>
                      <a:pt x="41" y="84"/>
                    </a:cubicBezTo>
                    <a:cubicBezTo>
                      <a:pt x="63" y="84"/>
                      <a:pt x="81" y="65"/>
                      <a:pt x="80" y="4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195" name="Freeform 5875"/>
            <p:cNvSpPr>
              <a:spLocks noEditPoints="1"/>
            </p:cNvSpPr>
            <p:nvPr/>
          </p:nvSpPr>
          <p:spPr bwMode="auto">
            <a:xfrm>
              <a:off x="1506" y="1933"/>
              <a:ext cx="52" cy="24"/>
            </a:xfrm>
            <a:custGeom>
              <a:avLst/>
              <a:gdLst>
                <a:gd name="T0" fmla="*/ 1 w 52"/>
                <a:gd name="T1" fmla="*/ 2 h 24"/>
                <a:gd name="T2" fmla="*/ 37 w 52"/>
                <a:gd name="T3" fmla="*/ 10 h 24"/>
                <a:gd name="T4" fmla="*/ 35 w 52"/>
                <a:gd name="T5" fmla="*/ 18 h 24"/>
                <a:gd name="T6" fmla="*/ 0 w 52"/>
                <a:gd name="T7" fmla="*/ 10 h 24"/>
                <a:gd name="T8" fmla="*/ 1 w 52"/>
                <a:gd name="T9" fmla="*/ 2 h 24"/>
                <a:gd name="T10" fmla="*/ 36 w 52"/>
                <a:gd name="T11" fmla="*/ 14 h 24"/>
                <a:gd name="T12" fmla="*/ 31 w 52"/>
                <a:gd name="T13" fmla="*/ 0 h 24"/>
                <a:gd name="T14" fmla="*/ 52 w 52"/>
                <a:gd name="T15" fmla="*/ 17 h 24"/>
                <a:gd name="T16" fmla="*/ 26 w 52"/>
                <a:gd name="T17" fmla="*/ 24 h 24"/>
                <a:gd name="T18" fmla="*/ 36 w 52"/>
                <a:gd name="T1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1" y="2"/>
                  </a:moveTo>
                  <a:lnTo>
                    <a:pt x="37" y="10"/>
                  </a:lnTo>
                  <a:lnTo>
                    <a:pt x="35" y="18"/>
                  </a:lnTo>
                  <a:lnTo>
                    <a:pt x="0" y="10"/>
                  </a:lnTo>
                  <a:lnTo>
                    <a:pt x="1" y="2"/>
                  </a:lnTo>
                  <a:close/>
                  <a:moveTo>
                    <a:pt x="36" y="14"/>
                  </a:moveTo>
                  <a:lnTo>
                    <a:pt x="31" y="0"/>
                  </a:lnTo>
                  <a:lnTo>
                    <a:pt x="52" y="17"/>
                  </a:lnTo>
                  <a:lnTo>
                    <a:pt x="26" y="24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199" name="Group 5879"/>
            <p:cNvGrpSpPr>
              <a:grpSpLocks/>
            </p:cNvGrpSpPr>
            <p:nvPr/>
          </p:nvGrpSpPr>
          <p:grpSpPr bwMode="auto">
            <a:xfrm>
              <a:off x="1575" y="1903"/>
              <a:ext cx="80" cy="85"/>
              <a:chOff x="2276" y="1372"/>
              <a:chExt cx="80" cy="85"/>
            </a:xfrm>
          </p:grpSpPr>
          <p:pic>
            <p:nvPicPr>
              <p:cNvPr id="830196" name="Picture 5876"/>
              <p:cNvPicPr>
                <a:picLocks noChangeAspect="1" noChangeArrowheads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372"/>
                <a:ext cx="8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197" name="Picture 5877"/>
              <p:cNvPicPr>
                <a:picLocks noChangeAspect="1" noChangeArrowheads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" y="1372"/>
                <a:ext cx="8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98" name="Oval 5878"/>
              <p:cNvSpPr>
                <a:spLocks noChangeArrowheads="1"/>
              </p:cNvSpPr>
              <p:nvPr/>
            </p:nvSpPr>
            <p:spPr bwMode="auto">
              <a:xfrm>
                <a:off x="2276" y="1372"/>
                <a:ext cx="80" cy="84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200" name="Freeform 5880"/>
            <p:cNvSpPr>
              <a:spLocks noEditPoints="1"/>
            </p:cNvSpPr>
            <p:nvPr/>
          </p:nvSpPr>
          <p:spPr bwMode="auto">
            <a:xfrm>
              <a:off x="1593" y="1933"/>
              <a:ext cx="52" cy="24"/>
            </a:xfrm>
            <a:custGeom>
              <a:avLst/>
              <a:gdLst>
                <a:gd name="T0" fmla="*/ 1 w 52"/>
                <a:gd name="T1" fmla="*/ 5 h 24"/>
                <a:gd name="T2" fmla="*/ 37 w 52"/>
                <a:gd name="T3" fmla="*/ 9 h 24"/>
                <a:gd name="T4" fmla="*/ 36 w 52"/>
                <a:gd name="T5" fmla="*/ 17 h 24"/>
                <a:gd name="T6" fmla="*/ 0 w 52"/>
                <a:gd name="T7" fmla="*/ 13 h 24"/>
                <a:gd name="T8" fmla="*/ 1 w 52"/>
                <a:gd name="T9" fmla="*/ 5 h 24"/>
                <a:gd name="T10" fmla="*/ 36 w 52"/>
                <a:gd name="T11" fmla="*/ 13 h 24"/>
                <a:gd name="T12" fmla="*/ 29 w 52"/>
                <a:gd name="T13" fmla="*/ 0 h 24"/>
                <a:gd name="T14" fmla="*/ 52 w 52"/>
                <a:gd name="T15" fmla="*/ 15 h 24"/>
                <a:gd name="T16" fmla="*/ 27 w 52"/>
                <a:gd name="T17" fmla="*/ 24 h 24"/>
                <a:gd name="T18" fmla="*/ 36 w 52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1" y="5"/>
                  </a:moveTo>
                  <a:lnTo>
                    <a:pt x="37" y="9"/>
                  </a:lnTo>
                  <a:lnTo>
                    <a:pt x="36" y="17"/>
                  </a:lnTo>
                  <a:lnTo>
                    <a:pt x="0" y="13"/>
                  </a:lnTo>
                  <a:lnTo>
                    <a:pt x="1" y="5"/>
                  </a:lnTo>
                  <a:close/>
                  <a:moveTo>
                    <a:pt x="36" y="13"/>
                  </a:moveTo>
                  <a:lnTo>
                    <a:pt x="29" y="0"/>
                  </a:lnTo>
                  <a:lnTo>
                    <a:pt x="52" y="15"/>
                  </a:lnTo>
                  <a:lnTo>
                    <a:pt x="27" y="24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204" name="Group 5884"/>
            <p:cNvGrpSpPr>
              <a:grpSpLocks/>
            </p:cNvGrpSpPr>
            <p:nvPr/>
          </p:nvGrpSpPr>
          <p:grpSpPr bwMode="auto">
            <a:xfrm>
              <a:off x="1660" y="1902"/>
              <a:ext cx="82" cy="87"/>
              <a:chOff x="2361" y="1371"/>
              <a:chExt cx="82" cy="87"/>
            </a:xfrm>
          </p:grpSpPr>
          <p:pic>
            <p:nvPicPr>
              <p:cNvPr id="830201" name="Picture 5881"/>
              <p:cNvPicPr>
                <a:picLocks noChangeAspect="1" noChangeArrowheads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371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202" name="Picture 5882"/>
              <p:cNvPicPr>
                <a:picLocks noChangeAspect="1" noChangeArrowheads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" y="1371"/>
                <a:ext cx="8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203" name="Freeform 5883"/>
              <p:cNvSpPr>
                <a:spLocks/>
              </p:cNvSpPr>
              <p:nvPr/>
            </p:nvSpPr>
            <p:spPr bwMode="auto">
              <a:xfrm>
                <a:off x="2361" y="1371"/>
                <a:ext cx="82" cy="86"/>
              </a:xfrm>
              <a:custGeom>
                <a:avLst/>
                <a:gdLst>
                  <a:gd name="T0" fmla="*/ 81 w 82"/>
                  <a:gd name="T1" fmla="*/ 45 h 86"/>
                  <a:gd name="T2" fmla="*/ 43 w 82"/>
                  <a:gd name="T3" fmla="*/ 1 h 86"/>
                  <a:gd name="T4" fmla="*/ 1 w 82"/>
                  <a:gd name="T5" fmla="*/ 41 h 86"/>
                  <a:gd name="T6" fmla="*/ 39 w 82"/>
                  <a:gd name="T7" fmla="*/ 85 h 86"/>
                  <a:gd name="T8" fmla="*/ 81 w 82"/>
                  <a:gd name="T9" fmla="*/ 4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6">
                    <a:moveTo>
                      <a:pt x="81" y="45"/>
                    </a:moveTo>
                    <a:cubicBezTo>
                      <a:pt x="82" y="22"/>
                      <a:pt x="65" y="2"/>
                      <a:pt x="43" y="1"/>
                    </a:cubicBezTo>
                    <a:cubicBezTo>
                      <a:pt x="21" y="0"/>
                      <a:pt x="2" y="18"/>
                      <a:pt x="1" y="41"/>
                    </a:cubicBezTo>
                    <a:cubicBezTo>
                      <a:pt x="0" y="65"/>
                      <a:pt x="17" y="84"/>
                      <a:pt x="39" y="85"/>
                    </a:cubicBezTo>
                    <a:cubicBezTo>
                      <a:pt x="61" y="86"/>
                      <a:pt x="80" y="68"/>
                      <a:pt x="81" y="4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205" name="Freeform 5885"/>
            <p:cNvSpPr>
              <a:spLocks noEditPoints="1"/>
            </p:cNvSpPr>
            <p:nvPr/>
          </p:nvSpPr>
          <p:spPr bwMode="auto">
            <a:xfrm>
              <a:off x="1679" y="1933"/>
              <a:ext cx="53" cy="24"/>
            </a:xfrm>
            <a:custGeom>
              <a:avLst/>
              <a:gdLst>
                <a:gd name="T0" fmla="*/ 0 w 53"/>
                <a:gd name="T1" fmla="*/ 11 h 24"/>
                <a:gd name="T2" fmla="*/ 36 w 53"/>
                <a:gd name="T3" fmla="*/ 7 h 24"/>
                <a:gd name="T4" fmla="*/ 37 w 53"/>
                <a:gd name="T5" fmla="*/ 15 h 24"/>
                <a:gd name="T6" fmla="*/ 1 w 53"/>
                <a:gd name="T7" fmla="*/ 19 h 24"/>
                <a:gd name="T8" fmla="*/ 0 w 53"/>
                <a:gd name="T9" fmla="*/ 11 h 24"/>
                <a:gd name="T10" fmla="*/ 37 w 53"/>
                <a:gd name="T11" fmla="*/ 11 h 24"/>
                <a:gd name="T12" fmla="*/ 27 w 53"/>
                <a:gd name="T13" fmla="*/ 0 h 24"/>
                <a:gd name="T14" fmla="*/ 53 w 53"/>
                <a:gd name="T15" fmla="*/ 9 h 24"/>
                <a:gd name="T16" fmla="*/ 30 w 53"/>
                <a:gd name="T17" fmla="*/ 24 h 24"/>
                <a:gd name="T18" fmla="*/ 37 w 53"/>
                <a:gd name="T1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1"/>
                  </a:moveTo>
                  <a:lnTo>
                    <a:pt x="36" y="7"/>
                  </a:lnTo>
                  <a:lnTo>
                    <a:pt x="37" y="15"/>
                  </a:lnTo>
                  <a:lnTo>
                    <a:pt x="1" y="19"/>
                  </a:lnTo>
                  <a:lnTo>
                    <a:pt x="0" y="11"/>
                  </a:lnTo>
                  <a:close/>
                  <a:moveTo>
                    <a:pt x="37" y="11"/>
                  </a:moveTo>
                  <a:lnTo>
                    <a:pt x="27" y="0"/>
                  </a:lnTo>
                  <a:lnTo>
                    <a:pt x="53" y="9"/>
                  </a:lnTo>
                  <a:lnTo>
                    <a:pt x="30" y="24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209" name="Group 5889"/>
            <p:cNvGrpSpPr>
              <a:grpSpLocks/>
            </p:cNvGrpSpPr>
            <p:nvPr/>
          </p:nvGrpSpPr>
          <p:grpSpPr bwMode="auto">
            <a:xfrm>
              <a:off x="1743" y="1901"/>
              <a:ext cx="84" cy="88"/>
              <a:chOff x="2444" y="1370"/>
              <a:chExt cx="84" cy="88"/>
            </a:xfrm>
          </p:grpSpPr>
          <p:pic>
            <p:nvPicPr>
              <p:cNvPr id="830206" name="Picture 5886"/>
              <p:cNvPicPr>
                <a:picLocks noChangeAspect="1" noChangeArrowheads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37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207" name="Picture 5887"/>
              <p:cNvPicPr>
                <a:picLocks noChangeAspect="1" noChangeArrowheads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" y="1370"/>
                <a:ext cx="84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208" name="Freeform 5888"/>
              <p:cNvSpPr>
                <a:spLocks/>
              </p:cNvSpPr>
              <p:nvPr/>
            </p:nvSpPr>
            <p:spPr bwMode="auto">
              <a:xfrm>
                <a:off x="2445" y="1371"/>
                <a:ext cx="83" cy="87"/>
              </a:xfrm>
              <a:custGeom>
                <a:avLst/>
                <a:gdLst>
                  <a:gd name="T0" fmla="*/ 81 w 83"/>
                  <a:gd name="T1" fmla="*/ 46 h 87"/>
                  <a:gd name="T2" fmla="*/ 44 w 83"/>
                  <a:gd name="T3" fmla="*/ 1 h 87"/>
                  <a:gd name="T4" fmla="*/ 1 w 83"/>
                  <a:gd name="T5" fmla="*/ 41 h 87"/>
                  <a:gd name="T6" fmla="*/ 38 w 83"/>
                  <a:gd name="T7" fmla="*/ 85 h 87"/>
                  <a:gd name="T8" fmla="*/ 81 w 83"/>
                  <a:gd name="T9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7">
                    <a:moveTo>
                      <a:pt x="81" y="46"/>
                    </a:moveTo>
                    <a:cubicBezTo>
                      <a:pt x="83" y="23"/>
                      <a:pt x="66" y="3"/>
                      <a:pt x="44" y="1"/>
                    </a:cubicBezTo>
                    <a:cubicBezTo>
                      <a:pt x="22" y="0"/>
                      <a:pt x="3" y="17"/>
                      <a:pt x="1" y="41"/>
                    </a:cubicBezTo>
                    <a:cubicBezTo>
                      <a:pt x="0" y="64"/>
                      <a:pt x="16" y="84"/>
                      <a:pt x="38" y="85"/>
                    </a:cubicBezTo>
                    <a:cubicBezTo>
                      <a:pt x="60" y="87"/>
                      <a:pt x="80" y="69"/>
                      <a:pt x="81" y="4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210" name="Freeform 5890"/>
            <p:cNvSpPr>
              <a:spLocks noEditPoints="1"/>
            </p:cNvSpPr>
            <p:nvPr/>
          </p:nvSpPr>
          <p:spPr bwMode="auto">
            <a:xfrm>
              <a:off x="1763" y="1933"/>
              <a:ext cx="53" cy="24"/>
            </a:xfrm>
            <a:custGeom>
              <a:avLst/>
              <a:gdLst>
                <a:gd name="T0" fmla="*/ 1 w 53"/>
                <a:gd name="T1" fmla="*/ 6 h 24"/>
                <a:gd name="T2" fmla="*/ 37 w 53"/>
                <a:gd name="T3" fmla="*/ 9 h 24"/>
                <a:gd name="T4" fmla="*/ 37 w 53"/>
                <a:gd name="T5" fmla="*/ 17 h 24"/>
                <a:gd name="T6" fmla="*/ 0 w 53"/>
                <a:gd name="T7" fmla="*/ 14 h 24"/>
                <a:gd name="T8" fmla="*/ 1 w 53"/>
                <a:gd name="T9" fmla="*/ 6 h 24"/>
                <a:gd name="T10" fmla="*/ 37 w 53"/>
                <a:gd name="T11" fmla="*/ 13 h 24"/>
                <a:gd name="T12" fmla="*/ 30 w 53"/>
                <a:gd name="T13" fmla="*/ 0 h 24"/>
                <a:gd name="T14" fmla="*/ 53 w 53"/>
                <a:gd name="T15" fmla="*/ 14 h 24"/>
                <a:gd name="T16" fmla="*/ 28 w 53"/>
                <a:gd name="T17" fmla="*/ 24 h 24"/>
                <a:gd name="T18" fmla="*/ 37 w 53"/>
                <a:gd name="T1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1" y="6"/>
                  </a:moveTo>
                  <a:lnTo>
                    <a:pt x="37" y="9"/>
                  </a:lnTo>
                  <a:lnTo>
                    <a:pt x="37" y="17"/>
                  </a:lnTo>
                  <a:lnTo>
                    <a:pt x="0" y="14"/>
                  </a:lnTo>
                  <a:lnTo>
                    <a:pt x="1" y="6"/>
                  </a:lnTo>
                  <a:close/>
                  <a:moveTo>
                    <a:pt x="37" y="13"/>
                  </a:moveTo>
                  <a:lnTo>
                    <a:pt x="30" y="0"/>
                  </a:lnTo>
                  <a:lnTo>
                    <a:pt x="53" y="14"/>
                  </a:lnTo>
                  <a:lnTo>
                    <a:pt x="28" y="24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0214" name="Group 5894"/>
            <p:cNvGrpSpPr>
              <a:grpSpLocks/>
            </p:cNvGrpSpPr>
            <p:nvPr/>
          </p:nvGrpSpPr>
          <p:grpSpPr bwMode="auto">
            <a:xfrm>
              <a:off x="1826" y="1898"/>
              <a:ext cx="91" cy="94"/>
              <a:chOff x="2527" y="1367"/>
              <a:chExt cx="91" cy="94"/>
            </a:xfrm>
          </p:grpSpPr>
          <p:pic>
            <p:nvPicPr>
              <p:cNvPr id="830211" name="Picture 5891"/>
              <p:cNvPicPr>
                <a:picLocks noChangeAspect="1" noChangeArrowheads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" y="1367"/>
                <a:ext cx="91" cy="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212" name="Picture 5892"/>
              <p:cNvPicPr>
                <a:picLocks noChangeAspect="1" noChangeArrowheads="1"/>
              </p:cNvPicPr>
              <p:nvPr/>
            </p:nvPicPr>
            <p:blipFill>
              <a:blip r:embed="rId10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" y="1367"/>
                <a:ext cx="91" cy="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213" name="Freeform 5893"/>
              <p:cNvSpPr>
                <a:spLocks/>
              </p:cNvSpPr>
              <p:nvPr/>
            </p:nvSpPr>
            <p:spPr bwMode="auto">
              <a:xfrm>
                <a:off x="2527" y="1367"/>
                <a:ext cx="91" cy="94"/>
              </a:xfrm>
              <a:custGeom>
                <a:avLst/>
                <a:gdLst>
                  <a:gd name="T0" fmla="*/ 83 w 91"/>
                  <a:gd name="T1" fmla="*/ 60 h 94"/>
                  <a:gd name="T2" fmla="*/ 59 w 91"/>
                  <a:gd name="T3" fmla="*/ 7 h 94"/>
                  <a:gd name="T4" fmla="*/ 8 w 91"/>
                  <a:gd name="T5" fmla="*/ 35 h 94"/>
                  <a:gd name="T6" fmla="*/ 32 w 91"/>
                  <a:gd name="T7" fmla="*/ 87 h 94"/>
                  <a:gd name="T8" fmla="*/ 83 w 91"/>
                  <a:gd name="T9" fmla="*/ 6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4">
                    <a:moveTo>
                      <a:pt x="83" y="60"/>
                    </a:moveTo>
                    <a:cubicBezTo>
                      <a:pt x="91" y="38"/>
                      <a:pt x="80" y="14"/>
                      <a:pt x="59" y="7"/>
                    </a:cubicBezTo>
                    <a:cubicBezTo>
                      <a:pt x="38" y="0"/>
                      <a:pt x="15" y="13"/>
                      <a:pt x="8" y="35"/>
                    </a:cubicBezTo>
                    <a:cubicBezTo>
                      <a:pt x="0" y="57"/>
                      <a:pt x="11" y="80"/>
                      <a:pt x="32" y="87"/>
                    </a:cubicBezTo>
                    <a:cubicBezTo>
                      <a:pt x="53" y="94"/>
                      <a:pt x="76" y="82"/>
                      <a:pt x="83" y="60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0215" name="Freeform 5895"/>
            <p:cNvSpPr>
              <a:spLocks noEditPoints="1"/>
            </p:cNvSpPr>
            <p:nvPr/>
          </p:nvSpPr>
          <p:spPr bwMode="auto">
            <a:xfrm>
              <a:off x="1850" y="1934"/>
              <a:ext cx="51" cy="24"/>
            </a:xfrm>
            <a:custGeom>
              <a:avLst/>
              <a:gdLst>
                <a:gd name="T0" fmla="*/ 2 w 51"/>
                <a:gd name="T1" fmla="*/ 0 h 24"/>
                <a:gd name="T2" fmla="*/ 37 w 51"/>
                <a:gd name="T3" fmla="*/ 12 h 24"/>
                <a:gd name="T4" fmla="*/ 34 w 51"/>
                <a:gd name="T5" fmla="*/ 19 h 24"/>
                <a:gd name="T6" fmla="*/ 0 w 51"/>
                <a:gd name="T7" fmla="*/ 8 h 24"/>
                <a:gd name="T8" fmla="*/ 2 w 51"/>
                <a:gd name="T9" fmla="*/ 0 h 24"/>
                <a:gd name="T10" fmla="*/ 35 w 51"/>
                <a:gd name="T11" fmla="*/ 15 h 24"/>
                <a:gd name="T12" fmla="*/ 32 w 51"/>
                <a:gd name="T13" fmla="*/ 1 h 24"/>
                <a:gd name="T14" fmla="*/ 51 w 51"/>
                <a:gd name="T15" fmla="*/ 21 h 24"/>
                <a:gd name="T16" fmla="*/ 24 w 51"/>
                <a:gd name="T17" fmla="*/ 24 h 24"/>
                <a:gd name="T18" fmla="*/ 35 w 51"/>
                <a:gd name="T1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4">
                  <a:moveTo>
                    <a:pt x="2" y="0"/>
                  </a:moveTo>
                  <a:lnTo>
                    <a:pt x="37" y="12"/>
                  </a:lnTo>
                  <a:lnTo>
                    <a:pt x="34" y="19"/>
                  </a:lnTo>
                  <a:lnTo>
                    <a:pt x="0" y="8"/>
                  </a:lnTo>
                  <a:lnTo>
                    <a:pt x="2" y="0"/>
                  </a:lnTo>
                  <a:close/>
                  <a:moveTo>
                    <a:pt x="35" y="15"/>
                  </a:moveTo>
                  <a:lnTo>
                    <a:pt x="32" y="1"/>
                  </a:lnTo>
                  <a:lnTo>
                    <a:pt x="51" y="21"/>
                  </a:lnTo>
                  <a:lnTo>
                    <a:pt x="24" y="24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3627" name="Freeform 9307"/>
            <p:cNvSpPr>
              <a:spLocks noEditPoints="1"/>
            </p:cNvSpPr>
            <p:nvPr/>
          </p:nvSpPr>
          <p:spPr bwMode="auto">
            <a:xfrm>
              <a:off x="1404" y="1223"/>
              <a:ext cx="459" cy="49"/>
            </a:xfrm>
            <a:custGeom>
              <a:avLst/>
              <a:gdLst>
                <a:gd name="T0" fmla="*/ 0 w 459"/>
                <a:gd name="T1" fmla="*/ 17 h 49"/>
                <a:gd name="T2" fmla="*/ 419 w 459"/>
                <a:gd name="T3" fmla="*/ 17 h 49"/>
                <a:gd name="T4" fmla="*/ 419 w 459"/>
                <a:gd name="T5" fmla="*/ 33 h 49"/>
                <a:gd name="T6" fmla="*/ 0 w 459"/>
                <a:gd name="T7" fmla="*/ 33 h 49"/>
                <a:gd name="T8" fmla="*/ 0 w 459"/>
                <a:gd name="T9" fmla="*/ 17 h 49"/>
                <a:gd name="T10" fmla="*/ 411 w 459"/>
                <a:gd name="T11" fmla="*/ 0 h 49"/>
                <a:gd name="T12" fmla="*/ 459 w 459"/>
                <a:gd name="T13" fmla="*/ 25 h 49"/>
                <a:gd name="T14" fmla="*/ 411 w 459"/>
                <a:gd name="T15" fmla="*/ 49 h 49"/>
                <a:gd name="T16" fmla="*/ 411 w 459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9" h="49">
                  <a:moveTo>
                    <a:pt x="0" y="17"/>
                  </a:moveTo>
                  <a:lnTo>
                    <a:pt x="419" y="17"/>
                  </a:lnTo>
                  <a:lnTo>
                    <a:pt x="419" y="33"/>
                  </a:lnTo>
                  <a:lnTo>
                    <a:pt x="0" y="33"/>
                  </a:lnTo>
                  <a:lnTo>
                    <a:pt x="0" y="17"/>
                  </a:lnTo>
                  <a:close/>
                  <a:moveTo>
                    <a:pt x="411" y="0"/>
                  </a:moveTo>
                  <a:lnTo>
                    <a:pt x="459" y="25"/>
                  </a:lnTo>
                  <a:lnTo>
                    <a:pt x="411" y="4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3628" name="Rectangle 9308"/>
            <p:cNvSpPr>
              <a:spLocks noChangeArrowheads="1"/>
            </p:cNvSpPr>
            <p:nvPr/>
          </p:nvSpPr>
          <p:spPr bwMode="auto">
            <a:xfrm>
              <a:off x="1594" y="1075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400" b="1">
                  <a:solidFill>
                    <a:srgbClr val="3333FF"/>
                  </a:solidFill>
                  <a:latin typeface="Times New Roman" pitchFamily="18" charset="0"/>
                </a:rPr>
                <a:t>H</a:t>
              </a:r>
              <a:endParaRPr lang="de-DE"/>
            </a:p>
          </p:txBody>
        </p:sp>
        <p:sp>
          <p:nvSpPr>
            <p:cNvPr id="833629" name="Freeform 9309"/>
            <p:cNvSpPr>
              <a:spLocks noEditPoints="1"/>
            </p:cNvSpPr>
            <p:nvPr/>
          </p:nvSpPr>
          <p:spPr bwMode="auto">
            <a:xfrm>
              <a:off x="1590" y="1071"/>
              <a:ext cx="100" cy="16"/>
            </a:xfrm>
            <a:custGeom>
              <a:avLst/>
              <a:gdLst>
                <a:gd name="T0" fmla="*/ 0 w 100"/>
                <a:gd name="T1" fmla="*/ 4 h 16"/>
                <a:gd name="T2" fmla="*/ 80 w 100"/>
                <a:gd name="T3" fmla="*/ 4 h 16"/>
                <a:gd name="T4" fmla="*/ 80 w 100"/>
                <a:gd name="T5" fmla="*/ 12 h 16"/>
                <a:gd name="T6" fmla="*/ 0 w 100"/>
                <a:gd name="T7" fmla="*/ 12 h 16"/>
                <a:gd name="T8" fmla="*/ 0 w 100"/>
                <a:gd name="T9" fmla="*/ 4 h 16"/>
                <a:gd name="T10" fmla="*/ 76 w 100"/>
                <a:gd name="T11" fmla="*/ 0 h 16"/>
                <a:gd name="T12" fmla="*/ 100 w 100"/>
                <a:gd name="T13" fmla="*/ 8 h 16"/>
                <a:gd name="T14" fmla="*/ 76 w 100"/>
                <a:gd name="T15" fmla="*/ 16 h 16"/>
                <a:gd name="T16" fmla="*/ 76 w 10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6">
                  <a:moveTo>
                    <a:pt x="0" y="4"/>
                  </a:moveTo>
                  <a:lnTo>
                    <a:pt x="80" y="4"/>
                  </a:lnTo>
                  <a:lnTo>
                    <a:pt x="80" y="12"/>
                  </a:lnTo>
                  <a:lnTo>
                    <a:pt x="0" y="12"/>
                  </a:lnTo>
                  <a:lnTo>
                    <a:pt x="0" y="4"/>
                  </a:lnTo>
                  <a:close/>
                  <a:moveTo>
                    <a:pt x="76" y="0"/>
                  </a:moveTo>
                  <a:lnTo>
                    <a:pt x="100" y="8"/>
                  </a:lnTo>
                  <a:lnTo>
                    <a:pt x="76" y="1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3630" name="Rectangle 9310"/>
            <p:cNvSpPr>
              <a:spLocks noChangeArrowheads="1"/>
            </p:cNvSpPr>
            <p:nvPr/>
          </p:nvSpPr>
          <p:spPr bwMode="auto">
            <a:xfrm>
              <a:off x="1594" y="1075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400" b="1">
                  <a:solidFill>
                    <a:srgbClr val="3333FF"/>
                  </a:solidFill>
                  <a:latin typeface="Times New Roman" pitchFamily="18" charset="0"/>
                </a:rPr>
                <a:t>H</a:t>
              </a:r>
              <a:endParaRPr lang="de-DE"/>
            </a:p>
          </p:txBody>
        </p:sp>
        <p:sp>
          <p:nvSpPr>
            <p:cNvPr id="833631" name="Freeform 9311"/>
            <p:cNvSpPr>
              <a:spLocks noEditPoints="1"/>
            </p:cNvSpPr>
            <p:nvPr/>
          </p:nvSpPr>
          <p:spPr bwMode="auto">
            <a:xfrm>
              <a:off x="1590" y="1071"/>
              <a:ext cx="100" cy="16"/>
            </a:xfrm>
            <a:custGeom>
              <a:avLst/>
              <a:gdLst>
                <a:gd name="T0" fmla="*/ 0 w 100"/>
                <a:gd name="T1" fmla="*/ 4 h 16"/>
                <a:gd name="T2" fmla="*/ 80 w 100"/>
                <a:gd name="T3" fmla="*/ 4 h 16"/>
                <a:gd name="T4" fmla="*/ 80 w 100"/>
                <a:gd name="T5" fmla="*/ 12 h 16"/>
                <a:gd name="T6" fmla="*/ 0 w 100"/>
                <a:gd name="T7" fmla="*/ 12 h 16"/>
                <a:gd name="T8" fmla="*/ 0 w 100"/>
                <a:gd name="T9" fmla="*/ 4 h 16"/>
                <a:gd name="T10" fmla="*/ 76 w 100"/>
                <a:gd name="T11" fmla="*/ 0 h 16"/>
                <a:gd name="T12" fmla="*/ 100 w 100"/>
                <a:gd name="T13" fmla="*/ 8 h 16"/>
                <a:gd name="T14" fmla="*/ 76 w 100"/>
                <a:gd name="T15" fmla="*/ 16 h 16"/>
                <a:gd name="T16" fmla="*/ 76 w 10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6">
                  <a:moveTo>
                    <a:pt x="0" y="4"/>
                  </a:moveTo>
                  <a:lnTo>
                    <a:pt x="80" y="4"/>
                  </a:lnTo>
                  <a:lnTo>
                    <a:pt x="80" y="12"/>
                  </a:lnTo>
                  <a:lnTo>
                    <a:pt x="0" y="12"/>
                  </a:lnTo>
                  <a:lnTo>
                    <a:pt x="0" y="4"/>
                  </a:lnTo>
                  <a:close/>
                  <a:moveTo>
                    <a:pt x="76" y="0"/>
                  </a:moveTo>
                  <a:lnTo>
                    <a:pt x="100" y="8"/>
                  </a:lnTo>
                  <a:lnTo>
                    <a:pt x="76" y="1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3638" name="Group 9318"/>
            <p:cNvGrpSpPr>
              <a:grpSpLocks/>
            </p:cNvGrpSpPr>
            <p:nvPr/>
          </p:nvGrpSpPr>
          <p:grpSpPr bwMode="auto">
            <a:xfrm>
              <a:off x="1494" y="2026"/>
              <a:ext cx="49" cy="73"/>
              <a:chOff x="2195" y="1495"/>
              <a:chExt cx="49" cy="73"/>
            </a:xfrm>
          </p:grpSpPr>
          <p:sp>
            <p:nvSpPr>
              <p:cNvPr id="833636" name="Freeform 9316"/>
              <p:cNvSpPr>
                <a:spLocks/>
              </p:cNvSpPr>
              <p:nvPr/>
            </p:nvSpPr>
            <p:spPr bwMode="auto">
              <a:xfrm>
                <a:off x="2196" y="1497"/>
                <a:ext cx="47" cy="69"/>
              </a:xfrm>
              <a:custGeom>
                <a:avLst/>
                <a:gdLst>
                  <a:gd name="T0" fmla="*/ 0 w 47"/>
                  <a:gd name="T1" fmla="*/ 17 h 69"/>
                  <a:gd name="T2" fmla="*/ 12 w 47"/>
                  <a:gd name="T3" fmla="*/ 17 h 69"/>
                  <a:gd name="T4" fmla="*/ 12 w 47"/>
                  <a:gd name="T5" fmla="*/ 69 h 69"/>
                  <a:gd name="T6" fmla="*/ 35 w 47"/>
                  <a:gd name="T7" fmla="*/ 69 h 69"/>
                  <a:gd name="T8" fmla="*/ 35 w 47"/>
                  <a:gd name="T9" fmla="*/ 17 h 69"/>
                  <a:gd name="T10" fmla="*/ 47 w 47"/>
                  <a:gd name="T11" fmla="*/ 17 h 69"/>
                  <a:gd name="T12" fmla="*/ 23 w 47"/>
                  <a:gd name="T13" fmla="*/ 0 h 69"/>
                  <a:gd name="T14" fmla="*/ 0 w 47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7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37" name="Freeform 9317"/>
              <p:cNvSpPr>
                <a:spLocks noEditPoints="1"/>
              </p:cNvSpPr>
              <p:nvPr/>
            </p:nvSpPr>
            <p:spPr bwMode="auto">
              <a:xfrm>
                <a:off x="2195" y="1495"/>
                <a:ext cx="49" cy="73"/>
              </a:xfrm>
              <a:custGeom>
                <a:avLst/>
                <a:gdLst>
                  <a:gd name="T0" fmla="*/ 42 w 813"/>
                  <a:gd name="T1" fmla="*/ 330 h 1185"/>
                  <a:gd name="T2" fmla="*/ 27 w 813"/>
                  <a:gd name="T3" fmla="*/ 285 h 1185"/>
                  <a:gd name="T4" fmla="*/ 217 w 813"/>
                  <a:gd name="T5" fmla="*/ 285 h 1185"/>
                  <a:gd name="T6" fmla="*/ 242 w 813"/>
                  <a:gd name="T7" fmla="*/ 310 h 1185"/>
                  <a:gd name="T8" fmla="*/ 242 w 813"/>
                  <a:gd name="T9" fmla="*/ 1160 h 1185"/>
                  <a:gd name="T10" fmla="*/ 217 w 813"/>
                  <a:gd name="T11" fmla="*/ 1135 h 1185"/>
                  <a:gd name="T12" fmla="*/ 596 w 813"/>
                  <a:gd name="T13" fmla="*/ 1135 h 1185"/>
                  <a:gd name="T14" fmla="*/ 571 w 813"/>
                  <a:gd name="T15" fmla="*/ 1160 h 1185"/>
                  <a:gd name="T16" fmla="*/ 571 w 813"/>
                  <a:gd name="T17" fmla="*/ 310 h 1185"/>
                  <a:gd name="T18" fmla="*/ 596 w 813"/>
                  <a:gd name="T19" fmla="*/ 285 h 1185"/>
                  <a:gd name="T20" fmla="*/ 786 w 813"/>
                  <a:gd name="T21" fmla="*/ 285 h 1185"/>
                  <a:gd name="T22" fmla="*/ 771 w 813"/>
                  <a:gd name="T23" fmla="*/ 330 h 1185"/>
                  <a:gd name="T24" fmla="*/ 392 w 813"/>
                  <a:gd name="T25" fmla="*/ 46 h 1185"/>
                  <a:gd name="T26" fmla="*/ 422 w 813"/>
                  <a:gd name="T27" fmla="*/ 46 h 1185"/>
                  <a:gd name="T28" fmla="*/ 42 w 813"/>
                  <a:gd name="T29" fmla="*/ 330 h 1185"/>
                  <a:gd name="T30" fmla="*/ 392 w 813"/>
                  <a:gd name="T31" fmla="*/ 6 h 1185"/>
                  <a:gd name="T32" fmla="*/ 422 w 813"/>
                  <a:gd name="T33" fmla="*/ 6 h 1185"/>
                  <a:gd name="T34" fmla="*/ 801 w 813"/>
                  <a:gd name="T35" fmla="*/ 290 h 1185"/>
                  <a:gd name="T36" fmla="*/ 810 w 813"/>
                  <a:gd name="T37" fmla="*/ 318 h 1185"/>
                  <a:gd name="T38" fmla="*/ 786 w 813"/>
                  <a:gd name="T39" fmla="*/ 335 h 1185"/>
                  <a:gd name="T40" fmla="*/ 596 w 813"/>
                  <a:gd name="T41" fmla="*/ 335 h 1185"/>
                  <a:gd name="T42" fmla="*/ 621 w 813"/>
                  <a:gd name="T43" fmla="*/ 310 h 1185"/>
                  <a:gd name="T44" fmla="*/ 621 w 813"/>
                  <a:gd name="T45" fmla="*/ 1160 h 1185"/>
                  <a:gd name="T46" fmla="*/ 596 w 813"/>
                  <a:gd name="T47" fmla="*/ 1185 h 1185"/>
                  <a:gd name="T48" fmla="*/ 217 w 813"/>
                  <a:gd name="T49" fmla="*/ 1185 h 1185"/>
                  <a:gd name="T50" fmla="*/ 192 w 813"/>
                  <a:gd name="T51" fmla="*/ 1160 h 1185"/>
                  <a:gd name="T52" fmla="*/ 192 w 813"/>
                  <a:gd name="T53" fmla="*/ 310 h 1185"/>
                  <a:gd name="T54" fmla="*/ 217 w 813"/>
                  <a:gd name="T55" fmla="*/ 335 h 1185"/>
                  <a:gd name="T56" fmla="*/ 27 w 813"/>
                  <a:gd name="T57" fmla="*/ 335 h 1185"/>
                  <a:gd name="T58" fmla="*/ 4 w 813"/>
                  <a:gd name="T59" fmla="*/ 318 h 1185"/>
                  <a:gd name="T60" fmla="*/ 13 w 813"/>
                  <a:gd name="T61" fmla="*/ 290 h 1185"/>
                  <a:gd name="T62" fmla="*/ 392 w 813"/>
                  <a:gd name="T63" fmla="*/ 6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42" y="330"/>
                    </a:moveTo>
                    <a:lnTo>
                      <a:pt x="27" y="285"/>
                    </a:lnTo>
                    <a:lnTo>
                      <a:pt x="217" y="285"/>
                    </a:lnTo>
                    <a:cubicBezTo>
                      <a:pt x="231" y="285"/>
                      <a:pt x="242" y="296"/>
                      <a:pt x="242" y="310"/>
                    </a:cubicBezTo>
                    <a:lnTo>
                      <a:pt x="242" y="1160"/>
                    </a:lnTo>
                    <a:lnTo>
                      <a:pt x="217" y="1135"/>
                    </a:lnTo>
                    <a:lnTo>
                      <a:pt x="596" y="1135"/>
                    </a:lnTo>
                    <a:lnTo>
                      <a:pt x="571" y="1160"/>
                    </a:lnTo>
                    <a:lnTo>
                      <a:pt x="571" y="310"/>
                    </a:lnTo>
                    <a:cubicBezTo>
                      <a:pt x="571" y="296"/>
                      <a:pt x="582" y="285"/>
                      <a:pt x="596" y="285"/>
                    </a:cubicBezTo>
                    <a:lnTo>
                      <a:pt x="786" y="285"/>
                    </a:lnTo>
                    <a:lnTo>
                      <a:pt x="771" y="330"/>
                    </a:lnTo>
                    <a:lnTo>
                      <a:pt x="392" y="46"/>
                    </a:lnTo>
                    <a:lnTo>
                      <a:pt x="422" y="46"/>
                    </a:lnTo>
                    <a:lnTo>
                      <a:pt x="42" y="330"/>
                    </a:lnTo>
                    <a:close/>
                    <a:moveTo>
                      <a:pt x="392" y="6"/>
                    </a:moveTo>
                    <a:cubicBezTo>
                      <a:pt x="401" y="0"/>
                      <a:pt x="413" y="0"/>
                      <a:pt x="422" y="6"/>
                    </a:cubicBezTo>
                    <a:lnTo>
                      <a:pt x="801" y="290"/>
                    </a:lnTo>
                    <a:cubicBezTo>
                      <a:pt x="809" y="296"/>
                      <a:pt x="813" y="307"/>
                      <a:pt x="810" y="318"/>
                    </a:cubicBezTo>
                    <a:cubicBezTo>
                      <a:pt x="806" y="328"/>
                      <a:pt x="797" y="335"/>
                      <a:pt x="786" y="335"/>
                    </a:cubicBezTo>
                    <a:lnTo>
                      <a:pt x="596" y="335"/>
                    </a:lnTo>
                    <a:lnTo>
                      <a:pt x="621" y="310"/>
                    </a:lnTo>
                    <a:lnTo>
                      <a:pt x="621" y="1160"/>
                    </a:lnTo>
                    <a:cubicBezTo>
                      <a:pt x="621" y="1174"/>
                      <a:pt x="610" y="1185"/>
                      <a:pt x="596" y="1185"/>
                    </a:cubicBezTo>
                    <a:lnTo>
                      <a:pt x="217" y="1185"/>
                    </a:lnTo>
                    <a:cubicBezTo>
                      <a:pt x="203" y="1185"/>
                      <a:pt x="192" y="1174"/>
                      <a:pt x="192" y="1160"/>
                    </a:cubicBezTo>
                    <a:lnTo>
                      <a:pt x="192" y="310"/>
                    </a:lnTo>
                    <a:lnTo>
                      <a:pt x="217" y="335"/>
                    </a:lnTo>
                    <a:lnTo>
                      <a:pt x="27" y="335"/>
                    </a:lnTo>
                    <a:cubicBezTo>
                      <a:pt x="17" y="335"/>
                      <a:pt x="7" y="328"/>
                      <a:pt x="4" y="318"/>
                    </a:cubicBezTo>
                    <a:cubicBezTo>
                      <a:pt x="0" y="307"/>
                      <a:pt x="4" y="296"/>
                      <a:pt x="13" y="290"/>
                    </a:cubicBezTo>
                    <a:lnTo>
                      <a:pt x="392" y="6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41" name="Group 9321"/>
            <p:cNvGrpSpPr>
              <a:grpSpLocks/>
            </p:cNvGrpSpPr>
            <p:nvPr/>
          </p:nvGrpSpPr>
          <p:grpSpPr bwMode="auto">
            <a:xfrm>
              <a:off x="1654" y="2026"/>
              <a:ext cx="50" cy="73"/>
              <a:chOff x="2355" y="1495"/>
              <a:chExt cx="50" cy="73"/>
            </a:xfrm>
          </p:grpSpPr>
          <p:sp>
            <p:nvSpPr>
              <p:cNvPr id="833639" name="Freeform 9319"/>
              <p:cNvSpPr>
                <a:spLocks/>
              </p:cNvSpPr>
              <p:nvPr/>
            </p:nvSpPr>
            <p:spPr bwMode="auto">
              <a:xfrm>
                <a:off x="2357" y="1497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2 w 46"/>
                  <a:gd name="T3" fmla="*/ 17 h 69"/>
                  <a:gd name="T4" fmla="*/ 12 w 46"/>
                  <a:gd name="T5" fmla="*/ 69 h 69"/>
                  <a:gd name="T6" fmla="*/ 35 w 46"/>
                  <a:gd name="T7" fmla="*/ 69 h 69"/>
                  <a:gd name="T8" fmla="*/ 35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40" name="Freeform 9320"/>
              <p:cNvSpPr>
                <a:spLocks noEditPoints="1"/>
              </p:cNvSpPr>
              <p:nvPr/>
            </p:nvSpPr>
            <p:spPr bwMode="auto">
              <a:xfrm>
                <a:off x="2355" y="1495"/>
                <a:ext cx="50" cy="73"/>
              </a:xfrm>
              <a:custGeom>
                <a:avLst/>
                <a:gdLst>
                  <a:gd name="T0" fmla="*/ 42 w 813"/>
                  <a:gd name="T1" fmla="*/ 330 h 1185"/>
                  <a:gd name="T2" fmla="*/ 27 w 813"/>
                  <a:gd name="T3" fmla="*/ 285 h 1185"/>
                  <a:gd name="T4" fmla="*/ 217 w 813"/>
                  <a:gd name="T5" fmla="*/ 285 h 1185"/>
                  <a:gd name="T6" fmla="*/ 242 w 813"/>
                  <a:gd name="T7" fmla="*/ 310 h 1185"/>
                  <a:gd name="T8" fmla="*/ 242 w 813"/>
                  <a:gd name="T9" fmla="*/ 1160 h 1185"/>
                  <a:gd name="T10" fmla="*/ 217 w 813"/>
                  <a:gd name="T11" fmla="*/ 1135 h 1185"/>
                  <a:gd name="T12" fmla="*/ 596 w 813"/>
                  <a:gd name="T13" fmla="*/ 1135 h 1185"/>
                  <a:gd name="T14" fmla="*/ 571 w 813"/>
                  <a:gd name="T15" fmla="*/ 1160 h 1185"/>
                  <a:gd name="T16" fmla="*/ 571 w 813"/>
                  <a:gd name="T17" fmla="*/ 310 h 1185"/>
                  <a:gd name="T18" fmla="*/ 596 w 813"/>
                  <a:gd name="T19" fmla="*/ 285 h 1185"/>
                  <a:gd name="T20" fmla="*/ 785 w 813"/>
                  <a:gd name="T21" fmla="*/ 285 h 1185"/>
                  <a:gd name="T22" fmla="*/ 771 w 813"/>
                  <a:gd name="T23" fmla="*/ 330 h 1185"/>
                  <a:gd name="T24" fmla="*/ 391 w 813"/>
                  <a:gd name="T25" fmla="*/ 46 h 1185"/>
                  <a:gd name="T26" fmla="*/ 421 w 813"/>
                  <a:gd name="T27" fmla="*/ 46 h 1185"/>
                  <a:gd name="T28" fmla="*/ 42 w 813"/>
                  <a:gd name="T29" fmla="*/ 330 h 1185"/>
                  <a:gd name="T30" fmla="*/ 391 w 813"/>
                  <a:gd name="T31" fmla="*/ 6 h 1185"/>
                  <a:gd name="T32" fmla="*/ 421 w 813"/>
                  <a:gd name="T33" fmla="*/ 6 h 1185"/>
                  <a:gd name="T34" fmla="*/ 800 w 813"/>
                  <a:gd name="T35" fmla="*/ 290 h 1185"/>
                  <a:gd name="T36" fmla="*/ 809 w 813"/>
                  <a:gd name="T37" fmla="*/ 318 h 1185"/>
                  <a:gd name="T38" fmla="*/ 785 w 813"/>
                  <a:gd name="T39" fmla="*/ 335 h 1185"/>
                  <a:gd name="T40" fmla="*/ 596 w 813"/>
                  <a:gd name="T41" fmla="*/ 335 h 1185"/>
                  <a:gd name="T42" fmla="*/ 621 w 813"/>
                  <a:gd name="T43" fmla="*/ 310 h 1185"/>
                  <a:gd name="T44" fmla="*/ 621 w 813"/>
                  <a:gd name="T45" fmla="*/ 1160 h 1185"/>
                  <a:gd name="T46" fmla="*/ 596 w 813"/>
                  <a:gd name="T47" fmla="*/ 1185 h 1185"/>
                  <a:gd name="T48" fmla="*/ 217 w 813"/>
                  <a:gd name="T49" fmla="*/ 1185 h 1185"/>
                  <a:gd name="T50" fmla="*/ 192 w 813"/>
                  <a:gd name="T51" fmla="*/ 1160 h 1185"/>
                  <a:gd name="T52" fmla="*/ 192 w 813"/>
                  <a:gd name="T53" fmla="*/ 310 h 1185"/>
                  <a:gd name="T54" fmla="*/ 217 w 813"/>
                  <a:gd name="T55" fmla="*/ 335 h 1185"/>
                  <a:gd name="T56" fmla="*/ 27 w 813"/>
                  <a:gd name="T57" fmla="*/ 335 h 1185"/>
                  <a:gd name="T58" fmla="*/ 3 w 813"/>
                  <a:gd name="T59" fmla="*/ 318 h 1185"/>
                  <a:gd name="T60" fmla="*/ 12 w 813"/>
                  <a:gd name="T61" fmla="*/ 290 h 1185"/>
                  <a:gd name="T62" fmla="*/ 391 w 813"/>
                  <a:gd name="T63" fmla="*/ 6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42" y="330"/>
                    </a:moveTo>
                    <a:lnTo>
                      <a:pt x="27" y="285"/>
                    </a:lnTo>
                    <a:lnTo>
                      <a:pt x="217" y="285"/>
                    </a:lnTo>
                    <a:cubicBezTo>
                      <a:pt x="231" y="285"/>
                      <a:pt x="242" y="296"/>
                      <a:pt x="242" y="310"/>
                    </a:cubicBezTo>
                    <a:lnTo>
                      <a:pt x="242" y="1160"/>
                    </a:lnTo>
                    <a:lnTo>
                      <a:pt x="217" y="1135"/>
                    </a:lnTo>
                    <a:lnTo>
                      <a:pt x="596" y="1135"/>
                    </a:lnTo>
                    <a:lnTo>
                      <a:pt x="571" y="1160"/>
                    </a:lnTo>
                    <a:lnTo>
                      <a:pt x="571" y="310"/>
                    </a:lnTo>
                    <a:cubicBezTo>
                      <a:pt x="571" y="296"/>
                      <a:pt x="582" y="285"/>
                      <a:pt x="596" y="285"/>
                    </a:cubicBezTo>
                    <a:lnTo>
                      <a:pt x="785" y="285"/>
                    </a:lnTo>
                    <a:lnTo>
                      <a:pt x="771" y="330"/>
                    </a:lnTo>
                    <a:lnTo>
                      <a:pt x="391" y="46"/>
                    </a:lnTo>
                    <a:lnTo>
                      <a:pt x="421" y="46"/>
                    </a:lnTo>
                    <a:lnTo>
                      <a:pt x="42" y="330"/>
                    </a:lnTo>
                    <a:close/>
                    <a:moveTo>
                      <a:pt x="391" y="6"/>
                    </a:moveTo>
                    <a:cubicBezTo>
                      <a:pt x="400" y="0"/>
                      <a:pt x="412" y="0"/>
                      <a:pt x="421" y="6"/>
                    </a:cubicBezTo>
                    <a:lnTo>
                      <a:pt x="800" y="290"/>
                    </a:lnTo>
                    <a:cubicBezTo>
                      <a:pt x="809" y="296"/>
                      <a:pt x="813" y="307"/>
                      <a:pt x="809" y="318"/>
                    </a:cubicBezTo>
                    <a:cubicBezTo>
                      <a:pt x="806" y="328"/>
                      <a:pt x="796" y="335"/>
                      <a:pt x="785" y="335"/>
                    </a:cubicBezTo>
                    <a:lnTo>
                      <a:pt x="596" y="335"/>
                    </a:lnTo>
                    <a:lnTo>
                      <a:pt x="621" y="310"/>
                    </a:lnTo>
                    <a:lnTo>
                      <a:pt x="621" y="1160"/>
                    </a:lnTo>
                    <a:cubicBezTo>
                      <a:pt x="621" y="1174"/>
                      <a:pt x="610" y="1185"/>
                      <a:pt x="596" y="1185"/>
                    </a:cubicBezTo>
                    <a:lnTo>
                      <a:pt x="217" y="1185"/>
                    </a:lnTo>
                    <a:cubicBezTo>
                      <a:pt x="203" y="1185"/>
                      <a:pt x="192" y="1174"/>
                      <a:pt x="192" y="1160"/>
                    </a:cubicBezTo>
                    <a:lnTo>
                      <a:pt x="192" y="310"/>
                    </a:lnTo>
                    <a:lnTo>
                      <a:pt x="217" y="335"/>
                    </a:lnTo>
                    <a:lnTo>
                      <a:pt x="27" y="335"/>
                    </a:lnTo>
                    <a:cubicBezTo>
                      <a:pt x="16" y="335"/>
                      <a:pt x="7" y="328"/>
                      <a:pt x="3" y="318"/>
                    </a:cubicBezTo>
                    <a:cubicBezTo>
                      <a:pt x="0" y="307"/>
                      <a:pt x="4" y="296"/>
                      <a:pt x="12" y="290"/>
                    </a:cubicBezTo>
                    <a:lnTo>
                      <a:pt x="391" y="6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44" name="Group 9324"/>
            <p:cNvGrpSpPr>
              <a:grpSpLocks/>
            </p:cNvGrpSpPr>
            <p:nvPr/>
          </p:nvGrpSpPr>
          <p:grpSpPr bwMode="auto">
            <a:xfrm>
              <a:off x="1815" y="2026"/>
              <a:ext cx="50" cy="73"/>
              <a:chOff x="2516" y="1495"/>
              <a:chExt cx="50" cy="73"/>
            </a:xfrm>
          </p:grpSpPr>
          <p:sp>
            <p:nvSpPr>
              <p:cNvPr id="833642" name="Freeform 9322"/>
              <p:cNvSpPr>
                <a:spLocks/>
              </p:cNvSpPr>
              <p:nvPr/>
            </p:nvSpPr>
            <p:spPr bwMode="auto">
              <a:xfrm>
                <a:off x="2518" y="1497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2 w 46"/>
                  <a:gd name="T3" fmla="*/ 17 h 69"/>
                  <a:gd name="T4" fmla="*/ 12 w 46"/>
                  <a:gd name="T5" fmla="*/ 69 h 69"/>
                  <a:gd name="T6" fmla="*/ 35 w 46"/>
                  <a:gd name="T7" fmla="*/ 69 h 69"/>
                  <a:gd name="T8" fmla="*/ 35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43" name="Freeform 9323"/>
              <p:cNvSpPr>
                <a:spLocks noEditPoints="1"/>
              </p:cNvSpPr>
              <p:nvPr/>
            </p:nvSpPr>
            <p:spPr bwMode="auto">
              <a:xfrm>
                <a:off x="2516" y="1495"/>
                <a:ext cx="50" cy="73"/>
              </a:xfrm>
              <a:custGeom>
                <a:avLst/>
                <a:gdLst>
                  <a:gd name="T0" fmla="*/ 42 w 813"/>
                  <a:gd name="T1" fmla="*/ 330 h 1185"/>
                  <a:gd name="T2" fmla="*/ 27 w 813"/>
                  <a:gd name="T3" fmla="*/ 285 h 1185"/>
                  <a:gd name="T4" fmla="*/ 217 w 813"/>
                  <a:gd name="T5" fmla="*/ 285 h 1185"/>
                  <a:gd name="T6" fmla="*/ 242 w 813"/>
                  <a:gd name="T7" fmla="*/ 310 h 1185"/>
                  <a:gd name="T8" fmla="*/ 242 w 813"/>
                  <a:gd name="T9" fmla="*/ 1160 h 1185"/>
                  <a:gd name="T10" fmla="*/ 217 w 813"/>
                  <a:gd name="T11" fmla="*/ 1135 h 1185"/>
                  <a:gd name="T12" fmla="*/ 596 w 813"/>
                  <a:gd name="T13" fmla="*/ 1135 h 1185"/>
                  <a:gd name="T14" fmla="*/ 571 w 813"/>
                  <a:gd name="T15" fmla="*/ 1160 h 1185"/>
                  <a:gd name="T16" fmla="*/ 571 w 813"/>
                  <a:gd name="T17" fmla="*/ 310 h 1185"/>
                  <a:gd name="T18" fmla="*/ 596 w 813"/>
                  <a:gd name="T19" fmla="*/ 285 h 1185"/>
                  <a:gd name="T20" fmla="*/ 785 w 813"/>
                  <a:gd name="T21" fmla="*/ 285 h 1185"/>
                  <a:gd name="T22" fmla="*/ 771 w 813"/>
                  <a:gd name="T23" fmla="*/ 330 h 1185"/>
                  <a:gd name="T24" fmla="*/ 391 w 813"/>
                  <a:gd name="T25" fmla="*/ 46 h 1185"/>
                  <a:gd name="T26" fmla="*/ 421 w 813"/>
                  <a:gd name="T27" fmla="*/ 46 h 1185"/>
                  <a:gd name="T28" fmla="*/ 42 w 813"/>
                  <a:gd name="T29" fmla="*/ 330 h 1185"/>
                  <a:gd name="T30" fmla="*/ 391 w 813"/>
                  <a:gd name="T31" fmla="*/ 6 h 1185"/>
                  <a:gd name="T32" fmla="*/ 421 w 813"/>
                  <a:gd name="T33" fmla="*/ 6 h 1185"/>
                  <a:gd name="T34" fmla="*/ 800 w 813"/>
                  <a:gd name="T35" fmla="*/ 290 h 1185"/>
                  <a:gd name="T36" fmla="*/ 809 w 813"/>
                  <a:gd name="T37" fmla="*/ 318 h 1185"/>
                  <a:gd name="T38" fmla="*/ 785 w 813"/>
                  <a:gd name="T39" fmla="*/ 335 h 1185"/>
                  <a:gd name="T40" fmla="*/ 596 w 813"/>
                  <a:gd name="T41" fmla="*/ 335 h 1185"/>
                  <a:gd name="T42" fmla="*/ 621 w 813"/>
                  <a:gd name="T43" fmla="*/ 310 h 1185"/>
                  <a:gd name="T44" fmla="*/ 621 w 813"/>
                  <a:gd name="T45" fmla="*/ 1160 h 1185"/>
                  <a:gd name="T46" fmla="*/ 596 w 813"/>
                  <a:gd name="T47" fmla="*/ 1185 h 1185"/>
                  <a:gd name="T48" fmla="*/ 217 w 813"/>
                  <a:gd name="T49" fmla="*/ 1185 h 1185"/>
                  <a:gd name="T50" fmla="*/ 192 w 813"/>
                  <a:gd name="T51" fmla="*/ 1160 h 1185"/>
                  <a:gd name="T52" fmla="*/ 192 w 813"/>
                  <a:gd name="T53" fmla="*/ 310 h 1185"/>
                  <a:gd name="T54" fmla="*/ 217 w 813"/>
                  <a:gd name="T55" fmla="*/ 335 h 1185"/>
                  <a:gd name="T56" fmla="*/ 27 w 813"/>
                  <a:gd name="T57" fmla="*/ 335 h 1185"/>
                  <a:gd name="T58" fmla="*/ 3 w 813"/>
                  <a:gd name="T59" fmla="*/ 318 h 1185"/>
                  <a:gd name="T60" fmla="*/ 12 w 813"/>
                  <a:gd name="T61" fmla="*/ 290 h 1185"/>
                  <a:gd name="T62" fmla="*/ 391 w 813"/>
                  <a:gd name="T63" fmla="*/ 6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42" y="330"/>
                    </a:moveTo>
                    <a:lnTo>
                      <a:pt x="27" y="285"/>
                    </a:lnTo>
                    <a:lnTo>
                      <a:pt x="217" y="285"/>
                    </a:lnTo>
                    <a:cubicBezTo>
                      <a:pt x="231" y="285"/>
                      <a:pt x="242" y="296"/>
                      <a:pt x="242" y="310"/>
                    </a:cubicBezTo>
                    <a:lnTo>
                      <a:pt x="242" y="1160"/>
                    </a:lnTo>
                    <a:lnTo>
                      <a:pt x="217" y="1135"/>
                    </a:lnTo>
                    <a:lnTo>
                      <a:pt x="596" y="1135"/>
                    </a:lnTo>
                    <a:lnTo>
                      <a:pt x="571" y="1160"/>
                    </a:lnTo>
                    <a:lnTo>
                      <a:pt x="571" y="310"/>
                    </a:lnTo>
                    <a:cubicBezTo>
                      <a:pt x="571" y="296"/>
                      <a:pt x="582" y="285"/>
                      <a:pt x="596" y="285"/>
                    </a:cubicBezTo>
                    <a:lnTo>
                      <a:pt x="785" y="285"/>
                    </a:lnTo>
                    <a:lnTo>
                      <a:pt x="771" y="330"/>
                    </a:lnTo>
                    <a:lnTo>
                      <a:pt x="391" y="46"/>
                    </a:lnTo>
                    <a:lnTo>
                      <a:pt x="421" y="46"/>
                    </a:lnTo>
                    <a:lnTo>
                      <a:pt x="42" y="330"/>
                    </a:lnTo>
                    <a:close/>
                    <a:moveTo>
                      <a:pt x="391" y="6"/>
                    </a:moveTo>
                    <a:cubicBezTo>
                      <a:pt x="400" y="0"/>
                      <a:pt x="412" y="0"/>
                      <a:pt x="421" y="6"/>
                    </a:cubicBezTo>
                    <a:lnTo>
                      <a:pt x="800" y="290"/>
                    </a:lnTo>
                    <a:cubicBezTo>
                      <a:pt x="809" y="296"/>
                      <a:pt x="813" y="307"/>
                      <a:pt x="809" y="318"/>
                    </a:cubicBezTo>
                    <a:cubicBezTo>
                      <a:pt x="806" y="328"/>
                      <a:pt x="796" y="335"/>
                      <a:pt x="785" y="335"/>
                    </a:cubicBezTo>
                    <a:lnTo>
                      <a:pt x="596" y="335"/>
                    </a:lnTo>
                    <a:lnTo>
                      <a:pt x="621" y="310"/>
                    </a:lnTo>
                    <a:lnTo>
                      <a:pt x="621" y="1160"/>
                    </a:lnTo>
                    <a:cubicBezTo>
                      <a:pt x="621" y="1174"/>
                      <a:pt x="610" y="1185"/>
                      <a:pt x="596" y="1185"/>
                    </a:cubicBezTo>
                    <a:lnTo>
                      <a:pt x="217" y="1185"/>
                    </a:lnTo>
                    <a:cubicBezTo>
                      <a:pt x="203" y="1185"/>
                      <a:pt x="192" y="1174"/>
                      <a:pt x="192" y="1160"/>
                    </a:cubicBezTo>
                    <a:lnTo>
                      <a:pt x="192" y="310"/>
                    </a:lnTo>
                    <a:lnTo>
                      <a:pt x="217" y="335"/>
                    </a:lnTo>
                    <a:lnTo>
                      <a:pt x="27" y="335"/>
                    </a:lnTo>
                    <a:cubicBezTo>
                      <a:pt x="16" y="335"/>
                      <a:pt x="7" y="328"/>
                      <a:pt x="3" y="318"/>
                    </a:cubicBezTo>
                    <a:cubicBezTo>
                      <a:pt x="0" y="307"/>
                      <a:pt x="4" y="296"/>
                      <a:pt x="12" y="290"/>
                    </a:cubicBezTo>
                    <a:lnTo>
                      <a:pt x="391" y="6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47" name="Group 9327"/>
            <p:cNvGrpSpPr>
              <a:grpSpLocks/>
            </p:cNvGrpSpPr>
            <p:nvPr/>
          </p:nvGrpSpPr>
          <p:grpSpPr bwMode="auto">
            <a:xfrm>
              <a:off x="1494" y="2026"/>
              <a:ext cx="49" cy="73"/>
              <a:chOff x="2195" y="1495"/>
              <a:chExt cx="49" cy="73"/>
            </a:xfrm>
          </p:grpSpPr>
          <p:sp>
            <p:nvSpPr>
              <p:cNvPr id="833645" name="Freeform 9325"/>
              <p:cNvSpPr>
                <a:spLocks/>
              </p:cNvSpPr>
              <p:nvPr/>
            </p:nvSpPr>
            <p:spPr bwMode="auto">
              <a:xfrm>
                <a:off x="2196" y="1497"/>
                <a:ext cx="47" cy="69"/>
              </a:xfrm>
              <a:custGeom>
                <a:avLst/>
                <a:gdLst>
                  <a:gd name="T0" fmla="*/ 0 w 47"/>
                  <a:gd name="T1" fmla="*/ 17 h 69"/>
                  <a:gd name="T2" fmla="*/ 12 w 47"/>
                  <a:gd name="T3" fmla="*/ 17 h 69"/>
                  <a:gd name="T4" fmla="*/ 12 w 47"/>
                  <a:gd name="T5" fmla="*/ 69 h 69"/>
                  <a:gd name="T6" fmla="*/ 35 w 47"/>
                  <a:gd name="T7" fmla="*/ 69 h 69"/>
                  <a:gd name="T8" fmla="*/ 35 w 47"/>
                  <a:gd name="T9" fmla="*/ 17 h 69"/>
                  <a:gd name="T10" fmla="*/ 47 w 47"/>
                  <a:gd name="T11" fmla="*/ 17 h 69"/>
                  <a:gd name="T12" fmla="*/ 23 w 47"/>
                  <a:gd name="T13" fmla="*/ 0 h 69"/>
                  <a:gd name="T14" fmla="*/ 0 w 47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7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46" name="Freeform 9326"/>
              <p:cNvSpPr>
                <a:spLocks noEditPoints="1"/>
              </p:cNvSpPr>
              <p:nvPr/>
            </p:nvSpPr>
            <p:spPr bwMode="auto">
              <a:xfrm>
                <a:off x="2195" y="1495"/>
                <a:ext cx="49" cy="73"/>
              </a:xfrm>
              <a:custGeom>
                <a:avLst/>
                <a:gdLst>
                  <a:gd name="T0" fmla="*/ 42 w 813"/>
                  <a:gd name="T1" fmla="*/ 330 h 1185"/>
                  <a:gd name="T2" fmla="*/ 27 w 813"/>
                  <a:gd name="T3" fmla="*/ 285 h 1185"/>
                  <a:gd name="T4" fmla="*/ 217 w 813"/>
                  <a:gd name="T5" fmla="*/ 285 h 1185"/>
                  <a:gd name="T6" fmla="*/ 242 w 813"/>
                  <a:gd name="T7" fmla="*/ 310 h 1185"/>
                  <a:gd name="T8" fmla="*/ 242 w 813"/>
                  <a:gd name="T9" fmla="*/ 1160 h 1185"/>
                  <a:gd name="T10" fmla="*/ 217 w 813"/>
                  <a:gd name="T11" fmla="*/ 1135 h 1185"/>
                  <a:gd name="T12" fmla="*/ 596 w 813"/>
                  <a:gd name="T13" fmla="*/ 1135 h 1185"/>
                  <a:gd name="T14" fmla="*/ 571 w 813"/>
                  <a:gd name="T15" fmla="*/ 1160 h 1185"/>
                  <a:gd name="T16" fmla="*/ 571 w 813"/>
                  <a:gd name="T17" fmla="*/ 310 h 1185"/>
                  <a:gd name="T18" fmla="*/ 596 w 813"/>
                  <a:gd name="T19" fmla="*/ 285 h 1185"/>
                  <a:gd name="T20" fmla="*/ 786 w 813"/>
                  <a:gd name="T21" fmla="*/ 285 h 1185"/>
                  <a:gd name="T22" fmla="*/ 771 w 813"/>
                  <a:gd name="T23" fmla="*/ 330 h 1185"/>
                  <a:gd name="T24" fmla="*/ 392 w 813"/>
                  <a:gd name="T25" fmla="*/ 46 h 1185"/>
                  <a:gd name="T26" fmla="*/ 422 w 813"/>
                  <a:gd name="T27" fmla="*/ 46 h 1185"/>
                  <a:gd name="T28" fmla="*/ 42 w 813"/>
                  <a:gd name="T29" fmla="*/ 330 h 1185"/>
                  <a:gd name="T30" fmla="*/ 392 w 813"/>
                  <a:gd name="T31" fmla="*/ 6 h 1185"/>
                  <a:gd name="T32" fmla="*/ 422 w 813"/>
                  <a:gd name="T33" fmla="*/ 6 h 1185"/>
                  <a:gd name="T34" fmla="*/ 801 w 813"/>
                  <a:gd name="T35" fmla="*/ 290 h 1185"/>
                  <a:gd name="T36" fmla="*/ 810 w 813"/>
                  <a:gd name="T37" fmla="*/ 318 h 1185"/>
                  <a:gd name="T38" fmla="*/ 786 w 813"/>
                  <a:gd name="T39" fmla="*/ 335 h 1185"/>
                  <a:gd name="T40" fmla="*/ 596 w 813"/>
                  <a:gd name="T41" fmla="*/ 335 h 1185"/>
                  <a:gd name="T42" fmla="*/ 621 w 813"/>
                  <a:gd name="T43" fmla="*/ 310 h 1185"/>
                  <a:gd name="T44" fmla="*/ 621 w 813"/>
                  <a:gd name="T45" fmla="*/ 1160 h 1185"/>
                  <a:gd name="T46" fmla="*/ 596 w 813"/>
                  <a:gd name="T47" fmla="*/ 1185 h 1185"/>
                  <a:gd name="T48" fmla="*/ 217 w 813"/>
                  <a:gd name="T49" fmla="*/ 1185 h 1185"/>
                  <a:gd name="T50" fmla="*/ 192 w 813"/>
                  <a:gd name="T51" fmla="*/ 1160 h 1185"/>
                  <a:gd name="T52" fmla="*/ 192 w 813"/>
                  <a:gd name="T53" fmla="*/ 310 h 1185"/>
                  <a:gd name="T54" fmla="*/ 217 w 813"/>
                  <a:gd name="T55" fmla="*/ 335 h 1185"/>
                  <a:gd name="T56" fmla="*/ 27 w 813"/>
                  <a:gd name="T57" fmla="*/ 335 h 1185"/>
                  <a:gd name="T58" fmla="*/ 4 w 813"/>
                  <a:gd name="T59" fmla="*/ 318 h 1185"/>
                  <a:gd name="T60" fmla="*/ 13 w 813"/>
                  <a:gd name="T61" fmla="*/ 290 h 1185"/>
                  <a:gd name="T62" fmla="*/ 392 w 813"/>
                  <a:gd name="T63" fmla="*/ 6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42" y="330"/>
                    </a:moveTo>
                    <a:lnTo>
                      <a:pt x="27" y="285"/>
                    </a:lnTo>
                    <a:lnTo>
                      <a:pt x="217" y="285"/>
                    </a:lnTo>
                    <a:cubicBezTo>
                      <a:pt x="231" y="285"/>
                      <a:pt x="242" y="296"/>
                      <a:pt x="242" y="310"/>
                    </a:cubicBezTo>
                    <a:lnTo>
                      <a:pt x="242" y="1160"/>
                    </a:lnTo>
                    <a:lnTo>
                      <a:pt x="217" y="1135"/>
                    </a:lnTo>
                    <a:lnTo>
                      <a:pt x="596" y="1135"/>
                    </a:lnTo>
                    <a:lnTo>
                      <a:pt x="571" y="1160"/>
                    </a:lnTo>
                    <a:lnTo>
                      <a:pt x="571" y="310"/>
                    </a:lnTo>
                    <a:cubicBezTo>
                      <a:pt x="571" y="296"/>
                      <a:pt x="582" y="285"/>
                      <a:pt x="596" y="285"/>
                    </a:cubicBezTo>
                    <a:lnTo>
                      <a:pt x="786" y="285"/>
                    </a:lnTo>
                    <a:lnTo>
                      <a:pt x="771" y="330"/>
                    </a:lnTo>
                    <a:lnTo>
                      <a:pt x="392" y="46"/>
                    </a:lnTo>
                    <a:lnTo>
                      <a:pt x="422" y="46"/>
                    </a:lnTo>
                    <a:lnTo>
                      <a:pt x="42" y="330"/>
                    </a:lnTo>
                    <a:close/>
                    <a:moveTo>
                      <a:pt x="392" y="6"/>
                    </a:moveTo>
                    <a:cubicBezTo>
                      <a:pt x="401" y="0"/>
                      <a:pt x="413" y="0"/>
                      <a:pt x="422" y="6"/>
                    </a:cubicBezTo>
                    <a:lnTo>
                      <a:pt x="801" y="290"/>
                    </a:lnTo>
                    <a:cubicBezTo>
                      <a:pt x="809" y="296"/>
                      <a:pt x="813" y="307"/>
                      <a:pt x="810" y="318"/>
                    </a:cubicBezTo>
                    <a:cubicBezTo>
                      <a:pt x="806" y="328"/>
                      <a:pt x="797" y="335"/>
                      <a:pt x="786" y="335"/>
                    </a:cubicBezTo>
                    <a:lnTo>
                      <a:pt x="596" y="335"/>
                    </a:lnTo>
                    <a:lnTo>
                      <a:pt x="621" y="310"/>
                    </a:lnTo>
                    <a:lnTo>
                      <a:pt x="621" y="1160"/>
                    </a:lnTo>
                    <a:cubicBezTo>
                      <a:pt x="621" y="1174"/>
                      <a:pt x="610" y="1185"/>
                      <a:pt x="596" y="1185"/>
                    </a:cubicBezTo>
                    <a:lnTo>
                      <a:pt x="217" y="1185"/>
                    </a:lnTo>
                    <a:cubicBezTo>
                      <a:pt x="203" y="1185"/>
                      <a:pt x="192" y="1174"/>
                      <a:pt x="192" y="1160"/>
                    </a:cubicBezTo>
                    <a:lnTo>
                      <a:pt x="192" y="310"/>
                    </a:lnTo>
                    <a:lnTo>
                      <a:pt x="217" y="335"/>
                    </a:lnTo>
                    <a:lnTo>
                      <a:pt x="27" y="335"/>
                    </a:lnTo>
                    <a:cubicBezTo>
                      <a:pt x="17" y="335"/>
                      <a:pt x="7" y="328"/>
                      <a:pt x="4" y="318"/>
                    </a:cubicBezTo>
                    <a:cubicBezTo>
                      <a:pt x="0" y="307"/>
                      <a:pt x="4" y="296"/>
                      <a:pt x="13" y="290"/>
                    </a:cubicBezTo>
                    <a:lnTo>
                      <a:pt x="392" y="6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50" name="Group 9330"/>
            <p:cNvGrpSpPr>
              <a:grpSpLocks/>
            </p:cNvGrpSpPr>
            <p:nvPr/>
          </p:nvGrpSpPr>
          <p:grpSpPr bwMode="auto">
            <a:xfrm>
              <a:off x="1654" y="2026"/>
              <a:ext cx="50" cy="73"/>
              <a:chOff x="2355" y="1495"/>
              <a:chExt cx="50" cy="73"/>
            </a:xfrm>
          </p:grpSpPr>
          <p:sp>
            <p:nvSpPr>
              <p:cNvPr id="833648" name="Freeform 9328"/>
              <p:cNvSpPr>
                <a:spLocks/>
              </p:cNvSpPr>
              <p:nvPr/>
            </p:nvSpPr>
            <p:spPr bwMode="auto">
              <a:xfrm>
                <a:off x="2357" y="1497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2 w 46"/>
                  <a:gd name="T3" fmla="*/ 17 h 69"/>
                  <a:gd name="T4" fmla="*/ 12 w 46"/>
                  <a:gd name="T5" fmla="*/ 69 h 69"/>
                  <a:gd name="T6" fmla="*/ 35 w 46"/>
                  <a:gd name="T7" fmla="*/ 69 h 69"/>
                  <a:gd name="T8" fmla="*/ 35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49" name="Freeform 9329"/>
              <p:cNvSpPr>
                <a:spLocks noEditPoints="1"/>
              </p:cNvSpPr>
              <p:nvPr/>
            </p:nvSpPr>
            <p:spPr bwMode="auto">
              <a:xfrm>
                <a:off x="2355" y="1495"/>
                <a:ext cx="50" cy="73"/>
              </a:xfrm>
              <a:custGeom>
                <a:avLst/>
                <a:gdLst>
                  <a:gd name="T0" fmla="*/ 42 w 813"/>
                  <a:gd name="T1" fmla="*/ 330 h 1185"/>
                  <a:gd name="T2" fmla="*/ 27 w 813"/>
                  <a:gd name="T3" fmla="*/ 285 h 1185"/>
                  <a:gd name="T4" fmla="*/ 217 w 813"/>
                  <a:gd name="T5" fmla="*/ 285 h 1185"/>
                  <a:gd name="T6" fmla="*/ 242 w 813"/>
                  <a:gd name="T7" fmla="*/ 310 h 1185"/>
                  <a:gd name="T8" fmla="*/ 242 w 813"/>
                  <a:gd name="T9" fmla="*/ 1160 h 1185"/>
                  <a:gd name="T10" fmla="*/ 217 w 813"/>
                  <a:gd name="T11" fmla="*/ 1135 h 1185"/>
                  <a:gd name="T12" fmla="*/ 596 w 813"/>
                  <a:gd name="T13" fmla="*/ 1135 h 1185"/>
                  <a:gd name="T14" fmla="*/ 571 w 813"/>
                  <a:gd name="T15" fmla="*/ 1160 h 1185"/>
                  <a:gd name="T16" fmla="*/ 571 w 813"/>
                  <a:gd name="T17" fmla="*/ 310 h 1185"/>
                  <a:gd name="T18" fmla="*/ 596 w 813"/>
                  <a:gd name="T19" fmla="*/ 285 h 1185"/>
                  <a:gd name="T20" fmla="*/ 785 w 813"/>
                  <a:gd name="T21" fmla="*/ 285 h 1185"/>
                  <a:gd name="T22" fmla="*/ 771 w 813"/>
                  <a:gd name="T23" fmla="*/ 330 h 1185"/>
                  <a:gd name="T24" fmla="*/ 391 w 813"/>
                  <a:gd name="T25" fmla="*/ 46 h 1185"/>
                  <a:gd name="T26" fmla="*/ 421 w 813"/>
                  <a:gd name="T27" fmla="*/ 46 h 1185"/>
                  <a:gd name="T28" fmla="*/ 42 w 813"/>
                  <a:gd name="T29" fmla="*/ 330 h 1185"/>
                  <a:gd name="T30" fmla="*/ 391 w 813"/>
                  <a:gd name="T31" fmla="*/ 6 h 1185"/>
                  <a:gd name="T32" fmla="*/ 421 w 813"/>
                  <a:gd name="T33" fmla="*/ 6 h 1185"/>
                  <a:gd name="T34" fmla="*/ 800 w 813"/>
                  <a:gd name="T35" fmla="*/ 290 h 1185"/>
                  <a:gd name="T36" fmla="*/ 809 w 813"/>
                  <a:gd name="T37" fmla="*/ 318 h 1185"/>
                  <a:gd name="T38" fmla="*/ 785 w 813"/>
                  <a:gd name="T39" fmla="*/ 335 h 1185"/>
                  <a:gd name="T40" fmla="*/ 596 w 813"/>
                  <a:gd name="T41" fmla="*/ 335 h 1185"/>
                  <a:gd name="T42" fmla="*/ 621 w 813"/>
                  <a:gd name="T43" fmla="*/ 310 h 1185"/>
                  <a:gd name="T44" fmla="*/ 621 w 813"/>
                  <a:gd name="T45" fmla="*/ 1160 h 1185"/>
                  <a:gd name="T46" fmla="*/ 596 w 813"/>
                  <a:gd name="T47" fmla="*/ 1185 h 1185"/>
                  <a:gd name="T48" fmla="*/ 217 w 813"/>
                  <a:gd name="T49" fmla="*/ 1185 h 1185"/>
                  <a:gd name="T50" fmla="*/ 192 w 813"/>
                  <a:gd name="T51" fmla="*/ 1160 h 1185"/>
                  <a:gd name="T52" fmla="*/ 192 w 813"/>
                  <a:gd name="T53" fmla="*/ 310 h 1185"/>
                  <a:gd name="T54" fmla="*/ 217 w 813"/>
                  <a:gd name="T55" fmla="*/ 335 h 1185"/>
                  <a:gd name="T56" fmla="*/ 27 w 813"/>
                  <a:gd name="T57" fmla="*/ 335 h 1185"/>
                  <a:gd name="T58" fmla="*/ 3 w 813"/>
                  <a:gd name="T59" fmla="*/ 318 h 1185"/>
                  <a:gd name="T60" fmla="*/ 12 w 813"/>
                  <a:gd name="T61" fmla="*/ 290 h 1185"/>
                  <a:gd name="T62" fmla="*/ 391 w 813"/>
                  <a:gd name="T63" fmla="*/ 6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42" y="330"/>
                    </a:moveTo>
                    <a:lnTo>
                      <a:pt x="27" y="285"/>
                    </a:lnTo>
                    <a:lnTo>
                      <a:pt x="217" y="285"/>
                    </a:lnTo>
                    <a:cubicBezTo>
                      <a:pt x="231" y="285"/>
                      <a:pt x="242" y="296"/>
                      <a:pt x="242" y="310"/>
                    </a:cubicBezTo>
                    <a:lnTo>
                      <a:pt x="242" y="1160"/>
                    </a:lnTo>
                    <a:lnTo>
                      <a:pt x="217" y="1135"/>
                    </a:lnTo>
                    <a:lnTo>
                      <a:pt x="596" y="1135"/>
                    </a:lnTo>
                    <a:lnTo>
                      <a:pt x="571" y="1160"/>
                    </a:lnTo>
                    <a:lnTo>
                      <a:pt x="571" y="310"/>
                    </a:lnTo>
                    <a:cubicBezTo>
                      <a:pt x="571" y="296"/>
                      <a:pt x="582" y="285"/>
                      <a:pt x="596" y="285"/>
                    </a:cubicBezTo>
                    <a:lnTo>
                      <a:pt x="785" y="285"/>
                    </a:lnTo>
                    <a:lnTo>
                      <a:pt x="771" y="330"/>
                    </a:lnTo>
                    <a:lnTo>
                      <a:pt x="391" y="46"/>
                    </a:lnTo>
                    <a:lnTo>
                      <a:pt x="421" y="46"/>
                    </a:lnTo>
                    <a:lnTo>
                      <a:pt x="42" y="330"/>
                    </a:lnTo>
                    <a:close/>
                    <a:moveTo>
                      <a:pt x="391" y="6"/>
                    </a:moveTo>
                    <a:cubicBezTo>
                      <a:pt x="400" y="0"/>
                      <a:pt x="412" y="0"/>
                      <a:pt x="421" y="6"/>
                    </a:cubicBezTo>
                    <a:lnTo>
                      <a:pt x="800" y="290"/>
                    </a:lnTo>
                    <a:cubicBezTo>
                      <a:pt x="809" y="296"/>
                      <a:pt x="813" y="307"/>
                      <a:pt x="809" y="318"/>
                    </a:cubicBezTo>
                    <a:cubicBezTo>
                      <a:pt x="806" y="328"/>
                      <a:pt x="796" y="335"/>
                      <a:pt x="785" y="335"/>
                    </a:cubicBezTo>
                    <a:lnTo>
                      <a:pt x="596" y="335"/>
                    </a:lnTo>
                    <a:lnTo>
                      <a:pt x="621" y="310"/>
                    </a:lnTo>
                    <a:lnTo>
                      <a:pt x="621" y="1160"/>
                    </a:lnTo>
                    <a:cubicBezTo>
                      <a:pt x="621" y="1174"/>
                      <a:pt x="610" y="1185"/>
                      <a:pt x="596" y="1185"/>
                    </a:cubicBezTo>
                    <a:lnTo>
                      <a:pt x="217" y="1185"/>
                    </a:lnTo>
                    <a:cubicBezTo>
                      <a:pt x="203" y="1185"/>
                      <a:pt x="192" y="1174"/>
                      <a:pt x="192" y="1160"/>
                    </a:cubicBezTo>
                    <a:lnTo>
                      <a:pt x="192" y="310"/>
                    </a:lnTo>
                    <a:lnTo>
                      <a:pt x="217" y="335"/>
                    </a:lnTo>
                    <a:lnTo>
                      <a:pt x="27" y="335"/>
                    </a:lnTo>
                    <a:cubicBezTo>
                      <a:pt x="16" y="335"/>
                      <a:pt x="7" y="328"/>
                      <a:pt x="3" y="318"/>
                    </a:cubicBezTo>
                    <a:cubicBezTo>
                      <a:pt x="0" y="307"/>
                      <a:pt x="4" y="296"/>
                      <a:pt x="12" y="290"/>
                    </a:cubicBezTo>
                    <a:lnTo>
                      <a:pt x="391" y="6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53" name="Group 9333"/>
            <p:cNvGrpSpPr>
              <a:grpSpLocks/>
            </p:cNvGrpSpPr>
            <p:nvPr/>
          </p:nvGrpSpPr>
          <p:grpSpPr bwMode="auto">
            <a:xfrm>
              <a:off x="1815" y="2026"/>
              <a:ext cx="50" cy="73"/>
              <a:chOff x="2516" y="1495"/>
              <a:chExt cx="50" cy="73"/>
            </a:xfrm>
          </p:grpSpPr>
          <p:sp>
            <p:nvSpPr>
              <p:cNvPr id="833651" name="Freeform 9331"/>
              <p:cNvSpPr>
                <a:spLocks/>
              </p:cNvSpPr>
              <p:nvPr/>
            </p:nvSpPr>
            <p:spPr bwMode="auto">
              <a:xfrm>
                <a:off x="2518" y="1497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2 w 46"/>
                  <a:gd name="T3" fmla="*/ 17 h 69"/>
                  <a:gd name="T4" fmla="*/ 12 w 46"/>
                  <a:gd name="T5" fmla="*/ 69 h 69"/>
                  <a:gd name="T6" fmla="*/ 35 w 46"/>
                  <a:gd name="T7" fmla="*/ 69 h 69"/>
                  <a:gd name="T8" fmla="*/ 35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52" name="Freeform 9332"/>
              <p:cNvSpPr>
                <a:spLocks noEditPoints="1"/>
              </p:cNvSpPr>
              <p:nvPr/>
            </p:nvSpPr>
            <p:spPr bwMode="auto">
              <a:xfrm>
                <a:off x="2516" y="1495"/>
                <a:ext cx="50" cy="73"/>
              </a:xfrm>
              <a:custGeom>
                <a:avLst/>
                <a:gdLst>
                  <a:gd name="T0" fmla="*/ 42 w 813"/>
                  <a:gd name="T1" fmla="*/ 330 h 1185"/>
                  <a:gd name="T2" fmla="*/ 27 w 813"/>
                  <a:gd name="T3" fmla="*/ 285 h 1185"/>
                  <a:gd name="T4" fmla="*/ 217 w 813"/>
                  <a:gd name="T5" fmla="*/ 285 h 1185"/>
                  <a:gd name="T6" fmla="*/ 242 w 813"/>
                  <a:gd name="T7" fmla="*/ 310 h 1185"/>
                  <a:gd name="T8" fmla="*/ 242 w 813"/>
                  <a:gd name="T9" fmla="*/ 1160 h 1185"/>
                  <a:gd name="T10" fmla="*/ 217 w 813"/>
                  <a:gd name="T11" fmla="*/ 1135 h 1185"/>
                  <a:gd name="T12" fmla="*/ 596 w 813"/>
                  <a:gd name="T13" fmla="*/ 1135 h 1185"/>
                  <a:gd name="T14" fmla="*/ 571 w 813"/>
                  <a:gd name="T15" fmla="*/ 1160 h 1185"/>
                  <a:gd name="T16" fmla="*/ 571 w 813"/>
                  <a:gd name="T17" fmla="*/ 310 h 1185"/>
                  <a:gd name="T18" fmla="*/ 596 w 813"/>
                  <a:gd name="T19" fmla="*/ 285 h 1185"/>
                  <a:gd name="T20" fmla="*/ 785 w 813"/>
                  <a:gd name="T21" fmla="*/ 285 h 1185"/>
                  <a:gd name="T22" fmla="*/ 771 w 813"/>
                  <a:gd name="T23" fmla="*/ 330 h 1185"/>
                  <a:gd name="T24" fmla="*/ 391 w 813"/>
                  <a:gd name="T25" fmla="*/ 46 h 1185"/>
                  <a:gd name="T26" fmla="*/ 421 w 813"/>
                  <a:gd name="T27" fmla="*/ 46 h 1185"/>
                  <a:gd name="T28" fmla="*/ 42 w 813"/>
                  <a:gd name="T29" fmla="*/ 330 h 1185"/>
                  <a:gd name="T30" fmla="*/ 391 w 813"/>
                  <a:gd name="T31" fmla="*/ 6 h 1185"/>
                  <a:gd name="T32" fmla="*/ 421 w 813"/>
                  <a:gd name="T33" fmla="*/ 6 h 1185"/>
                  <a:gd name="T34" fmla="*/ 800 w 813"/>
                  <a:gd name="T35" fmla="*/ 290 h 1185"/>
                  <a:gd name="T36" fmla="*/ 809 w 813"/>
                  <a:gd name="T37" fmla="*/ 318 h 1185"/>
                  <a:gd name="T38" fmla="*/ 785 w 813"/>
                  <a:gd name="T39" fmla="*/ 335 h 1185"/>
                  <a:gd name="T40" fmla="*/ 596 w 813"/>
                  <a:gd name="T41" fmla="*/ 335 h 1185"/>
                  <a:gd name="T42" fmla="*/ 621 w 813"/>
                  <a:gd name="T43" fmla="*/ 310 h 1185"/>
                  <a:gd name="T44" fmla="*/ 621 w 813"/>
                  <a:gd name="T45" fmla="*/ 1160 h 1185"/>
                  <a:gd name="T46" fmla="*/ 596 w 813"/>
                  <a:gd name="T47" fmla="*/ 1185 h 1185"/>
                  <a:gd name="T48" fmla="*/ 217 w 813"/>
                  <a:gd name="T49" fmla="*/ 1185 h 1185"/>
                  <a:gd name="T50" fmla="*/ 192 w 813"/>
                  <a:gd name="T51" fmla="*/ 1160 h 1185"/>
                  <a:gd name="T52" fmla="*/ 192 w 813"/>
                  <a:gd name="T53" fmla="*/ 310 h 1185"/>
                  <a:gd name="T54" fmla="*/ 217 w 813"/>
                  <a:gd name="T55" fmla="*/ 335 h 1185"/>
                  <a:gd name="T56" fmla="*/ 27 w 813"/>
                  <a:gd name="T57" fmla="*/ 335 h 1185"/>
                  <a:gd name="T58" fmla="*/ 3 w 813"/>
                  <a:gd name="T59" fmla="*/ 318 h 1185"/>
                  <a:gd name="T60" fmla="*/ 12 w 813"/>
                  <a:gd name="T61" fmla="*/ 290 h 1185"/>
                  <a:gd name="T62" fmla="*/ 391 w 813"/>
                  <a:gd name="T63" fmla="*/ 6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42" y="330"/>
                    </a:moveTo>
                    <a:lnTo>
                      <a:pt x="27" y="285"/>
                    </a:lnTo>
                    <a:lnTo>
                      <a:pt x="217" y="285"/>
                    </a:lnTo>
                    <a:cubicBezTo>
                      <a:pt x="231" y="285"/>
                      <a:pt x="242" y="296"/>
                      <a:pt x="242" y="310"/>
                    </a:cubicBezTo>
                    <a:lnTo>
                      <a:pt x="242" y="1160"/>
                    </a:lnTo>
                    <a:lnTo>
                      <a:pt x="217" y="1135"/>
                    </a:lnTo>
                    <a:lnTo>
                      <a:pt x="596" y="1135"/>
                    </a:lnTo>
                    <a:lnTo>
                      <a:pt x="571" y="1160"/>
                    </a:lnTo>
                    <a:lnTo>
                      <a:pt x="571" y="310"/>
                    </a:lnTo>
                    <a:cubicBezTo>
                      <a:pt x="571" y="296"/>
                      <a:pt x="582" y="285"/>
                      <a:pt x="596" y="285"/>
                    </a:cubicBezTo>
                    <a:lnTo>
                      <a:pt x="785" y="285"/>
                    </a:lnTo>
                    <a:lnTo>
                      <a:pt x="771" y="330"/>
                    </a:lnTo>
                    <a:lnTo>
                      <a:pt x="391" y="46"/>
                    </a:lnTo>
                    <a:lnTo>
                      <a:pt x="421" y="46"/>
                    </a:lnTo>
                    <a:lnTo>
                      <a:pt x="42" y="330"/>
                    </a:lnTo>
                    <a:close/>
                    <a:moveTo>
                      <a:pt x="391" y="6"/>
                    </a:moveTo>
                    <a:cubicBezTo>
                      <a:pt x="400" y="0"/>
                      <a:pt x="412" y="0"/>
                      <a:pt x="421" y="6"/>
                    </a:cubicBezTo>
                    <a:lnTo>
                      <a:pt x="800" y="290"/>
                    </a:lnTo>
                    <a:cubicBezTo>
                      <a:pt x="809" y="296"/>
                      <a:pt x="813" y="307"/>
                      <a:pt x="809" y="318"/>
                    </a:cubicBezTo>
                    <a:cubicBezTo>
                      <a:pt x="806" y="328"/>
                      <a:pt x="796" y="335"/>
                      <a:pt x="785" y="335"/>
                    </a:cubicBezTo>
                    <a:lnTo>
                      <a:pt x="596" y="335"/>
                    </a:lnTo>
                    <a:lnTo>
                      <a:pt x="621" y="310"/>
                    </a:lnTo>
                    <a:lnTo>
                      <a:pt x="621" y="1160"/>
                    </a:lnTo>
                    <a:cubicBezTo>
                      <a:pt x="621" y="1174"/>
                      <a:pt x="610" y="1185"/>
                      <a:pt x="596" y="1185"/>
                    </a:cubicBezTo>
                    <a:lnTo>
                      <a:pt x="217" y="1185"/>
                    </a:lnTo>
                    <a:cubicBezTo>
                      <a:pt x="203" y="1185"/>
                      <a:pt x="192" y="1174"/>
                      <a:pt x="192" y="1160"/>
                    </a:cubicBezTo>
                    <a:lnTo>
                      <a:pt x="192" y="310"/>
                    </a:lnTo>
                    <a:lnTo>
                      <a:pt x="217" y="335"/>
                    </a:lnTo>
                    <a:lnTo>
                      <a:pt x="27" y="335"/>
                    </a:lnTo>
                    <a:cubicBezTo>
                      <a:pt x="16" y="335"/>
                      <a:pt x="7" y="328"/>
                      <a:pt x="3" y="318"/>
                    </a:cubicBezTo>
                    <a:cubicBezTo>
                      <a:pt x="0" y="307"/>
                      <a:pt x="4" y="296"/>
                      <a:pt x="12" y="290"/>
                    </a:cubicBezTo>
                    <a:lnTo>
                      <a:pt x="391" y="6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74" name="Group 9354"/>
            <p:cNvGrpSpPr>
              <a:grpSpLocks/>
            </p:cNvGrpSpPr>
            <p:nvPr/>
          </p:nvGrpSpPr>
          <p:grpSpPr bwMode="auto">
            <a:xfrm>
              <a:off x="1793" y="1450"/>
              <a:ext cx="49" cy="73"/>
              <a:chOff x="2494" y="919"/>
              <a:chExt cx="49" cy="73"/>
            </a:xfrm>
          </p:grpSpPr>
          <p:sp>
            <p:nvSpPr>
              <p:cNvPr id="833672" name="Freeform 9352"/>
              <p:cNvSpPr>
                <a:spLocks/>
              </p:cNvSpPr>
              <p:nvPr/>
            </p:nvSpPr>
            <p:spPr bwMode="auto">
              <a:xfrm>
                <a:off x="2495" y="921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5 w 46"/>
                  <a:gd name="T3" fmla="*/ 52 h 69"/>
                  <a:gd name="T4" fmla="*/ 35 w 46"/>
                  <a:gd name="T5" fmla="*/ 0 h 69"/>
                  <a:gd name="T6" fmla="*/ 12 w 46"/>
                  <a:gd name="T7" fmla="*/ 0 h 69"/>
                  <a:gd name="T8" fmla="*/ 12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5" y="5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12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73" name="Freeform 9353"/>
              <p:cNvSpPr>
                <a:spLocks noEditPoints="1"/>
              </p:cNvSpPr>
              <p:nvPr/>
            </p:nvSpPr>
            <p:spPr bwMode="auto">
              <a:xfrm>
                <a:off x="2494" y="919"/>
                <a:ext cx="49" cy="73"/>
              </a:xfrm>
              <a:custGeom>
                <a:avLst/>
                <a:gdLst>
                  <a:gd name="T0" fmla="*/ 771 w 813"/>
                  <a:gd name="T1" fmla="*/ 855 h 1185"/>
                  <a:gd name="T2" fmla="*/ 785 w 813"/>
                  <a:gd name="T3" fmla="*/ 900 h 1185"/>
                  <a:gd name="T4" fmla="*/ 596 w 813"/>
                  <a:gd name="T5" fmla="*/ 900 h 1185"/>
                  <a:gd name="T6" fmla="*/ 571 w 813"/>
                  <a:gd name="T7" fmla="*/ 875 h 1185"/>
                  <a:gd name="T8" fmla="*/ 571 w 813"/>
                  <a:gd name="T9" fmla="*/ 25 h 1185"/>
                  <a:gd name="T10" fmla="*/ 596 w 813"/>
                  <a:gd name="T11" fmla="*/ 50 h 1185"/>
                  <a:gd name="T12" fmla="*/ 217 w 813"/>
                  <a:gd name="T13" fmla="*/ 50 h 1185"/>
                  <a:gd name="T14" fmla="*/ 242 w 813"/>
                  <a:gd name="T15" fmla="*/ 25 h 1185"/>
                  <a:gd name="T16" fmla="*/ 242 w 813"/>
                  <a:gd name="T17" fmla="*/ 875 h 1185"/>
                  <a:gd name="T18" fmla="*/ 217 w 813"/>
                  <a:gd name="T19" fmla="*/ 900 h 1185"/>
                  <a:gd name="T20" fmla="*/ 27 w 813"/>
                  <a:gd name="T21" fmla="*/ 900 h 1185"/>
                  <a:gd name="T22" fmla="*/ 42 w 813"/>
                  <a:gd name="T23" fmla="*/ 855 h 1185"/>
                  <a:gd name="T24" fmla="*/ 421 w 813"/>
                  <a:gd name="T25" fmla="*/ 1139 h 1185"/>
                  <a:gd name="T26" fmla="*/ 391 w 813"/>
                  <a:gd name="T27" fmla="*/ 1139 h 1185"/>
                  <a:gd name="T28" fmla="*/ 771 w 813"/>
                  <a:gd name="T29" fmla="*/ 855 h 1185"/>
                  <a:gd name="T30" fmla="*/ 421 w 813"/>
                  <a:gd name="T31" fmla="*/ 1179 h 1185"/>
                  <a:gd name="T32" fmla="*/ 391 w 813"/>
                  <a:gd name="T33" fmla="*/ 1179 h 1185"/>
                  <a:gd name="T34" fmla="*/ 12 w 813"/>
                  <a:gd name="T35" fmla="*/ 895 h 1185"/>
                  <a:gd name="T36" fmla="*/ 3 w 813"/>
                  <a:gd name="T37" fmla="*/ 868 h 1185"/>
                  <a:gd name="T38" fmla="*/ 27 w 813"/>
                  <a:gd name="T39" fmla="*/ 850 h 1185"/>
                  <a:gd name="T40" fmla="*/ 217 w 813"/>
                  <a:gd name="T41" fmla="*/ 850 h 1185"/>
                  <a:gd name="T42" fmla="*/ 192 w 813"/>
                  <a:gd name="T43" fmla="*/ 875 h 1185"/>
                  <a:gd name="T44" fmla="*/ 192 w 813"/>
                  <a:gd name="T45" fmla="*/ 25 h 1185"/>
                  <a:gd name="T46" fmla="*/ 217 w 813"/>
                  <a:gd name="T47" fmla="*/ 0 h 1185"/>
                  <a:gd name="T48" fmla="*/ 596 w 813"/>
                  <a:gd name="T49" fmla="*/ 0 h 1185"/>
                  <a:gd name="T50" fmla="*/ 621 w 813"/>
                  <a:gd name="T51" fmla="*/ 25 h 1185"/>
                  <a:gd name="T52" fmla="*/ 621 w 813"/>
                  <a:gd name="T53" fmla="*/ 875 h 1185"/>
                  <a:gd name="T54" fmla="*/ 596 w 813"/>
                  <a:gd name="T55" fmla="*/ 850 h 1185"/>
                  <a:gd name="T56" fmla="*/ 785 w 813"/>
                  <a:gd name="T57" fmla="*/ 850 h 1185"/>
                  <a:gd name="T58" fmla="*/ 809 w 813"/>
                  <a:gd name="T59" fmla="*/ 868 h 1185"/>
                  <a:gd name="T60" fmla="*/ 800 w 813"/>
                  <a:gd name="T61" fmla="*/ 895 h 1185"/>
                  <a:gd name="T62" fmla="*/ 421 w 813"/>
                  <a:gd name="T63" fmla="*/ 117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771" y="855"/>
                    </a:moveTo>
                    <a:lnTo>
                      <a:pt x="785" y="900"/>
                    </a:lnTo>
                    <a:lnTo>
                      <a:pt x="596" y="900"/>
                    </a:lnTo>
                    <a:cubicBezTo>
                      <a:pt x="582" y="900"/>
                      <a:pt x="571" y="889"/>
                      <a:pt x="571" y="875"/>
                    </a:cubicBezTo>
                    <a:lnTo>
                      <a:pt x="571" y="25"/>
                    </a:lnTo>
                    <a:lnTo>
                      <a:pt x="596" y="50"/>
                    </a:lnTo>
                    <a:lnTo>
                      <a:pt x="217" y="50"/>
                    </a:lnTo>
                    <a:lnTo>
                      <a:pt x="242" y="25"/>
                    </a:lnTo>
                    <a:lnTo>
                      <a:pt x="242" y="875"/>
                    </a:lnTo>
                    <a:cubicBezTo>
                      <a:pt x="242" y="889"/>
                      <a:pt x="231" y="900"/>
                      <a:pt x="217" y="900"/>
                    </a:cubicBezTo>
                    <a:lnTo>
                      <a:pt x="27" y="900"/>
                    </a:lnTo>
                    <a:lnTo>
                      <a:pt x="42" y="855"/>
                    </a:lnTo>
                    <a:lnTo>
                      <a:pt x="421" y="1139"/>
                    </a:lnTo>
                    <a:lnTo>
                      <a:pt x="391" y="1139"/>
                    </a:lnTo>
                    <a:lnTo>
                      <a:pt x="771" y="855"/>
                    </a:lnTo>
                    <a:close/>
                    <a:moveTo>
                      <a:pt x="421" y="1179"/>
                    </a:moveTo>
                    <a:cubicBezTo>
                      <a:pt x="412" y="1185"/>
                      <a:pt x="400" y="1185"/>
                      <a:pt x="391" y="1179"/>
                    </a:cubicBezTo>
                    <a:lnTo>
                      <a:pt x="12" y="895"/>
                    </a:lnTo>
                    <a:cubicBezTo>
                      <a:pt x="4" y="889"/>
                      <a:pt x="0" y="878"/>
                      <a:pt x="3" y="868"/>
                    </a:cubicBezTo>
                    <a:cubicBezTo>
                      <a:pt x="7" y="857"/>
                      <a:pt x="16" y="850"/>
                      <a:pt x="27" y="850"/>
                    </a:cubicBezTo>
                    <a:lnTo>
                      <a:pt x="217" y="850"/>
                    </a:lnTo>
                    <a:lnTo>
                      <a:pt x="192" y="875"/>
                    </a:lnTo>
                    <a:lnTo>
                      <a:pt x="192" y="25"/>
                    </a:lnTo>
                    <a:cubicBezTo>
                      <a:pt x="192" y="12"/>
                      <a:pt x="203" y="0"/>
                      <a:pt x="217" y="0"/>
                    </a:cubicBezTo>
                    <a:lnTo>
                      <a:pt x="596" y="0"/>
                    </a:lnTo>
                    <a:cubicBezTo>
                      <a:pt x="610" y="0"/>
                      <a:pt x="621" y="12"/>
                      <a:pt x="621" y="25"/>
                    </a:cubicBezTo>
                    <a:lnTo>
                      <a:pt x="621" y="875"/>
                    </a:lnTo>
                    <a:lnTo>
                      <a:pt x="596" y="850"/>
                    </a:lnTo>
                    <a:lnTo>
                      <a:pt x="785" y="850"/>
                    </a:lnTo>
                    <a:cubicBezTo>
                      <a:pt x="796" y="850"/>
                      <a:pt x="806" y="857"/>
                      <a:pt x="809" y="868"/>
                    </a:cubicBezTo>
                    <a:cubicBezTo>
                      <a:pt x="813" y="878"/>
                      <a:pt x="809" y="889"/>
                      <a:pt x="800" y="895"/>
                    </a:cubicBezTo>
                    <a:lnTo>
                      <a:pt x="421" y="1179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77" name="Group 9357"/>
            <p:cNvGrpSpPr>
              <a:grpSpLocks/>
            </p:cNvGrpSpPr>
            <p:nvPr/>
          </p:nvGrpSpPr>
          <p:grpSpPr bwMode="auto">
            <a:xfrm>
              <a:off x="1632" y="1450"/>
              <a:ext cx="49" cy="73"/>
              <a:chOff x="2333" y="919"/>
              <a:chExt cx="49" cy="73"/>
            </a:xfrm>
          </p:grpSpPr>
          <p:sp>
            <p:nvSpPr>
              <p:cNvPr id="833675" name="Freeform 9355"/>
              <p:cNvSpPr>
                <a:spLocks/>
              </p:cNvSpPr>
              <p:nvPr/>
            </p:nvSpPr>
            <p:spPr bwMode="auto">
              <a:xfrm>
                <a:off x="2335" y="921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4 w 46"/>
                  <a:gd name="T3" fmla="*/ 52 h 69"/>
                  <a:gd name="T4" fmla="*/ 34 w 46"/>
                  <a:gd name="T5" fmla="*/ 0 h 69"/>
                  <a:gd name="T6" fmla="*/ 11 w 46"/>
                  <a:gd name="T7" fmla="*/ 0 h 69"/>
                  <a:gd name="T8" fmla="*/ 11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4" y="52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11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76" name="Freeform 9356"/>
              <p:cNvSpPr>
                <a:spLocks noEditPoints="1"/>
              </p:cNvSpPr>
              <p:nvPr/>
            </p:nvSpPr>
            <p:spPr bwMode="auto">
              <a:xfrm>
                <a:off x="2333" y="919"/>
                <a:ext cx="49" cy="73"/>
              </a:xfrm>
              <a:custGeom>
                <a:avLst/>
                <a:gdLst>
                  <a:gd name="T0" fmla="*/ 771 w 813"/>
                  <a:gd name="T1" fmla="*/ 855 h 1185"/>
                  <a:gd name="T2" fmla="*/ 786 w 813"/>
                  <a:gd name="T3" fmla="*/ 900 h 1185"/>
                  <a:gd name="T4" fmla="*/ 596 w 813"/>
                  <a:gd name="T5" fmla="*/ 900 h 1185"/>
                  <a:gd name="T6" fmla="*/ 571 w 813"/>
                  <a:gd name="T7" fmla="*/ 875 h 1185"/>
                  <a:gd name="T8" fmla="*/ 571 w 813"/>
                  <a:gd name="T9" fmla="*/ 25 h 1185"/>
                  <a:gd name="T10" fmla="*/ 596 w 813"/>
                  <a:gd name="T11" fmla="*/ 50 h 1185"/>
                  <a:gd name="T12" fmla="*/ 217 w 813"/>
                  <a:gd name="T13" fmla="*/ 50 h 1185"/>
                  <a:gd name="T14" fmla="*/ 242 w 813"/>
                  <a:gd name="T15" fmla="*/ 25 h 1185"/>
                  <a:gd name="T16" fmla="*/ 242 w 813"/>
                  <a:gd name="T17" fmla="*/ 875 h 1185"/>
                  <a:gd name="T18" fmla="*/ 217 w 813"/>
                  <a:gd name="T19" fmla="*/ 900 h 1185"/>
                  <a:gd name="T20" fmla="*/ 27 w 813"/>
                  <a:gd name="T21" fmla="*/ 900 h 1185"/>
                  <a:gd name="T22" fmla="*/ 42 w 813"/>
                  <a:gd name="T23" fmla="*/ 855 h 1185"/>
                  <a:gd name="T24" fmla="*/ 422 w 813"/>
                  <a:gd name="T25" fmla="*/ 1139 h 1185"/>
                  <a:gd name="T26" fmla="*/ 392 w 813"/>
                  <a:gd name="T27" fmla="*/ 1139 h 1185"/>
                  <a:gd name="T28" fmla="*/ 771 w 813"/>
                  <a:gd name="T29" fmla="*/ 855 h 1185"/>
                  <a:gd name="T30" fmla="*/ 422 w 813"/>
                  <a:gd name="T31" fmla="*/ 1179 h 1185"/>
                  <a:gd name="T32" fmla="*/ 392 w 813"/>
                  <a:gd name="T33" fmla="*/ 1179 h 1185"/>
                  <a:gd name="T34" fmla="*/ 13 w 813"/>
                  <a:gd name="T35" fmla="*/ 895 h 1185"/>
                  <a:gd name="T36" fmla="*/ 4 w 813"/>
                  <a:gd name="T37" fmla="*/ 868 h 1185"/>
                  <a:gd name="T38" fmla="*/ 27 w 813"/>
                  <a:gd name="T39" fmla="*/ 850 h 1185"/>
                  <a:gd name="T40" fmla="*/ 217 w 813"/>
                  <a:gd name="T41" fmla="*/ 850 h 1185"/>
                  <a:gd name="T42" fmla="*/ 192 w 813"/>
                  <a:gd name="T43" fmla="*/ 875 h 1185"/>
                  <a:gd name="T44" fmla="*/ 192 w 813"/>
                  <a:gd name="T45" fmla="*/ 25 h 1185"/>
                  <a:gd name="T46" fmla="*/ 217 w 813"/>
                  <a:gd name="T47" fmla="*/ 0 h 1185"/>
                  <a:gd name="T48" fmla="*/ 596 w 813"/>
                  <a:gd name="T49" fmla="*/ 0 h 1185"/>
                  <a:gd name="T50" fmla="*/ 621 w 813"/>
                  <a:gd name="T51" fmla="*/ 25 h 1185"/>
                  <a:gd name="T52" fmla="*/ 621 w 813"/>
                  <a:gd name="T53" fmla="*/ 875 h 1185"/>
                  <a:gd name="T54" fmla="*/ 596 w 813"/>
                  <a:gd name="T55" fmla="*/ 850 h 1185"/>
                  <a:gd name="T56" fmla="*/ 786 w 813"/>
                  <a:gd name="T57" fmla="*/ 850 h 1185"/>
                  <a:gd name="T58" fmla="*/ 810 w 813"/>
                  <a:gd name="T59" fmla="*/ 868 h 1185"/>
                  <a:gd name="T60" fmla="*/ 801 w 813"/>
                  <a:gd name="T61" fmla="*/ 895 h 1185"/>
                  <a:gd name="T62" fmla="*/ 422 w 813"/>
                  <a:gd name="T63" fmla="*/ 117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771" y="855"/>
                    </a:moveTo>
                    <a:lnTo>
                      <a:pt x="786" y="900"/>
                    </a:lnTo>
                    <a:lnTo>
                      <a:pt x="596" y="900"/>
                    </a:lnTo>
                    <a:cubicBezTo>
                      <a:pt x="582" y="900"/>
                      <a:pt x="571" y="889"/>
                      <a:pt x="571" y="875"/>
                    </a:cubicBezTo>
                    <a:lnTo>
                      <a:pt x="571" y="25"/>
                    </a:lnTo>
                    <a:lnTo>
                      <a:pt x="596" y="50"/>
                    </a:lnTo>
                    <a:lnTo>
                      <a:pt x="217" y="50"/>
                    </a:lnTo>
                    <a:lnTo>
                      <a:pt x="242" y="25"/>
                    </a:lnTo>
                    <a:lnTo>
                      <a:pt x="242" y="875"/>
                    </a:lnTo>
                    <a:cubicBezTo>
                      <a:pt x="242" y="889"/>
                      <a:pt x="231" y="900"/>
                      <a:pt x="217" y="900"/>
                    </a:cubicBezTo>
                    <a:lnTo>
                      <a:pt x="27" y="900"/>
                    </a:lnTo>
                    <a:lnTo>
                      <a:pt x="42" y="855"/>
                    </a:lnTo>
                    <a:lnTo>
                      <a:pt x="422" y="1139"/>
                    </a:lnTo>
                    <a:lnTo>
                      <a:pt x="392" y="1139"/>
                    </a:lnTo>
                    <a:lnTo>
                      <a:pt x="771" y="855"/>
                    </a:lnTo>
                    <a:close/>
                    <a:moveTo>
                      <a:pt x="422" y="1179"/>
                    </a:moveTo>
                    <a:cubicBezTo>
                      <a:pt x="413" y="1185"/>
                      <a:pt x="401" y="1185"/>
                      <a:pt x="392" y="1179"/>
                    </a:cubicBezTo>
                    <a:lnTo>
                      <a:pt x="13" y="895"/>
                    </a:lnTo>
                    <a:cubicBezTo>
                      <a:pt x="4" y="889"/>
                      <a:pt x="0" y="878"/>
                      <a:pt x="4" y="868"/>
                    </a:cubicBezTo>
                    <a:cubicBezTo>
                      <a:pt x="7" y="857"/>
                      <a:pt x="17" y="850"/>
                      <a:pt x="27" y="850"/>
                    </a:cubicBezTo>
                    <a:lnTo>
                      <a:pt x="217" y="850"/>
                    </a:lnTo>
                    <a:lnTo>
                      <a:pt x="192" y="875"/>
                    </a:lnTo>
                    <a:lnTo>
                      <a:pt x="192" y="25"/>
                    </a:lnTo>
                    <a:cubicBezTo>
                      <a:pt x="192" y="12"/>
                      <a:pt x="203" y="0"/>
                      <a:pt x="217" y="0"/>
                    </a:cubicBezTo>
                    <a:lnTo>
                      <a:pt x="596" y="0"/>
                    </a:lnTo>
                    <a:cubicBezTo>
                      <a:pt x="610" y="0"/>
                      <a:pt x="621" y="12"/>
                      <a:pt x="621" y="25"/>
                    </a:cubicBezTo>
                    <a:lnTo>
                      <a:pt x="621" y="875"/>
                    </a:lnTo>
                    <a:lnTo>
                      <a:pt x="596" y="850"/>
                    </a:lnTo>
                    <a:lnTo>
                      <a:pt x="786" y="850"/>
                    </a:lnTo>
                    <a:cubicBezTo>
                      <a:pt x="797" y="850"/>
                      <a:pt x="806" y="857"/>
                      <a:pt x="810" y="868"/>
                    </a:cubicBezTo>
                    <a:cubicBezTo>
                      <a:pt x="813" y="878"/>
                      <a:pt x="809" y="889"/>
                      <a:pt x="801" y="895"/>
                    </a:cubicBezTo>
                    <a:lnTo>
                      <a:pt x="422" y="1179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80" name="Group 9360"/>
            <p:cNvGrpSpPr>
              <a:grpSpLocks/>
            </p:cNvGrpSpPr>
            <p:nvPr/>
          </p:nvGrpSpPr>
          <p:grpSpPr bwMode="auto">
            <a:xfrm>
              <a:off x="1471" y="1450"/>
              <a:ext cx="49" cy="73"/>
              <a:chOff x="2172" y="919"/>
              <a:chExt cx="49" cy="73"/>
            </a:xfrm>
          </p:grpSpPr>
          <p:sp>
            <p:nvSpPr>
              <p:cNvPr id="833678" name="Freeform 9358"/>
              <p:cNvSpPr>
                <a:spLocks/>
              </p:cNvSpPr>
              <p:nvPr/>
            </p:nvSpPr>
            <p:spPr bwMode="auto">
              <a:xfrm>
                <a:off x="2174" y="921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4 w 46"/>
                  <a:gd name="T3" fmla="*/ 52 h 69"/>
                  <a:gd name="T4" fmla="*/ 34 w 46"/>
                  <a:gd name="T5" fmla="*/ 0 h 69"/>
                  <a:gd name="T6" fmla="*/ 11 w 46"/>
                  <a:gd name="T7" fmla="*/ 0 h 69"/>
                  <a:gd name="T8" fmla="*/ 11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4" y="52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11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79" name="Freeform 9359"/>
              <p:cNvSpPr>
                <a:spLocks noEditPoints="1"/>
              </p:cNvSpPr>
              <p:nvPr/>
            </p:nvSpPr>
            <p:spPr bwMode="auto">
              <a:xfrm>
                <a:off x="2172" y="919"/>
                <a:ext cx="49" cy="73"/>
              </a:xfrm>
              <a:custGeom>
                <a:avLst/>
                <a:gdLst>
                  <a:gd name="T0" fmla="*/ 771 w 813"/>
                  <a:gd name="T1" fmla="*/ 855 h 1185"/>
                  <a:gd name="T2" fmla="*/ 786 w 813"/>
                  <a:gd name="T3" fmla="*/ 900 h 1185"/>
                  <a:gd name="T4" fmla="*/ 596 w 813"/>
                  <a:gd name="T5" fmla="*/ 900 h 1185"/>
                  <a:gd name="T6" fmla="*/ 571 w 813"/>
                  <a:gd name="T7" fmla="*/ 875 h 1185"/>
                  <a:gd name="T8" fmla="*/ 571 w 813"/>
                  <a:gd name="T9" fmla="*/ 25 h 1185"/>
                  <a:gd name="T10" fmla="*/ 596 w 813"/>
                  <a:gd name="T11" fmla="*/ 50 h 1185"/>
                  <a:gd name="T12" fmla="*/ 217 w 813"/>
                  <a:gd name="T13" fmla="*/ 50 h 1185"/>
                  <a:gd name="T14" fmla="*/ 242 w 813"/>
                  <a:gd name="T15" fmla="*/ 25 h 1185"/>
                  <a:gd name="T16" fmla="*/ 242 w 813"/>
                  <a:gd name="T17" fmla="*/ 875 h 1185"/>
                  <a:gd name="T18" fmla="*/ 217 w 813"/>
                  <a:gd name="T19" fmla="*/ 900 h 1185"/>
                  <a:gd name="T20" fmla="*/ 27 w 813"/>
                  <a:gd name="T21" fmla="*/ 900 h 1185"/>
                  <a:gd name="T22" fmla="*/ 42 w 813"/>
                  <a:gd name="T23" fmla="*/ 855 h 1185"/>
                  <a:gd name="T24" fmla="*/ 422 w 813"/>
                  <a:gd name="T25" fmla="*/ 1139 h 1185"/>
                  <a:gd name="T26" fmla="*/ 392 w 813"/>
                  <a:gd name="T27" fmla="*/ 1139 h 1185"/>
                  <a:gd name="T28" fmla="*/ 771 w 813"/>
                  <a:gd name="T29" fmla="*/ 855 h 1185"/>
                  <a:gd name="T30" fmla="*/ 422 w 813"/>
                  <a:gd name="T31" fmla="*/ 1179 h 1185"/>
                  <a:gd name="T32" fmla="*/ 392 w 813"/>
                  <a:gd name="T33" fmla="*/ 1179 h 1185"/>
                  <a:gd name="T34" fmla="*/ 13 w 813"/>
                  <a:gd name="T35" fmla="*/ 895 h 1185"/>
                  <a:gd name="T36" fmla="*/ 4 w 813"/>
                  <a:gd name="T37" fmla="*/ 868 h 1185"/>
                  <a:gd name="T38" fmla="*/ 27 w 813"/>
                  <a:gd name="T39" fmla="*/ 850 h 1185"/>
                  <a:gd name="T40" fmla="*/ 217 w 813"/>
                  <a:gd name="T41" fmla="*/ 850 h 1185"/>
                  <a:gd name="T42" fmla="*/ 192 w 813"/>
                  <a:gd name="T43" fmla="*/ 875 h 1185"/>
                  <a:gd name="T44" fmla="*/ 192 w 813"/>
                  <a:gd name="T45" fmla="*/ 25 h 1185"/>
                  <a:gd name="T46" fmla="*/ 217 w 813"/>
                  <a:gd name="T47" fmla="*/ 0 h 1185"/>
                  <a:gd name="T48" fmla="*/ 596 w 813"/>
                  <a:gd name="T49" fmla="*/ 0 h 1185"/>
                  <a:gd name="T50" fmla="*/ 621 w 813"/>
                  <a:gd name="T51" fmla="*/ 25 h 1185"/>
                  <a:gd name="T52" fmla="*/ 621 w 813"/>
                  <a:gd name="T53" fmla="*/ 875 h 1185"/>
                  <a:gd name="T54" fmla="*/ 596 w 813"/>
                  <a:gd name="T55" fmla="*/ 850 h 1185"/>
                  <a:gd name="T56" fmla="*/ 786 w 813"/>
                  <a:gd name="T57" fmla="*/ 850 h 1185"/>
                  <a:gd name="T58" fmla="*/ 810 w 813"/>
                  <a:gd name="T59" fmla="*/ 868 h 1185"/>
                  <a:gd name="T60" fmla="*/ 801 w 813"/>
                  <a:gd name="T61" fmla="*/ 895 h 1185"/>
                  <a:gd name="T62" fmla="*/ 422 w 813"/>
                  <a:gd name="T63" fmla="*/ 117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771" y="855"/>
                    </a:moveTo>
                    <a:lnTo>
                      <a:pt x="786" y="900"/>
                    </a:lnTo>
                    <a:lnTo>
                      <a:pt x="596" y="900"/>
                    </a:lnTo>
                    <a:cubicBezTo>
                      <a:pt x="582" y="900"/>
                      <a:pt x="571" y="889"/>
                      <a:pt x="571" y="875"/>
                    </a:cubicBezTo>
                    <a:lnTo>
                      <a:pt x="571" y="25"/>
                    </a:lnTo>
                    <a:lnTo>
                      <a:pt x="596" y="50"/>
                    </a:lnTo>
                    <a:lnTo>
                      <a:pt x="217" y="50"/>
                    </a:lnTo>
                    <a:lnTo>
                      <a:pt x="242" y="25"/>
                    </a:lnTo>
                    <a:lnTo>
                      <a:pt x="242" y="875"/>
                    </a:lnTo>
                    <a:cubicBezTo>
                      <a:pt x="242" y="889"/>
                      <a:pt x="231" y="900"/>
                      <a:pt x="217" y="900"/>
                    </a:cubicBezTo>
                    <a:lnTo>
                      <a:pt x="27" y="900"/>
                    </a:lnTo>
                    <a:lnTo>
                      <a:pt x="42" y="855"/>
                    </a:lnTo>
                    <a:lnTo>
                      <a:pt x="422" y="1139"/>
                    </a:lnTo>
                    <a:lnTo>
                      <a:pt x="392" y="1139"/>
                    </a:lnTo>
                    <a:lnTo>
                      <a:pt x="771" y="855"/>
                    </a:lnTo>
                    <a:close/>
                    <a:moveTo>
                      <a:pt x="422" y="1179"/>
                    </a:moveTo>
                    <a:cubicBezTo>
                      <a:pt x="413" y="1185"/>
                      <a:pt x="401" y="1185"/>
                      <a:pt x="392" y="1179"/>
                    </a:cubicBezTo>
                    <a:lnTo>
                      <a:pt x="13" y="895"/>
                    </a:lnTo>
                    <a:cubicBezTo>
                      <a:pt x="4" y="889"/>
                      <a:pt x="0" y="878"/>
                      <a:pt x="4" y="868"/>
                    </a:cubicBezTo>
                    <a:cubicBezTo>
                      <a:pt x="7" y="857"/>
                      <a:pt x="17" y="850"/>
                      <a:pt x="27" y="850"/>
                    </a:cubicBezTo>
                    <a:lnTo>
                      <a:pt x="217" y="850"/>
                    </a:lnTo>
                    <a:lnTo>
                      <a:pt x="192" y="875"/>
                    </a:lnTo>
                    <a:lnTo>
                      <a:pt x="192" y="25"/>
                    </a:lnTo>
                    <a:cubicBezTo>
                      <a:pt x="192" y="12"/>
                      <a:pt x="203" y="0"/>
                      <a:pt x="217" y="0"/>
                    </a:cubicBezTo>
                    <a:lnTo>
                      <a:pt x="596" y="0"/>
                    </a:lnTo>
                    <a:cubicBezTo>
                      <a:pt x="610" y="0"/>
                      <a:pt x="621" y="12"/>
                      <a:pt x="621" y="25"/>
                    </a:cubicBezTo>
                    <a:lnTo>
                      <a:pt x="621" y="875"/>
                    </a:lnTo>
                    <a:lnTo>
                      <a:pt x="596" y="850"/>
                    </a:lnTo>
                    <a:lnTo>
                      <a:pt x="786" y="850"/>
                    </a:lnTo>
                    <a:cubicBezTo>
                      <a:pt x="797" y="850"/>
                      <a:pt x="806" y="857"/>
                      <a:pt x="810" y="868"/>
                    </a:cubicBezTo>
                    <a:cubicBezTo>
                      <a:pt x="813" y="878"/>
                      <a:pt x="809" y="889"/>
                      <a:pt x="801" y="895"/>
                    </a:cubicBezTo>
                    <a:lnTo>
                      <a:pt x="422" y="1179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83" name="Group 9363"/>
            <p:cNvGrpSpPr>
              <a:grpSpLocks/>
            </p:cNvGrpSpPr>
            <p:nvPr/>
          </p:nvGrpSpPr>
          <p:grpSpPr bwMode="auto">
            <a:xfrm>
              <a:off x="1793" y="1450"/>
              <a:ext cx="49" cy="73"/>
              <a:chOff x="2494" y="919"/>
              <a:chExt cx="49" cy="73"/>
            </a:xfrm>
          </p:grpSpPr>
          <p:sp>
            <p:nvSpPr>
              <p:cNvPr id="833681" name="Freeform 9361"/>
              <p:cNvSpPr>
                <a:spLocks/>
              </p:cNvSpPr>
              <p:nvPr/>
            </p:nvSpPr>
            <p:spPr bwMode="auto">
              <a:xfrm>
                <a:off x="2495" y="921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5 w 46"/>
                  <a:gd name="T3" fmla="*/ 52 h 69"/>
                  <a:gd name="T4" fmla="*/ 35 w 46"/>
                  <a:gd name="T5" fmla="*/ 0 h 69"/>
                  <a:gd name="T6" fmla="*/ 12 w 46"/>
                  <a:gd name="T7" fmla="*/ 0 h 69"/>
                  <a:gd name="T8" fmla="*/ 12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5" y="5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12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82" name="Freeform 9362"/>
              <p:cNvSpPr>
                <a:spLocks noEditPoints="1"/>
              </p:cNvSpPr>
              <p:nvPr/>
            </p:nvSpPr>
            <p:spPr bwMode="auto">
              <a:xfrm>
                <a:off x="2494" y="919"/>
                <a:ext cx="49" cy="73"/>
              </a:xfrm>
              <a:custGeom>
                <a:avLst/>
                <a:gdLst>
                  <a:gd name="T0" fmla="*/ 771 w 813"/>
                  <a:gd name="T1" fmla="*/ 855 h 1185"/>
                  <a:gd name="T2" fmla="*/ 785 w 813"/>
                  <a:gd name="T3" fmla="*/ 900 h 1185"/>
                  <a:gd name="T4" fmla="*/ 596 w 813"/>
                  <a:gd name="T5" fmla="*/ 900 h 1185"/>
                  <a:gd name="T6" fmla="*/ 571 w 813"/>
                  <a:gd name="T7" fmla="*/ 875 h 1185"/>
                  <a:gd name="T8" fmla="*/ 571 w 813"/>
                  <a:gd name="T9" fmla="*/ 25 h 1185"/>
                  <a:gd name="T10" fmla="*/ 596 w 813"/>
                  <a:gd name="T11" fmla="*/ 50 h 1185"/>
                  <a:gd name="T12" fmla="*/ 217 w 813"/>
                  <a:gd name="T13" fmla="*/ 50 h 1185"/>
                  <a:gd name="T14" fmla="*/ 242 w 813"/>
                  <a:gd name="T15" fmla="*/ 25 h 1185"/>
                  <a:gd name="T16" fmla="*/ 242 w 813"/>
                  <a:gd name="T17" fmla="*/ 875 h 1185"/>
                  <a:gd name="T18" fmla="*/ 217 w 813"/>
                  <a:gd name="T19" fmla="*/ 900 h 1185"/>
                  <a:gd name="T20" fmla="*/ 27 w 813"/>
                  <a:gd name="T21" fmla="*/ 900 h 1185"/>
                  <a:gd name="T22" fmla="*/ 42 w 813"/>
                  <a:gd name="T23" fmla="*/ 855 h 1185"/>
                  <a:gd name="T24" fmla="*/ 421 w 813"/>
                  <a:gd name="T25" fmla="*/ 1139 h 1185"/>
                  <a:gd name="T26" fmla="*/ 391 w 813"/>
                  <a:gd name="T27" fmla="*/ 1139 h 1185"/>
                  <a:gd name="T28" fmla="*/ 771 w 813"/>
                  <a:gd name="T29" fmla="*/ 855 h 1185"/>
                  <a:gd name="T30" fmla="*/ 421 w 813"/>
                  <a:gd name="T31" fmla="*/ 1179 h 1185"/>
                  <a:gd name="T32" fmla="*/ 391 w 813"/>
                  <a:gd name="T33" fmla="*/ 1179 h 1185"/>
                  <a:gd name="T34" fmla="*/ 12 w 813"/>
                  <a:gd name="T35" fmla="*/ 895 h 1185"/>
                  <a:gd name="T36" fmla="*/ 3 w 813"/>
                  <a:gd name="T37" fmla="*/ 868 h 1185"/>
                  <a:gd name="T38" fmla="*/ 27 w 813"/>
                  <a:gd name="T39" fmla="*/ 850 h 1185"/>
                  <a:gd name="T40" fmla="*/ 217 w 813"/>
                  <a:gd name="T41" fmla="*/ 850 h 1185"/>
                  <a:gd name="T42" fmla="*/ 192 w 813"/>
                  <a:gd name="T43" fmla="*/ 875 h 1185"/>
                  <a:gd name="T44" fmla="*/ 192 w 813"/>
                  <a:gd name="T45" fmla="*/ 25 h 1185"/>
                  <a:gd name="T46" fmla="*/ 217 w 813"/>
                  <a:gd name="T47" fmla="*/ 0 h 1185"/>
                  <a:gd name="T48" fmla="*/ 596 w 813"/>
                  <a:gd name="T49" fmla="*/ 0 h 1185"/>
                  <a:gd name="T50" fmla="*/ 621 w 813"/>
                  <a:gd name="T51" fmla="*/ 25 h 1185"/>
                  <a:gd name="T52" fmla="*/ 621 w 813"/>
                  <a:gd name="T53" fmla="*/ 875 h 1185"/>
                  <a:gd name="T54" fmla="*/ 596 w 813"/>
                  <a:gd name="T55" fmla="*/ 850 h 1185"/>
                  <a:gd name="T56" fmla="*/ 785 w 813"/>
                  <a:gd name="T57" fmla="*/ 850 h 1185"/>
                  <a:gd name="T58" fmla="*/ 809 w 813"/>
                  <a:gd name="T59" fmla="*/ 868 h 1185"/>
                  <a:gd name="T60" fmla="*/ 800 w 813"/>
                  <a:gd name="T61" fmla="*/ 895 h 1185"/>
                  <a:gd name="T62" fmla="*/ 421 w 813"/>
                  <a:gd name="T63" fmla="*/ 117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771" y="855"/>
                    </a:moveTo>
                    <a:lnTo>
                      <a:pt x="785" y="900"/>
                    </a:lnTo>
                    <a:lnTo>
                      <a:pt x="596" y="900"/>
                    </a:lnTo>
                    <a:cubicBezTo>
                      <a:pt x="582" y="900"/>
                      <a:pt x="571" y="889"/>
                      <a:pt x="571" y="875"/>
                    </a:cubicBezTo>
                    <a:lnTo>
                      <a:pt x="571" y="25"/>
                    </a:lnTo>
                    <a:lnTo>
                      <a:pt x="596" y="50"/>
                    </a:lnTo>
                    <a:lnTo>
                      <a:pt x="217" y="50"/>
                    </a:lnTo>
                    <a:lnTo>
                      <a:pt x="242" y="25"/>
                    </a:lnTo>
                    <a:lnTo>
                      <a:pt x="242" y="875"/>
                    </a:lnTo>
                    <a:cubicBezTo>
                      <a:pt x="242" y="889"/>
                      <a:pt x="231" y="900"/>
                      <a:pt x="217" y="900"/>
                    </a:cubicBezTo>
                    <a:lnTo>
                      <a:pt x="27" y="900"/>
                    </a:lnTo>
                    <a:lnTo>
                      <a:pt x="42" y="855"/>
                    </a:lnTo>
                    <a:lnTo>
                      <a:pt x="421" y="1139"/>
                    </a:lnTo>
                    <a:lnTo>
                      <a:pt x="391" y="1139"/>
                    </a:lnTo>
                    <a:lnTo>
                      <a:pt x="771" y="855"/>
                    </a:lnTo>
                    <a:close/>
                    <a:moveTo>
                      <a:pt x="421" y="1179"/>
                    </a:moveTo>
                    <a:cubicBezTo>
                      <a:pt x="412" y="1185"/>
                      <a:pt x="400" y="1185"/>
                      <a:pt x="391" y="1179"/>
                    </a:cubicBezTo>
                    <a:lnTo>
                      <a:pt x="12" y="895"/>
                    </a:lnTo>
                    <a:cubicBezTo>
                      <a:pt x="4" y="889"/>
                      <a:pt x="0" y="878"/>
                      <a:pt x="3" y="868"/>
                    </a:cubicBezTo>
                    <a:cubicBezTo>
                      <a:pt x="7" y="857"/>
                      <a:pt x="16" y="850"/>
                      <a:pt x="27" y="850"/>
                    </a:cubicBezTo>
                    <a:lnTo>
                      <a:pt x="217" y="850"/>
                    </a:lnTo>
                    <a:lnTo>
                      <a:pt x="192" y="875"/>
                    </a:lnTo>
                    <a:lnTo>
                      <a:pt x="192" y="25"/>
                    </a:lnTo>
                    <a:cubicBezTo>
                      <a:pt x="192" y="12"/>
                      <a:pt x="203" y="0"/>
                      <a:pt x="217" y="0"/>
                    </a:cubicBezTo>
                    <a:lnTo>
                      <a:pt x="596" y="0"/>
                    </a:lnTo>
                    <a:cubicBezTo>
                      <a:pt x="610" y="0"/>
                      <a:pt x="621" y="12"/>
                      <a:pt x="621" y="25"/>
                    </a:cubicBezTo>
                    <a:lnTo>
                      <a:pt x="621" y="875"/>
                    </a:lnTo>
                    <a:lnTo>
                      <a:pt x="596" y="850"/>
                    </a:lnTo>
                    <a:lnTo>
                      <a:pt x="785" y="850"/>
                    </a:lnTo>
                    <a:cubicBezTo>
                      <a:pt x="796" y="850"/>
                      <a:pt x="806" y="857"/>
                      <a:pt x="809" y="868"/>
                    </a:cubicBezTo>
                    <a:cubicBezTo>
                      <a:pt x="813" y="878"/>
                      <a:pt x="809" y="889"/>
                      <a:pt x="800" y="895"/>
                    </a:cubicBezTo>
                    <a:lnTo>
                      <a:pt x="421" y="1179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86" name="Group 9366"/>
            <p:cNvGrpSpPr>
              <a:grpSpLocks/>
            </p:cNvGrpSpPr>
            <p:nvPr/>
          </p:nvGrpSpPr>
          <p:grpSpPr bwMode="auto">
            <a:xfrm>
              <a:off x="1632" y="1450"/>
              <a:ext cx="49" cy="73"/>
              <a:chOff x="2333" y="919"/>
              <a:chExt cx="49" cy="73"/>
            </a:xfrm>
          </p:grpSpPr>
          <p:sp>
            <p:nvSpPr>
              <p:cNvPr id="833684" name="Freeform 9364"/>
              <p:cNvSpPr>
                <a:spLocks/>
              </p:cNvSpPr>
              <p:nvPr/>
            </p:nvSpPr>
            <p:spPr bwMode="auto">
              <a:xfrm>
                <a:off x="2335" y="921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4 w 46"/>
                  <a:gd name="T3" fmla="*/ 52 h 69"/>
                  <a:gd name="T4" fmla="*/ 34 w 46"/>
                  <a:gd name="T5" fmla="*/ 0 h 69"/>
                  <a:gd name="T6" fmla="*/ 11 w 46"/>
                  <a:gd name="T7" fmla="*/ 0 h 69"/>
                  <a:gd name="T8" fmla="*/ 11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4" y="52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11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85" name="Freeform 9365"/>
              <p:cNvSpPr>
                <a:spLocks noEditPoints="1"/>
              </p:cNvSpPr>
              <p:nvPr/>
            </p:nvSpPr>
            <p:spPr bwMode="auto">
              <a:xfrm>
                <a:off x="2333" y="919"/>
                <a:ext cx="49" cy="73"/>
              </a:xfrm>
              <a:custGeom>
                <a:avLst/>
                <a:gdLst>
                  <a:gd name="T0" fmla="*/ 771 w 813"/>
                  <a:gd name="T1" fmla="*/ 855 h 1185"/>
                  <a:gd name="T2" fmla="*/ 786 w 813"/>
                  <a:gd name="T3" fmla="*/ 900 h 1185"/>
                  <a:gd name="T4" fmla="*/ 596 w 813"/>
                  <a:gd name="T5" fmla="*/ 900 h 1185"/>
                  <a:gd name="T6" fmla="*/ 571 w 813"/>
                  <a:gd name="T7" fmla="*/ 875 h 1185"/>
                  <a:gd name="T8" fmla="*/ 571 w 813"/>
                  <a:gd name="T9" fmla="*/ 25 h 1185"/>
                  <a:gd name="T10" fmla="*/ 596 w 813"/>
                  <a:gd name="T11" fmla="*/ 50 h 1185"/>
                  <a:gd name="T12" fmla="*/ 217 w 813"/>
                  <a:gd name="T13" fmla="*/ 50 h 1185"/>
                  <a:gd name="T14" fmla="*/ 242 w 813"/>
                  <a:gd name="T15" fmla="*/ 25 h 1185"/>
                  <a:gd name="T16" fmla="*/ 242 w 813"/>
                  <a:gd name="T17" fmla="*/ 875 h 1185"/>
                  <a:gd name="T18" fmla="*/ 217 w 813"/>
                  <a:gd name="T19" fmla="*/ 900 h 1185"/>
                  <a:gd name="T20" fmla="*/ 27 w 813"/>
                  <a:gd name="T21" fmla="*/ 900 h 1185"/>
                  <a:gd name="T22" fmla="*/ 42 w 813"/>
                  <a:gd name="T23" fmla="*/ 855 h 1185"/>
                  <a:gd name="T24" fmla="*/ 422 w 813"/>
                  <a:gd name="T25" fmla="*/ 1139 h 1185"/>
                  <a:gd name="T26" fmla="*/ 392 w 813"/>
                  <a:gd name="T27" fmla="*/ 1139 h 1185"/>
                  <a:gd name="T28" fmla="*/ 771 w 813"/>
                  <a:gd name="T29" fmla="*/ 855 h 1185"/>
                  <a:gd name="T30" fmla="*/ 422 w 813"/>
                  <a:gd name="T31" fmla="*/ 1179 h 1185"/>
                  <a:gd name="T32" fmla="*/ 392 w 813"/>
                  <a:gd name="T33" fmla="*/ 1179 h 1185"/>
                  <a:gd name="T34" fmla="*/ 13 w 813"/>
                  <a:gd name="T35" fmla="*/ 895 h 1185"/>
                  <a:gd name="T36" fmla="*/ 4 w 813"/>
                  <a:gd name="T37" fmla="*/ 868 h 1185"/>
                  <a:gd name="T38" fmla="*/ 27 w 813"/>
                  <a:gd name="T39" fmla="*/ 850 h 1185"/>
                  <a:gd name="T40" fmla="*/ 217 w 813"/>
                  <a:gd name="T41" fmla="*/ 850 h 1185"/>
                  <a:gd name="T42" fmla="*/ 192 w 813"/>
                  <a:gd name="T43" fmla="*/ 875 h 1185"/>
                  <a:gd name="T44" fmla="*/ 192 w 813"/>
                  <a:gd name="T45" fmla="*/ 25 h 1185"/>
                  <a:gd name="T46" fmla="*/ 217 w 813"/>
                  <a:gd name="T47" fmla="*/ 0 h 1185"/>
                  <a:gd name="T48" fmla="*/ 596 w 813"/>
                  <a:gd name="T49" fmla="*/ 0 h 1185"/>
                  <a:gd name="T50" fmla="*/ 621 w 813"/>
                  <a:gd name="T51" fmla="*/ 25 h 1185"/>
                  <a:gd name="T52" fmla="*/ 621 w 813"/>
                  <a:gd name="T53" fmla="*/ 875 h 1185"/>
                  <a:gd name="T54" fmla="*/ 596 w 813"/>
                  <a:gd name="T55" fmla="*/ 850 h 1185"/>
                  <a:gd name="T56" fmla="*/ 786 w 813"/>
                  <a:gd name="T57" fmla="*/ 850 h 1185"/>
                  <a:gd name="T58" fmla="*/ 810 w 813"/>
                  <a:gd name="T59" fmla="*/ 868 h 1185"/>
                  <a:gd name="T60" fmla="*/ 801 w 813"/>
                  <a:gd name="T61" fmla="*/ 895 h 1185"/>
                  <a:gd name="T62" fmla="*/ 422 w 813"/>
                  <a:gd name="T63" fmla="*/ 117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771" y="855"/>
                    </a:moveTo>
                    <a:lnTo>
                      <a:pt x="786" y="900"/>
                    </a:lnTo>
                    <a:lnTo>
                      <a:pt x="596" y="900"/>
                    </a:lnTo>
                    <a:cubicBezTo>
                      <a:pt x="582" y="900"/>
                      <a:pt x="571" y="889"/>
                      <a:pt x="571" y="875"/>
                    </a:cubicBezTo>
                    <a:lnTo>
                      <a:pt x="571" y="25"/>
                    </a:lnTo>
                    <a:lnTo>
                      <a:pt x="596" y="50"/>
                    </a:lnTo>
                    <a:lnTo>
                      <a:pt x="217" y="50"/>
                    </a:lnTo>
                    <a:lnTo>
                      <a:pt x="242" y="25"/>
                    </a:lnTo>
                    <a:lnTo>
                      <a:pt x="242" y="875"/>
                    </a:lnTo>
                    <a:cubicBezTo>
                      <a:pt x="242" y="889"/>
                      <a:pt x="231" y="900"/>
                      <a:pt x="217" y="900"/>
                    </a:cubicBezTo>
                    <a:lnTo>
                      <a:pt x="27" y="900"/>
                    </a:lnTo>
                    <a:lnTo>
                      <a:pt x="42" y="855"/>
                    </a:lnTo>
                    <a:lnTo>
                      <a:pt x="422" y="1139"/>
                    </a:lnTo>
                    <a:lnTo>
                      <a:pt x="392" y="1139"/>
                    </a:lnTo>
                    <a:lnTo>
                      <a:pt x="771" y="855"/>
                    </a:lnTo>
                    <a:close/>
                    <a:moveTo>
                      <a:pt x="422" y="1179"/>
                    </a:moveTo>
                    <a:cubicBezTo>
                      <a:pt x="413" y="1185"/>
                      <a:pt x="401" y="1185"/>
                      <a:pt x="392" y="1179"/>
                    </a:cubicBezTo>
                    <a:lnTo>
                      <a:pt x="13" y="895"/>
                    </a:lnTo>
                    <a:cubicBezTo>
                      <a:pt x="4" y="889"/>
                      <a:pt x="0" y="878"/>
                      <a:pt x="4" y="868"/>
                    </a:cubicBezTo>
                    <a:cubicBezTo>
                      <a:pt x="7" y="857"/>
                      <a:pt x="17" y="850"/>
                      <a:pt x="27" y="850"/>
                    </a:cubicBezTo>
                    <a:lnTo>
                      <a:pt x="217" y="850"/>
                    </a:lnTo>
                    <a:lnTo>
                      <a:pt x="192" y="875"/>
                    </a:lnTo>
                    <a:lnTo>
                      <a:pt x="192" y="25"/>
                    </a:lnTo>
                    <a:cubicBezTo>
                      <a:pt x="192" y="12"/>
                      <a:pt x="203" y="0"/>
                      <a:pt x="217" y="0"/>
                    </a:cubicBezTo>
                    <a:lnTo>
                      <a:pt x="596" y="0"/>
                    </a:lnTo>
                    <a:cubicBezTo>
                      <a:pt x="610" y="0"/>
                      <a:pt x="621" y="12"/>
                      <a:pt x="621" y="25"/>
                    </a:cubicBezTo>
                    <a:lnTo>
                      <a:pt x="621" y="875"/>
                    </a:lnTo>
                    <a:lnTo>
                      <a:pt x="596" y="850"/>
                    </a:lnTo>
                    <a:lnTo>
                      <a:pt x="786" y="850"/>
                    </a:lnTo>
                    <a:cubicBezTo>
                      <a:pt x="797" y="850"/>
                      <a:pt x="806" y="857"/>
                      <a:pt x="810" y="868"/>
                    </a:cubicBezTo>
                    <a:cubicBezTo>
                      <a:pt x="813" y="878"/>
                      <a:pt x="809" y="889"/>
                      <a:pt x="801" y="895"/>
                    </a:cubicBezTo>
                    <a:lnTo>
                      <a:pt x="422" y="1179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89" name="Group 9369"/>
            <p:cNvGrpSpPr>
              <a:grpSpLocks/>
            </p:cNvGrpSpPr>
            <p:nvPr/>
          </p:nvGrpSpPr>
          <p:grpSpPr bwMode="auto">
            <a:xfrm>
              <a:off x="1471" y="1450"/>
              <a:ext cx="49" cy="73"/>
              <a:chOff x="2172" y="919"/>
              <a:chExt cx="49" cy="73"/>
            </a:xfrm>
          </p:grpSpPr>
          <p:sp>
            <p:nvSpPr>
              <p:cNvPr id="833687" name="Freeform 9367"/>
              <p:cNvSpPr>
                <a:spLocks/>
              </p:cNvSpPr>
              <p:nvPr/>
            </p:nvSpPr>
            <p:spPr bwMode="auto">
              <a:xfrm>
                <a:off x="2174" y="921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4 w 46"/>
                  <a:gd name="T3" fmla="*/ 52 h 69"/>
                  <a:gd name="T4" fmla="*/ 34 w 46"/>
                  <a:gd name="T5" fmla="*/ 0 h 69"/>
                  <a:gd name="T6" fmla="*/ 11 w 46"/>
                  <a:gd name="T7" fmla="*/ 0 h 69"/>
                  <a:gd name="T8" fmla="*/ 11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4" y="52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11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88" name="Freeform 9368"/>
              <p:cNvSpPr>
                <a:spLocks noEditPoints="1"/>
              </p:cNvSpPr>
              <p:nvPr/>
            </p:nvSpPr>
            <p:spPr bwMode="auto">
              <a:xfrm>
                <a:off x="2172" y="919"/>
                <a:ext cx="49" cy="73"/>
              </a:xfrm>
              <a:custGeom>
                <a:avLst/>
                <a:gdLst>
                  <a:gd name="T0" fmla="*/ 771 w 813"/>
                  <a:gd name="T1" fmla="*/ 855 h 1185"/>
                  <a:gd name="T2" fmla="*/ 786 w 813"/>
                  <a:gd name="T3" fmla="*/ 900 h 1185"/>
                  <a:gd name="T4" fmla="*/ 596 w 813"/>
                  <a:gd name="T5" fmla="*/ 900 h 1185"/>
                  <a:gd name="T6" fmla="*/ 571 w 813"/>
                  <a:gd name="T7" fmla="*/ 875 h 1185"/>
                  <a:gd name="T8" fmla="*/ 571 w 813"/>
                  <a:gd name="T9" fmla="*/ 25 h 1185"/>
                  <a:gd name="T10" fmla="*/ 596 w 813"/>
                  <a:gd name="T11" fmla="*/ 50 h 1185"/>
                  <a:gd name="T12" fmla="*/ 217 w 813"/>
                  <a:gd name="T13" fmla="*/ 50 h 1185"/>
                  <a:gd name="T14" fmla="*/ 242 w 813"/>
                  <a:gd name="T15" fmla="*/ 25 h 1185"/>
                  <a:gd name="T16" fmla="*/ 242 w 813"/>
                  <a:gd name="T17" fmla="*/ 875 h 1185"/>
                  <a:gd name="T18" fmla="*/ 217 w 813"/>
                  <a:gd name="T19" fmla="*/ 900 h 1185"/>
                  <a:gd name="T20" fmla="*/ 27 w 813"/>
                  <a:gd name="T21" fmla="*/ 900 h 1185"/>
                  <a:gd name="T22" fmla="*/ 42 w 813"/>
                  <a:gd name="T23" fmla="*/ 855 h 1185"/>
                  <a:gd name="T24" fmla="*/ 422 w 813"/>
                  <a:gd name="T25" fmla="*/ 1139 h 1185"/>
                  <a:gd name="T26" fmla="*/ 392 w 813"/>
                  <a:gd name="T27" fmla="*/ 1139 h 1185"/>
                  <a:gd name="T28" fmla="*/ 771 w 813"/>
                  <a:gd name="T29" fmla="*/ 855 h 1185"/>
                  <a:gd name="T30" fmla="*/ 422 w 813"/>
                  <a:gd name="T31" fmla="*/ 1179 h 1185"/>
                  <a:gd name="T32" fmla="*/ 392 w 813"/>
                  <a:gd name="T33" fmla="*/ 1179 h 1185"/>
                  <a:gd name="T34" fmla="*/ 13 w 813"/>
                  <a:gd name="T35" fmla="*/ 895 h 1185"/>
                  <a:gd name="T36" fmla="*/ 4 w 813"/>
                  <a:gd name="T37" fmla="*/ 868 h 1185"/>
                  <a:gd name="T38" fmla="*/ 27 w 813"/>
                  <a:gd name="T39" fmla="*/ 850 h 1185"/>
                  <a:gd name="T40" fmla="*/ 217 w 813"/>
                  <a:gd name="T41" fmla="*/ 850 h 1185"/>
                  <a:gd name="T42" fmla="*/ 192 w 813"/>
                  <a:gd name="T43" fmla="*/ 875 h 1185"/>
                  <a:gd name="T44" fmla="*/ 192 w 813"/>
                  <a:gd name="T45" fmla="*/ 25 h 1185"/>
                  <a:gd name="T46" fmla="*/ 217 w 813"/>
                  <a:gd name="T47" fmla="*/ 0 h 1185"/>
                  <a:gd name="T48" fmla="*/ 596 w 813"/>
                  <a:gd name="T49" fmla="*/ 0 h 1185"/>
                  <a:gd name="T50" fmla="*/ 621 w 813"/>
                  <a:gd name="T51" fmla="*/ 25 h 1185"/>
                  <a:gd name="T52" fmla="*/ 621 w 813"/>
                  <a:gd name="T53" fmla="*/ 875 h 1185"/>
                  <a:gd name="T54" fmla="*/ 596 w 813"/>
                  <a:gd name="T55" fmla="*/ 850 h 1185"/>
                  <a:gd name="T56" fmla="*/ 786 w 813"/>
                  <a:gd name="T57" fmla="*/ 850 h 1185"/>
                  <a:gd name="T58" fmla="*/ 810 w 813"/>
                  <a:gd name="T59" fmla="*/ 868 h 1185"/>
                  <a:gd name="T60" fmla="*/ 801 w 813"/>
                  <a:gd name="T61" fmla="*/ 895 h 1185"/>
                  <a:gd name="T62" fmla="*/ 422 w 813"/>
                  <a:gd name="T63" fmla="*/ 117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3" h="1185">
                    <a:moveTo>
                      <a:pt x="771" y="855"/>
                    </a:moveTo>
                    <a:lnTo>
                      <a:pt x="786" y="900"/>
                    </a:lnTo>
                    <a:lnTo>
                      <a:pt x="596" y="900"/>
                    </a:lnTo>
                    <a:cubicBezTo>
                      <a:pt x="582" y="900"/>
                      <a:pt x="571" y="889"/>
                      <a:pt x="571" y="875"/>
                    </a:cubicBezTo>
                    <a:lnTo>
                      <a:pt x="571" y="25"/>
                    </a:lnTo>
                    <a:lnTo>
                      <a:pt x="596" y="50"/>
                    </a:lnTo>
                    <a:lnTo>
                      <a:pt x="217" y="50"/>
                    </a:lnTo>
                    <a:lnTo>
                      <a:pt x="242" y="25"/>
                    </a:lnTo>
                    <a:lnTo>
                      <a:pt x="242" y="875"/>
                    </a:lnTo>
                    <a:cubicBezTo>
                      <a:pt x="242" y="889"/>
                      <a:pt x="231" y="900"/>
                      <a:pt x="217" y="900"/>
                    </a:cubicBezTo>
                    <a:lnTo>
                      <a:pt x="27" y="900"/>
                    </a:lnTo>
                    <a:lnTo>
                      <a:pt x="42" y="855"/>
                    </a:lnTo>
                    <a:lnTo>
                      <a:pt x="422" y="1139"/>
                    </a:lnTo>
                    <a:lnTo>
                      <a:pt x="392" y="1139"/>
                    </a:lnTo>
                    <a:lnTo>
                      <a:pt x="771" y="855"/>
                    </a:lnTo>
                    <a:close/>
                    <a:moveTo>
                      <a:pt x="422" y="1179"/>
                    </a:moveTo>
                    <a:cubicBezTo>
                      <a:pt x="413" y="1185"/>
                      <a:pt x="401" y="1185"/>
                      <a:pt x="392" y="1179"/>
                    </a:cubicBezTo>
                    <a:lnTo>
                      <a:pt x="13" y="895"/>
                    </a:lnTo>
                    <a:cubicBezTo>
                      <a:pt x="4" y="889"/>
                      <a:pt x="0" y="878"/>
                      <a:pt x="4" y="868"/>
                    </a:cubicBezTo>
                    <a:cubicBezTo>
                      <a:pt x="7" y="857"/>
                      <a:pt x="17" y="850"/>
                      <a:pt x="27" y="850"/>
                    </a:cubicBezTo>
                    <a:lnTo>
                      <a:pt x="217" y="850"/>
                    </a:lnTo>
                    <a:lnTo>
                      <a:pt x="192" y="875"/>
                    </a:lnTo>
                    <a:lnTo>
                      <a:pt x="192" y="25"/>
                    </a:lnTo>
                    <a:cubicBezTo>
                      <a:pt x="192" y="12"/>
                      <a:pt x="203" y="0"/>
                      <a:pt x="217" y="0"/>
                    </a:cubicBezTo>
                    <a:lnTo>
                      <a:pt x="596" y="0"/>
                    </a:lnTo>
                    <a:cubicBezTo>
                      <a:pt x="610" y="0"/>
                      <a:pt x="621" y="12"/>
                      <a:pt x="621" y="25"/>
                    </a:cubicBezTo>
                    <a:lnTo>
                      <a:pt x="621" y="875"/>
                    </a:lnTo>
                    <a:lnTo>
                      <a:pt x="596" y="850"/>
                    </a:lnTo>
                    <a:lnTo>
                      <a:pt x="786" y="850"/>
                    </a:lnTo>
                    <a:cubicBezTo>
                      <a:pt x="797" y="850"/>
                      <a:pt x="806" y="857"/>
                      <a:pt x="810" y="868"/>
                    </a:cubicBezTo>
                    <a:cubicBezTo>
                      <a:pt x="813" y="878"/>
                      <a:pt x="809" y="889"/>
                      <a:pt x="801" y="895"/>
                    </a:cubicBezTo>
                    <a:lnTo>
                      <a:pt x="422" y="1179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838718" name="Group 14398"/>
          <p:cNvGrpSpPr>
            <a:grpSpLocks/>
          </p:cNvGrpSpPr>
          <p:nvPr/>
        </p:nvGrpSpPr>
        <p:grpSpPr bwMode="auto">
          <a:xfrm>
            <a:off x="3800475" y="1485900"/>
            <a:ext cx="1419225" cy="1655763"/>
            <a:chOff x="3165" y="1117"/>
            <a:chExt cx="894" cy="1043"/>
          </a:xfrm>
        </p:grpSpPr>
        <p:grpSp>
          <p:nvGrpSpPr>
            <p:cNvPr id="826763" name="Group 2443"/>
            <p:cNvGrpSpPr>
              <a:grpSpLocks/>
            </p:cNvGrpSpPr>
            <p:nvPr/>
          </p:nvGrpSpPr>
          <p:grpSpPr bwMode="auto">
            <a:xfrm>
              <a:off x="3165" y="1307"/>
              <a:ext cx="782" cy="853"/>
              <a:chOff x="2885" y="809"/>
              <a:chExt cx="782" cy="853"/>
            </a:xfrm>
          </p:grpSpPr>
          <p:grpSp>
            <p:nvGrpSpPr>
              <p:cNvPr id="825696" name="Group 1376"/>
              <p:cNvGrpSpPr>
                <a:grpSpLocks/>
              </p:cNvGrpSpPr>
              <p:nvPr/>
            </p:nvGrpSpPr>
            <p:grpSpPr bwMode="auto">
              <a:xfrm>
                <a:off x="3010" y="1026"/>
                <a:ext cx="532" cy="422"/>
                <a:chOff x="3010" y="1026"/>
                <a:chExt cx="532" cy="422"/>
              </a:xfrm>
            </p:grpSpPr>
            <p:grpSp>
              <p:nvGrpSpPr>
                <p:cNvPr id="825549" name="Group 1229"/>
                <p:cNvGrpSpPr>
                  <a:grpSpLocks/>
                </p:cNvGrpSpPr>
                <p:nvPr/>
              </p:nvGrpSpPr>
              <p:grpSpPr bwMode="auto">
                <a:xfrm>
                  <a:off x="3011" y="1107"/>
                  <a:ext cx="93" cy="91"/>
                  <a:chOff x="3011" y="1107"/>
                  <a:chExt cx="93" cy="91"/>
                </a:xfrm>
              </p:grpSpPr>
              <p:pic>
                <p:nvPicPr>
                  <p:cNvPr id="825546" name="Picture 1226"/>
                  <p:cNvPicPr>
                    <a:picLocks noChangeAspect="1" noChangeArrowheads="1"/>
                  </p:cNvPicPr>
                  <p:nvPr/>
                </p:nvPicPr>
                <p:blipFill>
                  <a:blip r:embed="rId10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1" y="1107"/>
                    <a:ext cx="93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47" name="Picture 1227"/>
                  <p:cNvPicPr>
                    <a:picLocks noChangeAspect="1" noChangeArrowheads="1"/>
                  </p:cNvPicPr>
                  <p:nvPr/>
                </p:nvPicPr>
                <p:blipFill>
                  <a:blip r:embed="rId10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1" y="1107"/>
                    <a:ext cx="93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48" name="Freeform 1228"/>
                  <p:cNvSpPr>
                    <a:spLocks/>
                  </p:cNvSpPr>
                  <p:nvPr/>
                </p:nvSpPr>
                <p:spPr bwMode="auto">
                  <a:xfrm>
                    <a:off x="3011" y="1108"/>
                    <a:ext cx="93" cy="89"/>
                  </a:xfrm>
                  <a:custGeom>
                    <a:avLst/>
                    <a:gdLst>
                      <a:gd name="T0" fmla="*/ 38 w 93"/>
                      <a:gd name="T1" fmla="*/ 5 h 89"/>
                      <a:gd name="T2" fmla="*/ 5 w 93"/>
                      <a:gd name="T3" fmla="*/ 54 h 89"/>
                      <a:gd name="T4" fmla="*/ 55 w 93"/>
                      <a:gd name="T5" fmla="*/ 84 h 89"/>
                      <a:gd name="T6" fmla="*/ 88 w 93"/>
                      <a:gd name="T7" fmla="*/ 35 h 89"/>
                      <a:gd name="T8" fmla="*/ 38 w 93"/>
                      <a:gd name="T9" fmla="*/ 5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3" h="89">
                        <a:moveTo>
                          <a:pt x="38" y="5"/>
                        </a:moveTo>
                        <a:cubicBezTo>
                          <a:pt x="15" y="10"/>
                          <a:pt x="0" y="32"/>
                          <a:pt x="5" y="54"/>
                        </a:cubicBezTo>
                        <a:cubicBezTo>
                          <a:pt x="10" y="76"/>
                          <a:pt x="33" y="89"/>
                          <a:pt x="55" y="84"/>
                        </a:cubicBezTo>
                        <a:cubicBezTo>
                          <a:pt x="78" y="79"/>
                          <a:pt x="93" y="57"/>
                          <a:pt x="88" y="35"/>
                        </a:cubicBezTo>
                        <a:cubicBezTo>
                          <a:pt x="83" y="13"/>
                          <a:pt x="61" y="0"/>
                          <a:pt x="38" y="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50" name="Freeform 1230"/>
                <p:cNvSpPr>
                  <a:spLocks noEditPoints="1"/>
                </p:cNvSpPr>
                <p:nvPr/>
              </p:nvSpPr>
              <p:spPr bwMode="auto">
                <a:xfrm>
                  <a:off x="3043" y="1123"/>
                  <a:ext cx="26" cy="51"/>
                </a:xfrm>
                <a:custGeom>
                  <a:avLst/>
                  <a:gdLst>
                    <a:gd name="T0" fmla="*/ 0 w 26"/>
                    <a:gd name="T1" fmla="*/ 48 h 51"/>
                    <a:gd name="T2" fmla="*/ 13 w 26"/>
                    <a:gd name="T3" fmla="*/ 14 h 51"/>
                    <a:gd name="T4" fmla="*/ 21 w 26"/>
                    <a:gd name="T5" fmla="*/ 16 h 51"/>
                    <a:gd name="T6" fmla="*/ 8 w 26"/>
                    <a:gd name="T7" fmla="*/ 51 h 51"/>
                    <a:gd name="T8" fmla="*/ 0 w 26"/>
                    <a:gd name="T9" fmla="*/ 48 h 51"/>
                    <a:gd name="T10" fmla="*/ 17 w 26"/>
                    <a:gd name="T11" fmla="*/ 15 h 51"/>
                    <a:gd name="T12" fmla="*/ 3 w 26"/>
                    <a:gd name="T13" fmla="*/ 18 h 51"/>
                    <a:gd name="T14" fmla="*/ 23 w 26"/>
                    <a:gd name="T15" fmla="*/ 0 h 51"/>
                    <a:gd name="T16" fmla="*/ 26 w 26"/>
                    <a:gd name="T17" fmla="*/ 27 h 51"/>
                    <a:gd name="T18" fmla="*/ 17 w 26"/>
                    <a:gd name="T19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51">
                      <a:moveTo>
                        <a:pt x="0" y="48"/>
                      </a:moveTo>
                      <a:lnTo>
                        <a:pt x="13" y="14"/>
                      </a:lnTo>
                      <a:lnTo>
                        <a:pt x="21" y="16"/>
                      </a:lnTo>
                      <a:lnTo>
                        <a:pt x="8" y="51"/>
                      </a:lnTo>
                      <a:lnTo>
                        <a:pt x="0" y="48"/>
                      </a:lnTo>
                      <a:close/>
                      <a:moveTo>
                        <a:pt x="17" y="15"/>
                      </a:moveTo>
                      <a:lnTo>
                        <a:pt x="3" y="18"/>
                      </a:lnTo>
                      <a:lnTo>
                        <a:pt x="23" y="0"/>
                      </a:lnTo>
                      <a:lnTo>
                        <a:pt x="26" y="27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54" name="Group 1234"/>
                <p:cNvGrpSpPr>
                  <a:grpSpLocks/>
                </p:cNvGrpSpPr>
                <p:nvPr/>
              </p:nvGrpSpPr>
              <p:grpSpPr bwMode="auto">
                <a:xfrm>
                  <a:off x="3015" y="1195"/>
                  <a:ext cx="85" cy="81"/>
                  <a:chOff x="3015" y="1195"/>
                  <a:chExt cx="85" cy="81"/>
                </a:xfrm>
              </p:grpSpPr>
              <p:pic>
                <p:nvPicPr>
                  <p:cNvPr id="825551" name="Picture 1231"/>
                  <p:cNvPicPr>
                    <a:picLocks noChangeAspect="1" noChangeArrowheads="1"/>
                  </p:cNvPicPr>
                  <p:nvPr/>
                </p:nvPicPr>
                <p:blipFill>
                  <a:blip r:embed="rId10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5" y="1195"/>
                    <a:ext cx="85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52" name="Picture 1232"/>
                  <p:cNvPicPr>
                    <a:picLocks noChangeAspect="1" noChangeArrowheads="1"/>
                  </p:cNvPicPr>
                  <p:nvPr/>
                </p:nvPicPr>
                <p:blipFill>
                  <a:blip r:embed="rId10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5" y="1195"/>
                    <a:ext cx="85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53" name="Oval 1233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1195"/>
                    <a:ext cx="85" cy="80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55" name="Freeform 1235"/>
                <p:cNvSpPr>
                  <a:spLocks noEditPoints="1"/>
                </p:cNvSpPr>
                <p:nvPr/>
              </p:nvSpPr>
              <p:spPr bwMode="auto">
                <a:xfrm>
                  <a:off x="3040" y="1210"/>
                  <a:ext cx="38" cy="43"/>
                </a:xfrm>
                <a:custGeom>
                  <a:avLst/>
                  <a:gdLst>
                    <a:gd name="T0" fmla="*/ 32 w 38"/>
                    <a:gd name="T1" fmla="*/ 43 h 43"/>
                    <a:gd name="T2" fmla="*/ 8 w 38"/>
                    <a:gd name="T3" fmla="*/ 15 h 43"/>
                    <a:gd name="T4" fmla="*/ 14 w 38"/>
                    <a:gd name="T5" fmla="*/ 10 h 43"/>
                    <a:gd name="T6" fmla="*/ 38 w 38"/>
                    <a:gd name="T7" fmla="*/ 37 h 43"/>
                    <a:gd name="T8" fmla="*/ 32 w 38"/>
                    <a:gd name="T9" fmla="*/ 43 h 43"/>
                    <a:gd name="T10" fmla="*/ 11 w 38"/>
                    <a:gd name="T11" fmla="*/ 12 h 43"/>
                    <a:gd name="T12" fmla="*/ 7 w 38"/>
                    <a:gd name="T13" fmla="*/ 26 h 43"/>
                    <a:gd name="T14" fmla="*/ 0 w 38"/>
                    <a:gd name="T15" fmla="*/ 0 h 43"/>
                    <a:gd name="T16" fmla="*/ 26 w 38"/>
                    <a:gd name="T17" fmla="*/ 10 h 43"/>
                    <a:gd name="T18" fmla="*/ 11 w 38"/>
                    <a:gd name="T19" fmla="*/ 1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43">
                      <a:moveTo>
                        <a:pt x="32" y="43"/>
                      </a:moveTo>
                      <a:lnTo>
                        <a:pt x="8" y="15"/>
                      </a:lnTo>
                      <a:lnTo>
                        <a:pt x="14" y="10"/>
                      </a:lnTo>
                      <a:lnTo>
                        <a:pt x="38" y="37"/>
                      </a:lnTo>
                      <a:lnTo>
                        <a:pt x="32" y="43"/>
                      </a:lnTo>
                      <a:close/>
                      <a:moveTo>
                        <a:pt x="11" y="12"/>
                      </a:moveTo>
                      <a:lnTo>
                        <a:pt x="7" y="26"/>
                      </a:lnTo>
                      <a:lnTo>
                        <a:pt x="0" y="0"/>
                      </a:lnTo>
                      <a:lnTo>
                        <a:pt x="26" y="10"/>
                      </a:lnTo>
                      <a:lnTo>
                        <a:pt x="11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59" name="Group 1239"/>
                <p:cNvGrpSpPr>
                  <a:grpSpLocks/>
                </p:cNvGrpSpPr>
                <p:nvPr/>
              </p:nvGrpSpPr>
              <p:grpSpPr bwMode="auto">
                <a:xfrm>
                  <a:off x="3013" y="1270"/>
                  <a:ext cx="94" cy="92"/>
                  <a:chOff x="3013" y="1270"/>
                  <a:chExt cx="94" cy="92"/>
                </a:xfrm>
              </p:grpSpPr>
              <p:pic>
                <p:nvPicPr>
                  <p:cNvPr id="825556" name="Picture 1236"/>
                  <p:cNvPicPr>
                    <a:picLocks noChangeAspect="1" noChangeArrowheads="1"/>
                  </p:cNvPicPr>
                  <p:nvPr/>
                </p:nvPicPr>
                <p:blipFill>
                  <a:blip r:embed="rId1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3" y="1270"/>
                    <a:ext cx="94" cy="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57" name="Picture 1237"/>
                  <p:cNvPicPr>
                    <a:picLocks noChangeAspect="1" noChangeArrowheads="1"/>
                  </p:cNvPicPr>
                  <p:nvPr/>
                </p:nvPicPr>
                <p:blipFill>
                  <a:blip r:embed="rId1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3" y="1270"/>
                    <a:ext cx="94" cy="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58" name="Freeform 1238"/>
                  <p:cNvSpPr>
                    <a:spLocks/>
                  </p:cNvSpPr>
                  <p:nvPr/>
                </p:nvSpPr>
                <p:spPr bwMode="auto">
                  <a:xfrm>
                    <a:off x="3013" y="1270"/>
                    <a:ext cx="94" cy="91"/>
                  </a:xfrm>
                  <a:custGeom>
                    <a:avLst/>
                    <a:gdLst>
                      <a:gd name="T0" fmla="*/ 57 w 94"/>
                      <a:gd name="T1" fmla="*/ 6 h 91"/>
                      <a:gd name="T2" fmla="*/ 6 w 94"/>
                      <a:gd name="T3" fmla="*/ 35 h 91"/>
                      <a:gd name="T4" fmla="*/ 36 w 94"/>
                      <a:gd name="T5" fmla="*/ 85 h 91"/>
                      <a:gd name="T6" fmla="*/ 88 w 94"/>
                      <a:gd name="T7" fmla="*/ 57 h 91"/>
                      <a:gd name="T8" fmla="*/ 57 w 94"/>
                      <a:gd name="T9" fmla="*/ 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1">
                        <a:moveTo>
                          <a:pt x="57" y="6"/>
                        </a:moveTo>
                        <a:cubicBezTo>
                          <a:pt x="35" y="0"/>
                          <a:pt x="12" y="13"/>
                          <a:pt x="6" y="35"/>
                        </a:cubicBezTo>
                        <a:cubicBezTo>
                          <a:pt x="0" y="56"/>
                          <a:pt x="14" y="79"/>
                          <a:pt x="36" y="85"/>
                        </a:cubicBezTo>
                        <a:cubicBezTo>
                          <a:pt x="59" y="91"/>
                          <a:pt x="82" y="78"/>
                          <a:pt x="88" y="57"/>
                        </a:cubicBezTo>
                        <a:cubicBezTo>
                          <a:pt x="94" y="35"/>
                          <a:pt x="80" y="13"/>
                          <a:pt x="57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60" name="Freeform 1240"/>
                <p:cNvSpPr>
                  <a:spLocks noEditPoints="1"/>
                </p:cNvSpPr>
                <p:nvPr/>
              </p:nvSpPr>
              <p:spPr bwMode="auto">
                <a:xfrm>
                  <a:off x="3049" y="1285"/>
                  <a:ext cx="24" cy="53"/>
                </a:xfrm>
                <a:custGeom>
                  <a:avLst/>
                  <a:gdLst>
                    <a:gd name="T0" fmla="*/ 1 w 24"/>
                    <a:gd name="T1" fmla="*/ 51 h 53"/>
                    <a:gd name="T2" fmla="*/ 10 w 24"/>
                    <a:gd name="T3" fmla="*/ 15 h 53"/>
                    <a:gd name="T4" fmla="*/ 18 w 24"/>
                    <a:gd name="T5" fmla="*/ 17 h 53"/>
                    <a:gd name="T6" fmla="*/ 9 w 24"/>
                    <a:gd name="T7" fmla="*/ 53 h 53"/>
                    <a:gd name="T8" fmla="*/ 1 w 24"/>
                    <a:gd name="T9" fmla="*/ 51 h 53"/>
                    <a:gd name="T10" fmla="*/ 14 w 24"/>
                    <a:gd name="T11" fmla="*/ 16 h 53"/>
                    <a:gd name="T12" fmla="*/ 0 w 24"/>
                    <a:gd name="T13" fmla="*/ 20 h 53"/>
                    <a:gd name="T14" fmla="*/ 19 w 24"/>
                    <a:gd name="T15" fmla="*/ 0 h 53"/>
                    <a:gd name="T16" fmla="*/ 24 w 24"/>
                    <a:gd name="T17" fmla="*/ 27 h 53"/>
                    <a:gd name="T18" fmla="*/ 14 w 24"/>
                    <a:gd name="T19" fmla="*/ 1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53">
                      <a:moveTo>
                        <a:pt x="1" y="51"/>
                      </a:moveTo>
                      <a:lnTo>
                        <a:pt x="10" y="15"/>
                      </a:lnTo>
                      <a:lnTo>
                        <a:pt x="18" y="17"/>
                      </a:lnTo>
                      <a:lnTo>
                        <a:pt x="9" y="53"/>
                      </a:lnTo>
                      <a:lnTo>
                        <a:pt x="1" y="51"/>
                      </a:lnTo>
                      <a:close/>
                      <a:moveTo>
                        <a:pt x="14" y="16"/>
                      </a:moveTo>
                      <a:lnTo>
                        <a:pt x="0" y="20"/>
                      </a:lnTo>
                      <a:lnTo>
                        <a:pt x="19" y="0"/>
                      </a:lnTo>
                      <a:lnTo>
                        <a:pt x="24" y="27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64" name="Group 1244"/>
                <p:cNvGrpSpPr>
                  <a:grpSpLocks/>
                </p:cNvGrpSpPr>
                <p:nvPr/>
              </p:nvGrpSpPr>
              <p:grpSpPr bwMode="auto">
                <a:xfrm>
                  <a:off x="3013" y="1350"/>
                  <a:ext cx="95" cy="93"/>
                  <a:chOff x="3013" y="1350"/>
                  <a:chExt cx="95" cy="93"/>
                </a:xfrm>
              </p:grpSpPr>
              <p:pic>
                <p:nvPicPr>
                  <p:cNvPr id="825561" name="Picture 1241"/>
                  <p:cNvPicPr>
                    <a:picLocks noChangeAspect="1" noChangeArrowheads="1"/>
                  </p:cNvPicPr>
                  <p:nvPr/>
                </p:nvPicPr>
                <p:blipFill>
                  <a:blip r:embed="rId1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3" y="1350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62" name="Picture 1242"/>
                  <p:cNvPicPr>
                    <a:picLocks noChangeAspect="1" noChangeArrowheads="1"/>
                  </p:cNvPicPr>
                  <p:nvPr/>
                </p:nvPicPr>
                <p:blipFill>
                  <a:blip r:embed="rId1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3" y="1350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63" name="Freeform 1243"/>
                  <p:cNvSpPr>
                    <a:spLocks/>
                  </p:cNvSpPr>
                  <p:nvPr/>
                </p:nvSpPr>
                <p:spPr bwMode="auto">
                  <a:xfrm>
                    <a:off x="3013" y="1350"/>
                    <a:ext cx="94" cy="93"/>
                  </a:xfrm>
                  <a:custGeom>
                    <a:avLst/>
                    <a:gdLst>
                      <a:gd name="T0" fmla="*/ 71 w 94"/>
                      <a:gd name="T1" fmla="*/ 15 h 93"/>
                      <a:gd name="T2" fmla="*/ 13 w 94"/>
                      <a:gd name="T3" fmla="*/ 21 h 93"/>
                      <a:gd name="T4" fmla="*/ 22 w 94"/>
                      <a:gd name="T5" fmla="*/ 79 h 93"/>
                      <a:gd name="T6" fmla="*/ 80 w 94"/>
                      <a:gd name="T7" fmla="*/ 72 h 93"/>
                      <a:gd name="T8" fmla="*/ 71 w 94"/>
                      <a:gd name="T9" fmla="*/ 15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3">
                        <a:moveTo>
                          <a:pt x="71" y="15"/>
                        </a:moveTo>
                        <a:cubicBezTo>
                          <a:pt x="53" y="0"/>
                          <a:pt x="27" y="3"/>
                          <a:pt x="13" y="21"/>
                        </a:cubicBezTo>
                        <a:cubicBezTo>
                          <a:pt x="0" y="39"/>
                          <a:pt x="4" y="65"/>
                          <a:pt x="22" y="79"/>
                        </a:cubicBezTo>
                        <a:cubicBezTo>
                          <a:pt x="41" y="93"/>
                          <a:pt x="67" y="90"/>
                          <a:pt x="80" y="72"/>
                        </a:cubicBezTo>
                        <a:cubicBezTo>
                          <a:pt x="94" y="55"/>
                          <a:pt x="90" y="29"/>
                          <a:pt x="71" y="1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65" name="Freeform 1245"/>
                <p:cNvSpPr>
                  <a:spLocks noEditPoints="1"/>
                </p:cNvSpPr>
                <p:nvPr/>
              </p:nvSpPr>
              <p:spPr bwMode="auto">
                <a:xfrm>
                  <a:off x="3045" y="1372"/>
                  <a:ext cx="38" cy="43"/>
                </a:xfrm>
                <a:custGeom>
                  <a:avLst/>
                  <a:gdLst>
                    <a:gd name="T0" fmla="*/ 32 w 38"/>
                    <a:gd name="T1" fmla="*/ 43 h 43"/>
                    <a:gd name="T2" fmla="*/ 8 w 38"/>
                    <a:gd name="T3" fmla="*/ 15 h 43"/>
                    <a:gd name="T4" fmla="*/ 13 w 38"/>
                    <a:gd name="T5" fmla="*/ 10 h 43"/>
                    <a:gd name="T6" fmla="*/ 38 w 38"/>
                    <a:gd name="T7" fmla="*/ 37 h 43"/>
                    <a:gd name="T8" fmla="*/ 32 w 38"/>
                    <a:gd name="T9" fmla="*/ 43 h 43"/>
                    <a:gd name="T10" fmla="*/ 11 w 38"/>
                    <a:gd name="T11" fmla="*/ 12 h 43"/>
                    <a:gd name="T12" fmla="*/ 7 w 38"/>
                    <a:gd name="T13" fmla="*/ 27 h 43"/>
                    <a:gd name="T14" fmla="*/ 0 w 38"/>
                    <a:gd name="T15" fmla="*/ 0 h 43"/>
                    <a:gd name="T16" fmla="*/ 25 w 38"/>
                    <a:gd name="T17" fmla="*/ 10 h 43"/>
                    <a:gd name="T18" fmla="*/ 11 w 38"/>
                    <a:gd name="T19" fmla="*/ 1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43">
                      <a:moveTo>
                        <a:pt x="32" y="43"/>
                      </a:moveTo>
                      <a:lnTo>
                        <a:pt x="8" y="15"/>
                      </a:lnTo>
                      <a:lnTo>
                        <a:pt x="13" y="10"/>
                      </a:lnTo>
                      <a:lnTo>
                        <a:pt x="38" y="37"/>
                      </a:lnTo>
                      <a:lnTo>
                        <a:pt x="32" y="43"/>
                      </a:lnTo>
                      <a:close/>
                      <a:moveTo>
                        <a:pt x="11" y="12"/>
                      </a:moveTo>
                      <a:lnTo>
                        <a:pt x="7" y="27"/>
                      </a:lnTo>
                      <a:lnTo>
                        <a:pt x="0" y="0"/>
                      </a:lnTo>
                      <a:lnTo>
                        <a:pt x="25" y="10"/>
                      </a:lnTo>
                      <a:lnTo>
                        <a:pt x="11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69" name="Group 1249"/>
                <p:cNvGrpSpPr>
                  <a:grpSpLocks/>
                </p:cNvGrpSpPr>
                <p:nvPr/>
              </p:nvGrpSpPr>
              <p:grpSpPr bwMode="auto">
                <a:xfrm>
                  <a:off x="3010" y="1026"/>
                  <a:ext cx="95" cy="92"/>
                  <a:chOff x="3010" y="1026"/>
                  <a:chExt cx="95" cy="92"/>
                </a:xfrm>
              </p:grpSpPr>
              <p:pic>
                <p:nvPicPr>
                  <p:cNvPr id="825566" name="Picture 1246"/>
                  <p:cNvPicPr>
                    <a:picLocks noChangeAspect="1" noChangeArrowheads="1"/>
                  </p:cNvPicPr>
                  <p:nvPr/>
                </p:nvPicPr>
                <p:blipFill>
                  <a:blip r:embed="rId1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0" y="1026"/>
                    <a:ext cx="95" cy="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67" name="Picture 1247"/>
                  <p:cNvPicPr>
                    <a:picLocks noChangeAspect="1" noChangeArrowheads="1"/>
                  </p:cNvPicPr>
                  <p:nvPr/>
                </p:nvPicPr>
                <p:blipFill>
                  <a:blip r:embed="rId1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0" y="1026"/>
                    <a:ext cx="95" cy="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68" name="Freeform 1248"/>
                  <p:cNvSpPr>
                    <a:spLocks/>
                  </p:cNvSpPr>
                  <p:nvPr/>
                </p:nvSpPr>
                <p:spPr bwMode="auto">
                  <a:xfrm>
                    <a:off x="3011" y="1026"/>
                    <a:ext cx="93" cy="92"/>
                  </a:xfrm>
                  <a:custGeom>
                    <a:avLst/>
                    <a:gdLst>
                      <a:gd name="T0" fmla="*/ 21 w 93"/>
                      <a:gd name="T1" fmla="*/ 15 h 92"/>
                      <a:gd name="T2" fmla="*/ 14 w 93"/>
                      <a:gd name="T3" fmla="*/ 73 h 92"/>
                      <a:gd name="T4" fmla="*/ 73 w 93"/>
                      <a:gd name="T5" fmla="*/ 76 h 92"/>
                      <a:gd name="T6" fmla="*/ 79 w 93"/>
                      <a:gd name="T7" fmla="*/ 18 h 92"/>
                      <a:gd name="T8" fmla="*/ 21 w 93"/>
                      <a:gd name="T9" fmla="*/ 15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3" h="92">
                        <a:moveTo>
                          <a:pt x="21" y="15"/>
                        </a:moveTo>
                        <a:cubicBezTo>
                          <a:pt x="3" y="30"/>
                          <a:pt x="0" y="56"/>
                          <a:pt x="14" y="73"/>
                        </a:cubicBezTo>
                        <a:cubicBezTo>
                          <a:pt x="28" y="90"/>
                          <a:pt x="55" y="92"/>
                          <a:pt x="73" y="76"/>
                        </a:cubicBezTo>
                        <a:cubicBezTo>
                          <a:pt x="91" y="61"/>
                          <a:pt x="93" y="35"/>
                          <a:pt x="79" y="18"/>
                        </a:cubicBezTo>
                        <a:cubicBezTo>
                          <a:pt x="65" y="1"/>
                          <a:pt x="39" y="0"/>
                          <a:pt x="21" y="1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70" name="Freeform 1250"/>
                <p:cNvSpPr>
                  <a:spLocks noEditPoints="1"/>
                </p:cNvSpPr>
                <p:nvPr/>
              </p:nvSpPr>
              <p:spPr bwMode="auto">
                <a:xfrm>
                  <a:off x="3037" y="1048"/>
                  <a:ext cx="37" cy="43"/>
                </a:xfrm>
                <a:custGeom>
                  <a:avLst/>
                  <a:gdLst>
                    <a:gd name="T0" fmla="*/ 31 w 37"/>
                    <a:gd name="T1" fmla="*/ 43 h 43"/>
                    <a:gd name="T2" fmla="*/ 7 w 37"/>
                    <a:gd name="T3" fmla="*/ 15 h 43"/>
                    <a:gd name="T4" fmla="*/ 13 w 37"/>
                    <a:gd name="T5" fmla="*/ 9 h 43"/>
                    <a:gd name="T6" fmla="*/ 37 w 37"/>
                    <a:gd name="T7" fmla="*/ 38 h 43"/>
                    <a:gd name="T8" fmla="*/ 31 w 37"/>
                    <a:gd name="T9" fmla="*/ 43 h 43"/>
                    <a:gd name="T10" fmla="*/ 10 w 37"/>
                    <a:gd name="T11" fmla="*/ 12 h 43"/>
                    <a:gd name="T12" fmla="*/ 6 w 37"/>
                    <a:gd name="T13" fmla="*/ 26 h 43"/>
                    <a:gd name="T14" fmla="*/ 0 w 37"/>
                    <a:gd name="T15" fmla="*/ 0 h 43"/>
                    <a:gd name="T16" fmla="*/ 25 w 37"/>
                    <a:gd name="T17" fmla="*/ 10 h 43"/>
                    <a:gd name="T18" fmla="*/ 10 w 37"/>
                    <a:gd name="T19" fmla="*/ 1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43">
                      <a:moveTo>
                        <a:pt x="31" y="43"/>
                      </a:moveTo>
                      <a:lnTo>
                        <a:pt x="7" y="15"/>
                      </a:lnTo>
                      <a:lnTo>
                        <a:pt x="13" y="9"/>
                      </a:lnTo>
                      <a:lnTo>
                        <a:pt x="37" y="38"/>
                      </a:lnTo>
                      <a:lnTo>
                        <a:pt x="31" y="43"/>
                      </a:lnTo>
                      <a:close/>
                      <a:moveTo>
                        <a:pt x="10" y="12"/>
                      </a:moveTo>
                      <a:lnTo>
                        <a:pt x="6" y="26"/>
                      </a:lnTo>
                      <a:lnTo>
                        <a:pt x="0" y="0"/>
                      </a:lnTo>
                      <a:lnTo>
                        <a:pt x="25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74" name="Group 1254"/>
                <p:cNvGrpSpPr>
                  <a:grpSpLocks/>
                </p:cNvGrpSpPr>
                <p:nvPr/>
              </p:nvGrpSpPr>
              <p:grpSpPr bwMode="auto">
                <a:xfrm>
                  <a:off x="3098" y="1112"/>
                  <a:ext cx="94" cy="91"/>
                  <a:chOff x="3098" y="1112"/>
                  <a:chExt cx="94" cy="91"/>
                </a:xfrm>
              </p:grpSpPr>
              <p:pic>
                <p:nvPicPr>
                  <p:cNvPr id="825571" name="Picture 1251"/>
                  <p:cNvPicPr>
                    <a:picLocks noChangeAspect="1" noChangeArrowheads="1"/>
                  </p:cNvPicPr>
                  <p:nvPr/>
                </p:nvPicPr>
                <p:blipFill>
                  <a:blip r:embed="rId1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98" y="1112"/>
                    <a:ext cx="94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72" name="Picture 1252"/>
                  <p:cNvPicPr>
                    <a:picLocks noChangeAspect="1" noChangeArrowheads="1"/>
                  </p:cNvPicPr>
                  <p:nvPr/>
                </p:nvPicPr>
                <p:blipFill>
                  <a:blip r:embed="rId1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98" y="1112"/>
                    <a:ext cx="94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73" name="Freeform 1253"/>
                  <p:cNvSpPr>
                    <a:spLocks/>
                  </p:cNvSpPr>
                  <p:nvPr/>
                </p:nvSpPr>
                <p:spPr bwMode="auto">
                  <a:xfrm>
                    <a:off x="3098" y="1112"/>
                    <a:ext cx="93" cy="90"/>
                  </a:xfrm>
                  <a:custGeom>
                    <a:avLst/>
                    <a:gdLst>
                      <a:gd name="T0" fmla="*/ 37 w 93"/>
                      <a:gd name="T1" fmla="*/ 6 h 90"/>
                      <a:gd name="T2" fmla="*/ 6 w 93"/>
                      <a:gd name="T3" fmla="*/ 56 h 90"/>
                      <a:gd name="T4" fmla="*/ 57 w 93"/>
                      <a:gd name="T5" fmla="*/ 85 h 90"/>
                      <a:gd name="T6" fmla="*/ 88 w 93"/>
                      <a:gd name="T7" fmla="*/ 34 h 90"/>
                      <a:gd name="T8" fmla="*/ 37 w 93"/>
                      <a:gd name="T9" fmla="*/ 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3" h="90">
                        <a:moveTo>
                          <a:pt x="37" y="6"/>
                        </a:moveTo>
                        <a:cubicBezTo>
                          <a:pt x="14" y="12"/>
                          <a:pt x="0" y="34"/>
                          <a:pt x="6" y="56"/>
                        </a:cubicBezTo>
                        <a:cubicBezTo>
                          <a:pt x="11" y="78"/>
                          <a:pt x="34" y="90"/>
                          <a:pt x="57" y="85"/>
                        </a:cubicBezTo>
                        <a:cubicBezTo>
                          <a:pt x="80" y="79"/>
                          <a:pt x="93" y="56"/>
                          <a:pt x="88" y="34"/>
                        </a:cubicBezTo>
                        <a:cubicBezTo>
                          <a:pt x="82" y="13"/>
                          <a:pt x="59" y="0"/>
                          <a:pt x="37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75" name="Freeform 1255"/>
                <p:cNvSpPr>
                  <a:spLocks noEditPoints="1"/>
                </p:cNvSpPr>
                <p:nvPr/>
              </p:nvSpPr>
              <p:spPr bwMode="auto">
                <a:xfrm>
                  <a:off x="3125" y="1133"/>
                  <a:ext cx="40" cy="41"/>
                </a:xfrm>
                <a:custGeom>
                  <a:avLst/>
                  <a:gdLst>
                    <a:gd name="T0" fmla="*/ 34 w 40"/>
                    <a:gd name="T1" fmla="*/ 41 h 41"/>
                    <a:gd name="T2" fmla="*/ 9 w 40"/>
                    <a:gd name="T3" fmla="*/ 15 h 41"/>
                    <a:gd name="T4" fmla="*/ 14 w 40"/>
                    <a:gd name="T5" fmla="*/ 9 h 41"/>
                    <a:gd name="T6" fmla="*/ 40 w 40"/>
                    <a:gd name="T7" fmla="*/ 36 h 41"/>
                    <a:gd name="T8" fmla="*/ 34 w 40"/>
                    <a:gd name="T9" fmla="*/ 41 h 41"/>
                    <a:gd name="T10" fmla="*/ 12 w 40"/>
                    <a:gd name="T11" fmla="*/ 12 h 41"/>
                    <a:gd name="T12" fmla="*/ 8 w 40"/>
                    <a:gd name="T13" fmla="*/ 26 h 41"/>
                    <a:gd name="T14" fmla="*/ 0 w 40"/>
                    <a:gd name="T15" fmla="*/ 0 h 41"/>
                    <a:gd name="T16" fmla="*/ 26 w 40"/>
                    <a:gd name="T17" fmla="*/ 9 h 41"/>
                    <a:gd name="T18" fmla="*/ 12 w 40"/>
                    <a:gd name="T19" fmla="*/ 1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" h="41">
                      <a:moveTo>
                        <a:pt x="34" y="41"/>
                      </a:moveTo>
                      <a:lnTo>
                        <a:pt x="9" y="15"/>
                      </a:lnTo>
                      <a:lnTo>
                        <a:pt x="14" y="9"/>
                      </a:lnTo>
                      <a:lnTo>
                        <a:pt x="40" y="36"/>
                      </a:lnTo>
                      <a:lnTo>
                        <a:pt x="34" y="41"/>
                      </a:lnTo>
                      <a:close/>
                      <a:moveTo>
                        <a:pt x="12" y="12"/>
                      </a:moveTo>
                      <a:lnTo>
                        <a:pt x="8" y="26"/>
                      </a:lnTo>
                      <a:lnTo>
                        <a:pt x="0" y="0"/>
                      </a:lnTo>
                      <a:lnTo>
                        <a:pt x="26" y="9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79" name="Group 1259"/>
                <p:cNvGrpSpPr>
                  <a:grpSpLocks/>
                </p:cNvGrpSpPr>
                <p:nvPr/>
              </p:nvGrpSpPr>
              <p:grpSpPr bwMode="auto">
                <a:xfrm>
                  <a:off x="3102" y="1199"/>
                  <a:ext cx="86" cy="81"/>
                  <a:chOff x="3102" y="1199"/>
                  <a:chExt cx="86" cy="81"/>
                </a:xfrm>
              </p:grpSpPr>
              <p:pic>
                <p:nvPicPr>
                  <p:cNvPr id="825576" name="Picture 1256"/>
                  <p:cNvPicPr>
                    <a:picLocks noChangeAspect="1" noChangeArrowheads="1"/>
                  </p:cNvPicPr>
                  <p:nvPr/>
                </p:nvPicPr>
                <p:blipFill>
                  <a:blip r:embed="rId1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2" y="1199"/>
                    <a:ext cx="86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77" name="Picture 1257"/>
                  <p:cNvPicPr>
                    <a:picLocks noChangeAspect="1" noChangeArrowheads="1"/>
                  </p:cNvPicPr>
                  <p:nvPr/>
                </p:nvPicPr>
                <p:blipFill>
                  <a:blip r:embed="rId1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2" y="1199"/>
                    <a:ext cx="86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78" name="Oval 1258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1199"/>
                    <a:ext cx="85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80" name="Freeform 1260"/>
                <p:cNvSpPr>
                  <a:spLocks noEditPoints="1"/>
                </p:cNvSpPr>
                <p:nvPr/>
              </p:nvSpPr>
              <p:spPr bwMode="auto">
                <a:xfrm>
                  <a:off x="3132" y="1210"/>
                  <a:ext cx="25" cy="51"/>
                </a:xfrm>
                <a:custGeom>
                  <a:avLst/>
                  <a:gdLst>
                    <a:gd name="T0" fmla="*/ 0 w 25"/>
                    <a:gd name="T1" fmla="*/ 48 h 51"/>
                    <a:gd name="T2" fmla="*/ 13 w 25"/>
                    <a:gd name="T3" fmla="*/ 14 h 51"/>
                    <a:gd name="T4" fmla="*/ 21 w 25"/>
                    <a:gd name="T5" fmla="*/ 16 h 51"/>
                    <a:gd name="T6" fmla="*/ 7 w 25"/>
                    <a:gd name="T7" fmla="*/ 51 h 51"/>
                    <a:gd name="T8" fmla="*/ 0 w 25"/>
                    <a:gd name="T9" fmla="*/ 48 h 51"/>
                    <a:gd name="T10" fmla="*/ 17 w 25"/>
                    <a:gd name="T11" fmla="*/ 15 h 51"/>
                    <a:gd name="T12" fmla="*/ 2 w 25"/>
                    <a:gd name="T13" fmla="*/ 18 h 51"/>
                    <a:gd name="T14" fmla="*/ 23 w 25"/>
                    <a:gd name="T15" fmla="*/ 0 h 51"/>
                    <a:gd name="T16" fmla="*/ 25 w 25"/>
                    <a:gd name="T17" fmla="*/ 27 h 51"/>
                    <a:gd name="T18" fmla="*/ 17 w 25"/>
                    <a:gd name="T19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51">
                      <a:moveTo>
                        <a:pt x="0" y="48"/>
                      </a:moveTo>
                      <a:lnTo>
                        <a:pt x="13" y="14"/>
                      </a:lnTo>
                      <a:lnTo>
                        <a:pt x="21" y="16"/>
                      </a:lnTo>
                      <a:lnTo>
                        <a:pt x="7" y="51"/>
                      </a:lnTo>
                      <a:lnTo>
                        <a:pt x="0" y="48"/>
                      </a:lnTo>
                      <a:close/>
                      <a:moveTo>
                        <a:pt x="17" y="15"/>
                      </a:moveTo>
                      <a:lnTo>
                        <a:pt x="2" y="18"/>
                      </a:lnTo>
                      <a:lnTo>
                        <a:pt x="23" y="0"/>
                      </a:lnTo>
                      <a:lnTo>
                        <a:pt x="25" y="27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84" name="Group 1264"/>
                <p:cNvGrpSpPr>
                  <a:grpSpLocks/>
                </p:cNvGrpSpPr>
                <p:nvPr/>
              </p:nvGrpSpPr>
              <p:grpSpPr bwMode="auto">
                <a:xfrm>
                  <a:off x="3103" y="1278"/>
                  <a:ext cx="89" cy="85"/>
                  <a:chOff x="3103" y="1278"/>
                  <a:chExt cx="89" cy="85"/>
                </a:xfrm>
              </p:grpSpPr>
              <p:pic>
                <p:nvPicPr>
                  <p:cNvPr id="825581" name="Picture 1261"/>
                  <p:cNvPicPr>
                    <a:picLocks noChangeAspect="1" noChangeArrowheads="1"/>
                  </p:cNvPicPr>
                  <p:nvPr/>
                </p:nvPicPr>
                <p:blipFill>
                  <a:blip r:embed="rId1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3" y="1278"/>
                    <a:ext cx="89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82" name="Picture 1262"/>
                  <p:cNvPicPr>
                    <a:picLocks noChangeAspect="1" noChangeArrowheads="1"/>
                  </p:cNvPicPr>
                  <p:nvPr/>
                </p:nvPicPr>
                <p:blipFill>
                  <a:blip r:embed="rId1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3" y="1278"/>
                    <a:ext cx="89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83" name="Freeform 1263"/>
                  <p:cNvSpPr>
                    <a:spLocks/>
                  </p:cNvSpPr>
                  <p:nvPr/>
                </p:nvSpPr>
                <p:spPr bwMode="auto">
                  <a:xfrm>
                    <a:off x="3103" y="1278"/>
                    <a:ext cx="89" cy="85"/>
                  </a:xfrm>
                  <a:custGeom>
                    <a:avLst/>
                    <a:gdLst>
                      <a:gd name="T0" fmla="*/ 48 w 89"/>
                      <a:gd name="T1" fmla="*/ 2 h 85"/>
                      <a:gd name="T2" fmla="*/ 2 w 89"/>
                      <a:gd name="T3" fmla="*/ 39 h 85"/>
                      <a:gd name="T4" fmla="*/ 41 w 89"/>
                      <a:gd name="T5" fmla="*/ 83 h 85"/>
                      <a:gd name="T6" fmla="*/ 87 w 89"/>
                      <a:gd name="T7" fmla="*/ 46 h 85"/>
                      <a:gd name="T8" fmla="*/ 48 w 89"/>
                      <a:gd name="T9" fmla="*/ 2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85">
                        <a:moveTo>
                          <a:pt x="48" y="2"/>
                        </a:moveTo>
                        <a:cubicBezTo>
                          <a:pt x="25" y="0"/>
                          <a:pt x="4" y="16"/>
                          <a:pt x="2" y="39"/>
                        </a:cubicBezTo>
                        <a:cubicBezTo>
                          <a:pt x="0" y="61"/>
                          <a:pt x="18" y="81"/>
                          <a:pt x="41" y="83"/>
                        </a:cubicBezTo>
                        <a:cubicBezTo>
                          <a:pt x="64" y="85"/>
                          <a:pt x="85" y="68"/>
                          <a:pt x="87" y="46"/>
                        </a:cubicBezTo>
                        <a:cubicBezTo>
                          <a:pt x="89" y="24"/>
                          <a:pt x="71" y="4"/>
                          <a:pt x="48" y="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85" name="Freeform 1265"/>
                <p:cNvSpPr>
                  <a:spLocks noEditPoints="1"/>
                </p:cNvSpPr>
                <p:nvPr/>
              </p:nvSpPr>
              <p:spPr bwMode="auto">
                <a:xfrm>
                  <a:off x="3135" y="1292"/>
                  <a:ext cx="29" cy="48"/>
                </a:xfrm>
                <a:custGeom>
                  <a:avLst/>
                  <a:gdLst>
                    <a:gd name="T0" fmla="*/ 22 w 29"/>
                    <a:gd name="T1" fmla="*/ 48 h 48"/>
                    <a:gd name="T2" fmla="*/ 4 w 29"/>
                    <a:gd name="T3" fmla="*/ 16 h 48"/>
                    <a:gd name="T4" fmla="*/ 11 w 29"/>
                    <a:gd name="T5" fmla="*/ 12 h 48"/>
                    <a:gd name="T6" fmla="*/ 29 w 29"/>
                    <a:gd name="T7" fmla="*/ 44 h 48"/>
                    <a:gd name="T8" fmla="*/ 22 w 29"/>
                    <a:gd name="T9" fmla="*/ 48 h 48"/>
                    <a:gd name="T10" fmla="*/ 7 w 29"/>
                    <a:gd name="T11" fmla="*/ 14 h 48"/>
                    <a:gd name="T12" fmla="*/ 1 w 29"/>
                    <a:gd name="T13" fmla="*/ 27 h 48"/>
                    <a:gd name="T14" fmla="*/ 0 w 29"/>
                    <a:gd name="T15" fmla="*/ 0 h 48"/>
                    <a:gd name="T16" fmla="*/ 22 w 29"/>
                    <a:gd name="T17" fmla="*/ 15 h 48"/>
                    <a:gd name="T18" fmla="*/ 7 w 29"/>
                    <a:gd name="T19" fmla="*/ 1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" h="48">
                      <a:moveTo>
                        <a:pt x="22" y="48"/>
                      </a:moveTo>
                      <a:lnTo>
                        <a:pt x="4" y="16"/>
                      </a:lnTo>
                      <a:lnTo>
                        <a:pt x="11" y="12"/>
                      </a:lnTo>
                      <a:lnTo>
                        <a:pt x="29" y="44"/>
                      </a:lnTo>
                      <a:lnTo>
                        <a:pt x="22" y="48"/>
                      </a:lnTo>
                      <a:close/>
                      <a:moveTo>
                        <a:pt x="7" y="14"/>
                      </a:moveTo>
                      <a:lnTo>
                        <a:pt x="1" y="27"/>
                      </a:lnTo>
                      <a:lnTo>
                        <a:pt x="0" y="0"/>
                      </a:lnTo>
                      <a:lnTo>
                        <a:pt x="22" y="15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89" name="Group 1269"/>
                <p:cNvGrpSpPr>
                  <a:grpSpLocks/>
                </p:cNvGrpSpPr>
                <p:nvPr/>
              </p:nvGrpSpPr>
              <p:grpSpPr bwMode="auto">
                <a:xfrm>
                  <a:off x="3101" y="1356"/>
                  <a:ext cx="94" cy="90"/>
                  <a:chOff x="3101" y="1356"/>
                  <a:chExt cx="94" cy="90"/>
                </a:xfrm>
              </p:grpSpPr>
              <p:pic>
                <p:nvPicPr>
                  <p:cNvPr id="825586" name="Picture 1266"/>
                  <p:cNvPicPr>
                    <a:picLocks noChangeAspect="1" noChangeArrowheads="1"/>
                  </p:cNvPicPr>
                  <p:nvPr/>
                </p:nvPicPr>
                <p:blipFill>
                  <a:blip r:embed="rId1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1" y="1356"/>
                    <a:ext cx="94" cy="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87" name="Picture 1267"/>
                  <p:cNvPicPr>
                    <a:picLocks noChangeAspect="1" noChangeArrowheads="1"/>
                  </p:cNvPicPr>
                  <p:nvPr/>
                </p:nvPicPr>
                <p:blipFill>
                  <a:blip r:embed="rId1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1" y="1356"/>
                    <a:ext cx="94" cy="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88" name="Freeform 1268"/>
                  <p:cNvSpPr>
                    <a:spLocks/>
                  </p:cNvSpPr>
                  <p:nvPr/>
                </p:nvSpPr>
                <p:spPr bwMode="auto">
                  <a:xfrm>
                    <a:off x="3101" y="1356"/>
                    <a:ext cx="93" cy="90"/>
                  </a:xfrm>
                  <a:custGeom>
                    <a:avLst/>
                    <a:gdLst>
                      <a:gd name="T0" fmla="*/ 56 w 93"/>
                      <a:gd name="T1" fmla="*/ 6 h 90"/>
                      <a:gd name="T2" fmla="*/ 6 w 93"/>
                      <a:gd name="T3" fmla="*/ 35 h 90"/>
                      <a:gd name="T4" fmla="*/ 37 w 93"/>
                      <a:gd name="T5" fmla="*/ 84 h 90"/>
                      <a:gd name="T6" fmla="*/ 88 w 93"/>
                      <a:gd name="T7" fmla="*/ 56 h 90"/>
                      <a:gd name="T8" fmla="*/ 56 w 93"/>
                      <a:gd name="T9" fmla="*/ 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3" h="90">
                        <a:moveTo>
                          <a:pt x="56" y="6"/>
                        </a:moveTo>
                        <a:cubicBezTo>
                          <a:pt x="34" y="0"/>
                          <a:pt x="11" y="13"/>
                          <a:pt x="6" y="35"/>
                        </a:cubicBezTo>
                        <a:cubicBezTo>
                          <a:pt x="0" y="56"/>
                          <a:pt x="14" y="79"/>
                          <a:pt x="37" y="84"/>
                        </a:cubicBezTo>
                        <a:cubicBezTo>
                          <a:pt x="59" y="90"/>
                          <a:pt x="82" y="77"/>
                          <a:pt x="88" y="56"/>
                        </a:cubicBezTo>
                        <a:cubicBezTo>
                          <a:pt x="93" y="34"/>
                          <a:pt x="79" y="12"/>
                          <a:pt x="56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90" name="Freeform 1270"/>
                <p:cNvSpPr>
                  <a:spLocks noEditPoints="1"/>
                </p:cNvSpPr>
                <p:nvPr/>
              </p:nvSpPr>
              <p:spPr bwMode="auto">
                <a:xfrm>
                  <a:off x="3133" y="1372"/>
                  <a:ext cx="27" cy="50"/>
                </a:xfrm>
                <a:custGeom>
                  <a:avLst/>
                  <a:gdLst>
                    <a:gd name="T0" fmla="*/ 0 w 27"/>
                    <a:gd name="T1" fmla="*/ 47 h 50"/>
                    <a:gd name="T2" fmla="*/ 16 w 27"/>
                    <a:gd name="T3" fmla="*/ 13 h 50"/>
                    <a:gd name="T4" fmla="*/ 23 w 27"/>
                    <a:gd name="T5" fmla="*/ 16 h 50"/>
                    <a:gd name="T6" fmla="*/ 7 w 27"/>
                    <a:gd name="T7" fmla="*/ 50 h 50"/>
                    <a:gd name="T8" fmla="*/ 0 w 27"/>
                    <a:gd name="T9" fmla="*/ 47 h 50"/>
                    <a:gd name="T10" fmla="*/ 19 w 27"/>
                    <a:gd name="T11" fmla="*/ 15 h 50"/>
                    <a:gd name="T12" fmla="*/ 5 w 27"/>
                    <a:gd name="T13" fmla="*/ 17 h 50"/>
                    <a:gd name="T14" fmla="*/ 26 w 27"/>
                    <a:gd name="T15" fmla="*/ 0 h 50"/>
                    <a:gd name="T16" fmla="*/ 27 w 27"/>
                    <a:gd name="T17" fmla="*/ 27 h 50"/>
                    <a:gd name="T18" fmla="*/ 19 w 27"/>
                    <a:gd name="T19" fmla="*/ 1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50">
                      <a:moveTo>
                        <a:pt x="0" y="47"/>
                      </a:moveTo>
                      <a:lnTo>
                        <a:pt x="16" y="13"/>
                      </a:lnTo>
                      <a:lnTo>
                        <a:pt x="23" y="16"/>
                      </a:lnTo>
                      <a:lnTo>
                        <a:pt x="7" y="50"/>
                      </a:lnTo>
                      <a:lnTo>
                        <a:pt x="0" y="47"/>
                      </a:lnTo>
                      <a:close/>
                      <a:moveTo>
                        <a:pt x="19" y="15"/>
                      </a:moveTo>
                      <a:lnTo>
                        <a:pt x="5" y="17"/>
                      </a:lnTo>
                      <a:lnTo>
                        <a:pt x="26" y="0"/>
                      </a:lnTo>
                      <a:lnTo>
                        <a:pt x="27" y="27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94" name="Group 1274"/>
                <p:cNvGrpSpPr>
                  <a:grpSpLocks/>
                </p:cNvGrpSpPr>
                <p:nvPr/>
              </p:nvGrpSpPr>
              <p:grpSpPr bwMode="auto">
                <a:xfrm>
                  <a:off x="3098" y="1031"/>
                  <a:ext cx="94" cy="91"/>
                  <a:chOff x="3098" y="1031"/>
                  <a:chExt cx="94" cy="91"/>
                </a:xfrm>
              </p:grpSpPr>
              <p:pic>
                <p:nvPicPr>
                  <p:cNvPr id="825591" name="Picture 1271"/>
                  <p:cNvPicPr>
                    <a:picLocks noChangeAspect="1" noChangeArrowheads="1"/>
                  </p:cNvPicPr>
                  <p:nvPr/>
                </p:nvPicPr>
                <p:blipFill>
                  <a:blip r:embed="rId1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98" y="1031"/>
                    <a:ext cx="94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92" name="Picture 1272"/>
                  <p:cNvPicPr>
                    <a:picLocks noChangeAspect="1" noChangeArrowheads="1"/>
                  </p:cNvPicPr>
                  <p:nvPr/>
                </p:nvPicPr>
                <p:blipFill>
                  <a:blip r:embed="rId1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98" y="1031"/>
                    <a:ext cx="94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93" name="Freeform 1273"/>
                  <p:cNvSpPr>
                    <a:spLocks/>
                  </p:cNvSpPr>
                  <p:nvPr/>
                </p:nvSpPr>
                <p:spPr bwMode="auto">
                  <a:xfrm>
                    <a:off x="3098" y="1031"/>
                    <a:ext cx="94" cy="90"/>
                  </a:xfrm>
                  <a:custGeom>
                    <a:avLst/>
                    <a:gdLst>
                      <a:gd name="T0" fmla="*/ 36 w 94"/>
                      <a:gd name="T1" fmla="*/ 6 h 90"/>
                      <a:gd name="T2" fmla="*/ 6 w 94"/>
                      <a:gd name="T3" fmla="*/ 56 h 90"/>
                      <a:gd name="T4" fmla="*/ 57 w 94"/>
                      <a:gd name="T5" fmla="*/ 84 h 90"/>
                      <a:gd name="T6" fmla="*/ 88 w 94"/>
                      <a:gd name="T7" fmla="*/ 34 h 90"/>
                      <a:gd name="T8" fmla="*/ 36 w 94"/>
                      <a:gd name="T9" fmla="*/ 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0">
                        <a:moveTo>
                          <a:pt x="36" y="6"/>
                        </a:moveTo>
                        <a:cubicBezTo>
                          <a:pt x="14" y="12"/>
                          <a:pt x="0" y="35"/>
                          <a:pt x="6" y="56"/>
                        </a:cubicBezTo>
                        <a:cubicBezTo>
                          <a:pt x="11" y="78"/>
                          <a:pt x="35" y="90"/>
                          <a:pt x="57" y="84"/>
                        </a:cubicBezTo>
                        <a:cubicBezTo>
                          <a:pt x="80" y="78"/>
                          <a:pt x="94" y="56"/>
                          <a:pt x="88" y="34"/>
                        </a:cubicBezTo>
                        <a:cubicBezTo>
                          <a:pt x="82" y="13"/>
                          <a:pt x="59" y="0"/>
                          <a:pt x="36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595" name="Freeform 1275"/>
                <p:cNvSpPr>
                  <a:spLocks noEditPoints="1"/>
                </p:cNvSpPr>
                <p:nvPr/>
              </p:nvSpPr>
              <p:spPr bwMode="auto">
                <a:xfrm>
                  <a:off x="3132" y="1046"/>
                  <a:ext cx="24" cy="53"/>
                </a:xfrm>
                <a:custGeom>
                  <a:avLst/>
                  <a:gdLst>
                    <a:gd name="T0" fmla="*/ 2 w 24"/>
                    <a:gd name="T1" fmla="*/ 51 h 53"/>
                    <a:gd name="T2" fmla="*/ 10 w 24"/>
                    <a:gd name="T3" fmla="*/ 15 h 53"/>
                    <a:gd name="T4" fmla="*/ 18 w 24"/>
                    <a:gd name="T5" fmla="*/ 16 h 53"/>
                    <a:gd name="T6" fmla="*/ 10 w 24"/>
                    <a:gd name="T7" fmla="*/ 53 h 53"/>
                    <a:gd name="T8" fmla="*/ 2 w 24"/>
                    <a:gd name="T9" fmla="*/ 51 h 53"/>
                    <a:gd name="T10" fmla="*/ 14 w 24"/>
                    <a:gd name="T11" fmla="*/ 16 h 53"/>
                    <a:gd name="T12" fmla="*/ 0 w 24"/>
                    <a:gd name="T13" fmla="*/ 21 h 53"/>
                    <a:gd name="T14" fmla="*/ 17 w 24"/>
                    <a:gd name="T15" fmla="*/ 0 h 53"/>
                    <a:gd name="T16" fmla="*/ 24 w 24"/>
                    <a:gd name="T17" fmla="*/ 26 h 53"/>
                    <a:gd name="T18" fmla="*/ 14 w 24"/>
                    <a:gd name="T19" fmla="*/ 1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53">
                      <a:moveTo>
                        <a:pt x="2" y="51"/>
                      </a:moveTo>
                      <a:lnTo>
                        <a:pt x="10" y="15"/>
                      </a:lnTo>
                      <a:lnTo>
                        <a:pt x="18" y="16"/>
                      </a:lnTo>
                      <a:lnTo>
                        <a:pt x="10" y="53"/>
                      </a:lnTo>
                      <a:lnTo>
                        <a:pt x="2" y="51"/>
                      </a:lnTo>
                      <a:close/>
                      <a:moveTo>
                        <a:pt x="14" y="16"/>
                      </a:moveTo>
                      <a:lnTo>
                        <a:pt x="0" y="21"/>
                      </a:lnTo>
                      <a:lnTo>
                        <a:pt x="17" y="0"/>
                      </a:lnTo>
                      <a:lnTo>
                        <a:pt x="24" y="26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599" name="Group 1279"/>
                <p:cNvGrpSpPr>
                  <a:grpSpLocks/>
                </p:cNvGrpSpPr>
                <p:nvPr/>
              </p:nvGrpSpPr>
              <p:grpSpPr bwMode="auto">
                <a:xfrm>
                  <a:off x="3190" y="1116"/>
                  <a:ext cx="85" cy="82"/>
                  <a:chOff x="3190" y="1116"/>
                  <a:chExt cx="85" cy="82"/>
                </a:xfrm>
              </p:grpSpPr>
              <p:pic>
                <p:nvPicPr>
                  <p:cNvPr id="825596" name="Picture 1276"/>
                  <p:cNvPicPr>
                    <a:picLocks noChangeAspect="1" noChangeArrowheads="1"/>
                  </p:cNvPicPr>
                  <p:nvPr/>
                </p:nvPicPr>
                <p:blipFill>
                  <a:blip r:embed="rId1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1116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597" name="Picture 1277"/>
                  <p:cNvPicPr>
                    <a:picLocks noChangeAspect="1" noChangeArrowheads="1"/>
                  </p:cNvPicPr>
                  <p:nvPr/>
                </p:nvPicPr>
                <p:blipFill>
                  <a:blip r:embed="rId12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1116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598" name="Freeform 1278"/>
                  <p:cNvSpPr>
                    <a:spLocks/>
                  </p:cNvSpPr>
                  <p:nvPr/>
                </p:nvSpPr>
                <p:spPr bwMode="auto">
                  <a:xfrm>
                    <a:off x="3190" y="1116"/>
                    <a:ext cx="85" cy="82"/>
                  </a:xfrm>
                  <a:custGeom>
                    <a:avLst/>
                    <a:gdLst>
                      <a:gd name="T0" fmla="*/ 42 w 85"/>
                      <a:gd name="T1" fmla="*/ 1 h 82"/>
                      <a:gd name="T2" fmla="*/ 0 w 85"/>
                      <a:gd name="T3" fmla="*/ 41 h 82"/>
                      <a:gd name="T4" fmla="*/ 42 w 85"/>
                      <a:gd name="T5" fmla="*/ 82 h 82"/>
                      <a:gd name="T6" fmla="*/ 85 w 85"/>
                      <a:gd name="T7" fmla="*/ 41 h 82"/>
                      <a:gd name="T8" fmla="*/ 42 w 85"/>
                      <a:gd name="T9" fmla="*/ 1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82">
                        <a:moveTo>
                          <a:pt x="42" y="1"/>
                        </a:moveTo>
                        <a:cubicBezTo>
                          <a:pt x="19" y="1"/>
                          <a:pt x="0" y="19"/>
                          <a:pt x="0" y="41"/>
                        </a:cubicBezTo>
                        <a:cubicBezTo>
                          <a:pt x="0" y="64"/>
                          <a:pt x="19" y="82"/>
                          <a:pt x="42" y="82"/>
                        </a:cubicBezTo>
                        <a:cubicBezTo>
                          <a:pt x="66" y="82"/>
                          <a:pt x="85" y="64"/>
                          <a:pt x="85" y="41"/>
                        </a:cubicBezTo>
                        <a:cubicBezTo>
                          <a:pt x="85" y="19"/>
                          <a:pt x="66" y="0"/>
                          <a:pt x="42" y="1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00" name="Freeform 1280"/>
                <p:cNvSpPr>
                  <a:spLocks noEditPoints="1"/>
                </p:cNvSpPr>
                <p:nvPr/>
              </p:nvSpPr>
              <p:spPr bwMode="auto">
                <a:xfrm>
                  <a:off x="3215" y="1129"/>
                  <a:ext cx="31" cy="48"/>
                </a:xfrm>
                <a:custGeom>
                  <a:avLst/>
                  <a:gdLst>
                    <a:gd name="T0" fmla="*/ 0 w 31"/>
                    <a:gd name="T1" fmla="*/ 44 h 48"/>
                    <a:gd name="T2" fmla="*/ 19 w 31"/>
                    <a:gd name="T3" fmla="*/ 12 h 48"/>
                    <a:gd name="T4" fmla="*/ 26 w 31"/>
                    <a:gd name="T5" fmla="*/ 17 h 48"/>
                    <a:gd name="T6" fmla="*/ 7 w 31"/>
                    <a:gd name="T7" fmla="*/ 48 h 48"/>
                    <a:gd name="T8" fmla="*/ 0 w 31"/>
                    <a:gd name="T9" fmla="*/ 44 h 48"/>
                    <a:gd name="T10" fmla="*/ 22 w 31"/>
                    <a:gd name="T11" fmla="*/ 14 h 48"/>
                    <a:gd name="T12" fmla="*/ 8 w 31"/>
                    <a:gd name="T13" fmla="*/ 15 h 48"/>
                    <a:gd name="T14" fmla="*/ 31 w 31"/>
                    <a:gd name="T15" fmla="*/ 0 h 48"/>
                    <a:gd name="T16" fmla="*/ 29 w 31"/>
                    <a:gd name="T17" fmla="*/ 28 h 48"/>
                    <a:gd name="T18" fmla="*/ 22 w 31"/>
                    <a:gd name="T19" fmla="*/ 1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48">
                      <a:moveTo>
                        <a:pt x="0" y="44"/>
                      </a:moveTo>
                      <a:lnTo>
                        <a:pt x="19" y="12"/>
                      </a:lnTo>
                      <a:lnTo>
                        <a:pt x="26" y="17"/>
                      </a:lnTo>
                      <a:lnTo>
                        <a:pt x="7" y="48"/>
                      </a:lnTo>
                      <a:lnTo>
                        <a:pt x="0" y="44"/>
                      </a:lnTo>
                      <a:close/>
                      <a:moveTo>
                        <a:pt x="22" y="14"/>
                      </a:moveTo>
                      <a:lnTo>
                        <a:pt x="8" y="15"/>
                      </a:lnTo>
                      <a:lnTo>
                        <a:pt x="31" y="0"/>
                      </a:lnTo>
                      <a:lnTo>
                        <a:pt x="29" y="28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04" name="Group 1284"/>
                <p:cNvGrpSpPr>
                  <a:grpSpLocks/>
                </p:cNvGrpSpPr>
                <p:nvPr/>
              </p:nvGrpSpPr>
              <p:grpSpPr bwMode="auto">
                <a:xfrm>
                  <a:off x="3190" y="1199"/>
                  <a:ext cx="85" cy="81"/>
                  <a:chOff x="3190" y="1199"/>
                  <a:chExt cx="85" cy="81"/>
                </a:xfrm>
              </p:grpSpPr>
              <p:pic>
                <p:nvPicPr>
                  <p:cNvPr id="825601" name="Picture 1281"/>
                  <p:cNvPicPr>
                    <a:picLocks noChangeAspect="1" noChangeArrowheads="1"/>
                  </p:cNvPicPr>
                  <p:nvPr/>
                </p:nvPicPr>
                <p:blipFill>
                  <a:blip r:embed="rId1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1199"/>
                    <a:ext cx="85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02" name="Picture 1282"/>
                  <p:cNvPicPr>
                    <a:picLocks noChangeAspect="1" noChangeArrowheads="1"/>
                  </p:cNvPicPr>
                  <p:nvPr/>
                </p:nvPicPr>
                <p:blipFill>
                  <a:blip r:embed="rId12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1199"/>
                    <a:ext cx="85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03" name="Oval 1283"/>
                  <p:cNvSpPr>
                    <a:spLocks noChangeArrowheads="1"/>
                  </p:cNvSpPr>
                  <p:nvPr/>
                </p:nvSpPr>
                <p:spPr bwMode="auto">
                  <a:xfrm>
                    <a:off x="3190" y="1199"/>
                    <a:ext cx="85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05" name="Freeform 1285"/>
                <p:cNvSpPr>
                  <a:spLocks noEditPoints="1"/>
                </p:cNvSpPr>
                <p:nvPr/>
              </p:nvSpPr>
              <p:spPr bwMode="auto">
                <a:xfrm>
                  <a:off x="3220" y="1210"/>
                  <a:ext cx="26" cy="51"/>
                </a:xfrm>
                <a:custGeom>
                  <a:avLst/>
                  <a:gdLst>
                    <a:gd name="T0" fmla="*/ 18 w 26"/>
                    <a:gd name="T1" fmla="*/ 51 h 51"/>
                    <a:gd name="T2" fmla="*/ 4 w 26"/>
                    <a:gd name="T3" fmla="*/ 17 h 51"/>
                    <a:gd name="T4" fmla="*/ 12 w 26"/>
                    <a:gd name="T5" fmla="*/ 14 h 51"/>
                    <a:gd name="T6" fmla="*/ 26 w 26"/>
                    <a:gd name="T7" fmla="*/ 48 h 51"/>
                    <a:gd name="T8" fmla="*/ 18 w 26"/>
                    <a:gd name="T9" fmla="*/ 51 h 51"/>
                    <a:gd name="T10" fmla="*/ 8 w 26"/>
                    <a:gd name="T11" fmla="*/ 15 h 51"/>
                    <a:gd name="T12" fmla="*/ 0 w 26"/>
                    <a:gd name="T13" fmla="*/ 27 h 51"/>
                    <a:gd name="T14" fmla="*/ 2 w 26"/>
                    <a:gd name="T15" fmla="*/ 0 h 51"/>
                    <a:gd name="T16" fmla="*/ 23 w 26"/>
                    <a:gd name="T17" fmla="*/ 18 h 51"/>
                    <a:gd name="T18" fmla="*/ 8 w 26"/>
                    <a:gd name="T19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51">
                      <a:moveTo>
                        <a:pt x="18" y="51"/>
                      </a:moveTo>
                      <a:lnTo>
                        <a:pt x="4" y="17"/>
                      </a:lnTo>
                      <a:lnTo>
                        <a:pt x="12" y="14"/>
                      </a:lnTo>
                      <a:lnTo>
                        <a:pt x="26" y="48"/>
                      </a:lnTo>
                      <a:lnTo>
                        <a:pt x="18" y="51"/>
                      </a:lnTo>
                      <a:close/>
                      <a:moveTo>
                        <a:pt x="8" y="15"/>
                      </a:moveTo>
                      <a:lnTo>
                        <a:pt x="0" y="27"/>
                      </a:lnTo>
                      <a:lnTo>
                        <a:pt x="2" y="0"/>
                      </a:lnTo>
                      <a:lnTo>
                        <a:pt x="23" y="18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09" name="Group 1289"/>
                <p:cNvGrpSpPr>
                  <a:grpSpLocks/>
                </p:cNvGrpSpPr>
                <p:nvPr/>
              </p:nvGrpSpPr>
              <p:grpSpPr bwMode="auto">
                <a:xfrm>
                  <a:off x="3192" y="1280"/>
                  <a:ext cx="85" cy="82"/>
                  <a:chOff x="3192" y="1280"/>
                  <a:chExt cx="85" cy="82"/>
                </a:xfrm>
              </p:grpSpPr>
              <p:pic>
                <p:nvPicPr>
                  <p:cNvPr id="825606" name="Picture 1286"/>
                  <p:cNvPicPr>
                    <a:picLocks noChangeAspect="1" noChangeArrowheads="1"/>
                  </p:cNvPicPr>
                  <p:nvPr/>
                </p:nvPicPr>
                <p:blipFill>
                  <a:blip r:embed="rId13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2" y="1280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07" name="Picture 1287"/>
                  <p:cNvPicPr>
                    <a:picLocks noChangeAspect="1" noChangeArrowheads="1"/>
                  </p:cNvPicPr>
                  <p:nvPr/>
                </p:nvPicPr>
                <p:blipFill>
                  <a:blip r:embed="rId13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2" y="1280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08" name="Oval 1288"/>
                  <p:cNvSpPr>
                    <a:spLocks noChangeArrowheads="1"/>
                  </p:cNvSpPr>
                  <p:nvPr/>
                </p:nvSpPr>
                <p:spPr bwMode="auto">
                  <a:xfrm>
                    <a:off x="3192" y="1280"/>
                    <a:ext cx="85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10" name="Freeform 1290"/>
                <p:cNvSpPr>
                  <a:spLocks noEditPoints="1"/>
                </p:cNvSpPr>
                <p:nvPr/>
              </p:nvSpPr>
              <p:spPr bwMode="auto">
                <a:xfrm>
                  <a:off x="3218" y="1293"/>
                  <a:ext cx="30" cy="47"/>
                </a:xfrm>
                <a:custGeom>
                  <a:avLst/>
                  <a:gdLst>
                    <a:gd name="T0" fmla="*/ 0 w 30"/>
                    <a:gd name="T1" fmla="*/ 43 h 47"/>
                    <a:gd name="T2" fmla="*/ 18 w 30"/>
                    <a:gd name="T3" fmla="*/ 11 h 47"/>
                    <a:gd name="T4" fmla="*/ 25 w 30"/>
                    <a:gd name="T5" fmla="*/ 16 h 47"/>
                    <a:gd name="T6" fmla="*/ 7 w 30"/>
                    <a:gd name="T7" fmla="*/ 47 h 47"/>
                    <a:gd name="T8" fmla="*/ 0 w 30"/>
                    <a:gd name="T9" fmla="*/ 43 h 47"/>
                    <a:gd name="T10" fmla="*/ 22 w 30"/>
                    <a:gd name="T11" fmla="*/ 13 h 47"/>
                    <a:gd name="T12" fmla="*/ 7 w 30"/>
                    <a:gd name="T13" fmla="*/ 14 h 47"/>
                    <a:gd name="T14" fmla="*/ 30 w 30"/>
                    <a:gd name="T15" fmla="*/ 0 h 47"/>
                    <a:gd name="T16" fmla="*/ 28 w 30"/>
                    <a:gd name="T17" fmla="*/ 27 h 47"/>
                    <a:gd name="T18" fmla="*/ 22 w 30"/>
                    <a:gd name="T19" fmla="*/ 13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47">
                      <a:moveTo>
                        <a:pt x="0" y="43"/>
                      </a:moveTo>
                      <a:lnTo>
                        <a:pt x="18" y="11"/>
                      </a:lnTo>
                      <a:lnTo>
                        <a:pt x="25" y="16"/>
                      </a:lnTo>
                      <a:lnTo>
                        <a:pt x="7" y="47"/>
                      </a:lnTo>
                      <a:lnTo>
                        <a:pt x="0" y="43"/>
                      </a:lnTo>
                      <a:close/>
                      <a:moveTo>
                        <a:pt x="22" y="13"/>
                      </a:moveTo>
                      <a:lnTo>
                        <a:pt x="7" y="14"/>
                      </a:lnTo>
                      <a:lnTo>
                        <a:pt x="30" y="0"/>
                      </a:lnTo>
                      <a:lnTo>
                        <a:pt x="28" y="27"/>
                      </a:lnTo>
                      <a:lnTo>
                        <a:pt x="22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14" name="Group 1294"/>
                <p:cNvGrpSpPr>
                  <a:grpSpLocks/>
                </p:cNvGrpSpPr>
                <p:nvPr/>
              </p:nvGrpSpPr>
              <p:grpSpPr bwMode="auto">
                <a:xfrm>
                  <a:off x="3190" y="1359"/>
                  <a:ext cx="90" cy="85"/>
                  <a:chOff x="3190" y="1359"/>
                  <a:chExt cx="90" cy="85"/>
                </a:xfrm>
              </p:grpSpPr>
              <p:pic>
                <p:nvPicPr>
                  <p:cNvPr id="825611" name="Picture 1291"/>
                  <p:cNvPicPr>
                    <a:picLocks noChangeAspect="1" noChangeArrowheads="1"/>
                  </p:cNvPicPr>
                  <p:nvPr/>
                </p:nvPicPr>
                <p:blipFill>
                  <a:blip r:embed="rId13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1359"/>
                    <a:ext cx="90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12" name="Picture 1292"/>
                  <p:cNvPicPr>
                    <a:picLocks noChangeAspect="1" noChangeArrowheads="1"/>
                  </p:cNvPicPr>
                  <p:nvPr/>
                </p:nvPicPr>
                <p:blipFill>
                  <a:blip r:embed="rId1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1359"/>
                    <a:ext cx="90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13" name="Freeform 1293"/>
                  <p:cNvSpPr>
                    <a:spLocks/>
                  </p:cNvSpPr>
                  <p:nvPr/>
                </p:nvSpPr>
                <p:spPr bwMode="auto">
                  <a:xfrm>
                    <a:off x="3190" y="1359"/>
                    <a:ext cx="89" cy="85"/>
                  </a:xfrm>
                  <a:custGeom>
                    <a:avLst/>
                    <a:gdLst>
                      <a:gd name="T0" fmla="*/ 49 w 89"/>
                      <a:gd name="T1" fmla="*/ 2 h 85"/>
                      <a:gd name="T2" fmla="*/ 3 w 89"/>
                      <a:gd name="T3" fmla="*/ 38 h 85"/>
                      <a:gd name="T4" fmla="*/ 40 w 89"/>
                      <a:gd name="T5" fmla="*/ 82 h 85"/>
                      <a:gd name="T6" fmla="*/ 87 w 89"/>
                      <a:gd name="T7" fmla="*/ 47 h 85"/>
                      <a:gd name="T8" fmla="*/ 49 w 89"/>
                      <a:gd name="T9" fmla="*/ 2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85">
                        <a:moveTo>
                          <a:pt x="49" y="2"/>
                        </a:moveTo>
                        <a:cubicBezTo>
                          <a:pt x="26" y="0"/>
                          <a:pt x="5" y="16"/>
                          <a:pt x="3" y="38"/>
                        </a:cubicBezTo>
                        <a:cubicBezTo>
                          <a:pt x="0" y="60"/>
                          <a:pt x="17" y="80"/>
                          <a:pt x="40" y="82"/>
                        </a:cubicBezTo>
                        <a:cubicBezTo>
                          <a:pt x="64" y="85"/>
                          <a:pt x="84" y="69"/>
                          <a:pt x="87" y="47"/>
                        </a:cubicBezTo>
                        <a:cubicBezTo>
                          <a:pt x="89" y="25"/>
                          <a:pt x="72" y="5"/>
                          <a:pt x="49" y="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15" name="Freeform 1295"/>
                <p:cNvSpPr>
                  <a:spLocks noEditPoints="1"/>
                </p:cNvSpPr>
                <p:nvPr/>
              </p:nvSpPr>
              <p:spPr bwMode="auto">
                <a:xfrm>
                  <a:off x="3223" y="1372"/>
                  <a:ext cx="27" cy="50"/>
                </a:xfrm>
                <a:custGeom>
                  <a:avLst/>
                  <a:gdLst>
                    <a:gd name="T0" fmla="*/ 19 w 27"/>
                    <a:gd name="T1" fmla="*/ 50 h 50"/>
                    <a:gd name="T2" fmla="*/ 4 w 27"/>
                    <a:gd name="T3" fmla="*/ 16 h 50"/>
                    <a:gd name="T4" fmla="*/ 12 w 27"/>
                    <a:gd name="T5" fmla="*/ 13 h 50"/>
                    <a:gd name="T6" fmla="*/ 27 w 27"/>
                    <a:gd name="T7" fmla="*/ 46 h 50"/>
                    <a:gd name="T8" fmla="*/ 19 w 27"/>
                    <a:gd name="T9" fmla="*/ 50 h 50"/>
                    <a:gd name="T10" fmla="*/ 8 w 27"/>
                    <a:gd name="T11" fmla="*/ 15 h 50"/>
                    <a:gd name="T12" fmla="*/ 0 w 27"/>
                    <a:gd name="T13" fmla="*/ 27 h 50"/>
                    <a:gd name="T14" fmla="*/ 1 w 27"/>
                    <a:gd name="T15" fmla="*/ 0 h 50"/>
                    <a:gd name="T16" fmla="*/ 22 w 27"/>
                    <a:gd name="T17" fmla="*/ 17 h 50"/>
                    <a:gd name="T18" fmla="*/ 8 w 27"/>
                    <a:gd name="T19" fmla="*/ 1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50">
                      <a:moveTo>
                        <a:pt x="19" y="50"/>
                      </a:moveTo>
                      <a:lnTo>
                        <a:pt x="4" y="16"/>
                      </a:lnTo>
                      <a:lnTo>
                        <a:pt x="12" y="13"/>
                      </a:lnTo>
                      <a:lnTo>
                        <a:pt x="27" y="46"/>
                      </a:lnTo>
                      <a:lnTo>
                        <a:pt x="19" y="50"/>
                      </a:lnTo>
                      <a:close/>
                      <a:moveTo>
                        <a:pt x="8" y="15"/>
                      </a:moveTo>
                      <a:lnTo>
                        <a:pt x="0" y="27"/>
                      </a:lnTo>
                      <a:lnTo>
                        <a:pt x="1" y="0"/>
                      </a:lnTo>
                      <a:lnTo>
                        <a:pt x="22" y="17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19" name="Group 1299"/>
                <p:cNvGrpSpPr>
                  <a:grpSpLocks/>
                </p:cNvGrpSpPr>
                <p:nvPr/>
              </p:nvGrpSpPr>
              <p:grpSpPr bwMode="auto">
                <a:xfrm>
                  <a:off x="3188" y="1034"/>
                  <a:ext cx="89" cy="85"/>
                  <a:chOff x="3188" y="1034"/>
                  <a:chExt cx="89" cy="85"/>
                </a:xfrm>
              </p:grpSpPr>
              <p:pic>
                <p:nvPicPr>
                  <p:cNvPr id="825616" name="Picture 1296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8" y="1034"/>
                    <a:ext cx="89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17" name="Picture 1297"/>
                  <p:cNvPicPr>
                    <a:picLocks noChangeAspect="1" noChangeArrowheads="1"/>
                  </p:cNvPicPr>
                  <p:nvPr/>
                </p:nvPicPr>
                <p:blipFill>
                  <a:blip r:embed="rId13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8" y="1034"/>
                    <a:ext cx="89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18" name="Freeform 1298"/>
                  <p:cNvSpPr>
                    <a:spLocks/>
                  </p:cNvSpPr>
                  <p:nvPr/>
                </p:nvSpPr>
                <p:spPr bwMode="auto">
                  <a:xfrm>
                    <a:off x="3188" y="1034"/>
                    <a:ext cx="88" cy="84"/>
                  </a:xfrm>
                  <a:custGeom>
                    <a:avLst/>
                    <a:gdLst>
                      <a:gd name="T0" fmla="*/ 41 w 88"/>
                      <a:gd name="T1" fmla="*/ 2 h 84"/>
                      <a:gd name="T2" fmla="*/ 2 w 88"/>
                      <a:gd name="T3" fmla="*/ 45 h 84"/>
                      <a:gd name="T4" fmla="*/ 47 w 88"/>
                      <a:gd name="T5" fmla="*/ 82 h 84"/>
                      <a:gd name="T6" fmla="*/ 87 w 88"/>
                      <a:gd name="T7" fmla="*/ 39 h 84"/>
                      <a:gd name="T8" fmla="*/ 41 w 88"/>
                      <a:gd name="T9" fmla="*/ 2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84">
                        <a:moveTo>
                          <a:pt x="41" y="2"/>
                        </a:moveTo>
                        <a:cubicBezTo>
                          <a:pt x="18" y="4"/>
                          <a:pt x="0" y="23"/>
                          <a:pt x="2" y="45"/>
                        </a:cubicBezTo>
                        <a:cubicBezTo>
                          <a:pt x="4" y="68"/>
                          <a:pt x="24" y="84"/>
                          <a:pt x="47" y="82"/>
                        </a:cubicBezTo>
                        <a:cubicBezTo>
                          <a:pt x="71" y="81"/>
                          <a:pt x="88" y="61"/>
                          <a:pt x="87" y="39"/>
                        </a:cubicBezTo>
                        <a:cubicBezTo>
                          <a:pt x="85" y="17"/>
                          <a:pt x="65" y="0"/>
                          <a:pt x="41" y="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20" name="Freeform 1300"/>
                <p:cNvSpPr>
                  <a:spLocks noEditPoints="1"/>
                </p:cNvSpPr>
                <p:nvPr/>
              </p:nvSpPr>
              <p:spPr bwMode="auto">
                <a:xfrm>
                  <a:off x="3219" y="1048"/>
                  <a:ext cx="30" cy="49"/>
                </a:xfrm>
                <a:custGeom>
                  <a:avLst/>
                  <a:gdLst>
                    <a:gd name="T0" fmla="*/ 23 w 30"/>
                    <a:gd name="T1" fmla="*/ 49 h 49"/>
                    <a:gd name="T2" fmla="*/ 4 w 30"/>
                    <a:gd name="T3" fmla="*/ 17 h 49"/>
                    <a:gd name="T4" fmla="*/ 11 w 30"/>
                    <a:gd name="T5" fmla="*/ 13 h 49"/>
                    <a:gd name="T6" fmla="*/ 30 w 30"/>
                    <a:gd name="T7" fmla="*/ 45 h 49"/>
                    <a:gd name="T8" fmla="*/ 23 w 30"/>
                    <a:gd name="T9" fmla="*/ 49 h 49"/>
                    <a:gd name="T10" fmla="*/ 8 w 30"/>
                    <a:gd name="T11" fmla="*/ 15 h 49"/>
                    <a:gd name="T12" fmla="*/ 1 w 30"/>
                    <a:gd name="T13" fmla="*/ 28 h 49"/>
                    <a:gd name="T14" fmla="*/ 0 w 30"/>
                    <a:gd name="T15" fmla="*/ 0 h 49"/>
                    <a:gd name="T16" fmla="*/ 22 w 30"/>
                    <a:gd name="T17" fmla="*/ 16 h 49"/>
                    <a:gd name="T18" fmla="*/ 8 w 30"/>
                    <a:gd name="T19" fmla="*/ 1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49">
                      <a:moveTo>
                        <a:pt x="23" y="49"/>
                      </a:moveTo>
                      <a:lnTo>
                        <a:pt x="4" y="17"/>
                      </a:lnTo>
                      <a:lnTo>
                        <a:pt x="11" y="13"/>
                      </a:lnTo>
                      <a:lnTo>
                        <a:pt x="30" y="45"/>
                      </a:lnTo>
                      <a:lnTo>
                        <a:pt x="23" y="49"/>
                      </a:lnTo>
                      <a:close/>
                      <a:moveTo>
                        <a:pt x="8" y="15"/>
                      </a:moveTo>
                      <a:lnTo>
                        <a:pt x="1" y="28"/>
                      </a:lnTo>
                      <a:lnTo>
                        <a:pt x="0" y="0"/>
                      </a:lnTo>
                      <a:lnTo>
                        <a:pt x="22" y="16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24" name="Group 1304"/>
                <p:cNvGrpSpPr>
                  <a:grpSpLocks/>
                </p:cNvGrpSpPr>
                <p:nvPr/>
              </p:nvGrpSpPr>
              <p:grpSpPr bwMode="auto">
                <a:xfrm>
                  <a:off x="3277" y="1116"/>
                  <a:ext cx="85" cy="82"/>
                  <a:chOff x="3277" y="1116"/>
                  <a:chExt cx="85" cy="82"/>
                </a:xfrm>
              </p:grpSpPr>
              <p:pic>
                <p:nvPicPr>
                  <p:cNvPr id="825621" name="Picture 1301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7" y="1116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22" name="Picture 130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7" y="1116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23" name="Freeform 1303"/>
                  <p:cNvSpPr>
                    <a:spLocks/>
                  </p:cNvSpPr>
                  <p:nvPr/>
                </p:nvSpPr>
                <p:spPr bwMode="auto">
                  <a:xfrm>
                    <a:off x="3277" y="1116"/>
                    <a:ext cx="85" cy="82"/>
                  </a:xfrm>
                  <a:custGeom>
                    <a:avLst/>
                    <a:gdLst>
                      <a:gd name="T0" fmla="*/ 43 w 85"/>
                      <a:gd name="T1" fmla="*/ 1 h 82"/>
                      <a:gd name="T2" fmla="*/ 0 w 85"/>
                      <a:gd name="T3" fmla="*/ 41 h 82"/>
                      <a:gd name="T4" fmla="*/ 43 w 85"/>
                      <a:gd name="T5" fmla="*/ 82 h 82"/>
                      <a:gd name="T6" fmla="*/ 85 w 85"/>
                      <a:gd name="T7" fmla="*/ 41 h 82"/>
                      <a:gd name="T8" fmla="*/ 43 w 85"/>
                      <a:gd name="T9" fmla="*/ 1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82">
                        <a:moveTo>
                          <a:pt x="43" y="1"/>
                        </a:moveTo>
                        <a:cubicBezTo>
                          <a:pt x="19" y="1"/>
                          <a:pt x="0" y="19"/>
                          <a:pt x="0" y="41"/>
                        </a:cubicBezTo>
                        <a:cubicBezTo>
                          <a:pt x="0" y="64"/>
                          <a:pt x="19" y="82"/>
                          <a:pt x="43" y="82"/>
                        </a:cubicBezTo>
                        <a:cubicBezTo>
                          <a:pt x="66" y="82"/>
                          <a:pt x="85" y="64"/>
                          <a:pt x="85" y="41"/>
                        </a:cubicBezTo>
                        <a:cubicBezTo>
                          <a:pt x="85" y="19"/>
                          <a:pt x="66" y="0"/>
                          <a:pt x="43" y="1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25" name="Freeform 1305"/>
                <p:cNvSpPr>
                  <a:spLocks noEditPoints="1"/>
                </p:cNvSpPr>
                <p:nvPr/>
              </p:nvSpPr>
              <p:spPr bwMode="auto">
                <a:xfrm>
                  <a:off x="3308" y="1128"/>
                  <a:ext cx="27" cy="50"/>
                </a:xfrm>
                <a:custGeom>
                  <a:avLst/>
                  <a:gdLst>
                    <a:gd name="T0" fmla="*/ 19 w 27"/>
                    <a:gd name="T1" fmla="*/ 50 h 50"/>
                    <a:gd name="T2" fmla="*/ 4 w 27"/>
                    <a:gd name="T3" fmla="*/ 17 h 50"/>
                    <a:gd name="T4" fmla="*/ 11 w 27"/>
                    <a:gd name="T5" fmla="*/ 13 h 50"/>
                    <a:gd name="T6" fmla="*/ 27 w 27"/>
                    <a:gd name="T7" fmla="*/ 47 h 50"/>
                    <a:gd name="T8" fmla="*/ 19 w 27"/>
                    <a:gd name="T9" fmla="*/ 50 h 50"/>
                    <a:gd name="T10" fmla="*/ 7 w 27"/>
                    <a:gd name="T11" fmla="*/ 15 h 50"/>
                    <a:gd name="T12" fmla="*/ 0 w 27"/>
                    <a:gd name="T13" fmla="*/ 28 h 50"/>
                    <a:gd name="T14" fmla="*/ 1 w 27"/>
                    <a:gd name="T15" fmla="*/ 0 h 50"/>
                    <a:gd name="T16" fmla="*/ 22 w 27"/>
                    <a:gd name="T17" fmla="*/ 17 h 50"/>
                    <a:gd name="T18" fmla="*/ 7 w 27"/>
                    <a:gd name="T19" fmla="*/ 1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50">
                      <a:moveTo>
                        <a:pt x="19" y="50"/>
                      </a:moveTo>
                      <a:lnTo>
                        <a:pt x="4" y="17"/>
                      </a:lnTo>
                      <a:lnTo>
                        <a:pt x="11" y="13"/>
                      </a:lnTo>
                      <a:lnTo>
                        <a:pt x="27" y="47"/>
                      </a:lnTo>
                      <a:lnTo>
                        <a:pt x="19" y="50"/>
                      </a:lnTo>
                      <a:close/>
                      <a:moveTo>
                        <a:pt x="7" y="15"/>
                      </a:moveTo>
                      <a:lnTo>
                        <a:pt x="0" y="28"/>
                      </a:lnTo>
                      <a:lnTo>
                        <a:pt x="1" y="0"/>
                      </a:lnTo>
                      <a:lnTo>
                        <a:pt x="22" y="17"/>
                      </a:lnTo>
                      <a:lnTo>
                        <a:pt x="7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29" name="Group 1309"/>
                <p:cNvGrpSpPr>
                  <a:grpSpLocks/>
                </p:cNvGrpSpPr>
                <p:nvPr/>
              </p:nvGrpSpPr>
              <p:grpSpPr bwMode="auto">
                <a:xfrm>
                  <a:off x="3277" y="1199"/>
                  <a:ext cx="85" cy="81"/>
                  <a:chOff x="3277" y="1199"/>
                  <a:chExt cx="85" cy="81"/>
                </a:xfrm>
              </p:grpSpPr>
              <p:pic>
                <p:nvPicPr>
                  <p:cNvPr id="825626" name="Picture 1306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7" y="1199"/>
                    <a:ext cx="85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27" name="Picture 1307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7" y="1199"/>
                    <a:ext cx="85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28" name="Oval 1308"/>
                  <p:cNvSpPr>
                    <a:spLocks noChangeArrowheads="1"/>
                  </p:cNvSpPr>
                  <p:nvPr/>
                </p:nvSpPr>
                <p:spPr bwMode="auto">
                  <a:xfrm>
                    <a:off x="3277" y="1199"/>
                    <a:ext cx="85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30" name="Freeform 1310"/>
                <p:cNvSpPr>
                  <a:spLocks noEditPoints="1"/>
                </p:cNvSpPr>
                <p:nvPr/>
              </p:nvSpPr>
              <p:spPr bwMode="auto">
                <a:xfrm>
                  <a:off x="3305" y="1210"/>
                  <a:ext cx="27" cy="51"/>
                </a:xfrm>
                <a:custGeom>
                  <a:avLst/>
                  <a:gdLst>
                    <a:gd name="T0" fmla="*/ 0 w 27"/>
                    <a:gd name="T1" fmla="*/ 47 h 51"/>
                    <a:gd name="T2" fmla="*/ 15 w 27"/>
                    <a:gd name="T3" fmla="*/ 14 h 51"/>
                    <a:gd name="T4" fmla="*/ 23 w 27"/>
                    <a:gd name="T5" fmla="*/ 17 h 51"/>
                    <a:gd name="T6" fmla="*/ 8 w 27"/>
                    <a:gd name="T7" fmla="*/ 51 h 51"/>
                    <a:gd name="T8" fmla="*/ 0 w 27"/>
                    <a:gd name="T9" fmla="*/ 47 h 51"/>
                    <a:gd name="T10" fmla="*/ 19 w 27"/>
                    <a:gd name="T11" fmla="*/ 15 h 51"/>
                    <a:gd name="T12" fmla="*/ 5 w 27"/>
                    <a:gd name="T13" fmla="*/ 18 h 51"/>
                    <a:gd name="T14" fmla="*/ 26 w 27"/>
                    <a:gd name="T15" fmla="*/ 0 h 51"/>
                    <a:gd name="T16" fmla="*/ 27 w 27"/>
                    <a:gd name="T17" fmla="*/ 28 h 51"/>
                    <a:gd name="T18" fmla="*/ 19 w 27"/>
                    <a:gd name="T19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51">
                      <a:moveTo>
                        <a:pt x="0" y="47"/>
                      </a:moveTo>
                      <a:lnTo>
                        <a:pt x="15" y="14"/>
                      </a:lnTo>
                      <a:lnTo>
                        <a:pt x="23" y="17"/>
                      </a:lnTo>
                      <a:lnTo>
                        <a:pt x="8" y="51"/>
                      </a:lnTo>
                      <a:lnTo>
                        <a:pt x="0" y="47"/>
                      </a:lnTo>
                      <a:close/>
                      <a:moveTo>
                        <a:pt x="19" y="15"/>
                      </a:moveTo>
                      <a:lnTo>
                        <a:pt x="5" y="18"/>
                      </a:lnTo>
                      <a:lnTo>
                        <a:pt x="26" y="0"/>
                      </a:lnTo>
                      <a:lnTo>
                        <a:pt x="27" y="28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34" name="Group 1314"/>
                <p:cNvGrpSpPr>
                  <a:grpSpLocks/>
                </p:cNvGrpSpPr>
                <p:nvPr/>
              </p:nvGrpSpPr>
              <p:grpSpPr bwMode="auto">
                <a:xfrm>
                  <a:off x="3280" y="1280"/>
                  <a:ext cx="85" cy="82"/>
                  <a:chOff x="3280" y="1280"/>
                  <a:chExt cx="85" cy="82"/>
                </a:xfrm>
              </p:grpSpPr>
              <p:pic>
                <p:nvPicPr>
                  <p:cNvPr id="825631" name="Picture 1311"/>
                  <p:cNvPicPr>
                    <a:picLocks noChangeAspect="1" noChangeArrowheads="1"/>
                  </p:cNvPicPr>
                  <p:nvPr/>
                </p:nvPicPr>
                <p:blipFill>
                  <a:blip r:embed="rId13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80" y="1280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32" name="Picture 131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80" y="1280"/>
                    <a:ext cx="85" cy="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33" name="Oval 1313"/>
                  <p:cNvSpPr>
                    <a:spLocks noChangeArrowheads="1"/>
                  </p:cNvSpPr>
                  <p:nvPr/>
                </p:nvSpPr>
                <p:spPr bwMode="auto">
                  <a:xfrm>
                    <a:off x="3280" y="1280"/>
                    <a:ext cx="85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35" name="Freeform 1315"/>
                <p:cNvSpPr>
                  <a:spLocks noEditPoints="1"/>
                </p:cNvSpPr>
                <p:nvPr/>
              </p:nvSpPr>
              <p:spPr bwMode="auto">
                <a:xfrm>
                  <a:off x="3310" y="1292"/>
                  <a:ext cx="27" cy="49"/>
                </a:xfrm>
                <a:custGeom>
                  <a:avLst/>
                  <a:gdLst>
                    <a:gd name="T0" fmla="*/ 20 w 27"/>
                    <a:gd name="T1" fmla="*/ 49 h 49"/>
                    <a:gd name="T2" fmla="*/ 3 w 27"/>
                    <a:gd name="T3" fmla="*/ 16 h 49"/>
                    <a:gd name="T4" fmla="*/ 11 w 27"/>
                    <a:gd name="T5" fmla="*/ 12 h 49"/>
                    <a:gd name="T6" fmla="*/ 27 w 27"/>
                    <a:gd name="T7" fmla="*/ 45 h 49"/>
                    <a:gd name="T8" fmla="*/ 20 w 27"/>
                    <a:gd name="T9" fmla="*/ 49 h 49"/>
                    <a:gd name="T10" fmla="*/ 7 w 27"/>
                    <a:gd name="T11" fmla="*/ 14 h 49"/>
                    <a:gd name="T12" fmla="*/ 0 w 27"/>
                    <a:gd name="T13" fmla="*/ 27 h 49"/>
                    <a:gd name="T14" fmla="*/ 0 w 27"/>
                    <a:gd name="T15" fmla="*/ 0 h 49"/>
                    <a:gd name="T16" fmla="*/ 22 w 27"/>
                    <a:gd name="T17" fmla="*/ 16 h 49"/>
                    <a:gd name="T18" fmla="*/ 7 w 27"/>
                    <a:gd name="T19" fmla="*/ 1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49">
                      <a:moveTo>
                        <a:pt x="20" y="49"/>
                      </a:moveTo>
                      <a:lnTo>
                        <a:pt x="3" y="16"/>
                      </a:lnTo>
                      <a:lnTo>
                        <a:pt x="11" y="12"/>
                      </a:lnTo>
                      <a:lnTo>
                        <a:pt x="27" y="45"/>
                      </a:lnTo>
                      <a:lnTo>
                        <a:pt x="20" y="49"/>
                      </a:lnTo>
                      <a:close/>
                      <a:moveTo>
                        <a:pt x="7" y="14"/>
                      </a:moveTo>
                      <a:lnTo>
                        <a:pt x="0" y="27"/>
                      </a:lnTo>
                      <a:lnTo>
                        <a:pt x="0" y="0"/>
                      </a:lnTo>
                      <a:lnTo>
                        <a:pt x="22" y="16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39" name="Group 1319"/>
                <p:cNvGrpSpPr>
                  <a:grpSpLocks/>
                </p:cNvGrpSpPr>
                <p:nvPr/>
              </p:nvGrpSpPr>
              <p:grpSpPr bwMode="auto">
                <a:xfrm>
                  <a:off x="3277" y="1358"/>
                  <a:ext cx="91" cy="87"/>
                  <a:chOff x="3277" y="1358"/>
                  <a:chExt cx="91" cy="87"/>
                </a:xfrm>
              </p:grpSpPr>
              <p:pic>
                <p:nvPicPr>
                  <p:cNvPr id="825636" name="Picture 1316"/>
                  <p:cNvPicPr>
                    <a:picLocks noChangeAspect="1" noChangeArrowheads="1"/>
                  </p:cNvPicPr>
                  <p:nvPr/>
                </p:nvPicPr>
                <p:blipFill>
                  <a:blip r:embed="rId13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7" y="1358"/>
                    <a:ext cx="9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37" name="Picture 1317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7" y="1358"/>
                    <a:ext cx="9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38" name="Freeform 1318"/>
                  <p:cNvSpPr>
                    <a:spLocks/>
                  </p:cNvSpPr>
                  <p:nvPr/>
                </p:nvSpPr>
                <p:spPr bwMode="auto">
                  <a:xfrm>
                    <a:off x="3277" y="1358"/>
                    <a:ext cx="91" cy="87"/>
                  </a:xfrm>
                  <a:custGeom>
                    <a:avLst/>
                    <a:gdLst>
                      <a:gd name="T0" fmla="*/ 39 w 91"/>
                      <a:gd name="T1" fmla="*/ 3 h 87"/>
                      <a:gd name="T2" fmla="*/ 3 w 91"/>
                      <a:gd name="T3" fmla="*/ 50 h 87"/>
                      <a:gd name="T4" fmla="*/ 52 w 91"/>
                      <a:gd name="T5" fmla="*/ 83 h 87"/>
                      <a:gd name="T6" fmla="*/ 87 w 91"/>
                      <a:gd name="T7" fmla="*/ 37 h 87"/>
                      <a:gd name="T8" fmla="*/ 39 w 91"/>
                      <a:gd name="T9" fmla="*/ 3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87">
                        <a:moveTo>
                          <a:pt x="39" y="3"/>
                        </a:moveTo>
                        <a:cubicBezTo>
                          <a:pt x="16" y="7"/>
                          <a:pt x="0" y="28"/>
                          <a:pt x="3" y="50"/>
                        </a:cubicBezTo>
                        <a:cubicBezTo>
                          <a:pt x="7" y="72"/>
                          <a:pt x="29" y="87"/>
                          <a:pt x="52" y="83"/>
                        </a:cubicBezTo>
                        <a:cubicBezTo>
                          <a:pt x="75" y="79"/>
                          <a:pt x="91" y="59"/>
                          <a:pt x="87" y="37"/>
                        </a:cubicBezTo>
                        <a:cubicBezTo>
                          <a:pt x="84" y="15"/>
                          <a:pt x="62" y="0"/>
                          <a:pt x="39" y="3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40" name="Freeform 1320"/>
                <p:cNvSpPr>
                  <a:spLocks noEditPoints="1"/>
                </p:cNvSpPr>
                <p:nvPr/>
              </p:nvSpPr>
              <p:spPr bwMode="auto">
                <a:xfrm>
                  <a:off x="3309" y="1371"/>
                  <a:ext cx="24" cy="52"/>
                </a:xfrm>
                <a:custGeom>
                  <a:avLst/>
                  <a:gdLst>
                    <a:gd name="T0" fmla="*/ 0 w 24"/>
                    <a:gd name="T1" fmla="*/ 49 h 52"/>
                    <a:gd name="T2" fmla="*/ 12 w 24"/>
                    <a:gd name="T3" fmla="*/ 14 h 52"/>
                    <a:gd name="T4" fmla="*/ 19 w 24"/>
                    <a:gd name="T5" fmla="*/ 16 h 52"/>
                    <a:gd name="T6" fmla="*/ 8 w 24"/>
                    <a:gd name="T7" fmla="*/ 52 h 52"/>
                    <a:gd name="T8" fmla="*/ 0 w 24"/>
                    <a:gd name="T9" fmla="*/ 49 h 52"/>
                    <a:gd name="T10" fmla="*/ 15 w 24"/>
                    <a:gd name="T11" fmla="*/ 15 h 52"/>
                    <a:gd name="T12" fmla="*/ 1 w 24"/>
                    <a:gd name="T13" fmla="*/ 19 h 52"/>
                    <a:gd name="T14" fmla="*/ 20 w 24"/>
                    <a:gd name="T15" fmla="*/ 0 h 52"/>
                    <a:gd name="T16" fmla="*/ 24 w 24"/>
                    <a:gd name="T17" fmla="*/ 27 h 52"/>
                    <a:gd name="T18" fmla="*/ 15 w 24"/>
                    <a:gd name="T19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52">
                      <a:moveTo>
                        <a:pt x="0" y="49"/>
                      </a:moveTo>
                      <a:lnTo>
                        <a:pt x="12" y="14"/>
                      </a:lnTo>
                      <a:lnTo>
                        <a:pt x="19" y="16"/>
                      </a:lnTo>
                      <a:lnTo>
                        <a:pt x="8" y="52"/>
                      </a:lnTo>
                      <a:lnTo>
                        <a:pt x="0" y="49"/>
                      </a:lnTo>
                      <a:close/>
                      <a:moveTo>
                        <a:pt x="15" y="15"/>
                      </a:moveTo>
                      <a:lnTo>
                        <a:pt x="1" y="19"/>
                      </a:lnTo>
                      <a:lnTo>
                        <a:pt x="20" y="0"/>
                      </a:lnTo>
                      <a:lnTo>
                        <a:pt x="24" y="27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44" name="Group 1324"/>
                <p:cNvGrpSpPr>
                  <a:grpSpLocks/>
                </p:cNvGrpSpPr>
                <p:nvPr/>
              </p:nvGrpSpPr>
              <p:grpSpPr bwMode="auto">
                <a:xfrm>
                  <a:off x="3275" y="1034"/>
                  <a:ext cx="89" cy="85"/>
                  <a:chOff x="3275" y="1034"/>
                  <a:chExt cx="89" cy="85"/>
                </a:xfrm>
              </p:grpSpPr>
              <p:pic>
                <p:nvPicPr>
                  <p:cNvPr id="825641" name="Picture 1321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5" y="1034"/>
                    <a:ext cx="89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42" name="Picture 132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5" y="1034"/>
                    <a:ext cx="89" cy="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43" name="Freeform 1323"/>
                  <p:cNvSpPr>
                    <a:spLocks/>
                  </p:cNvSpPr>
                  <p:nvPr/>
                </p:nvSpPr>
                <p:spPr bwMode="auto">
                  <a:xfrm>
                    <a:off x="3275" y="1034"/>
                    <a:ext cx="89" cy="84"/>
                  </a:xfrm>
                  <a:custGeom>
                    <a:avLst/>
                    <a:gdLst>
                      <a:gd name="T0" fmla="*/ 48 w 89"/>
                      <a:gd name="T1" fmla="*/ 2 h 84"/>
                      <a:gd name="T2" fmla="*/ 2 w 89"/>
                      <a:gd name="T3" fmla="*/ 39 h 84"/>
                      <a:gd name="T4" fmla="*/ 41 w 89"/>
                      <a:gd name="T5" fmla="*/ 82 h 84"/>
                      <a:gd name="T6" fmla="*/ 87 w 89"/>
                      <a:gd name="T7" fmla="*/ 46 h 84"/>
                      <a:gd name="T8" fmla="*/ 48 w 89"/>
                      <a:gd name="T9" fmla="*/ 2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84">
                        <a:moveTo>
                          <a:pt x="48" y="2"/>
                        </a:moveTo>
                        <a:cubicBezTo>
                          <a:pt x="24" y="0"/>
                          <a:pt x="4" y="16"/>
                          <a:pt x="2" y="39"/>
                        </a:cubicBezTo>
                        <a:cubicBezTo>
                          <a:pt x="0" y="61"/>
                          <a:pt x="18" y="80"/>
                          <a:pt x="41" y="82"/>
                        </a:cubicBezTo>
                        <a:cubicBezTo>
                          <a:pt x="65" y="84"/>
                          <a:pt x="85" y="68"/>
                          <a:pt x="87" y="46"/>
                        </a:cubicBezTo>
                        <a:cubicBezTo>
                          <a:pt x="89" y="24"/>
                          <a:pt x="71" y="4"/>
                          <a:pt x="48" y="2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45" name="Freeform 1325"/>
                <p:cNvSpPr>
                  <a:spLocks noEditPoints="1"/>
                </p:cNvSpPr>
                <p:nvPr/>
              </p:nvSpPr>
              <p:spPr bwMode="auto">
                <a:xfrm>
                  <a:off x="3308" y="1046"/>
                  <a:ext cx="24" cy="52"/>
                </a:xfrm>
                <a:custGeom>
                  <a:avLst/>
                  <a:gdLst>
                    <a:gd name="T0" fmla="*/ 0 w 24"/>
                    <a:gd name="T1" fmla="*/ 49 h 52"/>
                    <a:gd name="T2" fmla="*/ 12 w 24"/>
                    <a:gd name="T3" fmla="*/ 14 h 52"/>
                    <a:gd name="T4" fmla="*/ 19 w 24"/>
                    <a:gd name="T5" fmla="*/ 16 h 52"/>
                    <a:gd name="T6" fmla="*/ 7 w 24"/>
                    <a:gd name="T7" fmla="*/ 52 h 52"/>
                    <a:gd name="T8" fmla="*/ 0 w 24"/>
                    <a:gd name="T9" fmla="*/ 49 h 52"/>
                    <a:gd name="T10" fmla="*/ 15 w 24"/>
                    <a:gd name="T11" fmla="*/ 15 h 52"/>
                    <a:gd name="T12" fmla="*/ 1 w 24"/>
                    <a:gd name="T13" fmla="*/ 19 h 52"/>
                    <a:gd name="T14" fmla="*/ 21 w 24"/>
                    <a:gd name="T15" fmla="*/ 0 h 52"/>
                    <a:gd name="T16" fmla="*/ 24 w 24"/>
                    <a:gd name="T17" fmla="*/ 27 h 52"/>
                    <a:gd name="T18" fmla="*/ 15 w 24"/>
                    <a:gd name="T19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52">
                      <a:moveTo>
                        <a:pt x="0" y="49"/>
                      </a:moveTo>
                      <a:lnTo>
                        <a:pt x="12" y="14"/>
                      </a:lnTo>
                      <a:lnTo>
                        <a:pt x="19" y="16"/>
                      </a:lnTo>
                      <a:lnTo>
                        <a:pt x="7" y="52"/>
                      </a:lnTo>
                      <a:lnTo>
                        <a:pt x="0" y="49"/>
                      </a:lnTo>
                      <a:close/>
                      <a:moveTo>
                        <a:pt x="15" y="15"/>
                      </a:moveTo>
                      <a:lnTo>
                        <a:pt x="1" y="19"/>
                      </a:lnTo>
                      <a:lnTo>
                        <a:pt x="21" y="0"/>
                      </a:lnTo>
                      <a:lnTo>
                        <a:pt x="24" y="27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49" name="Group 1329"/>
                <p:cNvGrpSpPr>
                  <a:grpSpLocks/>
                </p:cNvGrpSpPr>
                <p:nvPr/>
              </p:nvGrpSpPr>
              <p:grpSpPr bwMode="auto">
                <a:xfrm>
                  <a:off x="3358" y="1112"/>
                  <a:ext cx="93" cy="91"/>
                  <a:chOff x="3358" y="1112"/>
                  <a:chExt cx="93" cy="91"/>
                </a:xfrm>
              </p:grpSpPr>
              <p:pic>
                <p:nvPicPr>
                  <p:cNvPr id="825646" name="Picture 1326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8" y="1112"/>
                    <a:ext cx="93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47" name="Picture 1327"/>
                  <p:cNvPicPr>
                    <a:picLocks noChangeAspect="1" noChangeArrowheads="1"/>
                  </p:cNvPicPr>
                  <p:nvPr/>
                </p:nvPicPr>
                <p:blipFill>
                  <a:blip r:embed="rId13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8" y="1112"/>
                    <a:ext cx="93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48" name="Freeform 1328"/>
                  <p:cNvSpPr>
                    <a:spLocks/>
                  </p:cNvSpPr>
                  <p:nvPr/>
                </p:nvSpPr>
                <p:spPr bwMode="auto">
                  <a:xfrm>
                    <a:off x="3358" y="1112"/>
                    <a:ext cx="93" cy="90"/>
                  </a:xfrm>
                  <a:custGeom>
                    <a:avLst/>
                    <a:gdLst>
                      <a:gd name="T0" fmla="*/ 56 w 93"/>
                      <a:gd name="T1" fmla="*/ 6 h 90"/>
                      <a:gd name="T2" fmla="*/ 5 w 93"/>
                      <a:gd name="T3" fmla="*/ 35 h 90"/>
                      <a:gd name="T4" fmla="*/ 37 w 93"/>
                      <a:gd name="T5" fmla="*/ 85 h 90"/>
                      <a:gd name="T6" fmla="*/ 88 w 93"/>
                      <a:gd name="T7" fmla="*/ 55 h 90"/>
                      <a:gd name="T8" fmla="*/ 56 w 93"/>
                      <a:gd name="T9" fmla="*/ 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3" h="90">
                        <a:moveTo>
                          <a:pt x="56" y="6"/>
                        </a:moveTo>
                        <a:cubicBezTo>
                          <a:pt x="33" y="0"/>
                          <a:pt x="11" y="13"/>
                          <a:pt x="5" y="35"/>
                        </a:cubicBezTo>
                        <a:cubicBezTo>
                          <a:pt x="0" y="57"/>
                          <a:pt x="14" y="79"/>
                          <a:pt x="37" y="85"/>
                        </a:cubicBezTo>
                        <a:cubicBezTo>
                          <a:pt x="60" y="90"/>
                          <a:pt x="83" y="77"/>
                          <a:pt x="88" y="55"/>
                        </a:cubicBezTo>
                        <a:cubicBezTo>
                          <a:pt x="93" y="34"/>
                          <a:pt x="79" y="11"/>
                          <a:pt x="56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50" name="Freeform 1330"/>
                <p:cNvSpPr>
                  <a:spLocks noEditPoints="1"/>
                </p:cNvSpPr>
                <p:nvPr/>
              </p:nvSpPr>
              <p:spPr bwMode="auto">
                <a:xfrm>
                  <a:off x="3386" y="1132"/>
                  <a:ext cx="36" cy="44"/>
                </a:xfrm>
                <a:custGeom>
                  <a:avLst/>
                  <a:gdLst>
                    <a:gd name="T0" fmla="*/ 0 w 36"/>
                    <a:gd name="T1" fmla="*/ 39 h 44"/>
                    <a:gd name="T2" fmla="*/ 23 w 36"/>
                    <a:gd name="T3" fmla="*/ 10 h 44"/>
                    <a:gd name="T4" fmla="*/ 29 w 36"/>
                    <a:gd name="T5" fmla="*/ 15 h 44"/>
                    <a:gd name="T6" fmla="*/ 6 w 36"/>
                    <a:gd name="T7" fmla="*/ 44 h 44"/>
                    <a:gd name="T8" fmla="*/ 0 w 36"/>
                    <a:gd name="T9" fmla="*/ 39 h 44"/>
                    <a:gd name="T10" fmla="*/ 26 w 36"/>
                    <a:gd name="T11" fmla="*/ 12 h 44"/>
                    <a:gd name="T12" fmla="*/ 11 w 36"/>
                    <a:gd name="T13" fmla="*/ 11 h 44"/>
                    <a:gd name="T14" fmla="*/ 36 w 36"/>
                    <a:gd name="T15" fmla="*/ 0 h 44"/>
                    <a:gd name="T16" fmla="*/ 30 w 36"/>
                    <a:gd name="T17" fmla="*/ 26 h 44"/>
                    <a:gd name="T18" fmla="*/ 26 w 36"/>
                    <a:gd name="T19" fmla="*/ 1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44">
                      <a:moveTo>
                        <a:pt x="0" y="39"/>
                      </a:moveTo>
                      <a:lnTo>
                        <a:pt x="23" y="10"/>
                      </a:lnTo>
                      <a:lnTo>
                        <a:pt x="29" y="15"/>
                      </a:lnTo>
                      <a:lnTo>
                        <a:pt x="6" y="44"/>
                      </a:lnTo>
                      <a:lnTo>
                        <a:pt x="0" y="39"/>
                      </a:lnTo>
                      <a:close/>
                      <a:moveTo>
                        <a:pt x="26" y="12"/>
                      </a:moveTo>
                      <a:lnTo>
                        <a:pt x="11" y="11"/>
                      </a:lnTo>
                      <a:lnTo>
                        <a:pt x="36" y="0"/>
                      </a:lnTo>
                      <a:lnTo>
                        <a:pt x="30" y="26"/>
                      </a:lnTo>
                      <a:lnTo>
                        <a:pt x="26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54" name="Group 1334"/>
                <p:cNvGrpSpPr>
                  <a:grpSpLocks/>
                </p:cNvGrpSpPr>
                <p:nvPr/>
              </p:nvGrpSpPr>
              <p:grpSpPr bwMode="auto">
                <a:xfrm>
                  <a:off x="3362" y="1199"/>
                  <a:ext cx="86" cy="81"/>
                  <a:chOff x="3362" y="1199"/>
                  <a:chExt cx="86" cy="81"/>
                </a:xfrm>
              </p:grpSpPr>
              <p:pic>
                <p:nvPicPr>
                  <p:cNvPr id="825651" name="Picture 1331"/>
                  <p:cNvPicPr>
                    <a:picLocks noChangeAspect="1" noChangeArrowheads="1"/>
                  </p:cNvPicPr>
                  <p:nvPr/>
                </p:nvPicPr>
                <p:blipFill>
                  <a:blip r:embed="rId13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2" y="1199"/>
                    <a:ext cx="86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52" name="Picture 133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2" y="1199"/>
                    <a:ext cx="86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53" name="Oval 1333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199"/>
                    <a:ext cx="85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55" name="Freeform 1335"/>
                <p:cNvSpPr>
                  <a:spLocks noEditPoints="1"/>
                </p:cNvSpPr>
                <p:nvPr/>
              </p:nvSpPr>
              <p:spPr bwMode="auto">
                <a:xfrm>
                  <a:off x="3392" y="1210"/>
                  <a:ext cx="27" cy="51"/>
                </a:xfrm>
                <a:custGeom>
                  <a:avLst/>
                  <a:gdLst>
                    <a:gd name="T0" fmla="*/ 19 w 27"/>
                    <a:gd name="T1" fmla="*/ 51 h 51"/>
                    <a:gd name="T2" fmla="*/ 5 w 27"/>
                    <a:gd name="T3" fmla="*/ 17 h 51"/>
                    <a:gd name="T4" fmla="*/ 12 w 27"/>
                    <a:gd name="T5" fmla="*/ 14 h 51"/>
                    <a:gd name="T6" fmla="*/ 27 w 27"/>
                    <a:gd name="T7" fmla="*/ 48 h 51"/>
                    <a:gd name="T8" fmla="*/ 19 w 27"/>
                    <a:gd name="T9" fmla="*/ 51 h 51"/>
                    <a:gd name="T10" fmla="*/ 9 w 27"/>
                    <a:gd name="T11" fmla="*/ 15 h 51"/>
                    <a:gd name="T12" fmla="*/ 0 w 27"/>
                    <a:gd name="T13" fmla="*/ 27 h 51"/>
                    <a:gd name="T14" fmla="*/ 2 w 27"/>
                    <a:gd name="T15" fmla="*/ 0 h 51"/>
                    <a:gd name="T16" fmla="*/ 23 w 27"/>
                    <a:gd name="T17" fmla="*/ 18 h 51"/>
                    <a:gd name="T18" fmla="*/ 9 w 27"/>
                    <a:gd name="T19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51">
                      <a:moveTo>
                        <a:pt x="19" y="51"/>
                      </a:moveTo>
                      <a:lnTo>
                        <a:pt x="5" y="17"/>
                      </a:lnTo>
                      <a:lnTo>
                        <a:pt x="12" y="14"/>
                      </a:lnTo>
                      <a:lnTo>
                        <a:pt x="27" y="48"/>
                      </a:lnTo>
                      <a:lnTo>
                        <a:pt x="19" y="51"/>
                      </a:lnTo>
                      <a:close/>
                      <a:moveTo>
                        <a:pt x="9" y="15"/>
                      </a:moveTo>
                      <a:lnTo>
                        <a:pt x="0" y="27"/>
                      </a:lnTo>
                      <a:lnTo>
                        <a:pt x="2" y="0"/>
                      </a:lnTo>
                      <a:lnTo>
                        <a:pt x="23" y="18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59" name="Group 1339"/>
                <p:cNvGrpSpPr>
                  <a:grpSpLocks/>
                </p:cNvGrpSpPr>
                <p:nvPr/>
              </p:nvGrpSpPr>
              <p:grpSpPr bwMode="auto">
                <a:xfrm>
                  <a:off x="3360" y="1275"/>
                  <a:ext cx="94" cy="91"/>
                  <a:chOff x="3360" y="1275"/>
                  <a:chExt cx="94" cy="91"/>
                </a:xfrm>
              </p:grpSpPr>
              <p:pic>
                <p:nvPicPr>
                  <p:cNvPr id="825656" name="Picture 1336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0" y="1275"/>
                    <a:ext cx="94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57" name="Picture 1337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0" y="1275"/>
                    <a:ext cx="94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58" name="Freeform 1338"/>
                  <p:cNvSpPr>
                    <a:spLocks/>
                  </p:cNvSpPr>
                  <p:nvPr/>
                </p:nvSpPr>
                <p:spPr bwMode="auto">
                  <a:xfrm>
                    <a:off x="3360" y="1275"/>
                    <a:ext cx="94" cy="90"/>
                  </a:xfrm>
                  <a:custGeom>
                    <a:avLst/>
                    <a:gdLst>
                      <a:gd name="T0" fmla="*/ 37 w 94"/>
                      <a:gd name="T1" fmla="*/ 6 h 90"/>
                      <a:gd name="T2" fmla="*/ 6 w 94"/>
                      <a:gd name="T3" fmla="*/ 55 h 90"/>
                      <a:gd name="T4" fmla="*/ 57 w 94"/>
                      <a:gd name="T5" fmla="*/ 85 h 90"/>
                      <a:gd name="T6" fmla="*/ 89 w 94"/>
                      <a:gd name="T7" fmla="*/ 35 h 90"/>
                      <a:gd name="T8" fmla="*/ 37 w 94"/>
                      <a:gd name="T9" fmla="*/ 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0">
                        <a:moveTo>
                          <a:pt x="37" y="6"/>
                        </a:moveTo>
                        <a:cubicBezTo>
                          <a:pt x="15" y="11"/>
                          <a:pt x="0" y="34"/>
                          <a:pt x="6" y="55"/>
                        </a:cubicBezTo>
                        <a:cubicBezTo>
                          <a:pt x="11" y="77"/>
                          <a:pt x="34" y="90"/>
                          <a:pt x="57" y="85"/>
                        </a:cubicBezTo>
                        <a:cubicBezTo>
                          <a:pt x="80" y="79"/>
                          <a:pt x="94" y="57"/>
                          <a:pt x="89" y="35"/>
                        </a:cubicBezTo>
                        <a:cubicBezTo>
                          <a:pt x="83" y="13"/>
                          <a:pt x="60" y="0"/>
                          <a:pt x="37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60" name="Freeform 1340"/>
                <p:cNvSpPr>
                  <a:spLocks noEditPoints="1"/>
                </p:cNvSpPr>
                <p:nvPr/>
              </p:nvSpPr>
              <p:spPr bwMode="auto">
                <a:xfrm>
                  <a:off x="3395" y="1290"/>
                  <a:ext cx="23" cy="52"/>
                </a:xfrm>
                <a:custGeom>
                  <a:avLst/>
                  <a:gdLst>
                    <a:gd name="T0" fmla="*/ 0 w 23"/>
                    <a:gd name="T1" fmla="*/ 50 h 52"/>
                    <a:gd name="T2" fmla="*/ 9 w 23"/>
                    <a:gd name="T3" fmla="*/ 14 h 52"/>
                    <a:gd name="T4" fmla="*/ 17 w 23"/>
                    <a:gd name="T5" fmla="*/ 16 h 52"/>
                    <a:gd name="T6" fmla="*/ 8 w 23"/>
                    <a:gd name="T7" fmla="*/ 52 h 52"/>
                    <a:gd name="T8" fmla="*/ 0 w 23"/>
                    <a:gd name="T9" fmla="*/ 50 h 52"/>
                    <a:gd name="T10" fmla="*/ 13 w 23"/>
                    <a:gd name="T11" fmla="*/ 15 h 52"/>
                    <a:gd name="T12" fmla="*/ 0 w 23"/>
                    <a:gd name="T13" fmla="*/ 20 h 52"/>
                    <a:gd name="T14" fmla="*/ 17 w 23"/>
                    <a:gd name="T15" fmla="*/ 0 h 52"/>
                    <a:gd name="T16" fmla="*/ 23 w 23"/>
                    <a:gd name="T17" fmla="*/ 26 h 52"/>
                    <a:gd name="T18" fmla="*/ 13 w 23"/>
                    <a:gd name="T19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52">
                      <a:moveTo>
                        <a:pt x="0" y="50"/>
                      </a:moveTo>
                      <a:lnTo>
                        <a:pt x="9" y="14"/>
                      </a:lnTo>
                      <a:lnTo>
                        <a:pt x="17" y="16"/>
                      </a:lnTo>
                      <a:lnTo>
                        <a:pt x="8" y="52"/>
                      </a:lnTo>
                      <a:lnTo>
                        <a:pt x="0" y="50"/>
                      </a:lnTo>
                      <a:close/>
                      <a:moveTo>
                        <a:pt x="13" y="15"/>
                      </a:moveTo>
                      <a:lnTo>
                        <a:pt x="0" y="20"/>
                      </a:lnTo>
                      <a:lnTo>
                        <a:pt x="17" y="0"/>
                      </a:lnTo>
                      <a:lnTo>
                        <a:pt x="23" y="26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64" name="Group 1344"/>
                <p:cNvGrpSpPr>
                  <a:grpSpLocks/>
                </p:cNvGrpSpPr>
                <p:nvPr/>
              </p:nvGrpSpPr>
              <p:grpSpPr bwMode="auto">
                <a:xfrm>
                  <a:off x="3360" y="1356"/>
                  <a:ext cx="95" cy="91"/>
                  <a:chOff x="3360" y="1356"/>
                  <a:chExt cx="95" cy="91"/>
                </a:xfrm>
              </p:grpSpPr>
              <p:pic>
                <p:nvPicPr>
                  <p:cNvPr id="825661" name="Picture 1341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0" y="1356"/>
                    <a:ext cx="95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62" name="Picture 134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0" y="1356"/>
                    <a:ext cx="95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63" name="Freeform 1343"/>
                  <p:cNvSpPr>
                    <a:spLocks/>
                  </p:cNvSpPr>
                  <p:nvPr/>
                </p:nvSpPr>
                <p:spPr bwMode="auto">
                  <a:xfrm>
                    <a:off x="3360" y="1356"/>
                    <a:ext cx="94" cy="91"/>
                  </a:xfrm>
                  <a:custGeom>
                    <a:avLst/>
                    <a:gdLst>
                      <a:gd name="T0" fmla="*/ 35 w 94"/>
                      <a:gd name="T1" fmla="*/ 7 h 91"/>
                      <a:gd name="T2" fmla="*/ 6 w 94"/>
                      <a:gd name="T3" fmla="*/ 58 h 91"/>
                      <a:gd name="T4" fmla="*/ 59 w 94"/>
                      <a:gd name="T5" fmla="*/ 84 h 91"/>
                      <a:gd name="T6" fmla="*/ 88 w 94"/>
                      <a:gd name="T7" fmla="*/ 33 h 91"/>
                      <a:gd name="T8" fmla="*/ 35 w 94"/>
                      <a:gd name="T9" fmla="*/ 7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1">
                        <a:moveTo>
                          <a:pt x="35" y="7"/>
                        </a:moveTo>
                        <a:cubicBezTo>
                          <a:pt x="13" y="13"/>
                          <a:pt x="0" y="36"/>
                          <a:pt x="6" y="58"/>
                        </a:cubicBezTo>
                        <a:cubicBezTo>
                          <a:pt x="13" y="79"/>
                          <a:pt x="36" y="91"/>
                          <a:pt x="59" y="84"/>
                        </a:cubicBezTo>
                        <a:cubicBezTo>
                          <a:pt x="81" y="77"/>
                          <a:pt x="94" y="54"/>
                          <a:pt x="88" y="33"/>
                        </a:cubicBezTo>
                        <a:cubicBezTo>
                          <a:pt x="81" y="11"/>
                          <a:pt x="58" y="0"/>
                          <a:pt x="35" y="7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65" name="Freeform 1345"/>
                <p:cNvSpPr>
                  <a:spLocks noEditPoints="1"/>
                </p:cNvSpPr>
                <p:nvPr/>
              </p:nvSpPr>
              <p:spPr bwMode="auto">
                <a:xfrm>
                  <a:off x="3388" y="1376"/>
                  <a:ext cx="38" cy="43"/>
                </a:xfrm>
                <a:custGeom>
                  <a:avLst/>
                  <a:gdLst>
                    <a:gd name="T0" fmla="*/ 32 w 38"/>
                    <a:gd name="T1" fmla="*/ 43 h 43"/>
                    <a:gd name="T2" fmla="*/ 7 w 38"/>
                    <a:gd name="T3" fmla="*/ 15 h 43"/>
                    <a:gd name="T4" fmla="*/ 13 w 38"/>
                    <a:gd name="T5" fmla="*/ 10 h 43"/>
                    <a:gd name="T6" fmla="*/ 38 w 38"/>
                    <a:gd name="T7" fmla="*/ 37 h 43"/>
                    <a:gd name="T8" fmla="*/ 32 w 38"/>
                    <a:gd name="T9" fmla="*/ 43 h 43"/>
                    <a:gd name="T10" fmla="*/ 10 w 38"/>
                    <a:gd name="T11" fmla="*/ 12 h 43"/>
                    <a:gd name="T12" fmla="*/ 7 w 38"/>
                    <a:gd name="T13" fmla="*/ 27 h 43"/>
                    <a:gd name="T14" fmla="*/ 0 w 38"/>
                    <a:gd name="T15" fmla="*/ 0 h 43"/>
                    <a:gd name="T16" fmla="*/ 25 w 38"/>
                    <a:gd name="T17" fmla="*/ 10 h 43"/>
                    <a:gd name="T18" fmla="*/ 10 w 38"/>
                    <a:gd name="T19" fmla="*/ 1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43">
                      <a:moveTo>
                        <a:pt x="32" y="43"/>
                      </a:moveTo>
                      <a:lnTo>
                        <a:pt x="7" y="15"/>
                      </a:lnTo>
                      <a:lnTo>
                        <a:pt x="13" y="10"/>
                      </a:lnTo>
                      <a:lnTo>
                        <a:pt x="38" y="37"/>
                      </a:lnTo>
                      <a:lnTo>
                        <a:pt x="32" y="43"/>
                      </a:lnTo>
                      <a:close/>
                      <a:moveTo>
                        <a:pt x="10" y="12"/>
                      </a:moveTo>
                      <a:lnTo>
                        <a:pt x="7" y="27"/>
                      </a:lnTo>
                      <a:lnTo>
                        <a:pt x="0" y="0"/>
                      </a:lnTo>
                      <a:lnTo>
                        <a:pt x="25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69" name="Group 1349"/>
                <p:cNvGrpSpPr>
                  <a:grpSpLocks/>
                </p:cNvGrpSpPr>
                <p:nvPr/>
              </p:nvGrpSpPr>
              <p:grpSpPr bwMode="auto">
                <a:xfrm>
                  <a:off x="3357" y="1030"/>
                  <a:ext cx="95" cy="93"/>
                  <a:chOff x="3357" y="1030"/>
                  <a:chExt cx="95" cy="93"/>
                </a:xfrm>
              </p:grpSpPr>
              <p:pic>
                <p:nvPicPr>
                  <p:cNvPr id="825666" name="Picture 1346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7" y="1030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67" name="Picture 1347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7" y="1030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68" name="Freeform 1348"/>
                  <p:cNvSpPr>
                    <a:spLocks/>
                  </p:cNvSpPr>
                  <p:nvPr/>
                </p:nvSpPr>
                <p:spPr bwMode="auto">
                  <a:xfrm>
                    <a:off x="3357" y="1030"/>
                    <a:ext cx="95" cy="92"/>
                  </a:xfrm>
                  <a:custGeom>
                    <a:avLst/>
                    <a:gdLst>
                      <a:gd name="T0" fmla="*/ 62 w 95"/>
                      <a:gd name="T1" fmla="*/ 8 h 92"/>
                      <a:gd name="T2" fmla="*/ 8 w 95"/>
                      <a:gd name="T3" fmla="*/ 31 h 92"/>
                      <a:gd name="T4" fmla="*/ 34 w 95"/>
                      <a:gd name="T5" fmla="*/ 84 h 92"/>
                      <a:gd name="T6" fmla="*/ 87 w 95"/>
                      <a:gd name="T7" fmla="*/ 61 h 92"/>
                      <a:gd name="T8" fmla="*/ 62 w 95"/>
                      <a:gd name="T9" fmla="*/ 8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92">
                        <a:moveTo>
                          <a:pt x="62" y="8"/>
                        </a:moveTo>
                        <a:cubicBezTo>
                          <a:pt x="39" y="0"/>
                          <a:pt x="15" y="11"/>
                          <a:pt x="8" y="31"/>
                        </a:cubicBezTo>
                        <a:cubicBezTo>
                          <a:pt x="0" y="52"/>
                          <a:pt x="12" y="76"/>
                          <a:pt x="34" y="84"/>
                        </a:cubicBezTo>
                        <a:cubicBezTo>
                          <a:pt x="56" y="92"/>
                          <a:pt x="80" y="82"/>
                          <a:pt x="87" y="61"/>
                        </a:cubicBezTo>
                        <a:cubicBezTo>
                          <a:pt x="95" y="40"/>
                          <a:pt x="84" y="16"/>
                          <a:pt x="62" y="8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70" name="Freeform 1350"/>
                <p:cNvSpPr>
                  <a:spLocks noEditPoints="1"/>
                </p:cNvSpPr>
                <p:nvPr/>
              </p:nvSpPr>
              <p:spPr bwMode="auto">
                <a:xfrm>
                  <a:off x="3391" y="1050"/>
                  <a:ext cx="34" cy="46"/>
                </a:xfrm>
                <a:custGeom>
                  <a:avLst/>
                  <a:gdLst>
                    <a:gd name="T0" fmla="*/ 27 w 34"/>
                    <a:gd name="T1" fmla="*/ 46 h 46"/>
                    <a:gd name="T2" fmla="*/ 6 w 34"/>
                    <a:gd name="T3" fmla="*/ 15 h 46"/>
                    <a:gd name="T4" fmla="*/ 13 w 34"/>
                    <a:gd name="T5" fmla="*/ 11 h 46"/>
                    <a:gd name="T6" fmla="*/ 34 w 34"/>
                    <a:gd name="T7" fmla="*/ 41 h 46"/>
                    <a:gd name="T8" fmla="*/ 27 w 34"/>
                    <a:gd name="T9" fmla="*/ 46 h 46"/>
                    <a:gd name="T10" fmla="*/ 9 w 34"/>
                    <a:gd name="T11" fmla="*/ 13 h 46"/>
                    <a:gd name="T12" fmla="*/ 4 w 34"/>
                    <a:gd name="T13" fmla="*/ 27 h 46"/>
                    <a:gd name="T14" fmla="*/ 0 w 34"/>
                    <a:gd name="T15" fmla="*/ 0 h 46"/>
                    <a:gd name="T16" fmla="*/ 24 w 34"/>
                    <a:gd name="T17" fmla="*/ 13 h 46"/>
                    <a:gd name="T18" fmla="*/ 9 w 34"/>
                    <a:gd name="T19" fmla="*/ 1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46">
                      <a:moveTo>
                        <a:pt x="27" y="46"/>
                      </a:moveTo>
                      <a:lnTo>
                        <a:pt x="6" y="15"/>
                      </a:lnTo>
                      <a:lnTo>
                        <a:pt x="13" y="11"/>
                      </a:lnTo>
                      <a:lnTo>
                        <a:pt x="34" y="41"/>
                      </a:lnTo>
                      <a:lnTo>
                        <a:pt x="27" y="46"/>
                      </a:lnTo>
                      <a:close/>
                      <a:moveTo>
                        <a:pt x="9" y="13"/>
                      </a:moveTo>
                      <a:lnTo>
                        <a:pt x="4" y="27"/>
                      </a:lnTo>
                      <a:lnTo>
                        <a:pt x="0" y="0"/>
                      </a:lnTo>
                      <a:lnTo>
                        <a:pt x="24" y="13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74" name="Group 1354"/>
                <p:cNvGrpSpPr>
                  <a:grpSpLocks/>
                </p:cNvGrpSpPr>
                <p:nvPr/>
              </p:nvGrpSpPr>
              <p:grpSpPr bwMode="auto">
                <a:xfrm>
                  <a:off x="3445" y="1111"/>
                  <a:ext cx="94" cy="92"/>
                  <a:chOff x="3445" y="1111"/>
                  <a:chExt cx="94" cy="92"/>
                </a:xfrm>
              </p:grpSpPr>
              <p:pic>
                <p:nvPicPr>
                  <p:cNvPr id="825671" name="Picture 1351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5" y="1111"/>
                    <a:ext cx="94" cy="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72" name="Picture 135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5" y="1111"/>
                    <a:ext cx="94" cy="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73" name="Freeform 1353"/>
                  <p:cNvSpPr>
                    <a:spLocks/>
                  </p:cNvSpPr>
                  <p:nvPr/>
                </p:nvSpPr>
                <p:spPr bwMode="auto">
                  <a:xfrm>
                    <a:off x="3445" y="1112"/>
                    <a:ext cx="94" cy="91"/>
                  </a:xfrm>
                  <a:custGeom>
                    <a:avLst/>
                    <a:gdLst>
                      <a:gd name="T0" fmla="*/ 58 w 94"/>
                      <a:gd name="T1" fmla="*/ 6 h 91"/>
                      <a:gd name="T2" fmla="*/ 6 w 94"/>
                      <a:gd name="T3" fmla="*/ 33 h 91"/>
                      <a:gd name="T4" fmla="*/ 35 w 94"/>
                      <a:gd name="T5" fmla="*/ 84 h 91"/>
                      <a:gd name="T6" fmla="*/ 88 w 94"/>
                      <a:gd name="T7" fmla="*/ 57 h 91"/>
                      <a:gd name="T8" fmla="*/ 58 w 94"/>
                      <a:gd name="T9" fmla="*/ 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1">
                        <a:moveTo>
                          <a:pt x="58" y="6"/>
                        </a:moveTo>
                        <a:cubicBezTo>
                          <a:pt x="36" y="0"/>
                          <a:pt x="13" y="12"/>
                          <a:pt x="6" y="33"/>
                        </a:cubicBezTo>
                        <a:cubicBezTo>
                          <a:pt x="0" y="55"/>
                          <a:pt x="13" y="78"/>
                          <a:pt x="35" y="84"/>
                        </a:cubicBezTo>
                        <a:cubicBezTo>
                          <a:pt x="58" y="91"/>
                          <a:pt x="81" y="79"/>
                          <a:pt x="88" y="57"/>
                        </a:cubicBezTo>
                        <a:cubicBezTo>
                          <a:pt x="94" y="36"/>
                          <a:pt x="81" y="13"/>
                          <a:pt x="58" y="6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75" name="Freeform 1355"/>
                <p:cNvSpPr>
                  <a:spLocks noEditPoints="1"/>
                </p:cNvSpPr>
                <p:nvPr/>
              </p:nvSpPr>
              <p:spPr bwMode="auto">
                <a:xfrm>
                  <a:off x="3481" y="1127"/>
                  <a:ext cx="23" cy="52"/>
                </a:xfrm>
                <a:custGeom>
                  <a:avLst/>
                  <a:gdLst>
                    <a:gd name="T0" fmla="*/ 15 w 23"/>
                    <a:gd name="T1" fmla="*/ 52 h 52"/>
                    <a:gd name="T2" fmla="*/ 5 w 23"/>
                    <a:gd name="T3" fmla="*/ 16 h 52"/>
                    <a:gd name="T4" fmla="*/ 13 w 23"/>
                    <a:gd name="T5" fmla="*/ 14 h 52"/>
                    <a:gd name="T6" fmla="*/ 23 w 23"/>
                    <a:gd name="T7" fmla="*/ 50 h 52"/>
                    <a:gd name="T8" fmla="*/ 15 w 23"/>
                    <a:gd name="T9" fmla="*/ 52 h 52"/>
                    <a:gd name="T10" fmla="*/ 9 w 23"/>
                    <a:gd name="T11" fmla="*/ 15 h 52"/>
                    <a:gd name="T12" fmla="*/ 0 w 23"/>
                    <a:gd name="T13" fmla="*/ 26 h 52"/>
                    <a:gd name="T14" fmla="*/ 5 w 23"/>
                    <a:gd name="T15" fmla="*/ 0 h 52"/>
                    <a:gd name="T16" fmla="*/ 23 w 23"/>
                    <a:gd name="T17" fmla="*/ 20 h 52"/>
                    <a:gd name="T18" fmla="*/ 9 w 23"/>
                    <a:gd name="T19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52">
                      <a:moveTo>
                        <a:pt x="15" y="52"/>
                      </a:move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50"/>
                      </a:lnTo>
                      <a:lnTo>
                        <a:pt x="15" y="52"/>
                      </a:lnTo>
                      <a:close/>
                      <a:moveTo>
                        <a:pt x="9" y="15"/>
                      </a:moveTo>
                      <a:lnTo>
                        <a:pt x="0" y="26"/>
                      </a:lnTo>
                      <a:lnTo>
                        <a:pt x="5" y="0"/>
                      </a:lnTo>
                      <a:lnTo>
                        <a:pt x="23" y="20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79" name="Group 1359"/>
                <p:cNvGrpSpPr>
                  <a:grpSpLocks/>
                </p:cNvGrpSpPr>
                <p:nvPr/>
              </p:nvGrpSpPr>
              <p:grpSpPr bwMode="auto">
                <a:xfrm>
                  <a:off x="3449" y="1199"/>
                  <a:ext cx="86" cy="81"/>
                  <a:chOff x="3449" y="1199"/>
                  <a:chExt cx="86" cy="81"/>
                </a:xfrm>
              </p:grpSpPr>
              <p:pic>
                <p:nvPicPr>
                  <p:cNvPr id="825676" name="Picture 1356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9" y="1199"/>
                    <a:ext cx="86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77" name="Picture 1357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9" y="1199"/>
                    <a:ext cx="86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78" name="Oval 1358"/>
                  <p:cNvSpPr>
                    <a:spLocks noChangeArrowheads="1"/>
                  </p:cNvSpPr>
                  <p:nvPr/>
                </p:nvSpPr>
                <p:spPr bwMode="auto">
                  <a:xfrm>
                    <a:off x="3450" y="1199"/>
                    <a:ext cx="84" cy="81"/>
                  </a:xfrm>
                  <a:prstGeom prst="ellips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80" name="Freeform 1360"/>
                <p:cNvSpPr>
                  <a:spLocks noEditPoints="1"/>
                </p:cNvSpPr>
                <p:nvPr/>
              </p:nvSpPr>
              <p:spPr bwMode="auto">
                <a:xfrm>
                  <a:off x="3477" y="1210"/>
                  <a:ext cx="27" cy="51"/>
                </a:xfrm>
                <a:custGeom>
                  <a:avLst/>
                  <a:gdLst>
                    <a:gd name="T0" fmla="*/ 0 w 27"/>
                    <a:gd name="T1" fmla="*/ 47 h 51"/>
                    <a:gd name="T2" fmla="*/ 16 w 27"/>
                    <a:gd name="T3" fmla="*/ 14 h 51"/>
                    <a:gd name="T4" fmla="*/ 23 w 27"/>
                    <a:gd name="T5" fmla="*/ 17 h 51"/>
                    <a:gd name="T6" fmla="*/ 7 w 27"/>
                    <a:gd name="T7" fmla="*/ 51 h 51"/>
                    <a:gd name="T8" fmla="*/ 0 w 27"/>
                    <a:gd name="T9" fmla="*/ 47 h 51"/>
                    <a:gd name="T10" fmla="*/ 19 w 27"/>
                    <a:gd name="T11" fmla="*/ 15 h 51"/>
                    <a:gd name="T12" fmla="*/ 5 w 27"/>
                    <a:gd name="T13" fmla="*/ 17 h 51"/>
                    <a:gd name="T14" fmla="*/ 26 w 27"/>
                    <a:gd name="T15" fmla="*/ 0 h 51"/>
                    <a:gd name="T16" fmla="*/ 27 w 27"/>
                    <a:gd name="T17" fmla="*/ 28 h 51"/>
                    <a:gd name="T18" fmla="*/ 19 w 27"/>
                    <a:gd name="T19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51">
                      <a:moveTo>
                        <a:pt x="0" y="47"/>
                      </a:moveTo>
                      <a:lnTo>
                        <a:pt x="16" y="14"/>
                      </a:lnTo>
                      <a:lnTo>
                        <a:pt x="23" y="17"/>
                      </a:lnTo>
                      <a:lnTo>
                        <a:pt x="7" y="51"/>
                      </a:lnTo>
                      <a:lnTo>
                        <a:pt x="0" y="47"/>
                      </a:lnTo>
                      <a:close/>
                      <a:moveTo>
                        <a:pt x="19" y="15"/>
                      </a:moveTo>
                      <a:lnTo>
                        <a:pt x="5" y="17"/>
                      </a:lnTo>
                      <a:lnTo>
                        <a:pt x="26" y="0"/>
                      </a:lnTo>
                      <a:lnTo>
                        <a:pt x="27" y="28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84" name="Group 1364"/>
                <p:cNvGrpSpPr>
                  <a:grpSpLocks/>
                </p:cNvGrpSpPr>
                <p:nvPr/>
              </p:nvGrpSpPr>
              <p:grpSpPr bwMode="auto">
                <a:xfrm>
                  <a:off x="3447" y="1274"/>
                  <a:ext cx="95" cy="93"/>
                  <a:chOff x="3447" y="1274"/>
                  <a:chExt cx="95" cy="93"/>
                </a:xfrm>
              </p:grpSpPr>
              <p:pic>
                <p:nvPicPr>
                  <p:cNvPr id="825681" name="Picture 1361"/>
                  <p:cNvPicPr>
                    <a:picLocks noChangeAspect="1" noChangeArrowheads="1"/>
                  </p:cNvPicPr>
                  <p:nvPr/>
                </p:nvPicPr>
                <p:blipFill>
                  <a:blip r:embed="rId13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7" y="1274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82" name="Picture 136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7" y="1274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83" name="Freeform 1363"/>
                  <p:cNvSpPr>
                    <a:spLocks/>
                  </p:cNvSpPr>
                  <p:nvPr/>
                </p:nvSpPr>
                <p:spPr bwMode="auto">
                  <a:xfrm>
                    <a:off x="3447" y="1274"/>
                    <a:ext cx="95" cy="92"/>
                  </a:xfrm>
                  <a:custGeom>
                    <a:avLst/>
                    <a:gdLst>
                      <a:gd name="T0" fmla="*/ 34 w 95"/>
                      <a:gd name="T1" fmla="*/ 8 h 92"/>
                      <a:gd name="T2" fmla="*/ 8 w 95"/>
                      <a:gd name="T3" fmla="*/ 60 h 92"/>
                      <a:gd name="T4" fmla="*/ 61 w 95"/>
                      <a:gd name="T5" fmla="*/ 85 h 92"/>
                      <a:gd name="T6" fmla="*/ 87 w 95"/>
                      <a:gd name="T7" fmla="*/ 32 h 92"/>
                      <a:gd name="T8" fmla="*/ 34 w 95"/>
                      <a:gd name="T9" fmla="*/ 8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92">
                        <a:moveTo>
                          <a:pt x="34" y="8"/>
                        </a:moveTo>
                        <a:cubicBezTo>
                          <a:pt x="12" y="15"/>
                          <a:pt x="0" y="39"/>
                          <a:pt x="8" y="60"/>
                        </a:cubicBezTo>
                        <a:cubicBezTo>
                          <a:pt x="15" y="81"/>
                          <a:pt x="39" y="92"/>
                          <a:pt x="61" y="85"/>
                        </a:cubicBezTo>
                        <a:cubicBezTo>
                          <a:pt x="83" y="77"/>
                          <a:pt x="95" y="54"/>
                          <a:pt x="87" y="32"/>
                        </a:cubicBezTo>
                        <a:cubicBezTo>
                          <a:pt x="80" y="11"/>
                          <a:pt x="56" y="0"/>
                          <a:pt x="34" y="8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85" name="Freeform 1365"/>
                <p:cNvSpPr>
                  <a:spLocks noEditPoints="1"/>
                </p:cNvSpPr>
                <p:nvPr/>
              </p:nvSpPr>
              <p:spPr bwMode="auto">
                <a:xfrm>
                  <a:off x="3480" y="1290"/>
                  <a:ext cx="25" cy="52"/>
                </a:xfrm>
                <a:custGeom>
                  <a:avLst/>
                  <a:gdLst>
                    <a:gd name="T0" fmla="*/ 18 w 25"/>
                    <a:gd name="T1" fmla="*/ 52 h 52"/>
                    <a:gd name="T2" fmla="*/ 6 w 25"/>
                    <a:gd name="T3" fmla="*/ 17 h 52"/>
                    <a:gd name="T4" fmla="*/ 13 w 25"/>
                    <a:gd name="T5" fmla="*/ 14 h 52"/>
                    <a:gd name="T6" fmla="*/ 25 w 25"/>
                    <a:gd name="T7" fmla="*/ 49 h 52"/>
                    <a:gd name="T8" fmla="*/ 18 w 25"/>
                    <a:gd name="T9" fmla="*/ 52 h 52"/>
                    <a:gd name="T10" fmla="*/ 9 w 25"/>
                    <a:gd name="T11" fmla="*/ 16 h 52"/>
                    <a:gd name="T12" fmla="*/ 0 w 25"/>
                    <a:gd name="T13" fmla="*/ 27 h 52"/>
                    <a:gd name="T14" fmla="*/ 4 w 25"/>
                    <a:gd name="T15" fmla="*/ 0 h 52"/>
                    <a:gd name="T16" fmla="*/ 23 w 25"/>
                    <a:gd name="T17" fmla="*/ 19 h 52"/>
                    <a:gd name="T18" fmla="*/ 9 w 25"/>
                    <a:gd name="T19" fmla="*/ 1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52">
                      <a:moveTo>
                        <a:pt x="18" y="52"/>
                      </a:moveTo>
                      <a:lnTo>
                        <a:pt x="6" y="17"/>
                      </a:lnTo>
                      <a:lnTo>
                        <a:pt x="13" y="14"/>
                      </a:lnTo>
                      <a:lnTo>
                        <a:pt x="25" y="49"/>
                      </a:lnTo>
                      <a:lnTo>
                        <a:pt x="18" y="52"/>
                      </a:lnTo>
                      <a:close/>
                      <a:moveTo>
                        <a:pt x="9" y="16"/>
                      </a:moveTo>
                      <a:lnTo>
                        <a:pt x="0" y="27"/>
                      </a:lnTo>
                      <a:lnTo>
                        <a:pt x="4" y="0"/>
                      </a:lnTo>
                      <a:lnTo>
                        <a:pt x="23" y="19"/>
                      </a:lnTo>
                      <a:lnTo>
                        <a:pt x="9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89" name="Group 1369"/>
                <p:cNvGrpSpPr>
                  <a:grpSpLocks/>
                </p:cNvGrpSpPr>
                <p:nvPr/>
              </p:nvGrpSpPr>
              <p:grpSpPr bwMode="auto">
                <a:xfrm>
                  <a:off x="3447" y="1355"/>
                  <a:ext cx="95" cy="93"/>
                  <a:chOff x="3447" y="1355"/>
                  <a:chExt cx="95" cy="93"/>
                </a:xfrm>
              </p:grpSpPr>
              <p:pic>
                <p:nvPicPr>
                  <p:cNvPr id="825686" name="Picture 1366"/>
                  <p:cNvPicPr>
                    <a:picLocks noChangeAspect="1" noChangeArrowheads="1"/>
                  </p:cNvPicPr>
                  <p:nvPr/>
                </p:nvPicPr>
                <p:blipFill>
                  <a:blip r:embed="rId1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7" y="1355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87" name="Picture 1367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7" y="1355"/>
                    <a:ext cx="9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88" name="Freeform 1368"/>
                  <p:cNvSpPr>
                    <a:spLocks/>
                  </p:cNvSpPr>
                  <p:nvPr/>
                </p:nvSpPr>
                <p:spPr bwMode="auto">
                  <a:xfrm>
                    <a:off x="3447" y="1355"/>
                    <a:ext cx="95" cy="93"/>
                  </a:xfrm>
                  <a:custGeom>
                    <a:avLst/>
                    <a:gdLst>
                      <a:gd name="T0" fmla="*/ 24 w 95"/>
                      <a:gd name="T1" fmla="*/ 13 h 93"/>
                      <a:gd name="T2" fmla="*/ 13 w 95"/>
                      <a:gd name="T3" fmla="*/ 71 h 93"/>
                      <a:gd name="T4" fmla="*/ 71 w 95"/>
                      <a:gd name="T5" fmla="*/ 79 h 93"/>
                      <a:gd name="T6" fmla="*/ 82 w 95"/>
                      <a:gd name="T7" fmla="*/ 22 h 93"/>
                      <a:gd name="T8" fmla="*/ 24 w 95"/>
                      <a:gd name="T9" fmla="*/ 13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93">
                        <a:moveTo>
                          <a:pt x="24" y="13"/>
                        </a:moveTo>
                        <a:cubicBezTo>
                          <a:pt x="5" y="27"/>
                          <a:pt x="0" y="53"/>
                          <a:pt x="13" y="71"/>
                        </a:cubicBezTo>
                        <a:cubicBezTo>
                          <a:pt x="26" y="89"/>
                          <a:pt x="52" y="93"/>
                          <a:pt x="71" y="79"/>
                        </a:cubicBezTo>
                        <a:cubicBezTo>
                          <a:pt x="90" y="66"/>
                          <a:pt x="95" y="40"/>
                          <a:pt x="82" y="22"/>
                        </a:cubicBezTo>
                        <a:cubicBezTo>
                          <a:pt x="69" y="3"/>
                          <a:pt x="43" y="0"/>
                          <a:pt x="24" y="13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90" name="Freeform 1370"/>
                <p:cNvSpPr>
                  <a:spLocks noEditPoints="1"/>
                </p:cNvSpPr>
                <p:nvPr/>
              </p:nvSpPr>
              <p:spPr bwMode="auto">
                <a:xfrm>
                  <a:off x="3480" y="1371"/>
                  <a:ext cx="24" cy="53"/>
                </a:xfrm>
                <a:custGeom>
                  <a:avLst/>
                  <a:gdLst>
                    <a:gd name="T0" fmla="*/ 4 w 24"/>
                    <a:gd name="T1" fmla="*/ 52 h 53"/>
                    <a:gd name="T2" fmla="*/ 9 w 24"/>
                    <a:gd name="T3" fmla="*/ 15 h 53"/>
                    <a:gd name="T4" fmla="*/ 17 w 24"/>
                    <a:gd name="T5" fmla="*/ 16 h 53"/>
                    <a:gd name="T6" fmla="*/ 12 w 24"/>
                    <a:gd name="T7" fmla="*/ 53 h 53"/>
                    <a:gd name="T8" fmla="*/ 4 w 24"/>
                    <a:gd name="T9" fmla="*/ 52 h 53"/>
                    <a:gd name="T10" fmla="*/ 13 w 24"/>
                    <a:gd name="T11" fmla="*/ 16 h 53"/>
                    <a:gd name="T12" fmla="*/ 0 w 24"/>
                    <a:gd name="T13" fmla="*/ 22 h 53"/>
                    <a:gd name="T14" fmla="*/ 15 w 24"/>
                    <a:gd name="T15" fmla="*/ 0 h 53"/>
                    <a:gd name="T16" fmla="*/ 24 w 24"/>
                    <a:gd name="T17" fmla="*/ 26 h 53"/>
                    <a:gd name="T18" fmla="*/ 13 w 24"/>
                    <a:gd name="T19" fmla="*/ 1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53">
                      <a:moveTo>
                        <a:pt x="4" y="52"/>
                      </a:moveTo>
                      <a:lnTo>
                        <a:pt x="9" y="15"/>
                      </a:lnTo>
                      <a:lnTo>
                        <a:pt x="17" y="16"/>
                      </a:lnTo>
                      <a:lnTo>
                        <a:pt x="12" y="53"/>
                      </a:lnTo>
                      <a:lnTo>
                        <a:pt x="4" y="52"/>
                      </a:lnTo>
                      <a:close/>
                      <a:moveTo>
                        <a:pt x="13" y="16"/>
                      </a:moveTo>
                      <a:lnTo>
                        <a:pt x="0" y="22"/>
                      </a:lnTo>
                      <a:lnTo>
                        <a:pt x="15" y="0"/>
                      </a:lnTo>
                      <a:lnTo>
                        <a:pt x="24" y="2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694" name="Group 1374"/>
                <p:cNvGrpSpPr>
                  <a:grpSpLocks/>
                </p:cNvGrpSpPr>
                <p:nvPr/>
              </p:nvGrpSpPr>
              <p:grpSpPr bwMode="auto">
                <a:xfrm>
                  <a:off x="3445" y="1030"/>
                  <a:ext cx="94" cy="93"/>
                  <a:chOff x="3445" y="1030"/>
                  <a:chExt cx="94" cy="93"/>
                </a:xfrm>
              </p:grpSpPr>
              <p:pic>
                <p:nvPicPr>
                  <p:cNvPr id="825691" name="Picture 1371"/>
                  <p:cNvPicPr>
                    <a:picLocks noChangeAspect="1" noChangeArrowheads="1"/>
                  </p:cNvPicPr>
                  <p:nvPr/>
                </p:nvPicPr>
                <p:blipFill>
                  <a:blip r:embed="rId14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5" y="1030"/>
                    <a:ext cx="94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5692" name="Picture 1372"/>
                  <p:cNvPicPr>
                    <a:picLocks noChangeAspect="1" noChangeArrowheads="1"/>
                  </p:cNvPicPr>
                  <p:nvPr/>
                </p:nvPicPr>
                <p:blipFill>
                  <a:blip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45" y="1030"/>
                    <a:ext cx="94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5693" name="Freeform 1373"/>
                  <p:cNvSpPr>
                    <a:spLocks/>
                  </p:cNvSpPr>
                  <p:nvPr/>
                </p:nvSpPr>
                <p:spPr bwMode="auto">
                  <a:xfrm>
                    <a:off x="3445" y="1030"/>
                    <a:ext cx="94" cy="92"/>
                  </a:xfrm>
                  <a:custGeom>
                    <a:avLst/>
                    <a:gdLst>
                      <a:gd name="T0" fmla="*/ 72 w 94"/>
                      <a:gd name="T1" fmla="*/ 15 h 92"/>
                      <a:gd name="T2" fmla="*/ 14 w 94"/>
                      <a:gd name="T3" fmla="*/ 20 h 92"/>
                      <a:gd name="T4" fmla="*/ 22 w 94"/>
                      <a:gd name="T5" fmla="*/ 78 h 92"/>
                      <a:gd name="T6" fmla="*/ 80 w 94"/>
                      <a:gd name="T7" fmla="*/ 73 h 92"/>
                      <a:gd name="T8" fmla="*/ 72 w 94"/>
                      <a:gd name="T9" fmla="*/ 15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92">
                        <a:moveTo>
                          <a:pt x="72" y="15"/>
                        </a:moveTo>
                        <a:cubicBezTo>
                          <a:pt x="54" y="0"/>
                          <a:pt x="28" y="2"/>
                          <a:pt x="14" y="20"/>
                        </a:cubicBezTo>
                        <a:cubicBezTo>
                          <a:pt x="0" y="37"/>
                          <a:pt x="4" y="63"/>
                          <a:pt x="22" y="78"/>
                        </a:cubicBezTo>
                        <a:cubicBezTo>
                          <a:pt x="40" y="92"/>
                          <a:pt x="66" y="90"/>
                          <a:pt x="80" y="73"/>
                        </a:cubicBezTo>
                        <a:cubicBezTo>
                          <a:pt x="94" y="56"/>
                          <a:pt x="90" y="30"/>
                          <a:pt x="72" y="15"/>
                        </a:cubicBezTo>
                      </a:path>
                    </a:pathLst>
                  </a:custGeom>
                  <a:noFill/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5695" name="Freeform 1375"/>
                <p:cNvSpPr>
                  <a:spLocks noEditPoints="1"/>
                </p:cNvSpPr>
                <p:nvPr/>
              </p:nvSpPr>
              <p:spPr bwMode="auto">
                <a:xfrm>
                  <a:off x="3474" y="1051"/>
                  <a:ext cx="37" cy="44"/>
                </a:xfrm>
                <a:custGeom>
                  <a:avLst/>
                  <a:gdLst>
                    <a:gd name="T0" fmla="*/ 0 w 37"/>
                    <a:gd name="T1" fmla="*/ 39 h 44"/>
                    <a:gd name="T2" fmla="*/ 24 w 37"/>
                    <a:gd name="T3" fmla="*/ 11 h 44"/>
                    <a:gd name="T4" fmla="*/ 30 w 37"/>
                    <a:gd name="T5" fmla="*/ 16 h 44"/>
                    <a:gd name="T6" fmla="*/ 7 w 37"/>
                    <a:gd name="T7" fmla="*/ 44 h 44"/>
                    <a:gd name="T8" fmla="*/ 0 w 37"/>
                    <a:gd name="T9" fmla="*/ 39 h 44"/>
                    <a:gd name="T10" fmla="*/ 27 w 37"/>
                    <a:gd name="T11" fmla="*/ 13 h 44"/>
                    <a:gd name="T12" fmla="*/ 12 w 37"/>
                    <a:gd name="T13" fmla="*/ 12 h 44"/>
                    <a:gd name="T14" fmla="*/ 37 w 37"/>
                    <a:gd name="T15" fmla="*/ 0 h 44"/>
                    <a:gd name="T16" fmla="*/ 31 w 37"/>
                    <a:gd name="T17" fmla="*/ 27 h 44"/>
                    <a:gd name="T18" fmla="*/ 27 w 37"/>
                    <a:gd name="T19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44">
                      <a:moveTo>
                        <a:pt x="0" y="39"/>
                      </a:moveTo>
                      <a:lnTo>
                        <a:pt x="24" y="11"/>
                      </a:lnTo>
                      <a:lnTo>
                        <a:pt x="30" y="16"/>
                      </a:lnTo>
                      <a:lnTo>
                        <a:pt x="7" y="44"/>
                      </a:lnTo>
                      <a:lnTo>
                        <a:pt x="0" y="39"/>
                      </a:lnTo>
                      <a:close/>
                      <a:moveTo>
                        <a:pt x="27" y="13"/>
                      </a:moveTo>
                      <a:lnTo>
                        <a:pt x="12" y="12"/>
                      </a:lnTo>
                      <a:lnTo>
                        <a:pt x="37" y="0"/>
                      </a:lnTo>
                      <a:lnTo>
                        <a:pt x="31" y="27"/>
                      </a:lnTo>
                      <a:lnTo>
                        <a:pt x="27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 cap="flat">
                  <a:solidFill>
                    <a:srgbClr val="FF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5813" name="Group 1493"/>
              <p:cNvGrpSpPr>
                <a:grpSpLocks/>
              </p:cNvGrpSpPr>
              <p:nvPr/>
            </p:nvGrpSpPr>
            <p:grpSpPr bwMode="auto">
              <a:xfrm>
                <a:off x="2885" y="890"/>
                <a:ext cx="130" cy="683"/>
                <a:chOff x="2885" y="890"/>
                <a:chExt cx="130" cy="683"/>
              </a:xfrm>
            </p:grpSpPr>
            <p:sp>
              <p:nvSpPr>
                <p:cNvPr id="825697" name="Rectangle 1377"/>
                <p:cNvSpPr>
                  <a:spLocks noChangeArrowheads="1"/>
                </p:cNvSpPr>
                <p:nvPr/>
              </p:nvSpPr>
              <p:spPr bwMode="auto">
                <a:xfrm>
                  <a:off x="2885" y="890"/>
                  <a:ext cx="1" cy="683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698" name="Rectangle 1378"/>
                <p:cNvSpPr>
                  <a:spLocks noChangeArrowheads="1"/>
                </p:cNvSpPr>
                <p:nvPr/>
              </p:nvSpPr>
              <p:spPr bwMode="auto">
                <a:xfrm>
                  <a:off x="2885" y="890"/>
                  <a:ext cx="1" cy="683"/>
                </a:xfrm>
                <a:prstGeom prst="rect">
                  <a:avLst/>
                </a:prstGeom>
                <a:solidFill>
                  <a:srgbClr val="670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699" name="Rectangle 1379"/>
                <p:cNvSpPr>
                  <a:spLocks noChangeArrowheads="1"/>
                </p:cNvSpPr>
                <p:nvPr/>
              </p:nvSpPr>
              <p:spPr bwMode="auto">
                <a:xfrm>
                  <a:off x="2886" y="890"/>
                  <a:ext cx="1" cy="683"/>
                </a:xfrm>
                <a:prstGeom prst="rect">
                  <a:avLst/>
                </a:prstGeom>
                <a:solidFill>
                  <a:srgbClr val="6711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0" name="Rectangle 1380"/>
                <p:cNvSpPr>
                  <a:spLocks noChangeArrowheads="1"/>
                </p:cNvSpPr>
                <p:nvPr/>
              </p:nvSpPr>
              <p:spPr bwMode="auto">
                <a:xfrm>
                  <a:off x="2886" y="890"/>
                  <a:ext cx="1" cy="683"/>
                </a:xfrm>
                <a:prstGeom prst="rect">
                  <a:avLst/>
                </a:prstGeom>
                <a:solidFill>
                  <a:srgbClr val="671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1" name="Rectangle 1381"/>
                <p:cNvSpPr>
                  <a:spLocks noChangeArrowheads="1"/>
                </p:cNvSpPr>
                <p:nvPr/>
              </p:nvSpPr>
              <p:spPr bwMode="auto">
                <a:xfrm>
                  <a:off x="2887" y="890"/>
                  <a:ext cx="1" cy="683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2" name="Rectangle 1382"/>
                <p:cNvSpPr>
                  <a:spLocks noChangeArrowheads="1"/>
                </p:cNvSpPr>
                <p:nvPr/>
              </p:nvSpPr>
              <p:spPr bwMode="auto">
                <a:xfrm>
                  <a:off x="2887" y="890"/>
                  <a:ext cx="1" cy="683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3" name="Rectangle 1383"/>
                <p:cNvSpPr>
                  <a:spLocks noChangeArrowheads="1"/>
                </p:cNvSpPr>
                <p:nvPr/>
              </p:nvSpPr>
              <p:spPr bwMode="auto">
                <a:xfrm>
                  <a:off x="2888" y="890"/>
                  <a:ext cx="1" cy="683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4" name="Rectangle 1384"/>
                <p:cNvSpPr>
                  <a:spLocks noChangeArrowheads="1"/>
                </p:cNvSpPr>
                <p:nvPr/>
              </p:nvSpPr>
              <p:spPr bwMode="auto">
                <a:xfrm>
                  <a:off x="2889" y="890"/>
                  <a:ext cx="1" cy="683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5" name="Rectangle 1385"/>
                <p:cNvSpPr>
                  <a:spLocks noChangeArrowheads="1"/>
                </p:cNvSpPr>
                <p:nvPr/>
              </p:nvSpPr>
              <p:spPr bwMode="auto">
                <a:xfrm>
                  <a:off x="2890" y="890"/>
                  <a:ext cx="1" cy="683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6" name="Rectangle 1386"/>
                <p:cNvSpPr>
                  <a:spLocks noChangeArrowheads="1"/>
                </p:cNvSpPr>
                <p:nvPr/>
              </p:nvSpPr>
              <p:spPr bwMode="auto">
                <a:xfrm>
                  <a:off x="2890" y="890"/>
                  <a:ext cx="1" cy="683"/>
                </a:xfrm>
                <a:prstGeom prst="rect">
                  <a:avLst/>
                </a:prstGeom>
                <a:solidFill>
                  <a:srgbClr val="69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7" name="Rectangle 1387"/>
                <p:cNvSpPr>
                  <a:spLocks noChangeArrowheads="1"/>
                </p:cNvSpPr>
                <p:nvPr/>
              </p:nvSpPr>
              <p:spPr bwMode="auto">
                <a:xfrm>
                  <a:off x="2891" y="890"/>
                  <a:ext cx="1" cy="683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8" name="Rectangle 1388"/>
                <p:cNvSpPr>
                  <a:spLocks noChangeArrowheads="1"/>
                </p:cNvSpPr>
                <p:nvPr/>
              </p:nvSpPr>
              <p:spPr bwMode="auto">
                <a:xfrm>
                  <a:off x="2892" y="890"/>
                  <a:ext cx="1" cy="683"/>
                </a:xfrm>
                <a:prstGeom prst="rect">
                  <a:avLst/>
                </a:prstGeom>
                <a:solidFill>
                  <a:srgbClr val="6B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09" name="Rectangle 1389"/>
                <p:cNvSpPr>
                  <a:spLocks noChangeArrowheads="1"/>
                </p:cNvSpPr>
                <p:nvPr/>
              </p:nvSpPr>
              <p:spPr bwMode="auto">
                <a:xfrm>
                  <a:off x="2893" y="890"/>
                  <a:ext cx="1" cy="683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0" name="Rectangle 1390"/>
                <p:cNvSpPr>
                  <a:spLocks noChangeArrowheads="1"/>
                </p:cNvSpPr>
                <p:nvPr/>
              </p:nvSpPr>
              <p:spPr bwMode="auto">
                <a:xfrm>
                  <a:off x="2894" y="890"/>
                  <a:ext cx="1" cy="683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1" name="Rectangle 1391"/>
                <p:cNvSpPr>
                  <a:spLocks noChangeArrowheads="1"/>
                </p:cNvSpPr>
                <p:nvPr/>
              </p:nvSpPr>
              <p:spPr bwMode="auto">
                <a:xfrm>
                  <a:off x="2895" y="890"/>
                  <a:ext cx="1" cy="683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2" name="Rectangle 1392"/>
                <p:cNvSpPr>
                  <a:spLocks noChangeArrowheads="1"/>
                </p:cNvSpPr>
                <p:nvPr/>
              </p:nvSpPr>
              <p:spPr bwMode="auto">
                <a:xfrm>
                  <a:off x="2896" y="890"/>
                  <a:ext cx="1" cy="683"/>
                </a:xfrm>
                <a:prstGeom prst="rect">
                  <a:avLst/>
                </a:prstGeom>
                <a:solidFill>
                  <a:srgbClr val="6E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3" name="Rectangle 1393"/>
                <p:cNvSpPr>
                  <a:spLocks noChangeArrowheads="1"/>
                </p:cNvSpPr>
                <p:nvPr/>
              </p:nvSpPr>
              <p:spPr bwMode="auto">
                <a:xfrm>
                  <a:off x="2897" y="890"/>
                  <a:ext cx="1" cy="683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4" name="Rectangle 1394"/>
                <p:cNvSpPr>
                  <a:spLocks noChangeArrowheads="1"/>
                </p:cNvSpPr>
                <p:nvPr/>
              </p:nvSpPr>
              <p:spPr bwMode="auto">
                <a:xfrm>
                  <a:off x="2898" y="890"/>
                  <a:ext cx="1" cy="683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5" name="Rectangle 1395"/>
                <p:cNvSpPr>
                  <a:spLocks noChangeArrowheads="1"/>
                </p:cNvSpPr>
                <p:nvPr/>
              </p:nvSpPr>
              <p:spPr bwMode="auto">
                <a:xfrm>
                  <a:off x="2898" y="890"/>
                  <a:ext cx="1" cy="683"/>
                </a:xfrm>
                <a:prstGeom prst="rect">
                  <a:avLst/>
                </a:prstGeom>
                <a:solidFill>
                  <a:srgbClr val="70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6" name="Rectangle 1396"/>
                <p:cNvSpPr>
                  <a:spLocks noChangeArrowheads="1"/>
                </p:cNvSpPr>
                <p:nvPr/>
              </p:nvSpPr>
              <p:spPr bwMode="auto">
                <a:xfrm>
                  <a:off x="2899" y="890"/>
                  <a:ext cx="1" cy="683"/>
                </a:xfrm>
                <a:prstGeom prst="rect">
                  <a:avLst/>
                </a:prstGeom>
                <a:solidFill>
                  <a:srgbClr val="71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7" name="Rectangle 1397"/>
                <p:cNvSpPr>
                  <a:spLocks noChangeArrowheads="1"/>
                </p:cNvSpPr>
                <p:nvPr/>
              </p:nvSpPr>
              <p:spPr bwMode="auto">
                <a:xfrm>
                  <a:off x="2900" y="890"/>
                  <a:ext cx="1" cy="683"/>
                </a:xfrm>
                <a:prstGeom prst="rect">
                  <a:avLst/>
                </a:prstGeom>
                <a:solidFill>
                  <a:srgbClr val="72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8" name="Rectangle 1398"/>
                <p:cNvSpPr>
                  <a:spLocks noChangeArrowheads="1"/>
                </p:cNvSpPr>
                <p:nvPr/>
              </p:nvSpPr>
              <p:spPr bwMode="auto">
                <a:xfrm>
                  <a:off x="2901" y="890"/>
                  <a:ext cx="1" cy="683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19" name="Rectangle 1399"/>
                <p:cNvSpPr>
                  <a:spLocks noChangeArrowheads="1"/>
                </p:cNvSpPr>
                <p:nvPr/>
              </p:nvSpPr>
              <p:spPr bwMode="auto">
                <a:xfrm>
                  <a:off x="2902" y="890"/>
                  <a:ext cx="1" cy="683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0" name="Rectangle 1400"/>
                <p:cNvSpPr>
                  <a:spLocks noChangeArrowheads="1"/>
                </p:cNvSpPr>
                <p:nvPr/>
              </p:nvSpPr>
              <p:spPr bwMode="auto">
                <a:xfrm>
                  <a:off x="2903" y="890"/>
                  <a:ext cx="1" cy="683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1" name="Rectangle 1401"/>
                <p:cNvSpPr>
                  <a:spLocks noChangeArrowheads="1"/>
                </p:cNvSpPr>
                <p:nvPr/>
              </p:nvSpPr>
              <p:spPr bwMode="auto">
                <a:xfrm>
                  <a:off x="2903" y="890"/>
                  <a:ext cx="1" cy="683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2" name="Rectangle 1402"/>
                <p:cNvSpPr>
                  <a:spLocks noChangeArrowheads="1"/>
                </p:cNvSpPr>
                <p:nvPr/>
              </p:nvSpPr>
              <p:spPr bwMode="auto">
                <a:xfrm>
                  <a:off x="2904" y="890"/>
                  <a:ext cx="1" cy="683"/>
                </a:xfrm>
                <a:prstGeom prst="rect">
                  <a:avLst/>
                </a:prstGeom>
                <a:solidFill>
                  <a:srgbClr val="7748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3" name="Rectangle 1403"/>
                <p:cNvSpPr>
                  <a:spLocks noChangeArrowheads="1"/>
                </p:cNvSpPr>
                <p:nvPr/>
              </p:nvSpPr>
              <p:spPr bwMode="auto">
                <a:xfrm>
                  <a:off x="2905" y="890"/>
                  <a:ext cx="1" cy="683"/>
                </a:xfrm>
                <a:prstGeom prst="rect">
                  <a:avLst/>
                </a:prstGeom>
                <a:solidFill>
                  <a:srgbClr val="78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4" name="Rectangle 1404"/>
                <p:cNvSpPr>
                  <a:spLocks noChangeArrowheads="1"/>
                </p:cNvSpPr>
                <p:nvPr/>
              </p:nvSpPr>
              <p:spPr bwMode="auto">
                <a:xfrm>
                  <a:off x="2906" y="890"/>
                  <a:ext cx="1" cy="683"/>
                </a:xfrm>
                <a:prstGeom prst="rect">
                  <a:avLst/>
                </a:prstGeom>
                <a:solidFill>
                  <a:srgbClr val="7A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5" name="Rectangle 1405"/>
                <p:cNvSpPr>
                  <a:spLocks noChangeArrowheads="1"/>
                </p:cNvSpPr>
                <p:nvPr/>
              </p:nvSpPr>
              <p:spPr bwMode="auto">
                <a:xfrm>
                  <a:off x="2907" y="890"/>
                  <a:ext cx="1" cy="683"/>
                </a:xfrm>
                <a:prstGeom prst="rect">
                  <a:avLst/>
                </a:prstGeom>
                <a:solidFill>
                  <a:srgbClr val="7B5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6" name="Rectangle 1406"/>
                <p:cNvSpPr>
                  <a:spLocks noChangeArrowheads="1"/>
                </p:cNvSpPr>
                <p:nvPr/>
              </p:nvSpPr>
              <p:spPr bwMode="auto">
                <a:xfrm>
                  <a:off x="2908" y="890"/>
                  <a:ext cx="1" cy="683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7" name="Rectangle 1407"/>
                <p:cNvSpPr>
                  <a:spLocks noChangeArrowheads="1"/>
                </p:cNvSpPr>
                <p:nvPr/>
              </p:nvSpPr>
              <p:spPr bwMode="auto">
                <a:xfrm>
                  <a:off x="2909" y="890"/>
                  <a:ext cx="1" cy="683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8" name="Rectangle 1408"/>
                <p:cNvSpPr>
                  <a:spLocks noChangeArrowheads="1"/>
                </p:cNvSpPr>
                <p:nvPr/>
              </p:nvSpPr>
              <p:spPr bwMode="auto">
                <a:xfrm>
                  <a:off x="2910" y="890"/>
                  <a:ext cx="1" cy="683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29" name="Rectangle 1409"/>
                <p:cNvSpPr>
                  <a:spLocks noChangeArrowheads="1"/>
                </p:cNvSpPr>
                <p:nvPr/>
              </p:nvSpPr>
              <p:spPr bwMode="auto">
                <a:xfrm>
                  <a:off x="2911" y="890"/>
                  <a:ext cx="1" cy="683"/>
                </a:xfrm>
                <a:prstGeom prst="rect">
                  <a:avLst/>
                </a:prstGeom>
                <a:solidFill>
                  <a:srgbClr val="7F5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0" name="Rectangle 1410"/>
                <p:cNvSpPr>
                  <a:spLocks noChangeArrowheads="1"/>
                </p:cNvSpPr>
                <p:nvPr/>
              </p:nvSpPr>
              <p:spPr bwMode="auto">
                <a:xfrm>
                  <a:off x="2912" y="890"/>
                  <a:ext cx="1" cy="683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1" name="Rectangle 1411"/>
                <p:cNvSpPr>
                  <a:spLocks noChangeArrowheads="1"/>
                </p:cNvSpPr>
                <p:nvPr/>
              </p:nvSpPr>
              <p:spPr bwMode="auto">
                <a:xfrm>
                  <a:off x="2913" y="890"/>
                  <a:ext cx="1" cy="683"/>
                </a:xfrm>
                <a:prstGeom prst="rect">
                  <a:avLst/>
                </a:prstGeom>
                <a:solidFill>
                  <a:srgbClr val="825D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2" name="Rectangle 1412"/>
                <p:cNvSpPr>
                  <a:spLocks noChangeArrowheads="1"/>
                </p:cNvSpPr>
                <p:nvPr/>
              </p:nvSpPr>
              <p:spPr bwMode="auto">
                <a:xfrm>
                  <a:off x="2914" y="890"/>
                  <a:ext cx="1" cy="683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3" name="Rectangle 1413"/>
                <p:cNvSpPr>
                  <a:spLocks noChangeArrowheads="1"/>
                </p:cNvSpPr>
                <p:nvPr/>
              </p:nvSpPr>
              <p:spPr bwMode="auto">
                <a:xfrm>
                  <a:off x="2915" y="890"/>
                  <a:ext cx="1" cy="683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4" name="Rectangle 1414"/>
                <p:cNvSpPr>
                  <a:spLocks noChangeArrowheads="1"/>
                </p:cNvSpPr>
                <p:nvPr/>
              </p:nvSpPr>
              <p:spPr bwMode="auto">
                <a:xfrm>
                  <a:off x="2915" y="890"/>
                  <a:ext cx="1" cy="683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5" name="Rectangle 1415"/>
                <p:cNvSpPr>
                  <a:spLocks noChangeArrowheads="1"/>
                </p:cNvSpPr>
                <p:nvPr/>
              </p:nvSpPr>
              <p:spPr bwMode="auto">
                <a:xfrm>
                  <a:off x="2916" y="890"/>
                  <a:ext cx="1" cy="683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6" name="Rectangle 1416"/>
                <p:cNvSpPr>
                  <a:spLocks noChangeArrowheads="1"/>
                </p:cNvSpPr>
                <p:nvPr/>
              </p:nvSpPr>
              <p:spPr bwMode="auto">
                <a:xfrm>
                  <a:off x="2917" y="890"/>
                  <a:ext cx="1" cy="683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7" name="Rectangle 1417"/>
                <p:cNvSpPr>
                  <a:spLocks noChangeArrowheads="1"/>
                </p:cNvSpPr>
                <p:nvPr/>
              </p:nvSpPr>
              <p:spPr bwMode="auto">
                <a:xfrm>
                  <a:off x="2918" y="890"/>
                  <a:ext cx="1" cy="683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8" name="Rectangle 1418"/>
                <p:cNvSpPr>
                  <a:spLocks noChangeArrowheads="1"/>
                </p:cNvSpPr>
                <p:nvPr/>
              </p:nvSpPr>
              <p:spPr bwMode="auto">
                <a:xfrm>
                  <a:off x="2919" y="890"/>
                  <a:ext cx="1" cy="683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39" name="Rectangle 1419"/>
                <p:cNvSpPr>
                  <a:spLocks noChangeArrowheads="1"/>
                </p:cNvSpPr>
                <p:nvPr/>
              </p:nvSpPr>
              <p:spPr bwMode="auto">
                <a:xfrm>
                  <a:off x="2920" y="890"/>
                  <a:ext cx="1" cy="683"/>
                </a:xfrm>
                <a:prstGeom prst="rect">
                  <a:avLst/>
                </a:prstGeom>
                <a:solidFill>
                  <a:srgbClr val="8E70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0" name="Rectangle 1420"/>
                <p:cNvSpPr>
                  <a:spLocks noChangeArrowheads="1"/>
                </p:cNvSpPr>
                <p:nvPr/>
              </p:nvSpPr>
              <p:spPr bwMode="auto">
                <a:xfrm>
                  <a:off x="2920" y="890"/>
                  <a:ext cx="1" cy="683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1" name="Rectangle 1421"/>
                <p:cNvSpPr>
                  <a:spLocks noChangeArrowheads="1"/>
                </p:cNvSpPr>
                <p:nvPr/>
              </p:nvSpPr>
              <p:spPr bwMode="auto">
                <a:xfrm>
                  <a:off x="2921" y="890"/>
                  <a:ext cx="1" cy="683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2" name="Rectangle 1422"/>
                <p:cNvSpPr>
                  <a:spLocks noChangeArrowheads="1"/>
                </p:cNvSpPr>
                <p:nvPr/>
              </p:nvSpPr>
              <p:spPr bwMode="auto">
                <a:xfrm>
                  <a:off x="2922" y="890"/>
                  <a:ext cx="1" cy="683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3" name="Rectangle 1423"/>
                <p:cNvSpPr>
                  <a:spLocks noChangeArrowheads="1"/>
                </p:cNvSpPr>
                <p:nvPr/>
              </p:nvSpPr>
              <p:spPr bwMode="auto">
                <a:xfrm>
                  <a:off x="2923" y="890"/>
                  <a:ext cx="1" cy="683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4" name="Rectangle 1424"/>
                <p:cNvSpPr>
                  <a:spLocks noChangeArrowheads="1"/>
                </p:cNvSpPr>
                <p:nvPr/>
              </p:nvSpPr>
              <p:spPr bwMode="auto">
                <a:xfrm>
                  <a:off x="2924" y="890"/>
                  <a:ext cx="1" cy="683"/>
                </a:xfrm>
                <a:prstGeom prst="rect">
                  <a:avLst/>
                </a:prstGeom>
                <a:solidFill>
                  <a:srgbClr val="957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5" name="Rectangle 1425"/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1" cy="683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6" name="Rectangle 1426"/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1" cy="683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7" name="Rectangle 1427"/>
                <p:cNvSpPr>
                  <a:spLocks noChangeArrowheads="1"/>
                </p:cNvSpPr>
                <p:nvPr/>
              </p:nvSpPr>
              <p:spPr bwMode="auto">
                <a:xfrm>
                  <a:off x="2926" y="890"/>
                  <a:ext cx="1" cy="683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8" name="Rectangle 1428"/>
                <p:cNvSpPr>
                  <a:spLocks noChangeArrowheads="1"/>
                </p:cNvSpPr>
                <p:nvPr/>
              </p:nvSpPr>
              <p:spPr bwMode="auto">
                <a:xfrm>
                  <a:off x="2927" y="890"/>
                  <a:ext cx="1" cy="683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49" name="Rectangle 1429"/>
                <p:cNvSpPr>
                  <a:spLocks noChangeArrowheads="1"/>
                </p:cNvSpPr>
                <p:nvPr/>
              </p:nvSpPr>
              <p:spPr bwMode="auto">
                <a:xfrm>
                  <a:off x="2928" y="890"/>
                  <a:ext cx="1" cy="683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0" name="Rectangle 1430"/>
                <p:cNvSpPr>
                  <a:spLocks noChangeArrowheads="1"/>
                </p:cNvSpPr>
                <p:nvPr/>
              </p:nvSpPr>
              <p:spPr bwMode="auto">
                <a:xfrm>
                  <a:off x="2929" y="890"/>
                  <a:ext cx="1" cy="683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1" name="Rectangle 1431"/>
                <p:cNvSpPr>
                  <a:spLocks noChangeArrowheads="1"/>
                </p:cNvSpPr>
                <p:nvPr/>
              </p:nvSpPr>
              <p:spPr bwMode="auto">
                <a:xfrm>
                  <a:off x="2930" y="890"/>
                  <a:ext cx="1" cy="683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2" name="Rectangle 1432"/>
                <p:cNvSpPr>
                  <a:spLocks noChangeArrowheads="1"/>
                </p:cNvSpPr>
                <p:nvPr/>
              </p:nvSpPr>
              <p:spPr bwMode="auto">
                <a:xfrm>
                  <a:off x="2931" y="890"/>
                  <a:ext cx="1" cy="683"/>
                </a:xfrm>
                <a:prstGeom prst="rect">
                  <a:avLst/>
                </a:prstGeom>
                <a:solidFill>
                  <a:srgbClr val="A28D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3" name="Rectangle 1433"/>
                <p:cNvSpPr>
                  <a:spLocks noChangeArrowheads="1"/>
                </p:cNvSpPr>
                <p:nvPr/>
              </p:nvSpPr>
              <p:spPr bwMode="auto">
                <a:xfrm>
                  <a:off x="2932" y="890"/>
                  <a:ext cx="1" cy="683"/>
                </a:xfrm>
                <a:prstGeom prst="rect">
                  <a:avLst/>
                </a:prstGeom>
                <a:solidFill>
                  <a:srgbClr val="A3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4" name="Rectangle 1434"/>
                <p:cNvSpPr>
                  <a:spLocks noChangeArrowheads="1"/>
                </p:cNvSpPr>
                <p:nvPr/>
              </p:nvSpPr>
              <p:spPr bwMode="auto">
                <a:xfrm>
                  <a:off x="2933" y="890"/>
                  <a:ext cx="1" cy="683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5" name="Rectangle 1435"/>
                <p:cNvSpPr>
                  <a:spLocks noChangeArrowheads="1"/>
                </p:cNvSpPr>
                <p:nvPr/>
              </p:nvSpPr>
              <p:spPr bwMode="auto">
                <a:xfrm>
                  <a:off x="2933" y="890"/>
                  <a:ext cx="1" cy="683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6" name="Rectangle 1436"/>
                <p:cNvSpPr>
                  <a:spLocks noChangeArrowheads="1"/>
                </p:cNvSpPr>
                <p:nvPr/>
              </p:nvSpPr>
              <p:spPr bwMode="auto">
                <a:xfrm>
                  <a:off x="2934" y="890"/>
                  <a:ext cx="1" cy="683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7" name="Rectangle 1437"/>
                <p:cNvSpPr>
                  <a:spLocks noChangeArrowheads="1"/>
                </p:cNvSpPr>
                <p:nvPr/>
              </p:nvSpPr>
              <p:spPr bwMode="auto">
                <a:xfrm>
                  <a:off x="2935" y="890"/>
                  <a:ext cx="1" cy="683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8" name="Rectangle 1438"/>
                <p:cNvSpPr>
                  <a:spLocks noChangeArrowheads="1"/>
                </p:cNvSpPr>
                <p:nvPr/>
              </p:nvSpPr>
              <p:spPr bwMode="auto">
                <a:xfrm>
                  <a:off x="2936" y="890"/>
                  <a:ext cx="1" cy="683"/>
                </a:xfrm>
                <a:prstGeom prst="rect">
                  <a:avLst/>
                </a:prstGeom>
                <a:solidFill>
                  <a:srgbClr val="AC9A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59" name="Rectangle 1439"/>
                <p:cNvSpPr>
                  <a:spLocks noChangeArrowheads="1"/>
                </p:cNvSpPr>
                <p:nvPr/>
              </p:nvSpPr>
              <p:spPr bwMode="auto">
                <a:xfrm>
                  <a:off x="2937" y="890"/>
                  <a:ext cx="1" cy="683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0" name="Rectangle 1440"/>
                <p:cNvSpPr>
                  <a:spLocks noChangeArrowheads="1"/>
                </p:cNvSpPr>
                <p:nvPr/>
              </p:nvSpPr>
              <p:spPr bwMode="auto">
                <a:xfrm>
                  <a:off x="2937" y="890"/>
                  <a:ext cx="1" cy="683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1" name="Rectangle 1441"/>
                <p:cNvSpPr>
                  <a:spLocks noChangeArrowheads="1"/>
                </p:cNvSpPr>
                <p:nvPr/>
              </p:nvSpPr>
              <p:spPr bwMode="auto">
                <a:xfrm>
                  <a:off x="2938" y="890"/>
                  <a:ext cx="1" cy="683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2" name="Rectangle 1442"/>
                <p:cNvSpPr>
                  <a:spLocks noChangeArrowheads="1"/>
                </p:cNvSpPr>
                <p:nvPr/>
              </p:nvSpPr>
              <p:spPr bwMode="auto">
                <a:xfrm>
                  <a:off x="2939" y="890"/>
                  <a:ext cx="1" cy="683"/>
                </a:xfrm>
                <a:prstGeom prst="rect">
                  <a:avLst/>
                </a:prstGeom>
                <a:solidFill>
                  <a:srgbClr val="B2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3" name="Rectangle 1443"/>
                <p:cNvSpPr>
                  <a:spLocks noChangeArrowheads="1"/>
                </p:cNvSpPr>
                <p:nvPr/>
              </p:nvSpPr>
              <p:spPr bwMode="auto">
                <a:xfrm>
                  <a:off x="2940" y="890"/>
                  <a:ext cx="1" cy="683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4" name="Rectangle 1444"/>
                <p:cNvSpPr>
                  <a:spLocks noChangeArrowheads="1"/>
                </p:cNvSpPr>
                <p:nvPr/>
              </p:nvSpPr>
              <p:spPr bwMode="auto">
                <a:xfrm>
                  <a:off x="2941" y="890"/>
                  <a:ext cx="1" cy="683"/>
                </a:xfrm>
                <a:prstGeom prst="rect">
                  <a:avLst/>
                </a:prstGeom>
                <a:solidFill>
                  <a:srgbClr val="B5A6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5" name="Rectangle 1445"/>
                <p:cNvSpPr>
                  <a:spLocks noChangeArrowheads="1"/>
                </p:cNvSpPr>
                <p:nvPr/>
              </p:nvSpPr>
              <p:spPr bwMode="auto">
                <a:xfrm>
                  <a:off x="2942" y="890"/>
                  <a:ext cx="1" cy="683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6" name="Rectangle 1446"/>
                <p:cNvSpPr>
                  <a:spLocks noChangeArrowheads="1"/>
                </p:cNvSpPr>
                <p:nvPr/>
              </p:nvSpPr>
              <p:spPr bwMode="auto">
                <a:xfrm>
                  <a:off x="2943" y="890"/>
                  <a:ext cx="1" cy="683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7" name="Rectangle 1447"/>
                <p:cNvSpPr>
                  <a:spLocks noChangeArrowheads="1"/>
                </p:cNvSpPr>
                <p:nvPr/>
              </p:nvSpPr>
              <p:spPr bwMode="auto">
                <a:xfrm>
                  <a:off x="2944" y="890"/>
                  <a:ext cx="1" cy="683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8" name="Rectangle 1448"/>
                <p:cNvSpPr>
                  <a:spLocks noChangeArrowheads="1"/>
                </p:cNvSpPr>
                <p:nvPr/>
              </p:nvSpPr>
              <p:spPr bwMode="auto">
                <a:xfrm>
                  <a:off x="2944" y="890"/>
                  <a:ext cx="1" cy="683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69" name="Rectangle 1449"/>
                <p:cNvSpPr>
                  <a:spLocks noChangeArrowheads="1"/>
                </p:cNvSpPr>
                <p:nvPr/>
              </p:nvSpPr>
              <p:spPr bwMode="auto">
                <a:xfrm>
                  <a:off x="2945" y="890"/>
                  <a:ext cx="1" cy="683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0" name="Rectangle 1450"/>
                <p:cNvSpPr>
                  <a:spLocks noChangeArrowheads="1"/>
                </p:cNvSpPr>
                <p:nvPr/>
              </p:nvSpPr>
              <p:spPr bwMode="auto">
                <a:xfrm>
                  <a:off x="2946" y="890"/>
                  <a:ext cx="1" cy="683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1" name="Rectangle 1451"/>
                <p:cNvSpPr>
                  <a:spLocks noChangeArrowheads="1"/>
                </p:cNvSpPr>
                <p:nvPr/>
              </p:nvSpPr>
              <p:spPr bwMode="auto">
                <a:xfrm>
                  <a:off x="2947" y="890"/>
                  <a:ext cx="1" cy="683"/>
                </a:xfrm>
                <a:prstGeom prst="rect">
                  <a:avLst/>
                </a:prstGeom>
                <a:solidFill>
                  <a:srgbClr val="C0B4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2" name="Rectangle 1452"/>
                <p:cNvSpPr>
                  <a:spLocks noChangeArrowheads="1"/>
                </p:cNvSpPr>
                <p:nvPr/>
              </p:nvSpPr>
              <p:spPr bwMode="auto">
                <a:xfrm>
                  <a:off x="2948" y="890"/>
                  <a:ext cx="1" cy="683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3" name="Rectangle 1453"/>
                <p:cNvSpPr>
                  <a:spLocks noChangeArrowheads="1"/>
                </p:cNvSpPr>
                <p:nvPr/>
              </p:nvSpPr>
              <p:spPr bwMode="auto">
                <a:xfrm>
                  <a:off x="2949" y="890"/>
                  <a:ext cx="1" cy="683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4" name="Rectangle 1454"/>
                <p:cNvSpPr>
                  <a:spLocks noChangeArrowheads="1"/>
                </p:cNvSpPr>
                <p:nvPr/>
              </p:nvSpPr>
              <p:spPr bwMode="auto">
                <a:xfrm>
                  <a:off x="2950" y="890"/>
                  <a:ext cx="1" cy="683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5" name="Rectangle 1455"/>
                <p:cNvSpPr>
                  <a:spLocks noChangeArrowheads="1"/>
                </p:cNvSpPr>
                <p:nvPr/>
              </p:nvSpPr>
              <p:spPr bwMode="auto">
                <a:xfrm>
                  <a:off x="2951" y="890"/>
                  <a:ext cx="1" cy="683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6" name="Rectangle 1456"/>
                <p:cNvSpPr>
                  <a:spLocks noChangeArrowheads="1"/>
                </p:cNvSpPr>
                <p:nvPr/>
              </p:nvSpPr>
              <p:spPr bwMode="auto">
                <a:xfrm>
                  <a:off x="2951" y="890"/>
                  <a:ext cx="1" cy="683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7" name="Rectangle 1457"/>
                <p:cNvSpPr>
                  <a:spLocks noChangeArrowheads="1"/>
                </p:cNvSpPr>
                <p:nvPr/>
              </p:nvSpPr>
              <p:spPr bwMode="auto">
                <a:xfrm>
                  <a:off x="2952" y="890"/>
                  <a:ext cx="2" cy="683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8" name="Rectangle 1458"/>
                <p:cNvSpPr>
                  <a:spLocks noChangeArrowheads="1"/>
                </p:cNvSpPr>
                <p:nvPr/>
              </p:nvSpPr>
              <p:spPr bwMode="auto">
                <a:xfrm>
                  <a:off x="2954" y="890"/>
                  <a:ext cx="1" cy="683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79" name="Rectangle 1459"/>
                <p:cNvSpPr>
                  <a:spLocks noChangeArrowheads="1"/>
                </p:cNvSpPr>
                <p:nvPr/>
              </p:nvSpPr>
              <p:spPr bwMode="auto">
                <a:xfrm>
                  <a:off x="2955" y="890"/>
                  <a:ext cx="1" cy="683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0" name="Rectangle 1460"/>
                <p:cNvSpPr>
                  <a:spLocks noChangeArrowheads="1"/>
                </p:cNvSpPr>
                <p:nvPr/>
              </p:nvSpPr>
              <p:spPr bwMode="auto">
                <a:xfrm>
                  <a:off x="2956" y="890"/>
                  <a:ext cx="1" cy="683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1" name="Rectangle 1461"/>
                <p:cNvSpPr>
                  <a:spLocks noChangeArrowheads="1"/>
                </p:cNvSpPr>
                <p:nvPr/>
              </p:nvSpPr>
              <p:spPr bwMode="auto">
                <a:xfrm>
                  <a:off x="2957" y="890"/>
                  <a:ext cx="1" cy="683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2" name="Rectangle 1462"/>
                <p:cNvSpPr>
                  <a:spLocks noChangeArrowheads="1"/>
                </p:cNvSpPr>
                <p:nvPr/>
              </p:nvSpPr>
              <p:spPr bwMode="auto">
                <a:xfrm>
                  <a:off x="2958" y="890"/>
                  <a:ext cx="1" cy="683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3" name="Rectangle 1463"/>
                <p:cNvSpPr>
                  <a:spLocks noChangeArrowheads="1"/>
                </p:cNvSpPr>
                <p:nvPr/>
              </p:nvSpPr>
              <p:spPr bwMode="auto">
                <a:xfrm>
                  <a:off x="2959" y="890"/>
                  <a:ext cx="1" cy="683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4" name="Rectangle 1464"/>
                <p:cNvSpPr>
                  <a:spLocks noChangeArrowheads="1"/>
                </p:cNvSpPr>
                <p:nvPr/>
              </p:nvSpPr>
              <p:spPr bwMode="auto">
                <a:xfrm>
                  <a:off x="2960" y="890"/>
                  <a:ext cx="1" cy="683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5" name="Rectangle 1465"/>
                <p:cNvSpPr>
                  <a:spLocks noChangeArrowheads="1"/>
                </p:cNvSpPr>
                <p:nvPr/>
              </p:nvSpPr>
              <p:spPr bwMode="auto">
                <a:xfrm>
                  <a:off x="2961" y="890"/>
                  <a:ext cx="1" cy="683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6" name="Rectangle 1466"/>
                <p:cNvSpPr>
                  <a:spLocks noChangeArrowheads="1"/>
                </p:cNvSpPr>
                <p:nvPr/>
              </p:nvSpPr>
              <p:spPr bwMode="auto">
                <a:xfrm>
                  <a:off x="2962" y="890"/>
                  <a:ext cx="1" cy="683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7" name="Rectangle 1467"/>
                <p:cNvSpPr>
                  <a:spLocks noChangeArrowheads="1"/>
                </p:cNvSpPr>
                <p:nvPr/>
              </p:nvSpPr>
              <p:spPr bwMode="auto">
                <a:xfrm>
                  <a:off x="2963" y="890"/>
                  <a:ext cx="1" cy="683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8" name="Rectangle 1468"/>
                <p:cNvSpPr>
                  <a:spLocks noChangeArrowheads="1"/>
                </p:cNvSpPr>
                <p:nvPr/>
              </p:nvSpPr>
              <p:spPr bwMode="auto">
                <a:xfrm>
                  <a:off x="2964" y="890"/>
                  <a:ext cx="2" cy="683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89" name="Rectangle 1469"/>
                <p:cNvSpPr>
                  <a:spLocks noChangeArrowheads="1"/>
                </p:cNvSpPr>
                <p:nvPr/>
              </p:nvSpPr>
              <p:spPr bwMode="auto">
                <a:xfrm>
                  <a:off x="2966" y="890"/>
                  <a:ext cx="1" cy="683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0" name="Rectangle 1470"/>
                <p:cNvSpPr>
                  <a:spLocks noChangeArrowheads="1"/>
                </p:cNvSpPr>
                <p:nvPr/>
              </p:nvSpPr>
              <p:spPr bwMode="auto">
                <a:xfrm>
                  <a:off x="2967" y="890"/>
                  <a:ext cx="1" cy="683"/>
                </a:xfrm>
                <a:prstGeom prst="rect">
                  <a:avLst/>
                </a:prstGeom>
                <a:solidFill>
                  <a:srgbClr val="DF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1" name="Rectangle 1471"/>
                <p:cNvSpPr>
                  <a:spLocks noChangeArrowheads="1"/>
                </p:cNvSpPr>
                <p:nvPr/>
              </p:nvSpPr>
              <p:spPr bwMode="auto">
                <a:xfrm>
                  <a:off x="2968" y="890"/>
                  <a:ext cx="1" cy="683"/>
                </a:xfrm>
                <a:prstGeom prst="rect">
                  <a:avLst/>
                </a:prstGeom>
                <a:solidFill>
                  <a:srgbClr val="E1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2" name="Rectangle 1472"/>
                <p:cNvSpPr>
                  <a:spLocks noChangeArrowheads="1"/>
                </p:cNvSpPr>
                <p:nvPr/>
              </p:nvSpPr>
              <p:spPr bwMode="auto">
                <a:xfrm>
                  <a:off x="2969" y="890"/>
                  <a:ext cx="1" cy="683"/>
                </a:xfrm>
                <a:prstGeom prst="rect">
                  <a:avLst/>
                </a:prstGeom>
                <a:solidFill>
                  <a:srgbClr val="E2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3" name="Rectangle 1473"/>
                <p:cNvSpPr>
                  <a:spLocks noChangeArrowheads="1"/>
                </p:cNvSpPr>
                <p:nvPr/>
              </p:nvSpPr>
              <p:spPr bwMode="auto">
                <a:xfrm>
                  <a:off x="2970" y="890"/>
                  <a:ext cx="1" cy="683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4" name="Rectangle 1474"/>
                <p:cNvSpPr>
                  <a:spLocks noChangeArrowheads="1"/>
                </p:cNvSpPr>
                <p:nvPr/>
              </p:nvSpPr>
              <p:spPr bwMode="auto">
                <a:xfrm>
                  <a:off x="2971" y="890"/>
                  <a:ext cx="1" cy="683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5" name="Rectangle 1475"/>
                <p:cNvSpPr>
                  <a:spLocks noChangeArrowheads="1"/>
                </p:cNvSpPr>
                <p:nvPr/>
              </p:nvSpPr>
              <p:spPr bwMode="auto">
                <a:xfrm>
                  <a:off x="2972" y="890"/>
                  <a:ext cx="2" cy="683"/>
                </a:xfrm>
                <a:prstGeom prst="rect">
                  <a:avLst/>
                </a:prstGeom>
                <a:solidFill>
                  <a:srgbClr val="E7E3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6" name="Rectangle 1476"/>
                <p:cNvSpPr>
                  <a:spLocks noChangeArrowheads="1"/>
                </p:cNvSpPr>
                <p:nvPr/>
              </p:nvSpPr>
              <p:spPr bwMode="auto">
                <a:xfrm>
                  <a:off x="2974" y="890"/>
                  <a:ext cx="2" cy="683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7" name="Rectangle 1477"/>
                <p:cNvSpPr>
                  <a:spLocks noChangeArrowheads="1"/>
                </p:cNvSpPr>
                <p:nvPr/>
              </p:nvSpPr>
              <p:spPr bwMode="auto">
                <a:xfrm>
                  <a:off x="2976" y="890"/>
                  <a:ext cx="1" cy="683"/>
                </a:xfrm>
                <a:prstGeom prst="rect">
                  <a:avLst/>
                </a:prstGeom>
                <a:solidFill>
                  <a:srgbClr val="EA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8" name="Rectangle 1478"/>
                <p:cNvSpPr>
                  <a:spLocks noChangeArrowheads="1"/>
                </p:cNvSpPr>
                <p:nvPr/>
              </p:nvSpPr>
              <p:spPr bwMode="auto">
                <a:xfrm>
                  <a:off x="2977" y="890"/>
                  <a:ext cx="1" cy="683"/>
                </a:xfrm>
                <a:prstGeom prst="rect">
                  <a:avLst/>
                </a:prstGeom>
                <a:solidFill>
                  <a:srgbClr val="EBE8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799" name="Rectangle 1479"/>
                <p:cNvSpPr>
                  <a:spLocks noChangeArrowheads="1"/>
                </p:cNvSpPr>
                <p:nvPr/>
              </p:nvSpPr>
              <p:spPr bwMode="auto">
                <a:xfrm>
                  <a:off x="2978" y="890"/>
                  <a:ext cx="2" cy="683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0" name="Rectangle 1480"/>
                <p:cNvSpPr>
                  <a:spLocks noChangeArrowheads="1"/>
                </p:cNvSpPr>
                <p:nvPr/>
              </p:nvSpPr>
              <p:spPr bwMode="auto">
                <a:xfrm>
                  <a:off x="2980" y="890"/>
                  <a:ext cx="2" cy="683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1" name="Rectangle 1481"/>
                <p:cNvSpPr>
                  <a:spLocks noChangeArrowheads="1"/>
                </p:cNvSpPr>
                <p:nvPr/>
              </p:nvSpPr>
              <p:spPr bwMode="auto">
                <a:xfrm>
                  <a:off x="2982" y="890"/>
                  <a:ext cx="1" cy="683"/>
                </a:xfrm>
                <a:prstGeom prst="rect">
                  <a:avLst/>
                </a:prstGeom>
                <a:solidFill>
                  <a:srgbClr val="F0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2" name="Rectangle 1482"/>
                <p:cNvSpPr>
                  <a:spLocks noChangeArrowheads="1"/>
                </p:cNvSpPr>
                <p:nvPr/>
              </p:nvSpPr>
              <p:spPr bwMode="auto">
                <a:xfrm>
                  <a:off x="2983" y="890"/>
                  <a:ext cx="2" cy="683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3" name="Rectangle 1483"/>
                <p:cNvSpPr>
                  <a:spLocks noChangeArrowheads="1"/>
                </p:cNvSpPr>
                <p:nvPr/>
              </p:nvSpPr>
              <p:spPr bwMode="auto">
                <a:xfrm>
                  <a:off x="2985" y="890"/>
                  <a:ext cx="3" cy="683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4" name="Rectangle 1484"/>
                <p:cNvSpPr>
                  <a:spLocks noChangeArrowheads="1"/>
                </p:cNvSpPr>
                <p:nvPr/>
              </p:nvSpPr>
              <p:spPr bwMode="auto">
                <a:xfrm>
                  <a:off x="2988" y="890"/>
                  <a:ext cx="2" cy="683"/>
                </a:xfrm>
                <a:prstGeom prst="rect">
                  <a:avLst/>
                </a:prstGeom>
                <a:solidFill>
                  <a:srgbClr val="F4F3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5" name="Rectangle 1485"/>
                <p:cNvSpPr>
                  <a:spLocks noChangeArrowheads="1"/>
                </p:cNvSpPr>
                <p:nvPr/>
              </p:nvSpPr>
              <p:spPr bwMode="auto">
                <a:xfrm>
                  <a:off x="2990" y="890"/>
                  <a:ext cx="2" cy="683"/>
                </a:xfrm>
                <a:prstGeom prst="rect">
                  <a:avLst/>
                </a:prstGeom>
                <a:solidFill>
                  <a:srgbClr val="F6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6" name="Rectangle 1486"/>
                <p:cNvSpPr>
                  <a:spLocks noChangeArrowheads="1"/>
                </p:cNvSpPr>
                <p:nvPr/>
              </p:nvSpPr>
              <p:spPr bwMode="auto">
                <a:xfrm>
                  <a:off x="2992" y="890"/>
                  <a:ext cx="3" cy="683"/>
                </a:xfrm>
                <a:prstGeom prst="rect">
                  <a:avLst/>
                </a:prstGeom>
                <a:solidFill>
                  <a:srgbClr val="F7F6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7" name="Rectangle 1487"/>
                <p:cNvSpPr>
                  <a:spLocks noChangeArrowheads="1"/>
                </p:cNvSpPr>
                <p:nvPr/>
              </p:nvSpPr>
              <p:spPr bwMode="auto">
                <a:xfrm>
                  <a:off x="2995" y="890"/>
                  <a:ext cx="4" cy="683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8" name="Rectangle 1488"/>
                <p:cNvSpPr>
                  <a:spLocks noChangeArrowheads="1"/>
                </p:cNvSpPr>
                <p:nvPr/>
              </p:nvSpPr>
              <p:spPr bwMode="auto">
                <a:xfrm>
                  <a:off x="2999" y="890"/>
                  <a:ext cx="3" cy="683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09" name="Rectangle 1489"/>
                <p:cNvSpPr>
                  <a:spLocks noChangeArrowheads="1"/>
                </p:cNvSpPr>
                <p:nvPr/>
              </p:nvSpPr>
              <p:spPr bwMode="auto">
                <a:xfrm>
                  <a:off x="3002" y="890"/>
                  <a:ext cx="4" cy="683"/>
                </a:xfrm>
                <a:prstGeom prst="rect">
                  <a:avLst/>
                </a:prstGeom>
                <a:solidFill>
                  <a:srgbClr val="FC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0" name="Rectangle 1490"/>
                <p:cNvSpPr>
                  <a:spLocks noChangeArrowheads="1"/>
                </p:cNvSpPr>
                <p:nvPr/>
              </p:nvSpPr>
              <p:spPr bwMode="auto">
                <a:xfrm>
                  <a:off x="3006" y="890"/>
                  <a:ext cx="6" cy="683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1" name="Rectangle 1491"/>
                <p:cNvSpPr>
                  <a:spLocks noChangeArrowheads="1"/>
                </p:cNvSpPr>
                <p:nvPr/>
              </p:nvSpPr>
              <p:spPr bwMode="auto">
                <a:xfrm>
                  <a:off x="3012" y="890"/>
                  <a:ext cx="3" cy="68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2" name="Rectangle 1492"/>
                <p:cNvSpPr>
                  <a:spLocks noChangeArrowheads="1"/>
                </p:cNvSpPr>
                <p:nvPr/>
              </p:nvSpPr>
              <p:spPr bwMode="auto">
                <a:xfrm>
                  <a:off x="2885" y="890"/>
                  <a:ext cx="130" cy="683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5931" name="Group 1611"/>
              <p:cNvGrpSpPr>
                <a:grpSpLocks/>
              </p:cNvGrpSpPr>
              <p:nvPr/>
            </p:nvGrpSpPr>
            <p:grpSpPr bwMode="auto">
              <a:xfrm>
                <a:off x="3537" y="890"/>
                <a:ext cx="130" cy="683"/>
                <a:chOff x="3537" y="890"/>
                <a:chExt cx="130" cy="683"/>
              </a:xfrm>
            </p:grpSpPr>
            <p:sp>
              <p:nvSpPr>
                <p:cNvPr id="825814" name="Rectangle 1494"/>
                <p:cNvSpPr>
                  <a:spLocks noChangeArrowheads="1"/>
                </p:cNvSpPr>
                <p:nvPr/>
              </p:nvSpPr>
              <p:spPr bwMode="auto">
                <a:xfrm>
                  <a:off x="3537" y="890"/>
                  <a:ext cx="6" cy="68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5" name="Rectangle 1495"/>
                <p:cNvSpPr>
                  <a:spLocks noChangeArrowheads="1"/>
                </p:cNvSpPr>
                <p:nvPr/>
              </p:nvSpPr>
              <p:spPr bwMode="auto">
                <a:xfrm>
                  <a:off x="3543" y="890"/>
                  <a:ext cx="4" cy="683"/>
                </a:xfrm>
                <a:prstGeom prst="rect">
                  <a:avLst/>
                </a:prstGeom>
                <a:solidFill>
                  <a:srgbClr val="FE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6" name="Rectangle 1496"/>
                <p:cNvSpPr>
                  <a:spLocks noChangeArrowheads="1"/>
                </p:cNvSpPr>
                <p:nvPr/>
              </p:nvSpPr>
              <p:spPr bwMode="auto">
                <a:xfrm>
                  <a:off x="3547" y="890"/>
                  <a:ext cx="4" cy="683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7" name="Rectangle 1497"/>
                <p:cNvSpPr>
                  <a:spLocks noChangeArrowheads="1"/>
                </p:cNvSpPr>
                <p:nvPr/>
              </p:nvSpPr>
              <p:spPr bwMode="auto">
                <a:xfrm>
                  <a:off x="3551" y="890"/>
                  <a:ext cx="4" cy="683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8" name="Rectangle 1498"/>
                <p:cNvSpPr>
                  <a:spLocks noChangeArrowheads="1"/>
                </p:cNvSpPr>
                <p:nvPr/>
              </p:nvSpPr>
              <p:spPr bwMode="auto">
                <a:xfrm>
                  <a:off x="3555" y="890"/>
                  <a:ext cx="2" cy="683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19" name="Rectangle 1499"/>
                <p:cNvSpPr>
                  <a:spLocks noChangeArrowheads="1"/>
                </p:cNvSpPr>
                <p:nvPr/>
              </p:nvSpPr>
              <p:spPr bwMode="auto">
                <a:xfrm>
                  <a:off x="3557" y="890"/>
                  <a:ext cx="3" cy="683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0" name="Rectangle 1500"/>
                <p:cNvSpPr>
                  <a:spLocks noChangeArrowheads="1"/>
                </p:cNvSpPr>
                <p:nvPr/>
              </p:nvSpPr>
              <p:spPr bwMode="auto">
                <a:xfrm>
                  <a:off x="3560" y="890"/>
                  <a:ext cx="2" cy="683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1" name="Rectangle 1501"/>
                <p:cNvSpPr>
                  <a:spLocks noChangeArrowheads="1"/>
                </p:cNvSpPr>
                <p:nvPr/>
              </p:nvSpPr>
              <p:spPr bwMode="auto">
                <a:xfrm>
                  <a:off x="3562" y="890"/>
                  <a:ext cx="2" cy="683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2" name="Rectangle 1502"/>
                <p:cNvSpPr>
                  <a:spLocks noChangeArrowheads="1"/>
                </p:cNvSpPr>
                <p:nvPr/>
              </p:nvSpPr>
              <p:spPr bwMode="auto">
                <a:xfrm>
                  <a:off x="3564" y="890"/>
                  <a:ext cx="3" cy="683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3" name="Rectangle 1503"/>
                <p:cNvSpPr>
                  <a:spLocks noChangeArrowheads="1"/>
                </p:cNvSpPr>
                <p:nvPr/>
              </p:nvSpPr>
              <p:spPr bwMode="auto">
                <a:xfrm>
                  <a:off x="3567" y="890"/>
                  <a:ext cx="2" cy="683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4" name="Rectangle 1504"/>
                <p:cNvSpPr>
                  <a:spLocks noChangeArrowheads="1"/>
                </p:cNvSpPr>
                <p:nvPr/>
              </p:nvSpPr>
              <p:spPr bwMode="auto">
                <a:xfrm>
                  <a:off x="3569" y="890"/>
                  <a:ext cx="1" cy="683"/>
                </a:xfrm>
                <a:prstGeom prst="rect">
                  <a:avLst/>
                </a:prstGeom>
                <a:solidFill>
                  <a:srgbClr val="F1EE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5" name="Rectangle 1505"/>
                <p:cNvSpPr>
                  <a:spLocks noChangeArrowheads="1"/>
                </p:cNvSpPr>
                <p:nvPr/>
              </p:nvSpPr>
              <p:spPr bwMode="auto">
                <a:xfrm>
                  <a:off x="3570" y="890"/>
                  <a:ext cx="2" cy="683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6" name="Rectangle 1506"/>
                <p:cNvSpPr>
                  <a:spLocks noChangeArrowheads="1"/>
                </p:cNvSpPr>
                <p:nvPr/>
              </p:nvSpPr>
              <p:spPr bwMode="auto">
                <a:xfrm>
                  <a:off x="3572" y="890"/>
                  <a:ext cx="1" cy="683"/>
                </a:xfrm>
                <a:prstGeom prst="rect">
                  <a:avLst/>
                </a:prstGeom>
                <a:solidFill>
                  <a:srgbClr val="EEEB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7" name="Rectangle 1507"/>
                <p:cNvSpPr>
                  <a:spLocks noChangeArrowheads="1"/>
                </p:cNvSpPr>
                <p:nvPr/>
              </p:nvSpPr>
              <p:spPr bwMode="auto">
                <a:xfrm>
                  <a:off x="3573" y="890"/>
                  <a:ext cx="2" cy="683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8" name="Rectangle 1508"/>
                <p:cNvSpPr>
                  <a:spLocks noChangeArrowheads="1"/>
                </p:cNvSpPr>
                <p:nvPr/>
              </p:nvSpPr>
              <p:spPr bwMode="auto">
                <a:xfrm>
                  <a:off x="3575" y="890"/>
                  <a:ext cx="1" cy="683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29" name="Rectangle 1509"/>
                <p:cNvSpPr>
                  <a:spLocks noChangeArrowheads="1"/>
                </p:cNvSpPr>
                <p:nvPr/>
              </p:nvSpPr>
              <p:spPr bwMode="auto">
                <a:xfrm>
                  <a:off x="3576" y="890"/>
                  <a:ext cx="2" cy="683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0" name="Rectangle 1510"/>
                <p:cNvSpPr>
                  <a:spLocks noChangeArrowheads="1"/>
                </p:cNvSpPr>
                <p:nvPr/>
              </p:nvSpPr>
              <p:spPr bwMode="auto">
                <a:xfrm>
                  <a:off x="3578" y="890"/>
                  <a:ext cx="1" cy="683"/>
                </a:xfrm>
                <a:prstGeom prst="rect">
                  <a:avLst/>
                </a:prstGeom>
                <a:solidFill>
                  <a:srgbClr val="E8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1" name="Rectangle 1511"/>
                <p:cNvSpPr>
                  <a:spLocks noChangeArrowheads="1"/>
                </p:cNvSpPr>
                <p:nvPr/>
              </p:nvSpPr>
              <p:spPr bwMode="auto">
                <a:xfrm>
                  <a:off x="3579" y="890"/>
                  <a:ext cx="2" cy="683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2" name="Rectangle 1512"/>
                <p:cNvSpPr>
                  <a:spLocks noChangeArrowheads="1"/>
                </p:cNvSpPr>
                <p:nvPr/>
              </p:nvSpPr>
              <p:spPr bwMode="auto">
                <a:xfrm>
                  <a:off x="3581" y="890"/>
                  <a:ext cx="1" cy="683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3" name="Rectangle 1513"/>
                <p:cNvSpPr>
                  <a:spLocks noChangeArrowheads="1"/>
                </p:cNvSpPr>
                <p:nvPr/>
              </p:nvSpPr>
              <p:spPr bwMode="auto">
                <a:xfrm>
                  <a:off x="3582" y="890"/>
                  <a:ext cx="1" cy="683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4" name="Rectangle 1514"/>
                <p:cNvSpPr>
                  <a:spLocks noChangeArrowheads="1"/>
                </p:cNvSpPr>
                <p:nvPr/>
              </p:nvSpPr>
              <p:spPr bwMode="auto">
                <a:xfrm>
                  <a:off x="3583" y="890"/>
                  <a:ext cx="1" cy="683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5" name="Rectangle 1515"/>
                <p:cNvSpPr>
                  <a:spLocks noChangeArrowheads="1"/>
                </p:cNvSpPr>
                <p:nvPr/>
              </p:nvSpPr>
              <p:spPr bwMode="auto">
                <a:xfrm>
                  <a:off x="3584" y="890"/>
                  <a:ext cx="2" cy="683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6" name="Rectangle 1516"/>
                <p:cNvSpPr>
                  <a:spLocks noChangeArrowheads="1"/>
                </p:cNvSpPr>
                <p:nvPr/>
              </p:nvSpPr>
              <p:spPr bwMode="auto">
                <a:xfrm>
                  <a:off x="3586" y="890"/>
                  <a:ext cx="1" cy="683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7" name="Rectangle 1517"/>
                <p:cNvSpPr>
                  <a:spLocks noChangeArrowheads="1"/>
                </p:cNvSpPr>
                <p:nvPr/>
              </p:nvSpPr>
              <p:spPr bwMode="auto">
                <a:xfrm>
                  <a:off x="3587" y="890"/>
                  <a:ext cx="2" cy="683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8" name="Rectangle 1518"/>
                <p:cNvSpPr>
                  <a:spLocks noChangeArrowheads="1"/>
                </p:cNvSpPr>
                <p:nvPr/>
              </p:nvSpPr>
              <p:spPr bwMode="auto">
                <a:xfrm>
                  <a:off x="3589" y="890"/>
                  <a:ext cx="1" cy="683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39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590" y="890"/>
                  <a:ext cx="1" cy="683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0" name="Rectangle 1520"/>
                <p:cNvSpPr>
                  <a:spLocks noChangeArrowheads="1"/>
                </p:cNvSpPr>
                <p:nvPr/>
              </p:nvSpPr>
              <p:spPr bwMode="auto">
                <a:xfrm>
                  <a:off x="3591" y="890"/>
                  <a:ext cx="1" cy="683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1" name="Rectangle 1521"/>
                <p:cNvSpPr>
                  <a:spLocks noChangeArrowheads="1"/>
                </p:cNvSpPr>
                <p:nvPr/>
              </p:nvSpPr>
              <p:spPr bwMode="auto">
                <a:xfrm>
                  <a:off x="3591" y="890"/>
                  <a:ext cx="1" cy="683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2" name="Rectangle 1522"/>
                <p:cNvSpPr>
                  <a:spLocks noChangeArrowheads="1"/>
                </p:cNvSpPr>
                <p:nvPr/>
              </p:nvSpPr>
              <p:spPr bwMode="auto">
                <a:xfrm>
                  <a:off x="3592" y="890"/>
                  <a:ext cx="1" cy="683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3" name="Rectangle 1523"/>
                <p:cNvSpPr>
                  <a:spLocks noChangeArrowheads="1"/>
                </p:cNvSpPr>
                <p:nvPr/>
              </p:nvSpPr>
              <p:spPr bwMode="auto">
                <a:xfrm>
                  <a:off x="3593" y="890"/>
                  <a:ext cx="1" cy="683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4" name="Rectangle 1524"/>
                <p:cNvSpPr>
                  <a:spLocks noChangeArrowheads="1"/>
                </p:cNvSpPr>
                <p:nvPr/>
              </p:nvSpPr>
              <p:spPr bwMode="auto">
                <a:xfrm>
                  <a:off x="3594" y="890"/>
                  <a:ext cx="1" cy="683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5" name="Rectangle 1525"/>
                <p:cNvSpPr>
                  <a:spLocks noChangeArrowheads="1"/>
                </p:cNvSpPr>
                <p:nvPr/>
              </p:nvSpPr>
              <p:spPr bwMode="auto">
                <a:xfrm>
                  <a:off x="3595" y="890"/>
                  <a:ext cx="1" cy="683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6" name="Rectangle 1526"/>
                <p:cNvSpPr>
                  <a:spLocks noChangeArrowheads="1"/>
                </p:cNvSpPr>
                <p:nvPr/>
              </p:nvSpPr>
              <p:spPr bwMode="auto">
                <a:xfrm>
                  <a:off x="3596" y="890"/>
                  <a:ext cx="1" cy="683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7" name="Rectangle 1527"/>
                <p:cNvSpPr>
                  <a:spLocks noChangeArrowheads="1"/>
                </p:cNvSpPr>
                <p:nvPr/>
              </p:nvSpPr>
              <p:spPr bwMode="auto">
                <a:xfrm>
                  <a:off x="3597" y="890"/>
                  <a:ext cx="2" cy="683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8" name="Rectangle 1528"/>
                <p:cNvSpPr>
                  <a:spLocks noChangeArrowheads="1"/>
                </p:cNvSpPr>
                <p:nvPr/>
              </p:nvSpPr>
              <p:spPr bwMode="auto">
                <a:xfrm>
                  <a:off x="3599" y="890"/>
                  <a:ext cx="1" cy="683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49" name="Rectangle 1529"/>
                <p:cNvSpPr>
                  <a:spLocks noChangeArrowheads="1"/>
                </p:cNvSpPr>
                <p:nvPr/>
              </p:nvSpPr>
              <p:spPr bwMode="auto">
                <a:xfrm>
                  <a:off x="3599" y="890"/>
                  <a:ext cx="1" cy="683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0" name="Rectangle 1530"/>
                <p:cNvSpPr>
                  <a:spLocks noChangeArrowheads="1"/>
                </p:cNvSpPr>
                <p:nvPr/>
              </p:nvSpPr>
              <p:spPr bwMode="auto">
                <a:xfrm>
                  <a:off x="3600" y="890"/>
                  <a:ext cx="1" cy="683"/>
                </a:xfrm>
                <a:prstGeom prst="rect">
                  <a:avLst/>
                </a:prstGeom>
                <a:solidFill>
                  <a:srgbClr val="C8BD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1" name="Rectangle 1531"/>
                <p:cNvSpPr>
                  <a:spLocks noChangeArrowheads="1"/>
                </p:cNvSpPr>
                <p:nvPr/>
              </p:nvSpPr>
              <p:spPr bwMode="auto">
                <a:xfrm>
                  <a:off x="3601" y="890"/>
                  <a:ext cx="1" cy="683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2" name="Rectangle 1532"/>
                <p:cNvSpPr>
                  <a:spLocks noChangeArrowheads="1"/>
                </p:cNvSpPr>
                <p:nvPr/>
              </p:nvSpPr>
              <p:spPr bwMode="auto">
                <a:xfrm>
                  <a:off x="3602" y="890"/>
                  <a:ext cx="1" cy="683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3" name="Rectangle 1533"/>
                <p:cNvSpPr>
                  <a:spLocks noChangeArrowheads="1"/>
                </p:cNvSpPr>
                <p:nvPr/>
              </p:nvSpPr>
              <p:spPr bwMode="auto">
                <a:xfrm>
                  <a:off x="3603" y="890"/>
                  <a:ext cx="1" cy="683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4" name="Rectangle 1534"/>
                <p:cNvSpPr>
                  <a:spLocks noChangeArrowheads="1"/>
                </p:cNvSpPr>
                <p:nvPr/>
              </p:nvSpPr>
              <p:spPr bwMode="auto">
                <a:xfrm>
                  <a:off x="3604" y="890"/>
                  <a:ext cx="1" cy="683"/>
                </a:xfrm>
                <a:prstGeom prst="rect">
                  <a:avLst/>
                </a:prstGeom>
                <a:solidFill>
                  <a:srgbClr val="C0B4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5" name="Rectangle 1535"/>
                <p:cNvSpPr>
                  <a:spLocks noChangeArrowheads="1"/>
                </p:cNvSpPr>
                <p:nvPr/>
              </p:nvSpPr>
              <p:spPr bwMode="auto">
                <a:xfrm>
                  <a:off x="3605" y="890"/>
                  <a:ext cx="1" cy="683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6" name="Rectangle 1536"/>
                <p:cNvSpPr>
                  <a:spLocks noChangeArrowheads="1"/>
                </p:cNvSpPr>
                <p:nvPr/>
              </p:nvSpPr>
              <p:spPr bwMode="auto">
                <a:xfrm>
                  <a:off x="3606" y="890"/>
                  <a:ext cx="1" cy="683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7" name="Rectangle 1537"/>
                <p:cNvSpPr>
                  <a:spLocks noChangeArrowheads="1"/>
                </p:cNvSpPr>
                <p:nvPr/>
              </p:nvSpPr>
              <p:spPr bwMode="auto">
                <a:xfrm>
                  <a:off x="3607" y="890"/>
                  <a:ext cx="1" cy="683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8" name="Rectangle 1538"/>
                <p:cNvSpPr>
                  <a:spLocks noChangeArrowheads="1"/>
                </p:cNvSpPr>
                <p:nvPr/>
              </p:nvSpPr>
              <p:spPr bwMode="auto">
                <a:xfrm>
                  <a:off x="3608" y="890"/>
                  <a:ext cx="1" cy="683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59" name="Rectangle 1539"/>
                <p:cNvSpPr>
                  <a:spLocks noChangeArrowheads="1"/>
                </p:cNvSpPr>
                <p:nvPr/>
              </p:nvSpPr>
              <p:spPr bwMode="auto">
                <a:xfrm>
                  <a:off x="3608" y="890"/>
                  <a:ext cx="2" cy="683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0" name="Rectangle 1540"/>
                <p:cNvSpPr>
                  <a:spLocks noChangeArrowheads="1"/>
                </p:cNvSpPr>
                <p:nvPr/>
              </p:nvSpPr>
              <p:spPr bwMode="auto">
                <a:xfrm>
                  <a:off x="3610" y="890"/>
                  <a:ext cx="1" cy="683"/>
                </a:xfrm>
                <a:prstGeom prst="rect">
                  <a:avLst/>
                </a:prstGeom>
                <a:solidFill>
                  <a:srgbClr val="B6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1" name="Rectangle 1541"/>
                <p:cNvSpPr>
                  <a:spLocks noChangeArrowheads="1"/>
                </p:cNvSpPr>
                <p:nvPr/>
              </p:nvSpPr>
              <p:spPr bwMode="auto">
                <a:xfrm>
                  <a:off x="3611" y="890"/>
                  <a:ext cx="1" cy="683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2" name="Rectangle 1542"/>
                <p:cNvSpPr>
                  <a:spLocks noChangeArrowheads="1"/>
                </p:cNvSpPr>
                <p:nvPr/>
              </p:nvSpPr>
              <p:spPr bwMode="auto">
                <a:xfrm>
                  <a:off x="3612" y="890"/>
                  <a:ext cx="1" cy="683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3" name="Rectangle 1543"/>
                <p:cNvSpPr>
                  <a:spLocks noChangeArrowheads="1"/>
                </p:cNvSpPr>
                <p:nvPr/>
              </p:nvSpPr>
              <p:spPr bwMode="auto">
                <a:xfrm>
                  <a:off x="3612" y="890"/>
                  <a:ext cx="1" cy="683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4" name="Rectangle 1544"/>
                <p:cNvSpPr>
                  <a:spLocks noChangeArrowheads="1"/>
                </p:cNvSpPr>
                <p:nvPr/>
              </p:nvSpPr>
              <p:spPr bwMode="auto">
                <a:xfrm>
                  <a:off x="3613" y="890"/>
                  <a:ext cx="1" cy="683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5" name="Rectangle 1545"/>
                <p:cNvSpPr>
                  <a:spLocks noChangeArrowheads="1"/>
                </p:cNvSpPr>
                <p:nvPr/>
              </p:nvSpPr>
              <p:spPr bwMode="auto">
                <a:xfrm>
                  <a:off x="3614" y="890"/>
                  <a:ext cx="1" cy="683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6" name="Rectangle 1546"/>
                <p:cNvSpPr>
                  <a:spLocks noChangeArrowheads="1"/>
                </p:cNvSpPr>
                <p:nvPr/>
              </p:nvSpPr>
              <p:spPr bwMode="auto">
                <a:xfrm>
                  <a:off x="3615" y="890"/>
                  <a:ext cx="1" cy="683"/>
                </a:xfrm>
                <a:prstGeom prst="rect">
                  <a:avLst/>
                </a:prstGeom>
                <a:solidFill>
                  <a:srgbClr val="AC9A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7" name="Rectangle 1547"/>
                <p:cNvSpPr>
                  <a:spLocks noChangeArrowheads="1"/>
                </p:cNvSpPr>
                <p:nvPr/>
              </p:nvSpPr>
              <p:spPr bwMode="auto">
                <a:xfrm>
                  <a:off x="3616" y="890"/>
                  <a:ext cx="1" cy="683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8" name="Rectangle 1548"/>
                <p:cNvSpPr>
                  <a:spLocks noChangeArrowheads="1"/>
                </p:cNvSpPr>
                <p:nvPr/>
              </p:nvSpPr>
              <p:spPr bwMode="auto">
                <a:xfrm>
                  <a:off x="3617" y="890"/>
                  <a:ext cx="1" cy="683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69" name="Rectangle 1549"/>
                <p:cNvSpPr>
                  <a:spLocks noChangeArrowheads="1"/>
                </p:cNvSpPr>
                <p:nvPr/>
              </p:nvSpPr>
              <p:spPr bwMode="auto">
                <a:xfrm>
                  <a:off x="3618" y="890"/>
                  <a:ext cx="1" cy="683"/>
                </a:xfrm>
                <a:prstGeom prst="rect">
                  <a:avLst/>
                </a:prstGeom>
                <a:solidFill>
                  <a:srgbClr val="A7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0" name="Rectangle 1550"/>
                <p:cNvSpPr>
                  <a:spLocks noChangeArrowheads="1"/>
                </p:cNvSpPr>
                <p:nvPr/>
              </p:nvSpPr>
              <p:spPr bwMode="auto">
                <a:xfrm>
                  <a:off x="3618" y="890"/>
                  <a:ext cx="1" cy="683"/>
                </a:xfrm>
                <a:prstGeom prst="rect">
                  <a:avLst/>
                </a:prstGeom>
                <a:solidFill>
                  <a:srgbClr val="A69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1" name="Rectangle 1551"/>
                <p:cNvSpPr>
                  <a:spLocks noChangeArrowheads="1"/>
                </p:cNvSpPr>
                <p:nvPr/>
              </p:nvSpPr>
              <p:spPr bwMode="auto">
                <a:xfrm>
                  <a:off x="3619" y="890"/>
                  <a:ext cx="1" cy="683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2" name="Rectangle 1552"/>
                <p:cNvSpPr>
                  <a:spLocks noChangeArrowheads="1"/>
                </p:cNvSpPr>
                <p:nvPr/>
              </p:nvSpPr>
              <p:spPr bwMode="auto">
                <a:xfrm>
                  <a:off x="3620" y="890"/>
                  <a:ext cx="1" cy="683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3" name="Rectangle 1553"/>
                <p:cNvSpPr>
                  <a:spLocks noChangeArrowheads="1"/>
                </p:cNvSpPr>
                <p:nvPr/>
              </p:nvSpPr>
              <p:spPr bwMode="auto">
                <a:xfrm>
                  <a:off x="3621" y="890"/>
                  <a:ext cx="1" cy="683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4" name="Rectangle 1554"/>
                <p:cNvSpPr>
                  <a:spLocks noChangeArrowheads="1"/>
                </p:cNvSpPr>
                <p:nvPr/>
              </p:nvSpPr>
              <p:spPr bwMode="auto">
                <a:xfrm>
                  <a:off x="3622" y="890"/>
                  <a:ext cx="1" cy="683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5" name="Rectangle 1555"/>
                <p:cNvSpPr>
                  <a:spLocks noChangeArrowheads="1"/>
                </p:cNvSpPr>
                <p:nvPr/>
              </p:nvSpPr>
              <p:spPr bwMode="auto">
                <a:xfrm>
                  <a:off x="3623" y="890"/>
                  <a:ext cx="1" cy="683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6" name="Rectangle 1556"/>
                <p:cNvSpPr>
                  <a:spLocks noChangeArrowheads="1"/>
                </p:cNvSpPr>
                <p:nvPr/>
              </p:nvSpPr>
              <p:spPr bwMode="auto">
                <a:xfrm>
                  <a:off x="3624" y="890"/>
                  <a:ext cx="1" cy="683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7" name="Rectangle 1557"/>
                <p:cNvSpPr>
                  <a:spLocks noChangeArrowheads="1"/>
                </p:cNvSpPr>
                <p:nvPr/>
              </p:nvSpPr>
              <p:spPr bwMode="auto">
                <a:xfrm>
                  <a:off x="3625" y="890"/>
                  <a:ext cx="1" cy="683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8" name="Rectangle 1558"/>
                <p:cNvSpPr>
                  <a:spLocks noChangeArrowheads="1"/>
                </p:cNvSpPr>
                <p:nvPr/>
              </p:nvSpPr>
              <p:spPr bwMode="auto">
                <a:xfrm>
                  <a:off x="3626" y="890"/>
                  <a:ext cx="1" cy="683"/>
                </a:xfrm>
                <a:prstGeom prst="rect">
                  <a:avLst/>
                </a:prstGeom>
                <a:solidFill>
                  <a:srgbClr val="98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79" name="Rectangle 1559"/>
                <p:cNvSpPr>
                  <a:spLocks noChangeArrowheads="1"/>
                </p:cNvSpPr>
                <p:nvPr/>
              </p:nvSpPr>
              <p:spPr bwMode="auto">
                <a:xfrm>
                  <a:off x="3626" y="890"/>
                  <a:ext cx="1" cy="683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0" name="Rectangle 1560"/>
                <p:cNvSpPr>
                  <a:spLocks noChangeArrowheads="1"/>
                </p:cNvSpPr>
                <p:nvPr/>
              </p:nvSpPr>
              <p:spPr bwMode="auto">
                <a:xfrm>
                  <a:off x="3627" y="890"/>
                  <a:ext cx="1" cy="683"/>
                </a:xfrm>
                <a:prstGeom prst="rect">
                  <a:avLst/>
                </a:prstGeom>
                <a:solidFill>
                  <a:srgbClr val="957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1" name="Rectangle 1561"/>
                <p:cNvSpPr>
                  <a:spLocks noChangeArrowheads="1"/>
                </p:cNvSpPr>
                <p:nvPr/>
              </p:nvSpPr>
              <p:spPr bwMode="auto">
                <a:xfrm>
                  <a:off x="3628" y="890"/>
                  <a:ext cx="1" cy="683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2" name="Rectangle 1562"/>
                <p:cNvSpPr>
                  <a:spLocks noChangeArrowheads="1"/>
                </p:cNvSpPr>
                <p:nvPr/>
              </p:nvSpPr>
              <p:spPr bwMode="auto">
                <a:xfrm>
                  <a:off x="3629" y="890"/>
                  <a:ext cx="1" cy="683"/>
                </a:xfrm>
                <a:prstGeom prst="rect">
                  <a:avLst/>
                </a:prstGeom>
                <a:solidFill>
                  <a:srgbClr val="92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3" name="Rectangle 1563"/>
                <p:cNvSpPr>
                  <a:spLocks noChangeArrowheads="1"/>
                </p:cNvSpPr>
                <p:nvPr/>
              </p:nvSpPr>
              <p:spPr bwMode="auto">
                <a:xfrm>
                  <a:off x="3629" y="890"/>
                  <a:ext cx="1" cy="683"/>
                </a:xfrm>
                <a:prstGeom prst="rect">
                  <a:avLst/>
                </a:prstGeom>
                <a:solidFill>
                  <a:srgbClr val="9175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4" name="Rectangle 1564"/>
                <p:cNvSpPr>
                  <a:spLocks noChangeArrowheads="1"/>
                </p:cNvSpPr>
                <p:nvPr/>
              </p:nvSpPr>
              <p:spPr bwMode="auto">
                <a:xfrm>
                  <a:off x="3630" y="890"/>
                  <a:ext cx="1" cy="683"/>
                </a:xfrm>
                <a:prstGeom prst="rect">
                  <a:avLst/>
                </a:prstGeom>
                <a:solidFill>
                  <a:srgbClr val="8F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5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631" y="890"/>
                  <a:ext cx="1" cy="683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6" name="Rectangle 1566"/>
                <p:cNvSpPr>
                  <a:spLocks noChangeArrowheads="1"/>
                </p:cNvSpPr>
                <p:nvPr/>
              </p:nvSpPr>
              <p:spPr bwMode="auto">
                <a:xfrm>
                  <a:off x="3632" y="890"/>
                  <a:ext cx="1" cy="683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7" name="Rectangle 1567"/>
                <p:cNvSpPr>
                  <a:spLocks noChangeArrowheads="1"/>
                </p:cNvSpPr>
                <p:nvPr/>
              </p:nvSpPr>
              <p:spPr bwMode="auto">
                <a:xfrm>
                  <a:off x="3633" y="890"/>
                  <a:ext cx="1" cy="683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8" name="Rectangle 1568"/>
                <p:cNvSpPr>
                  <a:spLocks noChangeArrowheads="1"/>
                </p:cNvSpPr>
                <p:nvPr/>
              </p:nvSpPr>
              <p:spPr bwMode="auto">
                <a:xfrm>
                  <a:off x="3634" y="890"/>
                  <a:ext cx="1" cy="683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89" name="Rectangle 1569"/>
                <p:cNvSpPr>
                  <a:spLocks noChangeArrowheads="1"/>
                </p:cNvSpPr>
                <p:nvPr/>
              </p:nvSpPr>
              <p:spPr bwMode="auto">
                <a:xfrm>
                  <a:off x="3635" y="890"/>
                  <a:ext cx="1" cy="683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0" name="Rectangle 1570"/>
                <p:cNvSpPr>
                  <a:spLocks noChangeArrowheads="1"/>
                </p:cNvSpPr>
                <p:nvPr/>
              </p:nvSpPr>
              <p:spPr bwMode="auto">
                <a:xfrm>
                  <a:off x="3636" y="890"/>
                  <a:ext cx="1" cy="683"/>
                </a:xfrm>
                <a:prstGeom prst="rect">
                  <a:avLst/>
                </a:prstGeom>
                <a:solidFill>
                  <a:srgbClr val="8765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1" name="Rectangle 1571"/>
                <p:cNvSpPr>
                  <a:spLocks noChangeArrowheads="1"/>
                </p:cNvSpPr>
                <p:nvPr/>
              </p:nvSpPr>
              <p:spPr bwMode="auto">
                <a:xfrm>
                  <a:off x="3637" y="890"/>
                  <a:ext cx="1" cy="683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2" name="Rectangle 1572"/>
                <p:cNvSpPr>
                  <a:spLocks noChangeArrowheads="1"/>
                </p:cNvSpPr>
                <p:nvPr/>
              </p:nvSpPr>
              <p:spPr bwMode="auto">
                <a:xfrm>
                  <a:off x="3638" y="890"/>
                  <a:ext cx="1" cy="683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3" name="Rectangle 1573"/>
                <p:cNvSpPr>
                  <a:spLocks noChangeArrowheads="1"/>
                </p:cNvSpPr>
                <p:nvPr/>
              </p:nvSpPr>
              <p:spPr bwMode="auto">
                <a:xfrm>
                  <a:off x="3638" y="890"/>
                  <a:ext cx="1" cy="683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4" name="Rectangle 1574"/>
                <p:cNvSpPr>
                  <a:spLocks noChangeArrowheads="1"/>
                </p:cNvSpPr>
                <p:nvPr/>
              </p:nvSpPr>
              <p:spPr bwMode="auto">
                <a:xfrm>
                  <a:off x="3639" y="890"/>
                  <a:ext cx="1" cy="683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5" name="Rectangle 1575"/>
                <p:cNvSpPr>
                  <a:spLocks noChangeArrowheads="1"/>
                </p:cNvSpPr>
                <p:nvPr/>
              </p:nvSpPr>
              <p:spPr bwMode="auto">
                <a:xfrm>
                  <a:off x="3640" y="890"/>
                  <a:ext cx="1" cy="683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6" name="Rectangle 1576"/>
                <p:cNvSpPr>
                  <a:spLocks noChangeArrowheads="1"/>
                </p:cNvSpPr>
                <p:nvPr/>
              </p:nvSpPr>
              <p:spPr bwMode="auto">
                <a:xfrm>
                  <a:off x="3641" y="890"/>
                  <a:ext cx="1" cy="683"/>
                </a:xfrm>
                <a:prstGeom prst="rect">
                  <a:avLst/>
                </a:prstGeom>
                <a:solidFill>
                  <a:srgbClr val="7F5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7" name="Rectangle 1577"/>
                <p:cNvSpPr>
                  <a:spLocks noChangeArrowheads="1"/>
                </p:cNvSpPr>
                <p:nvPr/>
              </p:nvSpPr>
              <p:spPr bwMode="auto">
                <a:xfrm>
                  <a:off x="3642" y="890"/>
                  <a:ext cx="1" cy="683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8" name="Rectangle 1578"/>
                <p:cNvSpPr>
                  <a:spLocks noChangeArrowheads="1"/>
                </p:cNvSpPr>
                <p:nvPr/>
              </p:nvSpPr>
              <p:spPr bwMode="auto">
                <a:xfrm>
                  <a:off x="3642" y="890"/>
                  <a:ext cx="1" cy="683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899" name="Rectangle 1579"/>
                <p:cNvSpPr>
                  <a:spLocks noChangeArrowheads="1"/>
                </p:cNvSpPr>
                <p:nvPr/>
              </p:nvSpPr>
              <p:spPr bwMode="auto">
                <a:xfrm>
                  <a:off x="3643" y="890"/>
                  <a:ext cx="1" cy="683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0" name="Rectangle 1580"/>
                <p:cNvSpPr>
                  <a:spLocks noChangeArrowheads="1"/>
                </p:cNvSpPr>
                <p:nvPr/>
              </p:nvSpPr>
              <p:spPr bwMode="auto">
                <a:xfrm>
                  <a:off x="3644" y="890"/>
                  <a:ext cx="1" cy="683"/>
                </a:xfrm>
                <a:prstGeom prst="rect">
                  <a:avLst/>
                </a:prstGeom>
                <a:solidFill>
                  <a:srgbClr val="7B5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1" name="Rectangle 1581"/>
                <p:cNvSpPr>
                  <a:spLocks noChangeArrowheads="1"/>
                </p:cNvSpPr>
                <p:nvPr/>
              </p:nvSpPr>
              <p:spPr bwMode="auto">
                <a:xfrm>
                  <a:off x="3644" y="890"/>
                  <a:ext cx="1" cy="683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2" name="Rectangle 1582"/>
                <p:cNvSpPr>
                  <a:spLocks noChangeArrowheads="1"/>
                </p:cNvSpPr>
                <p:nvPr/>
              </p:nvSpPr>
              <p:spPr bwMode="auto">
                <a:xfrm>
                  <a:off x="3645" y="890"/>
                  <a:ext cx="1" cy="683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3" name="Rectangle 1583"/>
                <p:cNvSpPr>
                  <a:spLocks noChangeArrowheads="1"/>
                </p:cNvSpPr>
                <p:nvPr/>
              </p:nvSpPr>
              <p:spPr bwMode="auto">
                <a:xfrm>
                  <a:off x="3646" y="890"/>
                  <a:ext cx="1" cy="683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4" name="Rectangle 1584"/>
                <p:cNvSpPr>
                  <a:spLocks noChangeArrowheads="1"/>
                </p:cNvSpPr>
                <p:nvPr/>
              </p:nvSpPr>
              <p:spPr bwMode="auto">
                <a:xfrm>
                  <a:off x="3647" y="890"/>
                  <a:ext cx="1" cy="683"/>
                </a:xfrm>
                <a:prstGeom prst="rect">
                  <a:avLst/>
                </a:prstGeom>
                <a:solidFill>
                  <a:srgbClr val="7647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5" name="Rectangle 1585"/>
                <p:cNvSpPr>
                  <a:spLocks noChangeArrowheads="1"/>
                </p:cNvSpPr>
                <p:nvPr/>
              </p:nvSpPr>
              <p:spPr bwMode="auto">
                <a:xfrm>
                  <a:off x="3648" y="890"/>
                  <a:ext cx="1" cy="683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6" name="Rectangle 1586"/>
                <p:cNvSpPr>
                  <a:spLocks noChangeArrowheads="1"/>
                </p:cNvSpPr>
                <p:nvPr/>
              </p:nvSpPr>
              <p:spPr bwMode="auto">
                <a:xfrm>
                  <a:off x="3649" y="890"/>
                  <a:ext cx="1" cy="683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7" name="Rectangle 1587"/>
                <p:cNvSpPr>
                  <a:spLocks noChangeArrowheads="1"/>
                </p:cNvSpPr>
                <p:nvPr/>
              </p:nvSpPr>
              <p:spPr bwMode="auto">
                <a:xfrm>
                  <a:off x="3650" y="890"/>
                  <a:ext cx="1" cy="683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8" name="Rectangle 1588"/>
                <p:cNvSpPr>
                  <a:spLocks noChangeArrowheads="1"/>
                </p:cNvSpPr>
                <p:nvPr/>
              </p:nvSpPr>
              <p:spPr bwMode="auto">
                <a:xfrm>
                  <a:off x="3651" y="890"/>
                  <a:ext cx="1" cy="683"/>
                </a:xfrm>
                <a:prstGeom prst="rect">
                  <a:avLst/>
                </a:prstGeom>
                <a:solidFill>
                  <a:srgbClr val="72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09" name="Rectangle 1589"/>
                <p:cNvSpPr>
                  <a:spLocks noChangeArrowheads="1"/>
                </p:cNvSpPr>
                <p:nvPr/>
              </p:nvSpPr>
              <p:spPr bwMode="auto">
                <a:xfrm>
                  <a:off x="3652" y="890"/>
                  <a:ext cx="1" cy="683"/>
                </a:xfrm>
                <a:prstGeom prst="rect">
                  <a:avLst/>
                </a:prstGeom>
                <a:solidFill>
                  <a:srgbClr val="71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0" name="Rectangle 1590"/>
                <p:cNvSpPr>
                  <a:spLocks noChangeArrowheads="1"/>
                </p:cNvSpPr>
                <p:nvPr/>
              </p:nvSpPr>
              <p:spPr bwMode="auto">
                <a:xfrm>
                  <a:off x="3653" y="890"/>
                  <a:ext cx="1" cy="683"/>
                </a:xfrm>
                <a:prstGeom prst="rect">
                  <a:avLst/>
                </a:prstGeom>
                <a:solidFill>
                  <a:srgbClr val="70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1" name="Rectangle 1591"/>
                <p:cNvSpPr>
                  <a:spLocks noChangeArrowheads="1"/>
                </p:cNvSpPr>
                <p:nvPr/>
              </p:nvSpPr>
              <p:spPr bwMode="auto">
                <a:xfrm>
                  <a:off x="3653" y="890"/>
                  <a:ext cx="1" cy="683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2" name="Rectangle 1592"/>
                <p:cNvSpPr>
                  <a:spLocks noChangeArrowheads="1"/>
                </p:cNvSpPr>
                <p:nvPr/>
              </p:nvSpPr>
              <p:spPr bwMode="auto">
                <a:xfrm>
                  <a:off x="3654" y="890"/>
                  <a:ext cx="1" cy="683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3" name="Rectangle 1593"/>
                <p:cNvSpPr>
                  <a:spLocks noChangeArrowheads="1"/>
                </p:cNvSpPr>
                <p:nvPr/>
              </p:nvSpPr>
              <p:spPr bwMode="auto">
                <a:xfrm>
                  <a:off x="3655" y="890"/>
                  <a:ext cx="1" cy="683"/>
                </a:xfrm>
                <a:prstGeom prst="rect">
                  <a:avLst/>
                </a:prstGeom>
                <a:solidFill>
                  <a:srgbClr val="6E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4" name="Rectangle 1594"/>
                <p:cNvSpPr>
                  <a:spLocks noChangeArrowheads="1"/>
                </p:cNvSpPr>
                <p:nvPr/>
              </p:nvSpPr>
              <p:spPr bwMode="auto">
                <a:xfrm>
                  <a:off x="3656" y="890"/>
                  <a:ext cx="1" cy="683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5" name="Rectangle 1595"/>
                <p:cNvSpPr>
                  <a:spLocks noChangeArrowheads="1"/>
                </p:cNvSpPr>
                <p:nvPr/>
              </p:nvSpPr>
              <p:spPr bwMode="auto">
                <a:xfrm>
                  <a:off x="3657" y="890"/>
                  <a:ext cx="1" cy="683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6" name="Rectangle 1596"/>
                <p:cNvSpPr>
                  <a:spLocks noChangeArrowheads="1"/>
                </p:cNvSpPr>
                <p:nvPr/>
              </p:nvSpPr>
              <p:spPr bwMode="auto">
                <a:xfrm>
                  <a:off x="3657" y="890"/>
                  <a:ext cx="1" cy="683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7" name="Rectangle 1597"/>
                <p:cNvSpPr>
                  <a:spLocks noChangeArrowheads="1"/>
                </p:cNvSpPr>
                <p:nvPr/>
              </p:nvSpPr>
              <p:spPr bwMode="auto">
                <a:xfrm>
                  <a:off x="3658" y="890"/>
                  <a:ext cx="1" cy="683"/>
                </a:xfrm>
                <a:prstGeom prst="rect">
                  <a:avLst/>
                </a:prstGeom>
                <a:solidFill>
                  <a:srgbClr val="6C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8" name="Rectangle 1598"/>
                <p:cNvSpPr>
                  <a:spLocks noChangeArrowheads="1"/>
                </p:cNvSpPr>
                <p:nvPr/>
              </p:nvSpPr>
              <p:spPr bwMode="auto">
                <a:xfrm>
                  <a:off x="3659" y="890"/>
                  <a:ext cx="1" cy="683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19" name="Rectangle 1599"/>
                <p:cNvSpPr>
                  <a:spLocks noChangeArrowheads="1"/>
                </p:cNvSpPr>
                <p:nvPr/>
              </p:nvSpPr>
              <p:spPr bwMode="auto">
                <a:xfrm>
                  <a:off x="3660" y="890"/>
                  <a:ext cx="1" cy="683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0" name="Rectangle 1600"/>
                <p:cNvSpPr>
                  <a:spLocks noChangeArrowheads="1"/>
                </p:cNvSpPr>
                <p:nvPr/>
              </p:nvSpPr>
              <p:spPr bwMode="auto">
                <a:xfrm>
                  <a:off x="3661" y="890"/>
                  <a:ext cx="1" cy="683"/>
                </a:xfrm>
                <a:prstGeom prst="rect">
                  <a:avLst/>
                </a:prstGeom>
                <a:solidFill>
                  <a:srgbClr val="69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1" name="Rectangle 1601"/>
                <p:cNvSpPr>
                  <a:spLocks noChangeArrowheads="1"/>
                </p:cNvSpPr>
                <p:nvPr/>
              </p:nvSpPr>
              <p:spPr bwMode="auto">
                <a:xfrm>
                  <a:off x="3662" y="890"/>
                  <a:ext cx="1" cy="683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2" name="Rectangle 1602"/>
                <p:cNvSpPr>
                  <a:spLocks noChangeArrowheads="1"/>
                </p:cNvSpPr>
                <p:nvPr/>
              </p:nvSpPr>
              <p:spPr bwMode="auto">
                <a:xfrm>
                  <a:off x="3662" y="890"/>
                  <a:ext cx="1" cy="683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3" name="Rectangle 1603"/>
                <p:cNvSpPr>
                  <a:spLocks noChangeArrowheads="1"/>
                </p:cNvSpPr>
                <p:nvPr/>
              </p:nvSpPr>
              <p:spPr bwMode="auto">
                <a:xfrm>
                  <a:off x="3663" y="890"/>
                  <a:ext cx="1" cy="683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4" name="Rectangle 1604"/>
                <p:cNvSpPr>
                  <a:spLocks noChangeArrowheads="1"/>
                </p:cNvSpPr>
                <p:nvPr/>
              </p:nvSpPr>
              <p:spPr bwMode="auto">
                <a:xfrm>
                  <a:off x="3663" y="890"/>
                  <a:ext cx="1" cy="683"/>
                </a:xfrm>
                <a:prstGeom prst="rect">
                  <a:avLst/>
                </a:prstGeom>
                <a:solidFill>
                  <a:srgbClr val="681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5" name="Rectangle 1605"/>
                <p:cNvSpPr>
                  <a:spLocks noChangeArrowheads="1"/>
                </p:cNvSpPr>
                <p:nvPr/>
              </p:nvSpPr>
              <p:spPr bwMode="auto">
                <a:xfrm>
                  <a:off x="3664" y="890"/>
                  <a:ext cx="1" cy="683"/>
                </a:xfrm>
                <a:prstGeom prst="rect">
                  <a:avLst/>
                </a:prstGeom>
                <a:solidFill>
                  <a:srgbClr val="68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6" name="Rectangle 1606"/>
                <p:cNvSpPr>
                  <a:spLocks noChangeArrowheads="1"/>
                </p:cNvSpPr>
                <p:nvPr/>
              </p:nvSpPr>
              <p:spPr bwMode="auto">
                <a:xfrm>
                  <a:off x="3665" y="890"/>
                  <a:ext cx="1" cy="683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7" name="Rectangle 1607"/>
                <p:cNvSpPr>
                  <a:spLocks noChangeArrowheads="1"/>
                </p:cNvSpPr>
                <p:nvPr/>
              </p:nvSpPr>
              <p:spPr bwMode="auto">
                <a:xfrm>
                  <a:off x="3665" y="890"/>
                  <a:ext cx="1" cy="683"/>
                </a:xfrm>
                <a:prstGeom prst="rect">
                  <a:avLst/>
                </a:prstGeom>
                <a:solidFill>
                  <a:srgbClr val="6711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8" name="Rectangle 1608"/>
                <p:cNvSpPr>
                  <a:spLocks noChangeArrowheads="1"/>
                </p:cNvSpPr>
                <p:nvPr/>
              </p:nvSpPr>
              <p:spPr bwMode="auto">
                <a:xfrm>
                  <a:off x="3666" y="890"/>
                  <a:ext cx="1" cy="683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29" name="Rectangle 1609"/>
                <p:cNvSpPr>
                  <a:spLocks noChangeArrowheads="1"/>
                </p:cNvSpPr>
                <p:nvPr/>
              </p:nvSpPr>
              <p:spPr bwMode="auto">
                <a:xfrm>
                  <a:off x="3666" y="890"/>
                  <a:ext cx="1" cy="683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5930" name="Rectangle 1610"/>
                <p:cNvSpPr>
                  <a:spLocks noChangeArrowheads="1"/>
                </p:cNvSpPr>
                <p:nvPr/>
              </p:nvSpPr>
              <p:spPr bwMode="auto">
                <a:xfrm>
                  <a:off x="3537" y="890"/>
                  <a:ext cx="130" cy="683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346" name="Group 2026"/>
              <p:cNvGrpSpPr>
                <a:grpSpLocks/>
              </p:cNvGrpSpPr>
              <p:nvPr/>
            </p:nvGrpSpPr>
            <p:grpSpPr bwMode="auto">
              <a:xfrm>
                <a:off x="3015" y="809"/>
                <a:ext cx="522" cy="220"/>
                <a:chOff x="3015" y="809"/>
                <a:chExt cx="522" cy="220"/>
              </a:xfrm>
            </p:grpSpPr>
            <p:grpSp>
              <p:nvGrpSpPr>
                <p:cNvPr id="826185" name="Group 1865"/>
                <p:cNvGrpSpPr>
                  <a:grpSpLocks/>
                </p:cNvGrpSpPr>
                <p:nvPr/>
              </p:nvGrpSpPr>
              <p:grpSpPr bwMode="auto">
                <a:xfrm>
                  <a:off x="3015" y="901"/>
                  <a:ext cx="522" cy="128"/>
                  <a:chOff x="3015" y="901"/>
                  <a:chExt cx="522" cy="128"/>
                </a:xfrm>
              </p:grpSpPr>
              <p:grpSp>
                <p:nvGrpSpPr>
                  <p:cNvPr id="826132" name="Group 1812"/>
                  <p:cNvGrpSpPr>
                    <a:grpSpLocks/>
                  </p:cNvGrpSpPr>
                  <p:nvPr/>
                </p:nvGrpSpPr>
                <p:grpSpPr bwMode="auto">
                  <a:xfrm>
                    <a:off x="3015" y="901"/>
                    <a:ext cx="453" cy="128"/>
                    <a:chOff x="3015" y="901"/>
                    <a:chExt cx="453" cy="128"/>
                  </a:xfrm>
                </p:grpSpPr>
                <p:sp>
                  <p:nvSpPr>
                    <p:cNvPr id="825932" name="Rectangle 16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5" y="901"/>
                      <a:ext cx="1" cy="128"/>
                    </a:xfrm>
                    <a:prstGeom prst="rect">
                      <a:avLst/>
                    </a:prstGeom>
                    <a:solidFill>
                      <a:srgbClr val="660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3" name="Rectangle 16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5" y="901"/>
                      <a:ext cx="1" cy="128"/>
                    </a:xfrm>
                    <a:prstGeom prst="rect">
                      <a:avLst/>
                    </a:prstGeom>
                    <a:solidFill>
                      <a:srgbClr val="6603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4" name="Rectangle 16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901"/>
                      <a:ext cx="1" cy="128"/>
                    </a:xfrm>
                    <a:prstGeom prst="rect">
                      <a:avLst/>
                    </a:prstGeom>
                    <a:solidFill>
                      <a:srgbClr val="660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5" name="Rectangle 16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901"/>
                      <a:ext cx="1" cy="128"/>
                    </a:xfrm>
                    <a:prstGeom prst="rect">
                      <a:avLst/>
                    </a:prstGeom>
                    <a:solidFill>
                      <a:srgbClr val="670A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6" name="Rectangle 16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7" y="901"/>
                      <a:ext cx="1" cy="128"/>
                    </a:xfrm>
                    <a:prstGeom prst="rect">
                      <a:avLst/>
                    </a:prstGeom>
                    <a:solidFill>
                      <a:srgbClr val="670E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7" name="Rectangle 16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7" y="901"/>
                      <a:ext cx="1" cy="128"/>
                    </a:xfrm>
                    <a:prstGeom prst="rect">
                      <a:avLst/>
                    </a:prstGeom>
                    <a:solidFill>
                      <a:srgbClr val="671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8" name="Rectangle 16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8" y="901"/>
                      <a:ext cx="1" cy="128"/>
                    </a:xfrm>
                    <a:prstGeom prst="rect">
                      <a:avLst/>
                    </a:prstGeom>
                    <a:solidFill>
                      <a:srgbClr val="6713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39" name="Rectangle 16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901"/>
                      <a:ext cx="2" cy="128"/>
                    </a:xfrm>
                    <a:prstGeom prst="rect">
                      <a:avLst/>
                    </a:prstGeom>
                    <a:solidFill>
                      <a:srgbClr val="671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0" name="Rectangle 16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1" y="901"/>
                      <a:ext cx="1" cy="128"/>
                    </a:xfrm>
                    <a:prstGeom prst="rect">
                      <a:avLst/>
                    </a:prstGeom>
                    <a:solidFill>
                      <a:srgbClr val="6818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1" name="Rectangle 16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901"/>
                      <a:ext cx="1" cy="128"/>
                    </a:xfrm>
                    <a:prstGeom prst="rect">
                      <a:avLst/>
                    </a:prstGeom>
                    <a:solidFill>
                      <a:srgbClr val="681A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2" name="Rectangle 16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3" y="901"/>
                      <a:ext cx="1" cy="128"/>
                    </a:xfrm>
                    <a:prstGeom prst="rect">
                      <a:avLst/>
                    </a:prstGeom>
                    <a:solidFill>
                      <a:srgbClr val="681C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3" name="Rectangle 16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901"/>
                      <a:ext cx="1" cy="128"/>
                    </a:xfrm>
                    <a:prstGeom prst="rect">
                      <a:avLst/>
                    </a:prstGeom>
                    <a:solidFill>
                      <a:srgbClr val="691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4" name="Rectangle 16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901"/>
                      <a:ext cx="1" cy="128"/>
                    </a:xfrm>
                    <a:prstGeom prst="rect">
                      <a:avLst/>
                    </a:prstGeom>
                    <a:solidFill>
                      <a:srgbClr val="692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5" name="Rectangle 16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901"/>
                      <a:ext cx="1" cy="128"/>
                    </a:xfrm>
                    <a:prstGeom prst="rect">
                      <a:avLst/>
                    </a:prstGeom>
                    <a:solidFill>
                      <a:srgbClr val="6A22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6" name="Rectangle 16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901"/>
                      <a:ext cx="1" cy="128"/>
                    </a:xfrm>
                    <a:prstGeom prst="rect">
                      <a:avLst/>
                    </a:prstGeom>
                    <a:solidFill>
                      <a:srgbClr val="6A24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7" name="Rectangle 16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8" y="901"/>
                      <a:ext cx="2" cy="128"/>
                    </a:xfrm>
                    <a:prstGeom prst="rect">
                      <a:avLst/>
                    </a:prstGeom>
                    <a:solidFill>
                      <a:srgbClr val="6B26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8" name="Rectangle 16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0" y="901"/>
                      <a:ext cx="1" cy="128"/>
                    </a:xfrm>
                    <a:prstGeom prst="rect">
                      <a:avLst/>
                    </a:prstGeom>
                    <a:solidFill>
                      <a:srgbClr val="6B28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49" name="Rectangle 16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901"/>
                      <a:ext cx="1" cy="128"/>
                    </a:xfrm>
                    <a:prstGeom prst="rect">
                      <a:avLst/>
                    </a:prstGeom>
                    <a:solidFill>
                      <a:srgbClr val="6B2A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0" name="Rectangle 16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" y="901"/>
                      <a:ext cx="2" cy="128"/>
                    </a:xfrm>
                    <a:prstGeom prst="rect">
                      <a:avLst/>
                    </a:prstGeom>
                    <a:solidFill>
                      <a:srgbClr val="6C2C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1" name="Rectangle 16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901"/>
                      <a:ext cx="2" cy="128"/>
                    </a:xfrm>
                    <a:prstGeom prst="rect">
                      <a:avLst/>
                    </a:prstGeom>
                    <a:solidFill>
                      <a:srgbClr val="6C2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2" name="Rectangle 16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6" y="901"/>
                      <a:ext cx="1" cy="128"/>
                    </a:xfrm>
                    <a:prstGeom prst="rect">
                      <a:avLst/>
                    </a:prstGeom>
                    <a:solidFill>
                      <a:srgbClr val="6D3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3" name="Rectangle 16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901"/>
                      <a:ext cx="2" cy="128"/>
                    </a:xfrm>
                    <a:prstGeom prst="rect">
                      <a:avLst/>
                    </a:prstGeom>
                    <a:solidFill>
                      <a:srgbClr val="6E32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4" name="Rectangle 16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9" y="901"/>
                      <a:ext cx="1" cy="128"/>
                    </a:xfrm>
                    <a:prstGeom prst="rect">
                      <a:avLst/>
                    </a:prstGeom>
                    <a:solidFill>
                      <a:srgbClr val="6F34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5" name="Rectangle 16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0" y="901"/>
                      <a:ext cx="2" cy="128"/>
                    </a:xfrm>
                    <a:prstGeom prst="rect">
                      <a:avLst/>
                    </a:prstGeom>
                    <a:solidFill>
                      <a:srgbClr val="7036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6" name="Rectangle 16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2" y="901"/>
                      <a:ext cx="1" cy="128"/>
                    </a:xfrm>
                    <a:prstGeom prst="rect">
                      <a:avLst/>
                    </a:prstGeom>
                    <a:solidFill>
                      <a:srgbClr val="7038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7" name="Rectangle 16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3" y="901"/>
                      <a:ext cx="2" cy="128"/>
                    </a:xfrm>
                    <a:prstGeom prst="rect">
                      <a:avLst/>
                    </a:prstGeom>
                    <a:solidFill>
                      <a:srgbClr val="713A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8" name="Rectangle 16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901"/>
                      <a:ext cx="2" cy="128"/>
                    </a:xfrm>
                    <a:prstGeom prst="rect">
                      <a:avLst/>
                    </a:prstGeom>
                    <a:solidFill>
                      <a:srgbClr val="723C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59" name="Rectangle 16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7" y="901"/>
                      <a:ext cx="1" cy="128"/>
                    </a:xfrm>
                    <a:prstGeom prst="rect">
                      <a:avLst/>
                    </a:prstGeom>
                    <a:solidFill>
                      <a:srgbClr val="733E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0" name="Rectangle 16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" y="901"/>
                      <a:ext cx="1" cy="128"/>
                    </a:xfrm>
                    <a:prstGeom prst="rect">
                      <a:avLst/>
                    </a:prstGeom>
                    <a:solidFill>
                      <a:srgbClr val="7340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1" name="Rectangle 16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9" y="901"/>
                      <a:ext cx="2" cy="128"/>
                    </a:xfrm>
                    <a:prstGeom prst="rect">
                      <a:avLst/>
                    </a:prstGeom>
                    <a:solidFill>
                      <a:srgbClr val="7442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2" name="Rectangle 16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1" y="901"/>
                      <a:ext cx="2" cy="128"/>
                    </a:xfrm>
                    <a:prstGeom prst="rect">
                      <a:avLst/>
                    </a:prstGeom>
                    <a:solidFill>
                      <a:srgbClr val="7544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3" name="Rectangle 16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901"/>
                      <a:ext cx="1" cy="128"/>
                    </a:xfrm>
                    <a:prstGeom prst="rect">
                      <a:avLst/>
                    </a:prstGeom>
                    <a:solidFill>
                      <a:srgbClr val="7646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4" name="Rectangle 16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4" y="901"/>
                      <a:ext cx="2" cy="128"/>
                    </a:xfrm>
                    <a:prstGeom prst="rect">
                      <a:avLst/>
                    </a:prstGeom>
                    <a:solidFill>
                      <a:srgbClr val="7748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5" name="Rectangle 16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6" y="901"/>
                      <a:ext cx="2" cy="128"/>
                    </a:xfrm>
                    <a:prstGeom prst="rect">
                      <a:avLst/>
                    </a:prstGeom>
                    <a:solidFill>
                      <a:srgbClr val="784A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6" name="Rectangle 16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8" y="901"/>
                      <a:ext cx="1" cy="128"/>
                    </a:xfrm>
                    <a:prstGeom prst="rect">
                      <a:avLst/>
                    </a:prstGeom>
                    <a:solidFill>
                      <a:srgbClr val="794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7" name="Rectangle 16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901"/>
                      <a:ext cx="1" cy="128"/>
                    </a:xfrm>
                    <a:prstGeom prst="rect">
                      <a:avLst/>
                    </a:prstGeom>
                    <a:solidFill>
                      <a:srgbClr val="7A4E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8" name="Rectangle 16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0" y="901"/>
                      <a:ext cx="2" cy="128"/>
                    </a:xfrm>
                    <a:prstGeom prst="rect">
                      <a:avLst/>
                    </a:prstGeom>
                    <a:solidFill>
                      <a:srgbClr val="7B50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69" name="Rectangle 16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2" y="901"/>
                      <a:ext cx="1" cy="128"/>
                    </a:xfrm>
                    <a:prstGeom prst="rect">
                      <a:avLst/>
                    </a:prstGeom>
                    <a:solidFill>
                      <a:srgbClr val="7C52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0" name="Rectangle 16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901"/>
                      <a:ext cx="2" cy="128"/>
                    </a:xfrm>
                    <a:prstGeom prst="rect">
                      <a:avLst/>
                    </a:prstGeom>
                    <a:solidFill>
                      <a:srgbClr val="7D54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1" name="Rectangle 16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5" y="901"/>
                      <a:ext cx="1" cy="128"/>
                    </a:xfrm>
                    <a:prstGeom prst="rect">
                      <a:avLst/>
                    </a:prstGeom>
                    <a:solidFill>
                      <a:srgbClr val="7E56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2" name="Rectangle 16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6" y="901"/>
                      <a:ext cx="2" cy="128"/>
                    </a:xfrm>
                    <a:prstGeom prst="rect">
                      <a:avLst/>
                    </a:prstGeom>
                    <a:solidFill>
                      <a:srgbClr val="7F58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3" name="Rectangle 16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901"/>
                      <a:ext cx="2" cy="128"/>
                    </a:xfrm>
                    <a:prstGeom prst="rect">
                      <a:avLst/>
                    </a:prstGeom>
                    <a:solidFill>
                      <a:srgbClr val="805A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4" name="Rectangle 16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0" y="901"/>
                      <a:ext cx="2" cy="128"/>
                    </a:xfrm>
                    <a:prstGeom prst="rect">
                      <a:avLst/>
                    </a:prstGeom>
                    <a:solidFill>
                      <a:srgbClr val="815C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5" name="Rectangle 16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901"/>
                      <a:ext cx="1" cy="128"/>
                    </a:xfrm>
                    <a:prstGeom prst="rect">
                      <a:avLst/>
                    </a:prstGeom>
                    <a:solidFill>
                      <a:srgbClr val="835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6" name="Rectangle 16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3" y="901"/>
                      <a:ext cx="2" cy="128"/>
                    </a:xfrm>
                    <a:prstGeom prst="rect">
                      <a:avLst/>
                    </a:prstGeom>
                    <a:solidFill>
                      <a:srgbClr val="8460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7" name="Rectangle 16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5" y="901"/>
                      <a:ext cx="1" cy="128"/>
                    </a:xfrm>
                    <a:prstGeom prst="rect">
                      <a:avLst/>
                    </a:prstGeom>
                    <a:solidFill>
                      <a:srgbClr val="8562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8" name="Rectangle 16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6" y="901"/>
                      <a:ext cx="1" cy="128"/>
                    </a:xfrm>
                    <a:prstGeom prst="rect">
                      <a:avLst/>
                    </a:prstGeom>
                    <a:solidFill>
                      <a:srgbClr val="8664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79" name="Rectangle 16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7" y="901"/>
                      <a:ext cx="2" cy="128"/>
                    </a:xfrm>
                    <a:prstGeom prst="rect">
                      <a:avLst/>
                    </a:prstGeom>
                    <a:solidFill>
                      <a:srgbClr val="8766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0" name="Rectangle 16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9" y="901"/>
                      <a:ext cx="1" cy="128"/>
                    </a:xfrm>
                    <a:prstGeom prst="rect">
                      <a:avLst/>
                    </a:prstGeom>
                    <a:solidFill>
                      <a:srgbClr val="8968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1" name="Rectangle 16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0" y="901"/>
                      <a:ext cx="2" cy="128"/>
                    </a:xfrm>
                    <a:prstGeom prst="rect">
                      <a:avLst/>
                    </a:prstGeom>
                    <a:solidFill>
                      <a:srgbClr val="8A6A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2" name="Rectangle 16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2" y="901"/>
                      <a:ext cx="2" cy="128"/>
                    </a:xfrm>
                    <a:prstGeom prst="rect">
                      <a:avLst/>
                    </a:prstGeom>
                    <a:solidFill>
                      <a:srgbClr val="8B6C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3" name="Rectangle 16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4" y="901"/>
                      <a:ext cx="1" cy="128"/>
                    </a:xfrm>
                    <a:prstGeom prst="rect">
                      <a:avLst/>
                    </a:prstGeom>
                    <a:solidFill>
                      <a:srgbClr val="8D6E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4" name="Rectangle 16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5" y="901"/>
                      <a:ext cx="2" cy="128"/>
                    </a:xfrm>
                    <a:prstGeom prst="rect">
                      <a:avLst/>
                    </a:prstGeom>
                    <a:solidFill>
                      <a:srgbClr val="8E7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5" name="Rectangle 16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7" y="901"/>
                      <a:ext cx="1" cy="128"/>
                    </a:xfrm>
                    <a:prstGeom prst="rect">
                      <a:avLst/>
                    </a:prstGeom>
                    <a:solidFill>
                      <a:srgbClr val="8F72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6" name="Rectangle 16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8" y="901"/>
                      <a:ext cx="2" cy="128"/>
                    </a:xfrm>
                    <a:prstGeom prst="rect">
                      <a:avLst/>
                    </a:prstGeom>
                    <a:solidFill>
                      <a:srgbClr val="9074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7" name="Rectangle 16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0" y="901"/>
                      <a:ext cx="2" cy="128"/>
                    </a:xfrm>
                    <a:prstGeom prst="rect">
                      <a:avLst/>
                    </a:prstGeom>
                    <a:solidFill>
                      <a:srgbClr val="9276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8" name="Rectangle 16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2" y="901"/>
                      <a:ext cx="1" cy="128"/>
                    </a:xfrm>
                    <a:prstGeom prst="rect">
                      <a:avLst/>
                    </a:prstGeom>
                    <a:solidFill>
                      <a:srgbClr val="9378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89" name="Rectangle 16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3" y="901"/>
                      <a:ext cx="1" cy="128"/>
                    </a:xfrm>
                    <a:prstGeom prst="rect">
                      <a:avLst/>
                    </a:prstGeom>
                    <a:solidFill>
                      <a:srgbClr val="957A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0" name="Rectangle 16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4" y="901"/>
                      <a:ext cx="1" cy="128"/>
                    </a:xfrm>
                    <a:prstGeom prst="rect">
                      <a:avLst/>
                    </a:prstGeom>
                    <a:solidFill>
                      <a:srgbClr val="967C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1" name="Rectangle 16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5" y="901"/>
                      <a:ext cx="2" cy="128"/>
                    </a:xfrm>
                    <a:prstGeom prst="rect">
                      <a:avLst/>
                    </a:prstGeom>
                    <a:solidFill>
                      <a:srgbClr val="977E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2" name="Rectangle 16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7" y="901"/>
                      <a:ext cx="2" cy="128"/>
                    </a:xfrm>
                    <a:prstGeom prst="rect">
                      <a:avLst/>
                    </a:prstGeom>
                    <a:solidFill>
                      <a:srgbClr val="9980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3" name="Rectangle 16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9" y="901"/>
                      <a:ext cx="1" cy="128"/>
                    </a:xfrm>
                    <a:prstGeom prst="rect">
                      <a:avLst/>
                    </a:prstGeom>
                    <a:solidFill>
                      <a:srgbClr val="9A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4" name="Rectangle 16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0" y="901"/>
                      <a:ext cx="2" cy="128"/>
                    </a:xfrm>
                    <a:prstGeom prst="rect">
                      <a:avLst/>
                    </a:prstGeom>
                    <a:solidFill>
                      <a:srgbClr val="9B84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5" name="Rectangle 16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2" y="901"/>
                      <a:ext cx="2" cy="128"/>
                    </a:xfrm>
                    <a:prstGeom prst="rect">
                      <a:avLst/>
                    </a:prstGeom>
                    <a:solidFill>
                      <a:srgbClr val="9D86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6" name="Rectangle 16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901"/>
                      <a:ext cx="1" cy="128"/>
                    </a:xfrm>
                    <a:prstGeom prst="rect">
                      <a:avLst/>
                    </a:prstGeom>
                    <a:solidFill>
                      <a:srgbClr val="9E88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7" name="Rectangle 16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5" y="901"/>
                      <a:ext cx="1" cy="128"/>
                    </a:xfrm>
                    <a:prstGeom prst="rect">
                      <a:avLst/>
                    </a:prstGeom>
                    <a:solidFill>
                      <a:srgbClr val="A08A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8" name="Rectangle 16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6" y="901"/>
                      <a:ext cx="2" cy="128"/>
                    </a:xfrm>
                    <a:prstGeom prst="rect">
                      <a:avLst/>
                    </a:prstGeom>
                    <a:solidFill>
                      <a:srgbClr val="A18C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5999" name="Rectangle 16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8" y="901"/>
                      <a:ext cx="2" cy="128"/>
                    </a:xfrm>
                    <a:prstGeom prst="rect">
                      <a:avLst/>
                    </a:prstGeom>
                    <a:solidFill>
                      <a:srgbClr val="A38E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0" name="Rectangle 16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0" y="901"/>
                      <a:ext cx="1" cy="128"/>
                    </a:xfrm>
                    <a:prstGeom prst="rect">
                      <a:avLst/>
                    </a:prstGeom>
                    <a:solidFill>
                      <a:srgbClr val="A490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1" name="Rectangle 16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1" y="901"/>
                      <a:ext cx="2" cy="128"/>
                    </a:xfrm>
                    <a:prstGeom prst="rect">
                      <a:avLst/>
                    </a:prstGeom>
                    <a:solidFill>
                      <a:srgbClr val="A692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2" name="Rectangle 16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3" y="901"/>
                      <a:ext cx="1" cy="128"/>
                    </a:xfrm>
                    <a:prstGeom prst="rect">
                      <a:avLst/>
                    </a:prstGeom>
                    <a:solidFill>
                      <a:srgbClr val="A79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3" name="Rectangle 16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4" y="901"/>
                      <a:ext cx="2" cy="128"/>
                    </a:xfrm>
                    <a:prstGeom prst="rect">
                      <a:avLst/>
                    </a:prstGeom>
                    <a:solidFill>
                      <a:srgbClr val="A996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4" name="Rectangle 16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6" y="901"/>
                      <a:ext cx="2" cy="128"/>
                    </a:xfrm>
                    <a:prstGeom prst="rect">
                      <a:avLst/>
                    </a:prstGeom>
                    <a:solidFill>
                      <a:srgbClr val="AB98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5" name="Rectangle 16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8" y="901"/>
                      <a:ext cx="1" cy="128"/>
                    </a:xfrm>
                    <a:prstGeom prst="rect">
                      <a:avLst/>
                    </a:prstGeom>
                    <a:solidFill>
                      <a:srgbClr val="AC9A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6" name="Rectangle 16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9" y="901"/>
                      <a:ext cx="2" cy="128"/>
                    </a:xfrm>
                    <a:prstGeom prst="rect">
                      <a:avLst/>
                    </a:prstGeom>
                    <a:solidFill>
                      <a:srgbClr val="AD9C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7" name="Rectangle 16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1" y="901"/>
                      <a:ext cx="2" cy="128"/>
                    </a:xfrm>
                    <a:prstGeom prst="rect">
                      <a:avLst/>
                    </a:prstGeom>
                    <a:solidFill>
                      <a:srgbClr val="AE9E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8" name="Rectangle 16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3" y="901"/>
                      <a:ext cx="1" cy="128"/>
                    </a:xfrm>
                    <a:prstGeom prst="rect">
                      <a:avLst/>
                    </a:prstGeom>
                    <a:solidFill>
                      <a:srgbClr val="B0A0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09" name="Rectangle 16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4" y="901"/>
                      <a:ext cx="2" cy="128"/>
                    </a:xfrm>
                    <a:prstGeom prst="rect">
                      <a:avLst/>
                    </a:prstGeom>
                    <a:solidFill>
                      <a:srgbClr val="B1A2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0" name="Rectangle 16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6" y="901"/>
                      <a:ext cx="2" cy="128"/>
                    </a:xfrm>
                    <a:prstGeom prst="rect">
                      <a:avLst/>
                    </a:prstGeom>
                    <a:solidFill>
                      <a:srgbClr val="B3A4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1" name="Rectangle 16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8" y="901"/>
                      <a:ext cx="1" cy="128"/>
                    </a:xfrm>
                    <a:prstGeom prst="rect">
                      <a:avLst/>
                    </a:prstGeom>
                    <a:solidFill>
                      <a:srgbClr val="B5A6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2" name="Rectangle 16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9" y="901"/>
                      <a:ext cx="1" cy="128"/>
                    </a:xfrm>
                    <a:prstGeom prst="rect">
                      <a:avLst/>
                    </a:prstGeom>
                    <a:solidFill>
                      <a:srgbClr val="B6A8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3" name="Rectangle 16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0" y="901"/>
                      <a:ext cx="3" cy="128"/>
                    </a:xfrm>
                    <a:prstGeom prst="rect">
                      <a:avLst/>
                    </a:prstGeom>
                    <a:solidFill>
                      <a:srgbClr val="B8AA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4" name="Rectangle 16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901"/>
                      <a:ext cx="1" cy="128"/>
                    </a:xfrm>
                    <a:prstGeom prst="rect">
                      <a:avLst/>
                    </a:prstGeom>
                    <a:solidFill>
                      <a:srgbClr val="BAAC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5" name="Rectangle 16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4" y="901"/>
                      <a:ext cx="2" cy="128"/>
                    </a:xfrm>
                    <a:prstGeom prst="rect">
                      <a:avLst/>
                    </a:prstGeom>
                    <a:solidFill>
                      <a:srgbClr val="BBAE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6" name="Rectangle 16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6" y="901"/>
                      <a:ext cx="2" cy="128"/>
                    </a:xfrm>
                    <a:prstGeom prst="rect">
                      <a:avLst/>
                    </a:prstGeom>
                    <a:solidFill>
                      <a:srgbClr val="BDB0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7" name="Rectangle 16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8" y="901"/>
                      <a:ext cx="2" cy="128"/>
                    </a:xfrm>
                    <a:prstGeom prst="rect">
                      <a:avLst/>
                    </a:prstGeom>
                    <a:solidFill>
                      <a:srgbClr val="BFB2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8" name="Rectangle 16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0" y="901"/>
                      <a:ext cx="1" cy="128"/>
                    </a:xfrm>
                    <a:prstGeom prst="rect">
                      <a:avLst/>
                    </a:prstGeom>
                    <a:solidFill>
                      <a:srgbClr val="C0B4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19" name="Rectangle 16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1" y="901"/>
                      <a:ext cx="2" cy="128"/>
                    </a:xfrm>
                    <a:prstGeom prst="rect">
                      <a:avLst/>
                    </a:prstGeom>
                    <a:solidFill>
                      <a:srgbClr val="C1B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0" name="Rectangle 17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3" y="901"/>
                      <a:ext cx="2" cy="128"/>
                    </a:xfrm>
                    <a:prstGeom prst="rect">
                      <a:avLst/>
                    </a:prstGeom>
                    <a:solidFill>
                      <a:srgbClr val="C3B8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1" name="Rectangle 17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5" y="901"/>
                      <a:ext cx="2" cy="128"/>
                    </a:xfrm>
                    <a:prstGeom prst="rect">
                      <a:avLst/>
                    </a:prstGeom>
                    <a:solidFill>
                      <a:srgbClr val="C5BA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2" name="Rectangle 17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7" y="901"/>
                      <a:ext cx="2" cy="128"/>
                    </a:xfrm>
                    <a:prstGeom prst="rect">
                      <a:avLst/>
                    </a:prstGeom>
                    <a:solidFill>
                      <a:srgbClr val="C7BC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3" name="Rectangle 17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9" y="901"/>
                      <a:ext cx="1" cy="128"/>
                    </a:xfrm>
                    <a:prstGeom prst="rect">
                      <a:avLst/>
                    </a:prstGeom>
                    <a:solidFill>
                      <a:srgbClr val="C9BE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4" name="Rectangle 17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0" y="901"/>
                      <a:ext cx="2" cy="128"/>
                    </a:xfrm>
                    <a:prstGeom prst="rect">
                      <a:avLst/>
                    </a:prstGeom>
                    <a:solidFill>
                      <a:srgbClr val="CAC0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5" name="Rectangle 17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2" y="901"/>
                      <a:ext cx="2" cy="128"/>
                    </a:xfrm>
                    <a:prstGeom prst="rect">
                      <a:avLst/>
                    </a:prstGeom>
                    <a:solidFill>
                      <a:srgbClr val="CBC2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6" name="Rectangle 17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4" y="901"/>
                      <a:ext cx="2" cy="128"/>
                    </a:xfrm>
                    <a:prstGeom prst="rect">
                      <a:avLst/>
                    </a:prstGeom>
                    <a:solidFill>
                      <a:srgbClr val="CDC4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7" name="Rectangle 17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6" y="901"/>
                      <a:ext cx="2" cy="128"/>
                    </a:xfrm>
                    <a:prstGeom prst="rect">
                      <a:avLst/>
                    </a:prstGeom>
                    <a:solidFill>
                      <a:srgbClr val="CEC6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8" name="Rectangle 17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8" y="901"/>
                      <a:ext cx="2" cy="128"/>
                    </a:xfrm>
                    <a:prstGeom prst="rect">
                      <a:avLst/>
                    </a:prstGeom>
                    <a:solidFill>
                      <a:srgbClr val="D0C8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29" name="Rectangle 17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0" y="901"/>
                      <a:ext cx="2" cy="128"/>
                    </a:xfrm>
                    <a:prstGeom prst="rect">
                      <a:avLst/>
                    </a:prstGeom>
                    <a:solidFill>
                      <a:srgbClr val="D2CA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0" name="Rectangle 17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2" y="901"/>
                      <a:ext cx="2" cy="128"/>
                    </a:xfrm>
                    <a:prstGeom prst="rect">
                      <a:avLst/>
                    </a:prstGeom>
                    <a:solidFill>
                      <a:srgbClr val="D3CC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1" name="Rectangle 17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4" y="901"/>
                      <a:ext cx="2" cy="128"/>
                    </a:xfrm>
                    <a:prstGeom prst="rect">
                      <a:avLst/>
                    </a:prstGeom>
                    <a:solidFill>
                      <a:srgbClr val="D5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2" name="Rectangle 17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6" y="901"/>
                      <a:ext cx="2" cy="128"/>
                    </a:xfrm>
                    <a:prstGeom prst="rect">
                      <a:avLst/>
                    </a:prstGeom>
                    <a:solidFill>
                      <a:srgbClr val="D6C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3" name="Rectangle 17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" y="901"/>
                      <a:ext cx="2" cy="128"/>
                    </a:xfrm>
                    <a:prstGeom prst="rect">
                      <a:avLst/>
                    </a:prstGeom>
                    <a:solidFill>
                      <a:srgbClr val="D8D1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4" name="Rectangle 17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0" y="901"/>
                      <a:ext cx="2" cy="128"/>
                    </a:xfrm>
                    <a:prstGeom prst="rect">
                      <a:avLst/>
                    </a:prstGeom>
                    <a:solidFill>
                      <a:srgbClr val="D9D3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5" name="Rectangle 17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2" y="901"/>
                      <a:ext cx="3" cy="128"/>
                    </a:xfrm>
                    <a:prstGeom prst="rect">
                      <a:avLst/>
                    </a:prstGeom>
                    <a:solidFill>
                      <a:srgbClr val="DBD5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6" name="Rectangle 17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901"/>
                      <a:ext cx="3" cy="128"/>
                    </a:xfrm>
                    <a:prstGeom prst="rect">
                      <a:avLst/>
                    </a:prstGeom>
                    <a:solidFill>
                      <a:srgbClr val="DDD7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7" name="Rectangle 17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8" y="901"/>
                      <a:ext cx="3" cy="128"/>
                    </a:xfrm>
                    <a:prstGeom prst="rect">
                      <a:avLst/>
                    </a:prstGeom>
                    <a:solidFill>
                      <a:srgbClr val="DFD9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8" name="Rectangle 17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1" y="901"/>
                      <a:ext cx="1" cy="128"/>
                    </a:xfrm>
                    <a:prstGeom prst="rect">
                      <a:avLst/>
                    </a:prstGeom>
                    <a:solidFill>
                      <a:srgbClr val="E0DB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39" name="Rectangle 17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2" y="901"/>
                      <a:ext cx="2" cy="128"/>
                    </a:xfrm>
                    <a:prstGeom prst="rect">
                      <a:avLst/>
                    </a:prstGeom>
                    <a:solidFill>
                      <a:srgbClr val="E1DD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0" name="Rectangle 17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4" y="901"/>
                      <a:ext cx="3" cy="128"/>
                    </a:xfrm>
                    <a:prstGeom prst="rect">
                      <a:avLst/>
                    </a:prstGeom>
                    <a:solidFill>
                      <a:srgbClr val="E3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1" name="Rectangle 17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7" y="901"/>
                      <a:ext cx="2" cy="128"/>
                    </a:xfrm>
                    <a:prstGeom prst="rect">
                      <a:avLst/>
                    </a:prstGeom>
                    <a:solidFill>
                      <a:srgbClr val="E4E0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2" name="Rectangle 17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9" y="901"/>
                      <a:ext cx="4" cy="128"/>
                    </a:xfrm>
                    <a:prstGeom prst="rect">
                      <a:avLst/>
                    </a:prstGeom>
                    <a:solidFill>
                      <a:srgbClr val="E6E2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3" name="Rectangle 17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3" y="901"/>
                      <a:ext cx="2" cy="128"/>
                    </a:xfrm>
                    <a:prstGeom prst="rect">
                      <a:avLst/>
                    </a:prstGeom>
                    <a:solidFill>
                      <a:srgbClr val="E7E4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4" name="Rectangle 17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5" y="901"/>
                      <a:ext cx="3" cy="128"/>
                    </a:xfrm>
                    <a:prstGeom prst="rect">
                      <a:avLst/>
                    </a:prstGeom>
                    <a:solidFill>
                      <a:srgbClr val="E9E6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5" name="Rectangle 17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901"/>
                      <a:ext cx="3" cy="128"/>
                    </a:xfrm>
                    <a:prstGeom prst="rect">
                      <a:avLst/>
                    </a:prstGeom>
                    <a:solidFill>
                      <a:srgbClr val="EB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6" name="Rectangle 17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1" y="901"/>
                      <a:ext cx="2" cy="128"/>
                    </a:xfrm>
                    <a:prstGeom prst="rect">
                      <a:avLst/>
                    </a:prstGeom>
                    <a:solidFill>
                      <a:srgbClr val="ECE9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7" name="Rectangle 17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3" y="901"/>
                      <a:ext cx="5" cy="128"/>
                    </a:xfrm>
                    <a:prstGeom prst="rect">
                      <a:avLst/>
                    </a:prstGeom>
                    <a:solidFill>
                      <a:srgbClr val="EEEB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8" name="Rectangle 17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8" y="901"/>
                      <a:ext cx="4" cy="128"/>
                    </a:xfrm>
                    <a:prstGeom prst="rect">
                      <a:avLst/>
                    </a:prstGeom>
                    <a:solidFill>
                      <a:srgbClr val="EFED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49" name="Rectangle 1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2" y="901"/>
                      <a:ext cx="4" cy="128"/>
                    </a:xfrm>
                    <a:prstGeom prst="rect">
                      <a:avLst/>
                    </a:prstGeom>
                    <a:solidFill>
                      <a:srgbClr val="F1EF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0" name="Rectangle 1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901"/>
                      <a:ext cx="6" cy="128"/>
                    </a:xfrm>
                    <a:prstGeom prst="rect">
                      <a:avLst/>
                    </a:prstGeom>
                    <a:solidFill>
                      <a:srgbClr val="F3F1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1" name="Rectangle 17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2" y="901"/>
                      <a:ext cx="4" cy="128"/>
                    </a:xfrm>
                    <a:prstGeom prst="rect">
                      <a:avLst/>
                    </a:prstGeom>
                    <a:solidFill>
                      <a:srgbClr val="F5F3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2" name="Rectangle 17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6" y="901"/>
                      <a:ext cx="6" cy="128"/>
                    </a:xfrm>
                    <a:prstGeom prst="rect">
                      <a:avLst/>
                    </a:prstGeom>
                    <a:solidFill>
                      <a:srgbClr val="F6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3" name="Rectangle 17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2" y="901"/>
                      <a:ext cx="6" cy="128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4" name="Rectangle 17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8" y="901"/>
                      <a:ext cx="6" cy="128"/>
                    </a:xfrm>
                    <a:prstGeom prst="rect">
                      <a:avLst/>
                    </a:prstGeom>
                    <a:solidFill>
                      <a:srgbClr val="F9F9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5" name="Rectangle 17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4" y="901"/>
                      <a:ext cx="9" cy="128"/>
                    </a:xfrm>
                    <a:prstGeom prst="rect">
                      <a:avLst/>
                    </a:prstGeom>
                    <a:solidFill>
                      <a:srgbClr val="FBFA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6" name="Rectangle 1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3" y="901"/>
                      <a:ext cx="10" cy="128"/>
                    </a:xfrm>
                    <a:prstGeom prst="rect">
                      <a:avLst/>
                    </a:prstGeom>
                    <a:solidFill>
                      <a:srgbClr val="FC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7" name="Rectangle 17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3" y="901"/>
                      <a:ext cx="30" cy="128"/>
                    </a:xfrm>
                    <a:prstGeom prst="rect">
                      <a:avLst/>
                    </a:prstGeom>
                    <a:solidFill>
                      <a:srgbClr val="FEFE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8" name="Rectangle 17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93" y="901"/>
                      <a:ext cx="11" cy="128"/>
                    </a:xfrm>
                    <a:prstGeom prst="rect">
                      <a:avLst/>
                    </a:prstGeom>
                    <a:solidFill>
                      <a:srgbClr val="FD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59" name="Rectangle 17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4" y="901"/>
                      <a:ext cx="5" cy="128"/>
                    </a:xfrm>
                    <a:prstGeom prst="rect">
                      <a:avLst/>
                    </a:prstGeom>
                    <a:solidFill>
                      <a:srgbClr val="FBFB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0" name="Rectangle 17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9" y="901"/>
                      <a:ext cx="7" cy="128"/>
                    </a:xfrm>
                    <a:prstGeom prst="rect">
                      <a:avLst/>
                    </a:prstGeom>
                    <a:solidFill>
                      <a:srgbClr val="FAF9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1" name="Rectangle 17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6" y="901"/>
                      <a:ext cx="6" cy="128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2" name="Rectangle 17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2" y="901"/>
                      <a:ext cx="4" cy="128"/>
                    </a:xfrm>
                    <a:prstGeom prst="rect">
                      <a:avLst/>
                    </a:prstGeom>
                    <a:solidFill>
                      <a:srgbClr val="F7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3" name="Rectangle 17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6" y="901"/>
                      <a:ext cx="4" cy="128"/>
                    </a:xfrm>
                    <a:prstGeom prst="rect">
                      <a:avLst/>
                    </a:prstGeom>
                    <a:solidFill>
                      <a:srgbClr val="F5F4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4" name="Rectangle 17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0" y="901"/>
                      <a:ext cx="6" cy="128"/>
                    </a:xfrm>
                    <a:prstGeom prst="rect">
                      <a:avLst/>
                    </a:prstGeom>
                    <a:solidFill>
                      <a:srgbClr val="F4F2F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5" name="Rectangle 17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6" y="901"/>
                      <a:ext cx="4" cy="128"/>
                    </a:xfrm>
                    <a:prstGeom prst="rect">
                      <a:avLst/>
                    </a:prstGeom>
                    <a:solidFill>
                      <a:srgbClr val="F2F0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6" name="Rectangle 17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0" y="901"/>
                      <a:ext cx="4" cy="128"/>
                    </a:xfrm>
                    <a:prstGeom prst="rect">
                      <a:avLst/>
                    </a:prstGeom>
                    <a:solidFill>
                      <a:srgbClr val="F0EE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7" name="Rectangle 17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4" y="901"/>
                      <a:ext cx="4" cy="128"/>
                    </a:xfrm>
                    <a:prstGeom prst="rect">
                      <a:avLst/>
                    </a:prstGeom>
                    <a:solidFill>
                      <a:srgbClr val="EEEC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8" name="Rectangle 17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8" y="901"/>
                      <a:ext cx="3" cy="128"/>
                    </a:xfrm>
                    <a:prstGeom prst="rect">
                      <a:avLst/>
                    </a:prstGeom>
                    <a:solidFill>
                      <a:srgbClr val="EDEA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69" name="Rectangle 17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1" y="901"/>
                      <a:ext cx="3" cy="128"/>
                    </a:xfrm>
                    <a:prstGeom prst="rect">
                      <a:avLst/>
                    </a:prstGeom>
                    <a:solidFill>
                      <a:srgbClr val="ECE8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0" name="Rectangle 17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4" y="901"/>
                      <a:ext cx="3" cy="128"/>
                    </a:xfrm>
                    <a:prstGeom prst="rect">
                      <a:avLst/>
                    </a:prstGeom>
                    <a:solidFill>
                      <a:srgbClr val="EA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1" name="Rectangle 17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7" y="901"/>
                      <a:ext cx="2" cy="128"/>
                    </a:xfrm>
                    <a:prstGeom prst="rect">
                      <a:avLst/>
                    </a:prstGeom>
                    <a:solidFill>
                      <a:srgbClr val="E8E5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2" name="Rectangle 17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901"/>
                      <a:ext cx="3" cy="128"/>
                    </a:xfrm>
                    <a:prstGeom prst="rect">
                      <a:avLst/>
                    </a:prstGeom>
                    <a:solidFill>
                      <a:srgbClr val="E7E3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3" name="Rectangle 17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2" y="901"/>
                      <a:ext cx="3" cy="128"/>
                    </a:xfrm>
                    <a:prstGeom prst="rect">
                      <a:avLst/>
                    </a:prstGeom>
                    <a:solidFill>
                      <a:srgbClr val="E5E1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4" name="Rectangle 17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5" y="901"/>
                      <a:ext cx="2" cy="128"/>
                    </a:xfrm>
                    <a:prstGeom prst="rect">
                      <a:avLst/>
                    </a:prstGeom>
                    <a:solidFill>
                      <a:srgbClr val="E4DF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5" name="Rectangle 17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7" y="901"/>
                      <a:ext cx="2" cy="128"/>
                    </a:xfrm>
                    <a:prstGeom prst="rect">
                      <a:avLst/>
                    </a:prstGeom>
                    <a:solidFill>
                      <a:srgbClr val="E2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6" name="Rectangle 17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9" y="901"/>
                      <a:ext cx="2" cy="128"/>
                    </a:xfrm>
                    <a:prstGeom prst="rect">
                      <a:avLst/>
                    </a:prstGeom>
                    <a:solidFill>
                      <a:srgbClr val="E1DC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7" name="Rectangle 17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1" y="901"/>
                      <a:ext cx="3" cy="128"/>
                    </a:xfrm>
                    <a:prstGeom prst="rect">
                      <a:avLst/>
                    </a:prstGeom>
                    <a:solidFill>
                      <a:srgbClr val="E0DA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8" name="Rectangle 17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4" y="901"/>
                      <a:ext cx="3" cy="128"/>
                    </a:xfrm>
                    <a:prstGeom prst="rect">
                      <a:avLst/>
                    </a:prstGeom>
                    <a:solidFill>
                      <a:srgbClr val="DED8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79" name="Rectangle 17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7" y="901"/>
                      <a:ext cx="2" cy="128"/>
                    </a:xfrm>
                    <a:prstGeom prst="rect">
                      <a:avLst/>
                    </a:prstGeom>
                    <a:solidFill>
                      <a:srgbClr val="DCD6F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0" name="Rectangle 17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9" y="901"/>
                      <a:ext cx="2" cy="128"/>
                    </a:xfrm>
                    <a:prstGeom prst="rect">
                      <a:avLst/>
                    </a:prstGeom>
                    <a:solidFill>
                      <a:srgbClr val="DAD4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1" name="Rectangle 17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1" y="901"/>
                      <a:ext cx="2" cy="128"/>
                    </a:xfrm>
                    <a:prstGeom prst="rect">
                      <a:avLst/>
                    </a:prstGeom>
                    <a:solidFill>
                      <a:srgbClr val="D9D2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2" name="Rectangle 17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3" y="901"/>
                      <a:ext cx="2" cy="128"/>
                    </a:xfrm>
                    <a:prstGeom prst="rect">
                      <a:avLst/>
                    </a:prstGeom>
                    <a:solidFill>
                      <a:srgbClr val="D7D0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3" name="Rectangle 17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5" y="901"/>
                      <a:ext cx="3" cy="128"/>
                    </a:xfrm>
                    <a:prstGeom prst="rect">
                      <a:avLst/>
                    </a:prstGeom>
                    <a:solidFill>
                      <a:srgbClr val="D6CE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4" name="Rectangle 17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8" y="901"/>
                      <a:ext cx="2" cy="128"/>
                    </a:xfrm>
                    <a:prstGeom prst="rect">
                      <a:avLst/>
                    </a:prstGeom>
                    <a:solidFill>
                      <a:srgbClr val="D4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5" name="Rectangle 17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0" y="901"/>
                      <a:ext cx="2" cy="128"/>
                    </a:xfrm>
                    <a:prstGeom prst="rect">
                      <a:avLst/>
                    </a:prstGeom>
                    <a:solidFill>
                      <a:srgbClr val="D3CB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6" name="Rectangle 17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2" y="901"/>
                      <a:ext cx="2" cy="128"/>
                    </a:xfrm>
                    <a:prstGeom prst="rect">
                      <a:avLst/>
                    </a:prstGeom>
                    <a:solidFill>
                      <a:srgbClr val="D1C9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7" name="Rectangle 17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4" y="901"/>
                      <a:ext cx="1" cy="128"/>
                    </a:xfrm>
                    <a:prstGeom prst="rect">
                      <a:avLst/>
                    </a:prstGeom>
                    <a:solidFill>
                      <a:srgbClr val="CFC7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8" name="Rectangle 17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5" y="901"/>
                      <a:ext cx="2" cy="128"/>
                    </a:xfrm>
                    <a:prstGeom prst="rect">
                      <a:avLst/>
                    </a:prstGeom>
                    <a:solidFill>
                      <a:srgbClr val="CEC5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89" name="Rectangle 17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7" y="901"/>
                      <a:ext cx="3" cy="128"/>
                    </a:xfrm>
                    <a:prstGeom prst="rect">
                      <a:avLst/>
                    </a:prstGeom>
                    <a:solidFill>
                      <a:srgbClr val="CCC3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0" name="Rectangle 17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0" y="901"/>
                      <a:ext cx="1" cy="128"/>
                    </a:xfrm>
                    <a:prstGeom prst="rect">
                      <a:avLst/>
                    </a:prstGeom>
                    <a:solidFill>
                      <a:srgbClr val="CAC1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1" name="Rectangle 17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1" y="901"/>
                      <a:ext cx="2" cy="128"/>
                    </a:xfrm>
                    <a:prstGeom prst="rect">
                      <a:avLst/>
                    </a:prstGeom>
                    <a:solidFill>
                      <a:srgbClr val="C9BF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2" name="Rectangle 17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3" y="901"/>
                      <a:ext cx="2" cy="128"/>
                    </a:xfrm>
                    <a:prstGeom prst="rect">
                      <a:avLst/>
                    </a:prstGeom>
                    <a:solidFill>
                      <a:srgbClr val="C8BD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3" name="Rectangle 17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5" y="901"/>
                      <a:ext cx="2" cy="128"/>
                    </a:xfrm>
                    <a:prstGeom prst="rect">
                      <a:avLst/>
                    </a:prstGeom>
                    <a:solidFill>
                      <a:srgbClr val="C6BB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4" name="Rectangle 17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7" y="901"/>
                      <a:ext cx="2" cy="128"/>
                    </a:xfrm>
                    <a:prstGeom prst="rect">
                      <a:avLst/>
                    </a:prstGeom>
                    <a:solidFill>
                      <a:srgbClr val="C4B9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5" name="Rectangle 17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9" y="901"/>
                      <a:ext cx="2" cy="128"/>
                    </a:xfrm>
                    <a:prstGeom prst="rect">
                      <a:avLst/>
                    </a:prstGeom>
                    <a:solidFill>
                      <a:srgbClr val="C2B7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6" name="Rectangle 17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1" y="901"/>
                      <a:ext cx="1" cy="128"/>
                    </a:xfrm>
                    <a:prstGeom prst="rect">
                      <a:avLst/>
                    </a:prstGeom>
                    <a:solidFill>
                      <a:srgbClr val="C1B5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7" name="Rectangle 17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2" y="901"/>
                      <a:ext cx="2" cy="128"/>
                    </a:xfrm>
                    <a:prstGeom prst="rect">
                      <a:avLst/>
                    </a:prstGeom>
                    <a:solidFill>
                      <a:srgbClr val="C0B3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8" name="Rectangle 17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4" y="901"/>
                      <a:ext cx="2" cy="128"/>
                    </a:xfrm>
                    <a:prstGeom prst="rect">
                      <a:avLst/>
                    </a:prstGeom>
                    <a:solidFill>
                      <a:srgbClr val="BEB1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099" name="Rectangle 17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6" y="901"/>
                      <a:ext cx="1" cy="128"/>
                    </a:xfrm>
                    <a:prstGeom prst="rect">
                      <a:avLst/>
                    </a:prstGeom>
                    <a:solidFill>
                      <a:srgbClr val="BCAF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0" name="Rectangle 1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7" y="901"/>
                      <a:ext cx="2" cy="128"/>
                    </a:xfrm>
                    <a:prstGeom prst="rect">
                      <a:avLst/>
                    </a:prstGeom>
                    <a:solidFill>
                      <a:srgbClr val="BBAD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1" name="Rectangle 1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9" y="901"/>
                      <a:ext cx="2" cy="128"/>
                    </a:xfrm>
                    <a:prstGeom prst="rect">
                      <a:avLst/>
                    </a:prstGeom>
                    <a:solidFill>
                      <a:srgbClr val="B9AB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2" name="Rectangle 17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1" y="901"/>
                      <a:ext cx="2" cy="128"/>
                    </a:xfrm>
                    <a:prstGeom prst="rect">
                      <a:avLst/>
                    </a:prstGeom>
                    <a:solidFill>
                      <a:srgbClr val="B7A9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3" name="Rectangle 17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3" y="901"/>
                      <a:ext cx="1" cy="128"/>
                    </a:xfrm>
                    <a:prstGeom prst="rect">
                      <a:avLst/>
                    </a:prstGeom>
                    <a:solidFill>
                      <a:srgbClr val="B5A7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4" name="Rectangle 17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4" y="901"/>
                      <a:ext cx="2" cy="128"/>
                    </a:xfrm>
                    <a:prstGeom prst="rect">
                      <a:avLst/>
                    </a:prstGeom>
                    <a:solidFill>
                      <a:srgbClr val="B4A5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5" name="Rectangle 17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6" y="901"/>
                      <a:ext cx="2" cy="128"/>
                    </a:xfrm>
                    <a:prstGeom prst="rect">
                      <a:avLst/>
                    </a:prstGeom>
                    <a:solidFill>
                      <a:srgbClr val="B2A3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6" name="Rectangle 17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8" y="901"/>
                      <a:ext cx="1" cy="128"/>
                    </a:xfrm>
                    <a:prstGeom prst="rect">
                      <a:avLst/>
                    </a:prstGeom>
                    <a:solidFill>
                      <a:srgbClr val="B1A1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7" name="Rectangle 17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9" y="901"/>
                      <a:ext cx="2" cy="128"/>
                    </a:xfrm>
                    <a:prstGeom prst="rect">
                      <a:avLst/>
                    </a:prstGeom>
                    <a:solidFill>
                      <a:srgbClr val="AF9F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8" name="Rectangle 17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1" y="901"/>
                      <a:ext cx="1" cy="128"/>
                    </a:xfrm>
                    <a:prstGeom prst="rect">
                      <a:avLst/>
                    </a:prstGeom>
                    <a:solidFill>
                      <a:srgbClr val="AE9D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09" name="Rectangle 17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901"/>
                      <a:ext cx="2" cy="128"/>
                    </a:xfrm>
                    <a:prstGeom prst="rect">
                      <a:avLst/>
                    </a:prstGeom>
                    <a:solidFill>
                      <a:srgbClr val="AD9B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0" name="Rectangle 17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4" y="901"/>
                      <a:ext cx="1" cy="128"/>
                    </a:xfrm>
                    <a:prstGeom prst="rect">
                      <a:avLst/>
                    </a:prstGeom>
                    <a:solidFill>
                      <a:srgbClr val="AC99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1" name="Rectangle 17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5" y="901"/>
                      <a:ext cx="2" cy="128"/>
                    </a:xfrm>
                    <a:prstGeom prst="rect">
                      <a:avLst/>
                    </a:prstGeom>
                    <a:solidFill>
                      <a:srgbClr val="AA97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2" name="Rectangle 17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7" y="901"/>
                      <a:ext cx="2" cy="128"/>
                    </a:xfrm>
                    <a:prstGeom prst="rect">
                      <a:avLst/>
                    </a:prstGeom>
                    <a:solidFill>
                      <a:srgbClr val="A895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3" name="Rectangle 17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9" y="901"/>
                      <a:ext cx="1" cy="128"/>
                    </a:xfrm>
                    <a:prstGeom prst="rect">
                      <a:avLst/>
                    </a:prstGeom>
                    <a:solidFill>
                      <a:srgbClr val="A793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4" name="Rectangle 17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0" y="901"/>
                      <a:ext cx="2" cy="128"/>
                    </a:xfrm>
                    <a:prstGeom prst="rect">
                      <a:avLst/>
                    </a:prstGeom>
                    <a:solidFill>
                      <a:srgbClr val="A591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5" name="Rectangle 17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2" y="901"/>
                      <a:ext cx="2" cy="128"/>
                    </a:xfrm>
                    <a:prstGeom prst="rect">
                      <a:avLst/>
                    </a:prstGeom>
                    <a:solidFill>
                      <a:srgbClr val="A48F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6" name="Rectangle 17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4" y="901"/>
                      <a:ext cx="2" cy="128"/>
                    </a:xfrm>
                    <a:prstGeom prst="rect">
                      <a:avLst/>
                    </a:prstGeom>
                    <a:solidFill>
                      <a:srgbClr val="A28D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7" name="Rectangle 17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6" y="901"/>
                      <a:ext cx="1" cy="128"/>
                    </a:xfrm>
                    <a:prstGeom prst="rect">
                      <a:avLst/>
                    </a:prstGeom>
                    <a:solidFill>
                      <a:srgbClr val="A08B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8" name="Rectangle 17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7" y="901"/>
                      <a:ext cx="1" cy="128"/>
                    </a:xfrm>
                    <a:prstGeom prst="rect">
                      <a:avLst/>
                    </a:prstGeom>
                    <a:solidFill>
                      <a:srgbClr val="9F89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19" name="Rectangle 17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8" y="901"/>
                      <a:ext cx="1" cy="128"/>
                    </a:xfrm>
                    <a:prstGeom prst="rect">
                      <a:avLst/>
                    </a:prstGeom>
                    <a:solidFill>
                      <a:srgbClr val="9E87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0" name="Rectangle 18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9" y="901"/>
                      <a:ext cx="2" cy="128"/>
                    </a:xfrm>
                    <a:prstGeom prst="rect">
                      <a:avLst/>
                    </a:prstGeom>
                    <a:solidFill>
                      <a:srgbClr val="9C85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1" name="Rectangle 18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1" y="901"/>
                      <a:ext cx="2" cy="128"/>
                    </a:xfrm>
                    <a:prstGeom prst="rect">
                      <a:avLst/>
                    </a:prstGeom>
                    <a:solidFill>
                      <a:srgbClr val="9B83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2" name="Rectangle 18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3" y="901"/>
                      <a:ext cx="2" cy="128"/>
                    </a:xfrm>
                    <a:prstGeom prst="rect">
                      <a:avLst/>
                    </a:prstGeom>
                    <a:solidFill>
                      <a:srgbClr val="9A81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3" name="Rectangle 18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5" y="901"/>
                      <a:ext cx="1" cy="128"/>
                    </a:xfrm>
                    <a:prstGeom prst="rect">
                      <a:avLst/>
                    </a:prstGeom>
                    <a:solidFill>
                      <a:srgbClr val="987F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4" name="Rectangle 18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901"/>
                      <a:ext cx="2" cy="128"/>
                    </a:xfrm>
                    <a:prstGeom prst="rect">
                      <a:avLst/>
                    </a:prstGeom>
                    <a:solidFill>
                      <a:srgbClr val="977D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5" name="Rectangle 18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8" y="901"/>
                      <a:ext cx="1" cy="128"/>
                    </a:xfrm>
                    <a:prstGeom prst="rect">
                      <a:avLst/>
                    </a:prstGeom>
                    <a:solidFill>
                      <a:srgbClr val="957B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6" name="Rectangle 18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9" y="901"/>
                      <a:ext cx="1" cy="128"/>
                    </a:xfrm>
                    <a:prstGeom prst="rect">
                      <a:avLst/>
                    </a:prstGeom>
                    <a:solidFill>
                      <a:srgbClr val="9479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7" name="Rectangle 18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0" y="901"/>
                      <a:ext cx="2" cy="128"/>
                    </a:xfrm>
                    <a:prstGeom prst="rect">
                      <a:avLst/>
                    </a:prstGeom>
                    <a:solidFill>
                      <a:srgbClr val="9377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8" name="Rectangle 18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2" y="901"/>
                      <a:ext cx="2" cy="128"/>
                    </a:xfrm>
                    <a:prstGeom prst="rect">
                      <a:avLst/>
                    </a:prstGeom>
                    <a:solidFill>
                      <a:srgbClr val="9175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29" name="Rectangle 18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4" y="901"/>
                      <a:ext cx="1" cy="128"/>
                    </a:xfrm>
                    <a:prstGeom prst="rect">
                      <a:avLst/>
                    </a:prstGeom>
                    <a:solidFill>
                      <a:srgbClr val="9073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30" name="Rectangle 18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5" y="901"/>
                      <a:ext cx="1" cy="128"/>
                    </a:xfrm>
                    <a:prstGeom prst="rect">
                      <a:avLst/>
                    </a:prstGeom>
                    <a:solidFill>
                      <a:srgbClr val="8F71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131" name="Rectangle 18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6" y="901"/>
                      <a:ext cx="2" cy="128"/>
                    </a:xfrm>
                    <a:prstGeom prst="rect">
                      <a:avLst/>
                    </a:prstGeom>
                    <a:solidFill>
                      <a:srgbClr val="8E6F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26133" name="Rectangle 1813"/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901"/>
                    <a:ext cx="2" cy="128"/>
                  </a:xfrm>
                  <a:prstGeom prst="rect">
                    <a:avLst/>
                  </a:prstGeom>
                  <a:solidFill>
                    <a:srgbClr val="8C6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34" name="Rectangle 1814"/>
                  <p:cNvSpPr>
                    <a:spLocks noChangeArrowheads="1"/>
                  </p:cNvSpPr>
                  <p:nvPr/>
                </p:nvSpPr>
                <p:spPr bwMode="auto">
                  <a:xfrm>
                    <a:off x="3470" y="901"/>
                    <a:ext cx="1" cy="128"/>
                  </a:xfrm>
                  <a:prstGeom prst="rect">
                    <a:avLst/>
                  </a:prstGeom>
                  <a:solidFill>
                    <a:srgbClr val="8B6B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35" name="Rectangle 1815"/>
                  <p:cNvSpPr>
                    <a:spLocks noChangeArrowheads="1"/>
                  </p:cNvSpPr>
                  <p:nvPr/>
                </p:nvSpPr>
                <p:spPr bwMode="auto">
                  <a:xfrm>
                    <a:off x="3471" y="901"/>
                    <a:ext cx="2" cy="128"/>
                  </a:xfrm>
                  <a:prstGeom prst="rect">
                    <a:avLst/>
                  </a:prstGeom>
                  <a:solidFill>
                    <a:srgbClr val="8A69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36" name="Rectangle 1816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901"/>
                    <a:ext cx="2" cy="128"/>
                  </a:xfrm>
                  <a:prstGeom prst="rect">
                    <a:avLst/>
                  </a:prstGeom>
                  <a:solidFill>
                    <a:srgbClr val="88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37" name="Rectangle 1817"/>
                  <p:cNvSpPr>
                    <a:spLocks noChangeArrowheads="1"/>
                  </p:cNvSpPr>
                  <p:nvPr/>
                </p:nvSpPr>
                <p:spPr bwMode="auto">
                  <a:xfrm>
                    <a:off x="3475" y="901"/>
                    <a:ext cx="1" cy="128"/>
                  </a:xfrm>
                  <a:prstGeom prst="rect">
                    <a:avLst/>
                  </a:prstGeom>
                  <a:solidFill>
                    <a:srgbClr val="8765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38" name="Rectangle 1818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901"/>
                    <a:ext cx="1" cy="128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39" name="Rectangle 1819"/>
                  <p:cNvSpPr>
                    <a:spLocks noChangeArrowheads="1"/>
                  </p:cNvSpPr>
                  <p:nvPr/>
                </p:nvSpPr>
                <p:spPr bwMode="auto">
                  <a:xfrm>
                    <a:off x="3477" y="901"/>
                    <a:ext cx="2" cy="128"/>
                  </a:xfrm>
                  <a:prstGeom prst="rect">
                    <a:avLst/>
                  </a:prstGeom>
                  <a:solidFill>
                    <a:srgbClr val="846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0" name="Rectangle 1820"/>
                  <p:cNvSpPr>
                    <a:spLocks noChangeArrowheads="1"/>
                  </p:cNvSpPr>
                  <p:nvPr/>
                </p:nvSpPr>
                <p:spPr bwMode="auto">
                  <a:xfrm>
                    <a:off x="3479" y="901"/>
                    <a:ext cx="1" cy="128"/>
                  </a:xfrm>
                  <a:prstGeom prst="rect">
                    <a:avLst/>
                  </a:prstGeom>
                  <a:solidFill>
                    <a:srgbClr val="83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1" name="Rectangle 1821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901"/>
                    <a:ext cx="2" cy="128"/>
                  </a:xfrm>
                  <a:prstGeom prst="rect">
                    <a:avLst/>
                  </a:prstGeom>
                  <a:solidFill>
                    <a:srgbClr val="825D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2" name="Rectangle 1822"/>
                  <p:cNvSpPr>
                    <a:spLocks noChangeArrowheads="1"/>
                  </p:cNvSpPr>
                  <p:nvPr/>
                </p:nvSpPr>
                <p:spPr bwMode="auto">
                  <a:xfrm>
                    <a:off x="3482" y="901"/>
                    <a:ext cx="2" cy="128"/>
                  </a:xfrm>
                  <a:prstGeom prst="rect">
                    <a:avLst/>
                  </a:prstGeom>
                  <a:solidFill>
                    <a:srgbClr val="815B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3" name="Rectangle 1823"/>
                  <p:cNvSpPr>
                    <a:spLocks noChangeArrowheads="1"/>
                  </p:cNvSpPr>
                  <p:nvPr/>
                </p:nvSpPr>
                <p:spPr bwMode="auto">
                  <a:xfrm>
                    <a:off x="3484" y="901"/>
                    <a:ext cx="1" cy="128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4" name="Rectangle 1824"/>
                  <p:cNvSpPr>
                    <a:spLocks noChangeArrowheads="1"/>
                  </p:cNvSpPr>
                  <p:nvPr/>
                </p:nvSpPr>
                <p:spPr bwMode="auto">
                  <a:xfrm>
                    <a:off x="3485" y="901"/>
                    <a:ext cx="2" cy="128"/>
                  </a:xfrm>
                  <a:prstGeom prst="rect">
                    <a:avLst/>
                  </a:prstGeom>
                  <a:solidFill>
                    <a:srgbClr val="7F57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5" name="Rectangle 1825"/>
                  <p:cNvSpPr>
                    <a:spLocks noChangeArrowheads="1"/>
                  </p:cNvSpPr>
                  <p:nvPr/>
                </p:nvSpPr>
                <p:spPr bwMode="auto">
                  <a:xfrm>
                    <a:off x="3487" y="901"/>
                    <a:ext cx="1" cy="128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6" name="Rectangle 1826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901"/>
                    <a:ext cx="1" cy="128"/>
                  </a:xfrm>
                  <a:prstGeom prst="rect">
                    <a:avLst/>
                  </a:prstGeom>
                  <a:solidFill>
                    <a:srgbClr val="7D53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7" name="Rectangle 1827"/>
                  <p:cNvSpPr>
                    <a:spLocks noChangeArrowheads="1"/>
                  </p:cNvSpPr>
                  <p:nvPr/>
                </p:nvSpPr>
                <p:spPr bwMode="auto">
                  <a:xfrm>
                    <a:off x="3489" y="901"/>
                    <a:ext cx="2" cy="128"/>
                  </a:xfrm>
                  <a:prstGeom prst="rect">
                    <a:avLst/>
                  </a:prstGeom>
                  <a:solidFill>
                    <a:srgbClr val="7C51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8" name="Rectangle 1828"/>
                  <p:cNvSpPr>
                    <a:spLocks noChangeArrowheads="1"/>
                  </p:cNvSpPr>
                  <p:nvPr/>
                </p:nvSpPr>
                <p:spPr bwMode="auto">
                  <a:xfrm>
                    <a:off x="3491" y="901"/>
                    <a:ext cx="2" cy="128"/>
                  </a:xfrm>
                  <a:prstGeom prst="rect">
                    <a:avLst/>
                  </a:prstGeom>
                  <a:solidFill>
                    <a:srgbClr val="7A4F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49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93" y="901"/>
                    <a:ext cx="1" cy="128"/>
                  </a:xfrm>
                  <a:prstGeom prst="rect">
                    <a:avLst/>
                  </a:prstGeom>
                  <a:solidFill>
                    <a:srgbClr val="794D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0" name="Rectangle 1830"/>
                  <p:cNvSpPr>
                    <a:spLocks noChangeArrowheads="1"/>
                  </p:cNvSpPr>
                  <p:nvPr/>
                </p:nvSpPr>
                <p:spPr bwMode="auto">
                  <a:xfrm>
                    <a:off x="3494" y="901"/>
                    <a:ext cx="2" cy="128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1" name="Rectangle 1831"/>
                  <p:cNvSpPr>
                    <a:spLocks noChangeArrowheads="1"/>
                  </p:cNvSpPr>
                  <p:nvPr/>
                </p:nvSpPr>
                <p:spPr bwMode="auto">
                  <a:xfrm>
                    <a:off x="3496" y="901"/>
                    <a:ext cx="2" cy="128"/>
                  </a:xfrm>
                  <a:prstGeom prst="rect">
                    <a:avLst/>
                  </a:prstGeom>
                  <a:solidFill>
                    <a:srgbClr val="7849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2" name="Rectangle 1832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901"/>
                    <a:ext cx="1" cy="128"/>
                  </a:xfrm>
                  <a:prstGeom prst="rect">
                    <a:avLst/>
                  </a:prstGeom>
                  <a:solidFill>
                    <a:srgbClr val="7647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3" name="Rectangle 1833"/>
                  <p:cNvSpPr>
                    <a:spLocks noChangeArrowheads="1"/>
                  </p:cNvSpPr>
                  <p:nvPr/>
                </p:nvSpPr>
                <p:spPr bwMode="auto">
                  <a:xfrm>
                    <a:off x="3499" y="901"/>
                    <a:ext cx="2" cy="128"/>
                  </a:xfrm>
                  <a:prstGeom prst="rect">
                    <a:avLst/>
                  </a:prstGeom>
                  <a:solidFill>
                    <a:srgbClr val="7545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4" name="Rectangle 1834"/>
                  <p:cNvSpPr>
                    <a:spLocks noChangeArrowheads="1"/>
                  </p:cNvSpPr>
                  <p:nvPr/>
                </p:nvSpPr>
                <p:spPr bwMode="auto">
                  <a:xfrm>
                    <a:off x="3501" y="901"/>
                    <a:ext cx="1" cy="128"/>
                  </a:xfrm>
                  <a:prstGeom prst="rect">
                    <a:avLst/>
                  </a:prstGeom>
                  <a:solidFill>
                    <a:srgbClr val="7543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5" name="Rectangle 1835"/>
                  <p:cNvSpPr>
                    <a:spLocks noChangeArrowheads="1"/>
                  </p:cNvSpPr>
                  <p:nvPr/>
                </p:nvSpPr>
                <p:spPr bwMode="auto">
                  <a:xfrm>
                    <a:off x="3502" y="901"/>
                    <a:ext cx="2" cy="128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6" name="Rectangle 1836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901"/>
                    <a:ext cx="1" cy="128"/>
                  </a:xfrm>
                  <a:prstGeom prst="rect">
                    <a:avLst/>
                  </a:prstGeom>
                  <a:solidFill>
                    <a:srgbClr val="733F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7" name="Rectangle 1837"/>
                  <p:cNvSpPr>
                    <a:spLocks noChangeArrowheads="1"/>
                  </p:cNvSpPr>
                  <p:nvPr/>
                </p:nvSpPr>
                <p:spPr bwMode="auto">
                  <a:xfrm>
                    <a:off x="3505" y="901"/>
                    <a:ext cx="2" cy="128"/>
                  </a:xfrm>
                  <a:prstGeom prst="rect">
                    <a:avLst/>
                  </a:prstGeom>
                  <a:solidFill>
                    <a:srgbClr val="723D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8" name="Rectangle 1838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901"/>
                    <a:ext cx="2" cy="128"/>
                  </a:xfrm>
                  <a:prstGeom prst="rect">
                    <a:avLst/>
                  </a:prstGeom>
                  <a:solidFill>
                    <a:srgbClr val="723B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59" name="Rectangle 1839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901"/>
                    <a:ext cx="1" cy="128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0" name="Rectangle 1840"/>
                  <p:cNvSpPr>
                    <a:spLocks noChangeArrowheads="1"/>
                  </p:cNvSpPr>
                  <p:nvPr/>
                </p:nvSpPr>
                <p:spPr bwMode="auto">
                  <a:xfrm>
                    <a:off x="3510" y="901"/>
                    <a:ext cx="1" cy="128"/>
                  </a:xfrm>
                  <a:prstGeom prst="rect">
                    <a:avLst/>
                  </a:prstGeom>
                  <a:solidFill>
                    <a:srgbClr val="7037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1" name="Rectangle 1841"/>
                  <p:cNvSpPr>
                    <a:spLocks noChangeArrowheads="1"/>
                  </p:cNvSpPr>
                  <p:nvPr/>
                </p:nvSpPr>
                <p:spPr bwMode="auto">
                  <a:xfrm>
                    <a:off x="3511" y="901"/>
                    <a:ext cx="2" cy="128"/>
                  </a:xfrm>
                  <a:prstGeom prst="rect">
                    <a:avLst/>
                  </a:prstGeom>
                  <a:solidFill>
                    <a:srgbClr val="6F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2" name="Rectangle 1842"/>
                  <p:cNvSpPr>
                    <a:spLocks noChangeArrowheads="1"/>
                  </p:cNvSpPr>
                  <p:nvPr/>
                </p:nvSpPr>
                <p:spPr bwMode="auto">
                  <a:xfrm>
                    <a:off x="3513" y="901"/>
                    <a:ext cx="2" cy="128"/>
                  </a:xfrm>
                  <a:prstGeom prst="rect">
                    <a:avLst/>
                  </a:prstGeom>
                  <a:solidFill>
                    <a:srgbClr val="6F33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3" name="Rectangle 1843"/>
                  <p:cNvSpPr>
                    <a:spLocks noChangeArrowheads="1"/>
                  </p:cNvSpPr>
                  <p:nvPr/>
                </p:nvSpPr>
                <p:spPr bwMode="auto">
                  <a:xfrm>
                    <a:off x="3515" y="901"/>
                    <a:ext cx="1" cy="128"/>
                  </a:xfrm>
                  <a:prstGeom prst="rect">
                    <a:avLst/>
                  </a:prstGeom>
                  <a:solidFill>
                    <a:srgbClr val="6E3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4" name="Rectangle 1844"/>
                  <p:cNvSpPr>
                    <a:spLocks noChangeArrowheads="1"/>
                  </p:cNvSpPr>
                  <p:nvPr/>
                </p:nvSpPr>
                <p:spPr bwMode="auto">
                  <a:xfrm>
                    <a:off x="3516" y="901"/>
                    <a:ext cx="2" cy="128"/>
                  </a:xfrm>
                  <a:prstGeom prst="rect">
                    <a:avLst/>
                  </a:prstGeom>
                  <a:solidFill>
                    <a:srgbClr val="6D2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5" name="Rectangle 1845"/>
                  <p:cNvSpPr>
                    <a:spLocks noChangeArrowheads="1"/>
                  </p:cNvSpPr>
                  <p:nvPr/>
                </p:nvSpPr>
                <p:spPr bwMode="auto">
                  <a:xfrm>
                    <a:off x="3518" y="901"/>
                    <a:ext cx="2" cy="128"/>
                  </a:xfrm>
                  <a:prstGeom prst="rect">
                    <a:avLst/>
                  </a:prstGeom>
                  <a:solidFill>
                    <a:srgbClr val="6C2D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6" name="Rectangle 1846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901"/>
                    <a:ext cx="1" cy="128"/>
                  </a:xfrm>
                  <a:prstGeom prst="rect">
                    <a:avLst/>
                  </a:prstGeom>
                  <a:solidFill>
                    <a:srgbClr val="6B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7" name="Rectangle 1847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901"/>
                    <a:ext cx="1" cy="128"/>
                  </a:xfrm>
                  <a:prstGeom prst="rect">
                    <a:avLst/>
                  </a:prstGeom>
                  <a:solidFill>
                    <a:srgbClr val="6B29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8" name="Rectangle 1848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901"/>
                    <a:ext cx="1" cy="128"/>
                  </a:xfrm>
                  <a:prstGeom prst="rect">
                    <a:avLst/>
                  </a:prstGeom>
                  <a:solidFill>
                    <a:srgbClr val="6B27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69" name="Rectangle 1849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901"/>
                    <a:ext cx="1" cy="128"/>
                  </a:xfrm>
                  <a:prstGeom prst="rect">
                    <a:avLst/>
                  </a:prstGeom>
                  <a:solidFill>
                    <a:srgbClr val="6A25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0" name="Rectangle 1850"/>
                  <p:cNvSpPr>
                    <a:spLocks noChangeArrowheads="1"/>
                  </p:cNvSpPr>
                  <p:nvPr/>
                </p:nvSpPr>
                <p:spPr bwMode="auto">
                  <a:xfrm>
                    <a:off x="3524" y="901"/>
                    <a:ext cx="1" cy="128"/>
                  </a:xfrm>
                  <a:prstGeom prst="rect">
                    <a:avLst/>
                  </a:prstGeom>
                  <a:solidFill>
                    <a:srgbClr val="6A2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1" name="Rectangle 1851"/>
                  <p:cNvSpPr>
                    <a:spLocks noChangeArrowheads="1"/>
                  </p:cNvSpPr>
                  <p:nvPr/>
                </p:nvSpPr>
                <p:spPr bwMode="auto">
                  <a:xfrm>
                    <a:off x="3525" y="901"/>
                    <a:ext cx="2" cy="128"/>
                  </a:xfrm>
                  <a:prstGeom prst="rect">
                    <a:avLst/>
                  </a:prstGeom>
                  <a:solidFill>
                    <a:srgbClr val="6921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2" name="Rectangle 1852"/>
                  <p:cNvSpPr>
                    <a:spLocks noChangeArrowheads="1"/>
                  </p:cNvSpPr>
                  <p:nvPr/>
                </p:nvSpPr>
                <p:spPr bwMode="auto">
                  <a:xfrm>
                    <a:off x="3527" y="901"/>
                    <a:ext cx="1" cy="128"/>
                  </a:xfrm>
                  <a:prstGeom prst="rect">
                    <a:avLst/>
                  </a:prstGeom>
                  <a:solidFill>
                    <a:srgbClr val="691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3" name="Rectangle 1853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901"/>
                    <a:ext cx="1" cy="128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4" name="Rectangle 1854"/>
                  <p:cNvSpPr>
                    <a:spLocks noChangeArrowheads="1"/>
                  </p:cNvSpPr>
                  <p:nvPr/>
                </p:nvSpPr>
                <p:spPr bwMode="auto">
                  <a:xfrm>
                    <a:off x="3529" y="901"/>
                    <a:ext cx="1" cy="128"/>
                  </a:xfrm>
                  <a:prstGeom prst="rect">
                    <a:avLst/>
                  </a:prstGeom>
                  <a:solidFill>
                    <a:srgbClr val="681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5" name="Rectangle 1855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901"/>
                    <a:ext cx="2" cy="128"/>
                  </a:xfrm>
                  <a:prstGeom prst="rect">
                    <a:avLst/>
                  </a:prstGeom>
                  <a:solidFill>
                    <a:srgbClr val="681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6" name="Rectangle 1856"/>
                  <p:cNvSpPr>
                    <a:spLocks noChangeArrowheads="1"/>
                  </p:cNvSpPr>
                  <p:nvPr/>
                </p:nvSpPr>
                <p:spPr bwMode="auto">
                  <a:xfrm>
                    <a:off x="3532" y="901"/>
                    <a:ext cx="1" cy="128"/>
                  </a:xfrm>
                  <a:prstGeom prst="rect">
                    <a:avLst/>
                  </a:prstGeom>
                  <a:solidFill>
                    <a:srgbClr val="671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7" name="Rectangle 1857"/>
                  <p:cNvSpPr>
                    <a:spLocks noChangeArrowheads="1"/>
                  </p:cNvSpPr>
                  <p:nvPr/>
                </p:nvSpPr>
                <p:spPr bwMode="auto">
                  <a:xfrm>
                    <a:off x="3533" y="901"/>
                    <a:ext cx="1" cy="128"/>
                  </a:xfrm>
                  <a:prstGeom prst="rect">
                    <a:avLst/>
                  </a:prstGeom>
                  <a:solidFill>
                    <a:srgbClr val="671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8" name="Rectangle 1858"/>
                  <p:cNvSpPr>
                    <a:spLocks noChangeArrowheads="1"/>
                  </p:cNvSpPr>
                  <p:nvPr/>
                </p:nvSpPr>
                <p:spPr bwMode="auto">
                  <a:xfrm>
                    <a:off x="3534" y="901"/>
                    <a:ext cx="1" cy="128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79" name="Rectangle 1859"/>
                  <p:cNvSpPr>
                    <a:spLocks noChangeArrowheads="1"/>
                  </p:cNvSpPr>
                  <p:nvPr/>
                </p:nvSpPr>
                <p:spPr bwMode="auto">
                  <a:xfrm>
                    <a:off x="3534" y="901"/>
                    <a:ext cx="1" cy="128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0" name="Rectangle 1860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901"/>
                    <a:ext cx="1" cy="128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1" name="Rectangle 1861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901"/>
                    <a:ext cx="1" cy="128"/>
                  </a:xfrm>
                  <a:prstGeom prst="rect">
                    <a:avLst/>
                  </a:prstGeom>
                  <a:solidFill>
                    <a:srgbClr val="670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2" name="Rectangle 1862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901"/>
                    <a:ext cx="1" cy="128"/>
                  </a:xfrm>
                  <a:prstGeom prst="rect">
                    <a:avLst/>
                  </a:prstGeom>
                  <a:solidFill>
                    <a:srgbClr val="66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3" name="Rectangle 1863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901"/>
                    <a:ext cx="1" cy="128"/>
                  </a:xfrm>
                  <a:prstGeom prst="rect">
                    <a:avLst/>
                  </a:prstGeom>
                  <a:solidFill>
                    <a:srgbClr val="660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4" name="Rectangle 1864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901"/>
                    <a:ext cx="522" cy="128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26345" name="Group 2025"/>
                <p:cNvGrpSpPr>
                  <a:grpSpLocks/>
                </p:cNvGrpSpPr>
                <p:nvPr/>
              </p:nvGrpSpPr>
              <p:grpSpPr bwMode="auto">
                <a:xfrm>
                  <a:off x="3218" y="809"/>
                  <a:ext cx="95" cy="92"/>
                  <a:chOff x="3218" y="809"/>
                  <a:chExt cx="95" cy="92"/>
                </a:xfrm>
              </p:grpSpPr>
              <p:sp>
                <p:nvSpPr>
                  <p:cNvPr id="826186" name="Rectangle 1866"/>
                  <p:cNvSpPr>
                    <a:spLocks noChangeArrowheads="1"/>
                  </p:cNvSpPr>
                  <p:nvPr/>
                </p:nvSpPr>
                <p:spPr bwMode="auto">
                  <a:xfrm>
                    <a:off x="3218" y="809"/>
                    <a:ext cx="1" cy="92"/>
                  </a:xfrm>
                  <a:prstGeom prst="rect">
                    <a:avLst/>
                  </a:prstGeom>
                  <a:solidFill>
                    <a:srgbClr val="660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7" name="Rectangle 1867"/>
                  <p:cNvSpPr>
                    <a:spLocks noChangeArrowheads="1"/>
                  </p:cNvSpPr>
                  <p:nvPr/>
                </p:nvSpPr>
                <p:spPr bwMode="auto">
                  <a:xfrm>
                    <a:off x="3219" y="809"/>
                    <a:ext cx="1" cy="92"/>
                  </a:xfrm>
                  <a:prstGeom prst="rect">
                    <a:avLst/>
                  </a:prstGeom>
                  <a:solidFill>
                    <a:srgbClr val="670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8" name="Rectangle 1868"/>
                  <p:cNvSpPr>
                    <a:spLocks noChangeArrowheads="1"/>
                  </p:cNvSpPr>
                  <p:nvPr/>
                </p:nvSpPr>
                <p:spPr bwMode="auto">
                  <a:xfrm>
                    <a:off x="3219" y="809"/>
                    <a:ext cx="1" cy="92"/>
                  </a:xfrm>
                  <a:prstGeom prst="rect">
                    <a:avLst/>
                  </a:prstGeom>
                  <a:solidFill>
                    <a:srgbClr val="671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89" name="Rectangle 1869"/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09"/>
                    <a:ext cx="1" cy="92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0" name="Rectangle 1870"/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09"/>
                    <a:ext cx="1" cy="92"/>
                  </a:xfrm>
                  <a:prstGeom prst="rect">
                    <a:avLst/>
                  </a:prstGeom>
                  <a:solidFill>
                    <a:srgbClr val="6921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1" name="Rectangle 1871"/>
                  <p:cNvSpPr>
                    <a:spLocks noChangeArrowheads="1"/>
                  </p:cNvSpPr>
                  <p:nvPr/>
                </p:nvSpPr>
                <p:spPr bwMode="auto">
                  <a:xfrm>
                    <a:off x="3221" y="809"/>
                    <a:ext cx="1" cy="92"/>
                  </a:xfrm>
                  <a:prstGeom prst="rect">
                    <a:avLst/>
                  </a:prstGeom>
                  <a:solidFill>
                    <a:srgbClr val="6A26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2" name="Rectangle 1872"/>
                  <p:cNvSpPr>
                    <a:spLocks noChangeArrowheads="1"/>
                  </p:cNvSpPr>
                  <p:nvPr/>
                </p:nvSpPr>
                <p:spPr bwMode="auto">
                  <a:xfrm>
                    <a:off x="3221" y="809"/>
                    <a:ext cx="1" cy="92"/>
                  </a:xfrm>
                  <a:prstGeom prst="rect">
                    <a:avLst/>
                  </a:prstGeom>
                  <a:solidFill>
                    <a:srgbClr val="6B2A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3" name="Rectangle 1873"/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809"/>
                    <a:ext cx="1" cy="92"/>
                  </a:xfrm>
                  <a:prstGeom prst="rect">
                    <a:avLst/>
                  </a:prstGeom>
                  <a:solidFill>
                    <a:srgbClr val="6C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4" name="Rectangle 1874"/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809"/>
                    <a:ext cx="1" cy="92"/>
                  </a:xfrm>
                  <a:prstGeom prst="rect">
                    <a:avLst/>
                  </a:prstGeom>
                  <a:solidFill>
                    <a:srgbClr val="6E3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5" name="Rectangle 1875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809"/>
                    <a:ext cx="1" cy="92"/>
                  </a:xfrm>
                  <a:prstGeom prst="rect">
                    <a:avLst/>
                  </a:prstGeom>
                  <a:solidFill>
                    <a:srgbClr val="6F34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6" name="Rectangle 1876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809"/>
                    <a:ext cx="1" cy="92"/>
                  </a:xfrm>
                  <a:prstGeom prst="rect">
                    <a:avLst/>
                  </a:prstGeom>
                  <a:solidFill>
                    <a:srgbClr val="7038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7" name="Rectangle 1877"/>
                  <p:cNvSpPr>
                    <a:spLocks noChangeArrowheads="1"/>
                  </p:cNvSpPr>
                  <p:nvPr/>
                </p:nvSpPr>
                <p:spPr bwMode="auto">
                  <a:xfrm>
                    <a:off x="3224" y="809"/>
                    <a:ext cx="1" cy="92"/>
                  </a:xfrm>
                  <a:prstGeom prst="rect">
                    <a:avLst/>
                  </a:prstGeom>
                  <a:solidFill>
                    <a:srgbClr val="723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8" name="Rectangle 1878"/>
                  <p:cNvSpPr>
                    <a:spLocks noChangeArrowheads="1"/>
                  </p:cNvSpPr>
                  <p:nvPr/>
                </p:nvSpPr>
                <p:spPr bwMode="auto">
                  <a:xfrm>
                    <a:off x="3224" y="809"/>
                    <a:ext cx="1" cy="92"/>
                  </a:xfrm>
                  <a:prstGeom prst="rect">
                    <a:avLst/>
                  </a:prstGeom>
                  <a:solidFill>
                    <a:srgbClr val="733F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199" name="Rectangle 1879"/>
                  <p:cNvSpPr>
                    <a:spLocks noChangeArrowheads="1"/>
                  </p:cNvSpPr>
                  <p:nvPr/>
                </p:nvSpPr>
                <p:spPr bwMode="auto">
                  <a:xfrm>
                    <a:off x="3225" y="809"/>
                    <a:ext cx="1" cy="92"/>
                  </a:xfrm>
                  <a:prstGeom prst="rect">
                    <a:avLst/>
                  </a:prstGeom>
                  <a:solidFill>
                    <a:srgbClr val="7542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0" name="Rectangle 1880"/>
                  <p:cNvSpPr>
                    <a:spLocks noChangeArrowheads="1"/>
                  </p:cNvSpPr>
                  <p:nvPr/>
                </p:nvSpPr>
                <p:spPr bwMode="auto">
                  <a:xfrm>
                    <a:off x="3225" y="809"/>
                    <a:ext cx="1" cy="92"/>
                  </a:xfrm>
                  <a:prstGeom prst="rect">
                    <a:avLst/>
                  </a:prstGeom>
                  <a:solidFill>
                    <a:srgbClr val="764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1" name="Rectangle 1881"/>
                  <p:cNvSpPr>
                    <a:spLocks noChangeArrowheads="1"/>
                  </p:cNvSpPr>
                  <p:nvPr/>
                </p:nvSpPr>
                <p:spPr bwMode="auto">
                  <a:xfrm>
                    <a:off x="3226" y="809"/>
                    <a:ext cx="1" cy="92"/>
                  </a:xfrm>
                  <a:prstGeom prst="rect">
                    <a:avLst/>
                  </a:prstGeom>
                  <a:solidFill>
                    <a:srgbClr val="7849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2" name="Rectangle 1882"/>
                  <p:cNvSpPr>
                    <a:spLocks noChangeArrowheads="1"/>
                  </p:cNvSpPr>
                  <p:nvPr/>
                </p:nvSpPr>
                <p:spPr bwMode="auto">
                  <a:xfrm>
                    <a:off x="3226" y="809"/>
                    <a:ext cx="1" cy="92"/>
                  </a:xfrm>
                  <a:prstGeom prst="rect">
                    <a:avLst/>
                  </a:prstGeom>
                  <a:solidFill>
                    <a:srgbClr val="7A4D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3" name="Rectangle 1883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809"/>
                    <a:ext cx="1" cy="92"/>
                  </a:xfrm>
                  <a:prstGeom prst="rect">
                    <a:avLst/>
                  </a:prstGeom>
                  <a:solidFill>
                    <a:srgbClr val="7B50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4" name="Rectangle 1884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809"/>
                    <a:ext cx="1" cy="92"/>
                  </a:xfrm>
                  <a:prstGeom prst="rect">
                    <a:avLst/>
                  </a:prstGeom>
                  <a:solidFill>
                    <a:srgbClr val="7D54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5" name="Rectangle 1885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809"/>
                    <a:ext cx="1" cy="92"/>
                  </a:xfrm>
                  <a:prstGeom prst="rect">
                    <a:avLst/>
                  </a:prstGeom>
                  <a:solidFill>
                    <a:srgbClr val="7F57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6" name="Rectangle 1886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809"/>
                    <a:ext cx="1" cy="92"/>
                  </a:xfrm>
                  <a:prstGeom prst="rect">
                    <a:avLst/>
                  </a:prstGeom>
                  <a:solidFill>
                    <a:srgbClr val="815B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7" name="Rectangle 1887"/>
                  <p:cNvSpPr>
                    <a:spLocks noChangeArrowheads="1"/>
                  </p:cNvSpPr>
                  <p:nvPr/>
                </p:nvSpPr>
                <p:spPr bwMode="auto">
                  <a:xfrm>
                    <a:off x="3229" y="809"/>
                    <a:ext cx="1" cy="92"/>
                  </a:xfrm>
                  <a:prstGeom prst="rect">
                    <a:avLst/>
                  </a:prstGeom>
                  <a:solidFill>
                    <a:srgbClr val="835E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8" name="Rectangle 1888"/>
                  <p:cNvSpPr>
                    <a:spLocks noChangeArrowheads="1"/>
                  </p:cNvSpPr>
                  <p:nvPr/>
                </p:nvSpPr>
                <p:spPr bwMode="auto">
                  <a:xfrm>
                    <a:off x="3229" y="809"/>
                    <a:ext cx="1" cy="92"/>
                  </a:xfrm>
                  <a:prstGeom prst="rect">
                    <a:avLst/>
                  </a:prstGeom>
                  <a:solidFill>
                    <a:srgbClr val="8562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09" name="Rectangle 1889"/>
                  <p:cNvSpPr>
                    <a:spLocks noChangeArrowheads="1"/>
                  </p:cNvSpPr>
                  <p:nvPr/>
                </p:nvSpPr>
                <p:spPr bwMode="auto">
                  <a:xfrm>
                    <a:off x="3230" y="809"/>
                    <a:ext cx="1" cy="92"/>
                  </a:xfrm>
                  <a:prstGeom prst="rect">
                    <a:avLst/>
                  </a:prstGeom>
                  <a:solidFill>
                    <a:srgbClr val="8865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0" name="Rectangle 1890"/>
                  <p:cNvSpPr>
                    <a:spLocks noChangeArrowheads="1"/>
                  </p:cNvSpPr>
                  <p:nvPr/>
                </p:nvSpPr>
                <p:spPr bwMode="auto">
                  <a:xfrm>
                    <a:off x="3230" y="809"/>
                    <a:ext cx="1" cy="92"/>
                  </a:xfrm>
                  <a:prstGeom prst="rect">
                    <a:avLst/>
                  </a:prstGeom>
                  <a:solidFill>
                    <a:srgbClr val="8A69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1" name="Rectangle 1891"/>
                  <p:cNvSpPr>
                    <a:spLocks noChangeArrowheads="1"/>
                  </p:cNvSpPr>
                  <p:nvPr/>
                </p:nvSpPr>
                <p:spPr bwMode="auto">
                  <a:xfrm>
                    <a:off x="3231" y="809"/>
                    <a:ext cx="1" cy="92"/>
                  </a:xfrm>
                  <a:prstGeom prst="rect">
                    <a:avLst/>
                  </a:prstGeom>
                  <a:solidFill>
                    <a:srgbClr val="8C6C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2" name="Rectangle 1892"/>
                  <p:cNvSpPr>
                    <a:spLocks noChangeArrowheads="1"/>
                  </p:cNvSpPr>
                  <p:nvPr/>
                </p:nvSpPr>
                <p:spPr bwMode="auto">
                  <a:xfrm>
                    <a:off x="3231" y="809"/>
                    <a:ext cx="1" cy="92"/>
                  </a:xfrm>
                  <a:prstGeom prst="rect">
                    <a:avLst/>
                  </a:prstGeom>
                  <a:solidFill>
                    <a:srgbClr val="8E70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3" name="Rectangle 1893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809"/>
                    <a:ext cx="1" cy="92"/>
                  </a:xfrm>
                  <a:prstGeom prst="rect">
                    <a:avLst/>
                  </a:prstGeom>
                  <a:solidFill>
                    <a:srgbClr val="9074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4" name="Rectangle 1894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809"/>
                    <a:ext cx="1" cy="92"/>
                  </a:xfrm>
                  <a:prstGeom prst="rect">
                    <a:avLst/>
                  </a:prstGeom>
                  <a:solidFill>
                    <a:srgbClr val="9277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5" name="Rectangle 1895"/>
                  <p:cNvSpPr>
                    <a:spLocks noChangeArrowheads="1"/>
                  </p:cNvSpPr>
                  <p:nvPr/>
                </p:nvSpPr>
                <p:spPr bwMode="auto">
                  <a:xfrm>
                    <a:off x="3233" y="809"/>
                    <a:ext cx="1" cy="92"/>
                  </a:xfrm>
                  <a:prstGeom prst="rect">
                    <a:avLst/>
                  </a:prstGeom>
                  <a:solidFill>
                    <a:srgbClr val="957B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6" name="Rectangle 1896"/>
                  <p:cNvSpPr>
                    <a:spLocks noChangeArrowheads="1"/>
                  </p:cNvSpPr>
                  <p:nvPr/>
                </p:nvSpPr>
                <p:spPr bwMode="auto">
                  <a:xfrm>
                    <a:off x="3233" y="809"/>
                    <a:ext cx="1" cy="92"/>
                  </a:xfrm>
                  <a:prstGeom prst="rect">
                    <a:avLst/>
                  </a:prstGeom>
                  <a:solidFill>
                    <a:srgbClr val="987F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7" name="Rectangle 1897"/>
                  <p:cNvSpPr>
                    <a:spLocks noChangeArrowheads="1"/>
                  </p:cNvSpPr>
                  <p:nvPr/>
                </p:nvSpPr>
                <p:spPr bwMode="auto">
                  <a:xfrm>
                    <a:off x="3234" y="809"/>
                    <a:ext cx="1" cy="92"/>
                  </a:xfrm>
                  <a:prstGeom prst="rect">
                    <a:avLst/>
                  </a:prstGeom>
                  <a:solidFill>
                    <a:srgbClr val="9A82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8" name="Rectangle 1898"/>
                  <p:cNvSpPr>
                    <a:spLocks noChangeArrowheads="1"/>
                  </p:cNvSpPr>
                  <p:nvPr/>
                </p:nvSpPr>
                <p:spPr bwMode="auto">
                  <a:xfrm>
                    <a:off x="3234" y="809"/>
                    <a:ext cx="1" cy="92"/>
                  </a:xfrm>
                  <a:prstGeom prst="rect">
                    <a:avLst/>
                  </a:prstGeom>
                  <a:solidFill>
                    <a:srgbClr val="9C85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19" name="Rectangle 1899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809"/>
                    <a:ext cx="1" cy="92"/>
                  </a:xfrm>
                  <a:prstGeom prst="rect">
                    <a:avLst/>
                  </a:prstGeom>
                  <a:solidFill>
                    <a:srgbClr val="9F89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0" name="Rectangle 1900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809"/>
                    <a:ext cx="1" cy="92"/>
                  </a:xfrm>
                  <a:prstGeom prst="rect">
                    <a:avLst/>
                  </a:prstGeom>
                  <a:solidFill>
                    <a:srgbClr val="A18C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1" name="Rectangle 1901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809"/>
                    <a:ext cx="1" cy="92"/>
                  </a:xfrm>
                  <a:prstGeom prst="rect">
                    <a:avLst/>
                  </a:prstGeom>
                  <a:solidFill>
                    <a:srgbClr val="A48F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2" name="Rectangle 1902"/>
                  <p:cNvSpPr>
                    <a:spLocks noChangeArrowheads="1"/>
                  </p:cNvSpPr>
                  <p:nvPr/>
                </p:nvSpPr>
                <p:spPr bwMode="auto">
                  <a:xfrm>
                    <a:off x="3236" y="809"/>
                    <a:ext cx="1" cy="92"/>
                  </a:xfrm>
                  <a:prstGeom prst="rect">
                    <a:avLst/>
                  </a:prstGeom>
                  <a:solidFill>
                    <a:srgbClr val="A792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3" name="Rectangle 1903"/>
                  <p:cNvSpPr>
                    <a:spLocks noChangeArrowheads="1"/>
                  </p:cNvSpPr>
                  <p:nvPr/>
                </p:nvSpPr>
                <p:spPr bwMode="auto">
                  <a:xfrm>
                    <a:off x="3236" y="809"/>
                    <a:ext cx="1" cy="92"/>
                  </a:xfrm>
                  <a:prstGeom prst="rect">
                    <a:avLst/>
                  </a:prstGeom>
                  <a:solidFill>
                    <a:srgbClr val="A996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4" name="Rectangle 1904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809"/>
                    <a:ext cx="1" cy="92"/>
                  </a:xfrm>
                  <a:prstGeom prst="rect">
                    <a:avLst/>
                  </a:prstGeom>
                  <a:solidFill>
                    <a:srgbClr val="AB9A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5" name="Rectangle 1905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809"/>
                    <a:ext cx="1" cy="92"/>
                  </a:xfrm>
                  <a:prstGeom prst="rect">
                    <a:avLst/>
                  </a:prstGeom>
                  <a:solidFill>
                    <a:srgbClr val="AE9D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6" name="Rectangle 1906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809"/>
                    <a:ext cx="1" cy="92"/>
                  </a:xfrm>
                  <a:prstGeom prst="rect">
                    <a:avLst/>
                  </a:prstGeom>
                  <a:solidFill>
                    <a:srgbClr val="B0A1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7" name="Rectangle 1907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809"/>
                    <a:ext cx="1" cy="92"/>
                  </a:xfrm>
                  <a:prstGeom prst="rect">
                    <a:avLst/>
                  </a:prstGeom>
                  <a:solidFill>
                    <a:srgbClr val="B3A4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8" name="Rectangle 1908"/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809"/>
                    <a:ext cx="1" cy="92"/>
                  </a:xfrm>
                  <a:prstGeom prst="rect">
                    <a:avLst/>
                  </a:prstGeom>
                  <a:solidFill>
                    <a:srgbClr val="B5A7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29" name="Rectangle 1909"/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809"/>
                    <a:ext cx="1" cy="92"/>
                  </a:xfrm>
                  <a:prstGeom prst="rect">
                    <a:avLst/>
                  </a:prstGeom>
                  <a:solidFill>
                    <a:srgbClr val="B8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0" name="Rectangle 1910"/>
                  <p:cNvSpPr>
                    <a:spLocks noChangeArrowheads="1"/>
                  </p:cNvSpPr>
                  <p:nvPr/>
                </p:nvSpPr>
                <p:spPr bwMode="auto">
                  <a:xfrm>
                    <a:off x="3240" y="809"/>
                    <a:ext cx="1" cy="92"/>
                  </a:xfrm>
                  <a:prstGeom prst="rect">
                    <a:avLst/>
                  </a:prstGeom>
                  <a:solidFill>
                    <a:srgbClr val="BBAD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1" name="Rectangle 1911"/>
                  <p:cNvSpPr>
                    <a:spLocks noChangeArrowheads="1"/>
                  </p:cNvSpPr>
                  <p:nvPr/>
                </p:nvSpPr>
                <p:spPr bwMode="auto">
                  <a:xfrm>
                    <a:off x="3240" y="809"/>
                    <a:ext cx="1" cy="92"/>
                  </a:xfrm>
                  <a:prstGeom prst="rect">
                    <a:avLst/>
                  </a:prstGeom>
                  <a:solidFill>
                    <a:srgbClr val="BDB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2" name="Rectangle 1912"/>
                  <p:cNvSpPr>
                    <a:spLocks noChangeArrowheads="1"/>
                  </p:cNvSpPr>
                  <p:nvPr/>
                </p:nvSpPr>
                <p:spPr bwMode="auto">
                  <a:xfrm>
                    <a:off x="3241" y="809"/>
                    <a:ext cx="1" cy="92"/>
                  </a:xfrm>
                  <a:prstGeom prst="rect">
                    <a:avLst/>
                  </a:prstGeom>
                  <a:solidFill>
                    <a:srgbClr val="C0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3" name="Rectangle 1913"/>
                  <p:cNvSpPr>
                    <a:spLocks noChangeArrowheads="1"/>
                  </p:cNvSpPr>
                  <p:nvPr/>
                </p:nvSpPr>
                <p:spPr bwMode="auto">
                  <a:xfrm>
                    <a:off x="3241" y="809"/>
                    <a:ext cx="1" cy="92"/>
                  </a:xfrm>
                  <a:prstGeom prst="rect">
                    <a:avLst/>
                  </a:prstGeom>
                  <a:solidFill>
                    <a:srgbClr val="C2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4" name="Rectangle 1914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809"/>
                    <a:ext cx="1" cy="92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5" name="Rectangle 1915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809"/>
                    <a:ext cx="1" cy="92"/>
                  </a:xfrm>
                  <a:prstGeom prst="rect">
                    <a:avLst/>
                  </a:prstGeom>
                  <a:solidFill>
                    <a:srgbClr val="C7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6" name="Rectangle 1916"/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809"/>
                    <a:ext cx="1" cy="92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7" name="Rectangle 1917"/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809"/>
                    <a:ext cx="1" cy="92"/>
                  </a:xfrm>
                  <a:prstGeom prst="rect">
                    <a:avLst/>
                  </a:prstGeom>
                  <a:solidFill>
                    <a:srgbClr val="CBC2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8" name="Rectangle 1918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809"/>
                    <a:ext cx="1" cy="92"/>
                  </a:xfrm>
                  <a:prstGeom prst="rect">
                    <a:avLst/>
                  </a:prstGeom>
                  <a:solidFill>
                    <a:srgbClr val="CEC5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39" name="Rectangle 1919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809"/>
                    <a:ext cx="1" cy="92"/>
                  </a:xfrm>
                  <a:prstGeom prst="rect">
                    <a:avLst/>
                  </a:prstGeom>
                  <a:solidFill>
                    <a:srgbClr val="D0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0" name="Rectangle 1920"/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809"/>
                    <a:ext cx="1" cy="92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1" name="Rectangle 1921"/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809"/>
                    <a:ext cx="1" cy="92"/>
                  </a:xfrm>
                  <a:prstGeom prst="rect">
                    <a:avLst/>
                  </a:prstGeom>
                  <a:solidFill>
                    <a:srgbClr val="D4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2" name="Rectangle 1922"/>
                  <p:cNvSpPr>
                    <a:spLocks noChangeArrowheads="1"/>
                  </p:cNvSpPr>
                  <p:nvPr/>
                </p:nvSpPr>
                <p:spPr bwMode="auto">
                  <a:xfrm>
                    <a:off x="3246" y="809"/>
                    <a:ext cx="1" cy="92"/>
                  </a:xfrm>
                  <a:prstGeom prst="rect">
                    <a:avLst/>
                  </a:prstGeom>
                  <a:solidFill>
                    <a:srgbClr val="D6CF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3" name="Rectangle 1923"/>
                  <p:cNvSpPr>
                    <a:spLocks noChangeArrowheads="1"/>
                  </p:cNvSpPr>
                  <p:nvPr/>
                </p:nvSpPr>
                <p:spPr bwMode="auto">
                  <a:xfrm>
                    <a:off x="3246" y="809"/>
                    <a:ext cx="1" cy="92"/>
                  </a:xfrm>
                  <a:prstGeom prst="rect">
                    <a:avLst/>
                  </a:prstGeom>
                  <a:solidFill>
                    <a:srgbClr val="D8D1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4" name="Rectangle 1924"/>
                  <p:cNvSpPr>
                    <a:spLocks noChangeArrowheads="1"/>
                  </p:cNvSpPr>
                  <p:nvPr/>
                </p:nvSpPr>
                <p:spPr bwMode="auto">
                  <a:xfrm>
                    <a:off x="3247" y="809"/>
                    <a:ext cx="1" cy="92"/>
                  </a:xfrm>
                  <a:prstGeom prst="rect">
                    <a:avLst/>
                  </a:prstGeom>
                  <a:solidFill>
                    <a:srgbClr val="DA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5" name="Rectangle 1925"/>
                  <p:cNvSpPr>
                    <a:spLocks noChangeArrowheads="1"/>
                  </p:cNvSpPr>
                  <p:nvPr/>
                </p:nvSpPr>
                <p:spPr bwMode="auto">
                  <a:xfrm>
                    <a:off x="3247" y="809"/>
                    <a:ext cx="1" cy="92"/>
                  </a:xfrm>
                  <a:prstGeom prst="rect">
                    <a:avLst/>
                  </a:prstGeom>
                  <a:solidFill>
                    <a:srgbClr val="DCD6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6" name="Rectangle 1926"/>
                  <p:cNvSpPr>
                    <a:spLocks noChangeArrowheads="1"/>
                  </p:cNvSpPr>
                  <p:nvPr/>
                </p:nvSpPr>
                <p:spPr bwMode="auto">
                  <a:xfrm>
                    <a:off x="3248" y="809"/>
                    <a:ext cx="1" cy="92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7" name="Rectangle 1927"/>
                  <p:cNvSpPr>
                    <a:spLocks noChangeArrowheads="1"/>
                  </p:cNvSpPr>
                  <p:nvPr/>
                </p:nvSpPr>
                <p:spPr bwMode="auto">
                  <a:xfrm>
                    <a:off x="3248" y="809"/>
                    <a:ext cx="1" cy="92"/>
                  </a:xfrm>
                  <a:prstGeom prst="rect">
                    <a:avLst/>
                  </a:prstGeom>
                  <a:solidFill>
                    <a:srgbClr val="E0DA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8" name="Rectangle 1928"/>
                  <p:cNvSpPr>
                    <a:spLocks noChangeArrowheads="1"/>
                  </p:cNvSpPr>
                  <p:nvPr/>
                </p:nvSpPr>
                <p:spPr bwMode="auto">
                  <a:xfrm>
                    <a:off x="3249" y="809"/>
                    <a:ext cx="1" cy="92"/>
                  </a:xfrm>
                  <a:prstGeom prst="rect">
                    <a:avLst/>
                  </a:prstGeom>
                  <a:solidFill>
                    <a:srgbClr val="E2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49" name="Rectangle 1929"/>
                  <p:cNvSpPr>
                    <a:spLocks noChangeArrowheads="1"/>
                  </p:cNvSpPr>
                  <p:nvPr/>
                </p:nvSpPr>
                <p:spPr bwMode="auto">
                  <a:xfrm>
                    <a:off x="3249" y="809"/>
                    <a:ext cx="1" cy="92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0" name="Rectangle 1930"/>
                  <p:cNvSpPr>
                    <a:spLocks noChangeArrowheads="1"/>
                  </p:cNvSpPr>
                  <p:nvPr/>
                </p:nvSpPr>
                <p:spPr bwMode="auto">
                  <a:xfrm>
                    <a:off x="3250" y="809"/>
                    <a:ext cx="1" cy="92"/>
                  </a:xfrm>
                  <a:prstGeom prst="rect">
                    <a:avLst/>
                  </a:prstGeom>
                  <a:solidFill>
                    <a:srgbClr val="E5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1" name="Rectangle 1931"/>
                  <p:cNvSpPr>
                    <a:spLocks noChangeArrowheads="1"/>
                  </p:cNvSpPr>
                  <p:nvPr/>
                </p:nvSpPr>
                <p:spPr bwMode="auto">
                  <a:xfrm>
                    <a:off x="3250" y="809"/>
                    <a:ext cx="1" cy="92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2" name="Rectangle 1932"/>
                  <p:cNvSpPr>
                    <a:spLocks noChangeArrowheads="1"/>
                  </p:cNvSpPr>
                  <p:nvPr/>
                </p:nvSpPr>
                <p:spPr bwMode="auto">
                  <a:xfrm>
                    <a:off x="3251" y="809"/>
                    <a:ext cx="1" cy="92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3" name="Rectangle 1933"/>
                  <p:cNvSpPr>
                    <a:spLocks noChangeArrowheads="1"/>
                  </p:cNvSpPr>
                  <p:nvPr/>
                </p:nvSpPr>
                <p:spPr bwMode="auto">
                  <a:xfrm>
                    <a:off x="3251" y="809"/>
                    <a:ext cx="1" cy="92"/>
                  </a:xfrm>
                  <a:prstGeom prst="rect">
                    <a:avLst/>
                  </a:prstGeom>
                  <a:solidFill>
                    <a:srgbClr val="E9E6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4" name="Rectangle 1934"/>
                  <p:cNvSpPr>
                    <a:spLocks noChangeArrowheads="1"/>
                  </p:cNvSpPr>
                  <p:nvPr/>
                </p:nvSpPr>
                <p:spPr bwMode="auto">
                  <a:xfrm>
                    <a:off x="3252" y="809"/>
                    <a:ext cx="1" cy="92"/>
                  </a:xfrm>
                  <a:prstGeom prst="rect">
                    <a:avLst/>
                  </a:prstGeom>
                  <a:solidFill>
                    <a:srgbClr val="EBE8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5" name="Rectangle 1935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809"/>
                    <a:ext cx="1" cy="92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6" name="Rectangle 1936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809"/>
                    <a:ext cx="1" cy="92"/>
                  </a:xfrm>
                  <a:prstGeom prst="rect">
                    <a:avLst/>
                  </a:prstGeom>
                  <a:solidFill>
                    <a:srgbClr val="F0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7" name="Rectangle 1937"/>
                  <p:cNvSpPr>
                    <a:spLocks noChangeArrowheads="1"/>
                  </p:cNvSpPr>
                  <p:nvPr/>
                </p:nvSpPr>
                <p:spPr bwMode="auto">
                  <a:xfrm>
                    <a:off x="3254" y="809"/>
                    <a:ext cx="1" cy="92"/>
                  </a:xfrm>
                  <a:prstGeom prst="rect">
                    <a:avLst/>
                  </a:prstGeom>
                  <a:solidFill>
                    <a:srgbClr val="F1EF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8" name="Rectangle 1938"/>
                  <p:cNvSpPr>
                    <a:spLocks noChangeArrowheads="1"/>
                  </p:cNvSpPr>
                  <p:nvPr/>
                </p:nvSpPr>
                <p:spPr bwMode="auto">
                  <a:xfrm>
                    <a:off x="3255" y="809"/>
                    <a:ext cx="1" cy="92"/>
                  </a:xfrm>
                  <a:prstGeom prst="rect">
                    <a:avLst/>
                  </a:prstGeom>
                  <a:solidFill>
                    <a:srgbClr val="F2F1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59" name="Rectangle 1939"/>
                  <p:cNvSpPr>
                    <a:spLocks noChangeArrowheads="1"/>
                  </p:cNvSpPr>
                  <p:nvPr/>
                </p:nvSpPr>
                <p:spPr bwMode="auto">
                  <a:xfrm>
                    <a:off x="3256" y="809"/>
                    <a:ext cx="1" cy="92"/>
                  </a:xfrm>
                  <a:prstGeom prst="rect">
                    <a:avLst/>
                  </a:prstGeom>
                  <a:solidFill>
                    <a:srgbClr val="F4F3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0" name="Rectangle 1940"/>
                  <p:cNvSpPr>
                    <a:spLocks noChangeArrowheads="1"/>
                  </p:cNvSpPr>
                  <p:nvPr/>
                </p:nvSpPr>
                <p:spPr bwMode="auto">
                  <a:xfrm>
                    <a:off x="3257" y="809"/>
                    <a:ext cx="1" cy="92"/>
                  </a:xfrm>
                  <a:prstGeom prst="rect">
                    <a:avLst/>
                  </a:prstGeom>
                  <a:solidFill>
                    <a:srgbClr val="F6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1" name="Rectangle 1941"/>
                  <p:cNvSpPr>
                    <a:spLocks noChangeArrowheads="1"/>
                  </p:cNvSpPr>
                  <p:nvPr/>
                </p:nvSpPr>
                <p:spPr bwMode="auto">
                  <a:xfrm>
                    <a:off x="3258" y="809"/>
                    <a:ext cx="1" cy="92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2" name="Rectangle 1942"/>
                  <p:cNvSpPr>
                    <a:spLocks noChangeArrowheads="1"/>
                  </p:cNvSpPr>
                  <p:nvPr/>
                </p:nvSpPr>
                <p:spPr bwMode="auto">
                  <a:xfrm>
                    <a:off x="3259" y="809"/>
                    <a:ext cx="2" cy="92"/>
                  </a:xfrm>
                  <a:prstGeom prst="rect">
                    <a:avLst/>
                  </a:prstGeom>
                  <a:solidFill>
                    <a:srgbClr val="FAF9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3" name="Rectangle 1943"/>
                  <p:cNvSpPr>
                    <a:spLocks noChangeArrowheads="1"/>
                  </p:cNvSpPr>
                  <p:nvPr/>
                </p:nvSpPr>
                <p:spPr bwMode="auto">
                  <a:xfrm>
                    <a:off x="3261" y="809"/>
                    <a:ext cx="1" cy="92"/>
                  </a:xfrm>
                  <a:prstGeom prst="rect">
                    <a:avLst/>
                  </a:prstGeom>
                  <a:solidFill>
                    <a:srgbClr val="FC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4" name="Rectangle 1944"/>
                  <p:cNvSpPr>
                    <a:spLocks noChangeArrowheads="1"/>
                  </p:cNvSpPr>
                  <p:nvPr/>
                </p:nvSpPr>
                <p:spPr bwMode="auto">
                  <a:xfrm>
                    <a:off x="3262" y="809"/>
                    <a:ext cx="3" cy="92"/>
                  </a:xfrm>
                  <a:prstGeom prst="rect">
                    <a:avLst/>
                  </a:prstGeom>
                  <a:solidFill>
                    <a:srgbClr val="FDF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5" name="Rectangle 1945"/>
                  <p:cNvSpPr>
                    <a:spLocks noChangeArrowheads="1"/>
                  </p:cNvSpPr>
                  <p:nvPr/>
                </p:nvSpPr>
                <p:spPr bwMode="auto">
                  <a:xfrm>
                    <a:off x="3265" y="809"/>
                    <a:ext cx="3" cy="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6" name="Rectangle 1946"/>
                  <p:cNvSpPr>
                    <a:spLocks noChangeArrowheads="1"/>
                  </p:cNvSpPr>
                  <p:nvPr/>
                </p:nvSpPr>
                <p:spPr bwMode="auto">
                  <a:xfrm>
                    <a:off x="3268" y="809"/>
                    <a:ext cx="2" cy="92"/>
                  </a:xfrm>
                  <a:prstGeom prst="rect">
                    <a:avLst/>
                  </a:prstGeom>
                  <a:solidFill>
                    <a:srgbClr val="FDF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7" name="Rectangle 1947"/>
                  <p:cNvSpPr>
                    <a:spLocks noChangeArrowheads="1"/>
                  </p:cNvSpPr>
                  <p:nvPr/>
                </p:nvSpPr>
                <p:spPr bwMode="auto">
                  <a:xfrm>
                    <a:off x="3270" y="809"/>
                    <a:ext cx="1" cy="92"/>
                  </a:xfrm>
                  <a:prstGeom prst="rect">
                    <a:avLst/>
                  </a:prstGeom>
                  <a:solidFill>
                    <a:srgbClr val="FC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8" name="Rectangle 1948"/>
                  <p:cNvSpPr>
                    <a:spLocks noChangeArrowheads="1"/>
                  </p:cNvSpPr>
                  <p:nvPr/>
                </p:nvSpPr>
                <p:spPr bwMode="auto">
                  <a:xfrm>
                    <a:off x="3271" y="809"/>
                    <a:ext cx="1" cy="92"/>
                  </a:xfrm>
                  <a:prstGeom prst="rect">
                    <a:avLst/>
                  </a:prstGeom>
                  <a:solidFill>
                    <a:srgbClr val="FA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69" name="Rectangle 1949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809"/>
                    <a:ext cx="1" cy="92"/>
                  </a:xfrm>
                  <a:prstGeom prst="rect">
                    <a:avLst/>
                  </a:prstGeom>
                  <a:solidFill>
                    <a:srgbClr val="F9F8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0" name="Rectangle 1950"/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809"/>
                    <a:ext cx="2" cy="92"/>
                  </a:xfrm>
                  <a:prstGeom prst="rect">
                    <a:avLst/>
                  </a:prstGeom>
                  <a:solidFill>
                    <a:srgbClr val="F7F6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1" name="Rectangle 1951"/>
                  <p:cNvSpPr>
                    <a:spLocks noChangeArrowheads="1"/>
                  </p:cNvSpPr>
                  <p:nvPr/>
                </p:nvSpPr>
                <p:spPr bwMode="auto">
                  <a:xfrm>
                    <a:off x="3275" y="809"/>
                    <a:ext cx="1" cy="92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2" name="Rectangle 1952"/>
                  <p:cNvSpPr>
                    <a:spLocks noChangeArrowheads="1"/>
                  </p:cNvSpPr>
                  <p:nvPr/>
                </p:nvSpPr>
                <p:spPr bwMode="auto">
                  <a:xfrm>
                    <a:off x="3276" y="809"/>
                    <a:ext cx="1" cy="92"/>
                  </a:xfrm>
                  <a:prstGeom prst="rect">
                    <a:avLst/>
                  </a:prstGeom>
                  <a:solidFill>
                    <a:srgbClr val="F3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3" name="Rectangle 1953"/>
                  <p:cNvSpPr>
                    <a:spLocks noChangeArrowheads="1"/>
                  </p:cNvSpPr>
                  <p:nvPr/>
                </p:nvSpPr>
                <p:spPr bwMode="auto">
                  <a:xfrm>
                    <a:off x="3277" y="809"/>
                    <a:ext cx="1" cy="92"/>
                  </a:xfrm>
                  <a:prstGeom prst="rect">
                    <a:avLst/>
                  </a:prstGeom>
                  <a:solidFill>
                    <a:srgbClr val="F1EF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4" name="Rectangle 1954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809"/>
                    <a:ext cx="1" cy="92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5" name="Rectangle 1955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809"/>
                    <a:ext cx="1" cy="92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6" name="Rectangle 1956"/>
                  <p:cNvSpPr>
                    <a:spLocks noChangeArrowheads="1"/>
                  </p:cNvSpPr>
                  <p:nvPr/>
                </p:nvSpPr>
                <p:spPr bwMode="auto">
                  <a:xfrm>
                    <a:off x="3279" y="809"/>
                    <a:ext cx="1" cy="92"/>
                  </a:xfrm>
                  <a:prstGeom prst="rect">
                    <a:avLst/>
                  </a:prstGeom>
                  <a:solidFill>
                    <a:srgbClr val="EBE8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7" name="Rectangle 1957"/>
                  <p:cNvSpPr>
                    <a:spLocks noChangeArrowheads="1"/>
                  </p:cNvSpPr>
                  <p:nvPr/>
                </p:nvSpPr>
                <p:spPr bwMode="auto">
                  <a:xfrm>
                    <a:off x="3280" y="809"/>
                    <a:ext cx="1" cy="92"/>
                  </a:xfrm>
                  <a:prstGeom prst="rect">
                    <a:avLst/>
                  </a:prstGeom>
                  <a:solidFill>
                    <a:srgbClr val="E8E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8" name="Rectangle 1958"/>
                  <p:cNvSpPr>
                    <a:spLocks noChangeArrowheads="1"/>
                  </p:cNvSpPr>
                  <p:nvPr/>
                </p:nvSpPr>
                <p:spPr bwMode="auto">
                  <a:xfrm>
                    <a:off x="3281" y="809"/>
                    <a:ext cx="1" cy="92"/>
                  </a:xfrm>
                  <a:prstGeom prst="rect">
                    <a:avLst/>
                  </a:prstGeom>
                  <a:solidFill>
                    <a:srgbClr val="E7E3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79" name="Rectangle 1959"/>
                  <p:cNvSpPr>
                    <a:spLocks noChangeArrowheads="1"/>
                  </p:cNvSpPr>
                  <p:nvPr/>
                </p:nvSpPr>
                <p:spPr bwMode="auto">
                  <a:xfrm>
                    <a:off x="3281" y="809"/>
                    <a:ext cx="1" cy="92"/>
                  </a:xfrm>
                  <a:prstGeom prst="rect">
                    <a:avLst/>
                  </a:prstGeom>
                  <a:solidFill>
                    <a:srgbClr val="E5E1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0" name="Rectangle 1960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809"/>
                    <a:ext cx="1" cy="92"/>
                  </a:xfrm>
                  <a:prstGeom prst="rect">
                    <a:avLst/>
                  </a:prstGeom>
                  <a:solidFill>
                    <a:srgbClr val="E4D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1" name="Rectangle 1961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809"/>
                    <a:ext cx="1" cy="92"/>
                  </a:xfrm>
                  <a:prstGeom prst="rect">
                    <a:avLst/>
                  </a:prstGeom>
                  <a:solidFill>
                    <a:srgbClr val="E2DD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2" name="Rectangle 1962"/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809"/>
                    <a:ext cx="1" cy="92"/>
                  </a:xfrm>
                  <a:prstGeom prst="rect">
                    <a:avLst/>
                  </a:prstGeom>
                  <a:solidFill>
                    <a:srgbClr val="E1DB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3" name="Rectangle 1963"/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809"/>
                    <a:ext cx="1" cy="92"/>
                  </a:xfrm>
                  <a:prstGeom prst="rect">
                    <a:avLst/>
                  </a:prstGeom>
                  <a:solidFill>
                    <a:srgbClr val="DFD9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4" name="Rectangle 1964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809"/>
                    <a:ext cx="1" cy="92"/>
                  </a:xfrm>
                  <a:prstGeom prst="rect">
                    <a:avLst/>
                  </a:prstGeom>
                  <a:solidFill>
                    <a:srgbClr val="DDD7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5" name="Rectangle 1965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809"/>
                    <a:ext cx="1" cy="92"/>
                  </a:xfrm>
                  <a:prstGeom prst="rect">
                    <a:avLst/>
                  </a:prstGeom>
                  <a:solidFill>
                    <a:srgbClr val="DBD4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6" name="Rectangle 1966"/>
                  <p:cNvSpPr>
                    <a:spLocks noChangeArrowheads="1"/>
                  </p:cNvSpPr>
                  <p:nvPr/>
                </p:nvSpPr>
                <p:spPr bwMode="auto">
                  <a:xfrm>
                    <a:off x="3285" y="809"/>
                    <a:ext cx="1" cy="92"/>
                  </a:xfrm>
                  <a:prstGeom prst="rect">
                    <a:avLst/>
                  </a:prstGeom>
                  <a:solidFill>
                    <a:srgbClr val="D9D2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7" name="Rectangle 1967"/>
                  <p:cNvSpPr>
                    <a:spLocks noChangeArrowheads="1"/>
                  </p:cNvSpPr>
                  <p:nvPr/>
                </p:nvSpPr>
                <p:spPr bwMode="auto">
                  <a:xfrm>
                    <a:off x="3285" y="809"/>
                    <a:ext cx="1" cy="92"/>
                  </a:xfrm>
                  <a:prstGeom prst="rect">
                    <a:avLst/>
                  </a:prstGeom>
                  <a:solidFill>
                    <a:srgbClr val="D7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8" name="Rectangle 1968"/>
                  <p:cNvSpPr>
                    <a:spLocks noChangeArrowheads="1"/>
                  </p:cNvSpPr>
                  <p:nvPr/>
                </p:nvSpPr>
                <p:spPr bwMode="auto">
                  <a:xfrm>
                    <a:off x="3286" y="809"/>
                    <a:ext cx="1" cy="92"/>
                  </a:xfrm>
                  <a:prstGeom prst="rect">
                    <a:avLst/>
                  </a:prstGeom>
                  <a:solidFill>
                    <a:srgbClr val="D5CE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89" name="Rectangle 1969"/>
                  <p:cNvSpPr>
                    <a:spLocks noChangeArrowheads="1"/>
                  </p:cNvSpPr>
                  <p:nvPr/>
                </p:nvSpPr>
                <p:spPr bwMode="auto">
                  <a:xfrm>
                    <a:off x="3286" y="809"/>
                    <a:ext cx="1" cy="92"/>
                  </a:xfrm>
                  <a:prstGeom prst="rect">
                    <a:avLst/>
                  </a:prstGeom>
                  <a:solidFill>
                    <a:srgbClr val="D3CB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0" name="Rectangle 1970"/>
                  <p:cNvSpPr>
                    <a:spLocks noChangeArrowheads="1"/>
                  </p:cNvSpPr>
                  <p:nvPr/>
                </p:nvSpPr>
                <p:spPr bwMode="auto">
                  <a:xfrm>
                    <a:off x="3287" y="809"/>
                    <a:ext cx="1" cy="92"/>
                  </a:xfrm>
                  <a:prstGeom prst="rect">
                    <a:avLst/>
                  </a:prstGeom>
                  <a:solidFill>
                    <a:srgbClr val="D1C9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1" name="Rectangle 1971"/>
                  <p:cNvSpPr>
                    <a:spLocks noChangeArrowheads="1"/>
                  </p:cNvSpPr>
                  <p:nvPr/>
                </p:nvSpPr>
                <p:spPr bwMode="auto">
                  <a:xfrm>
                    <a:off x="3287" y="809"/>
                    <a:ext cx="1" cy="92"/>
                  </a:xfrm>
                  <a:prstGeom prst="rect">
                    <a:avLst/>
                  </a:prstGeom>
                  <a:solidFill>
                    <a:srgbClr val="CFC6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2" name="Rectangle 1972"/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809"/>
                    <a:ext cx="1" cy="92"/>
                  </a:xfrm>
                  <a:prstGeom prst="rect">
                    <a:avLst/>
                  </a:prstGeom>
                  <a:solidFill>
                    <a:srgbClr val="CCC3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3" name="Rectangle 1973"/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809"/>
                    <a:ext cx="1" cy="92"/>
                  </a:xfrm>
                  <a:prstGeom prst="rect">
                    <a:avLst/>
                  </a:prstGeom>
                  <a:solidFill>
                    <a:srgbClr val="CAC0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4" name="Rectangle 1974"/>
                  <p:cNvSpPr>
                    <a:spLocks noChangeArrowheads="1"/>
                  </p:cNvSpPr>
                  <p:nvPr/>
                </p:nvSpPr>
                <p:spPr bwMode="auto">
                  <a:xfrm>
                    <a:off x="3289" y="809"/>
                    <a:ext cx="1" cy="92"/>
                  </a:xfrm>
                  <a:prstGeom prst="rect">
                    <a:avLst/>
                  </a:prstGeom>
                  <a:solidFill>
                    <a:srgbClr val="C8BD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5" name="Rectangle 1975"/>
                  <p:cNvSpPr>
                    <a:spLocks noChangeArrowheads="1"/>
                  </p:cNvSpPr>
                  <p:nvPr/>
                </p:nvSpPr>
                <p:spPr bwMode="auto">
                  <a:xfrm>
                    <a:off x="3289" y="809"/>
                    <a:ext cx="1" cy="92"/>
                  </a:xfrm>
                  <a:prstGeom prst="rect">
                    <a:avLst/>
                  </a:prstGeom>
                  <a:solidFill>
                    <a:srgbClr val="C5BA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6" name="Rectangle 1976"/>
                  <p:cNvSpPr>
                    <a:spLocks noChangeArrowheads="1"/>
                  </p:cNvSpPr>
                  <p:nvPr/>
                </p:nvSpPr>
                <p:spPr bwMode="auto">
                  <a:xfrm>
                    <a:off x="3289" y="809"/>
                    <a:ext cx="1" cy="92"/>
                  </a:xfrm>
                  <a:prstGeom prst="rect">
                    <a:avLst/>
                  </a:prstGeom>
                  <a:solidFill>
                    <a:srgbClr val="C3B7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7" name="Rectangle 1977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809"/>
                    <a:ext cx="1" cy="92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8" name="Rectangle 1978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809"/>
                    <a:ext cx="1" cy="92"/>
                  </a:xfrm>
                  <a:prstGeom prst="rect">
                    <a:avLst/>
                  </a:prstGeom>
                  <a:solidFill>
                    <a:srgbClr val="BE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299" name="Rectangle 1979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809"/>
                    <a:ext cx="1" cy="92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0" name="Rectangle 1980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809"/>
                    <a:ext cx="1" cy="92"/>
                  </a:xfrm>
                  <a:prstGeom prst="rect">
                    <a:avLst/>
                  </a:prstGeom>
                  <a:solidFill>
                    <a:srgbClr val="B9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1" name="Rectangle 1981"/>
                  <p:cNvSpPr>
                    <a:spLocks noChangeArrowheads="1"/>
                  </p:cNvSpPr>
                  <p:nvPr/>
                </p:nvSpPr>
                <p:spPr bwMode="auto">
                  <a:xfrm>
                    <a:off x="3292" y="809"/>
                    <a:ext cx="1" cy="92"/>
                  </a:xfrm>
                  <a:prstGeom prst="rect">
                    <a:avLst/>
                  </a:prstGeom>
                  <a:solidFill>
                    <a:srgbClr val="B7A9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2" name="Rectangle 1982"/>
                  <p:cNvSpPr>
                    <a:spLocks noChangeArrowheads="1"/>
                  </p:cNvSpPr>
                  <p:nvPr/>
                </p:nvSpPr>
                <p:spPr bwMode="auto">
                  <a:xfrm>
                    <a:off x="3292" y="809"/>
                    <a:ext cx="1" cy="92"/>
                  </a:xfrm>
                  <a:prstGeom prst="rect">
                    <a:avLst/>
                  </a:prstGeom>
                  <a:solidFill>
                    <a:srgbClr val="B4A5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3" name="Rectangle 1983"/>
                  <p:cNvSpPr>
                    <a:spLocks noChangeArrowheads="1"/>
                  </p:cNvSpPr>
                  <p:nvPr/>
                </p:nvSpPr>
                <p:spPr bwMode="auto">
                  <a:xfrm>
                    <a:off x="3293" y="809"/>
                    <a:ext cx="1" cy="92"/>
                  </a:xfrm>
                  <a:prstGeom prst="rect">
                    <a:avLst/>
                  </a:prstGeom>
                  <a:solidFill>
                    <a:srgbClr val="B1A2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4" name="Rectangle 1984"/>
                  <p:cNvSpPr>
                    <a:spLocks noChangeArrowheads="1"/>
                  </p:cNvSpPr>
                  <p:nvPr/>
                </p:nvSpPr>
                <p:spPr bwMode="auto">
                  <a:xfrm>
                    <a:off x="3293" y="809"/>
                    <a:ext cx="1" cy="92"/>
                  </a:xfrm>
                  <a:prstGeom prst="rect">
                    <a:avLst/>
                  </a:prstGeom>
                  <a:solidFill>
                    <a:srgbClr val="AF9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5" name="Rectangle 1985"/>
                  <p:cNvSpPr>
                    <a:spLocks noChangeArrowheads="1"/>
                  </p:cNvSpPr>
                  <p:nvPr/>
                </p:nvSpPr>
                <p:spPr bwMode="auto">
                  <a:xfrm>
                    <a:off x="3294" y="809"/>
                    <a:ext cx="1" cy="92"/>
                  </a:xfrm>
                  <a:prstGeom prst="rect">
                    <a:avLst/>
                  </a:prstGeom>
                  <a:solidFill>
                    <a:srgbClr val="AC9B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6" name="Rectangle 1986"/>
                  <p:cNvSpPr>
                    <a:spLocks noChangeArrowheads="1"/>
                  </p:cNvSpPr>
                  <p:nvPr/>
                </p:nvSpPr>
                <p:spPr bwMode="auto">
                  <a:xfrm>
                    <a:off x="3294" y="809"/>
                    <a:ext cx="1" cy="92"/>
                  </a:xfrm>
                  <a:prstGeom prst="rect">
                    <a:avLst/>
                  </a:prstGeom>
                  <a:solidFill>
                    <a:srgbClr val="AA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7" name="Rectangle 1987"/>
                  <p:cNvSpPr>
                    <a:spLocks noChangeArrowheads="1"/>
                  </p:cNvSpPr>
                  <p:nvPr/>
                </p:nvSpPr>
                <p:spPr bwMode="auto">
                  <a:xfrm>
                    <a:off x="3295" y="809"/>
                    <a:ext cx="1" cy="92"/>
                  </a:xfrm>
                  <a:prstGeom prst="rect">
                    <a:avLst/>
                  </a:prstGeom>
                  <a:solidFill>
                    <a:srgbClr val="A8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8" name="Rectangle 1988"/>
                  <p:cNvSpPr>
                    <a:spLocks noChangeArrowheads="1"/>
                  </p:cNvSpPr>
                  <p:nvPr/>
                </p:nvSpPr>
                <p:spPr bwMode="auto">
                  <a:xfrm>
                    <a:off x="3295" y="809"/>
                    <a:ext cx="1" cy="92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09" name="Rectangle 1989"/>
                  <p:cNvSpPr>
                    <a:spLocks noChangeArrowheads="1"/>
                  </p:cNvSpPr>
                  <p:nvPr/>
                </p:nvSpPr>
                <p:spPr bwMode="auto">
                  <a:xfrm>
                    <a:off x="3296" y="809"/>
                    <a:ext cx="1" cy="92"/>
                  </a:xfrm>
                  <a:prstGeom prst="rect">
                    <a:avLst/>
                  </a:prstGeom>
                  <a:solidFill>
                    <a:srgbClr val="A28D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0" name="Rectangle 1990"/>
                  <p:cNvSpPr>
                    <a:spLocks noChangeArrowheads="1"/>
                  </p:cNvSpPr>
                  <p:nvPr/>
                </p:nvSpPr>
                <p:spPr bwMode="auto">
                  <a:xfrm>
                    <a:off x="3296" y="809"/>
                    <a:ext cx="1" cy="92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1" name="Rectangle 1991"/>
                  <p:cNvSpPr>
                    <a:spLocks noChangeArrowheads="1"/>
                  </p:cNvSpPr>
                  <p:nvPr/>
                </p:nvSpPr>
                <p:spPr bwMode="auto">
                  <a:xfrm>
                    <a:off x="3297" y="809"/>
                    <a:ext cx="1" cy="92"/>
                  </a:xfrm>
                  <a:prstGeom prst="rect">
                    <a:avLst/>
                  </a:prstGeom>
                  <a:solidFill>
                    <a:srgbClr val="9D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2" name="Rectangle 1992"/>
                  <p:cNvSpPr>
                    <a:spLocks noChangeArrowheads="1"/>
                  </p:cNvSpPr>
                  <p:nvPr/>
                </p:nvSpPr>
                <p:spPr bwMode="auto">
                  <a:xfrm>
                    <a:off x="3297" y="809"/>
                    <a:ext cx="1" cy="92"/>
                  </a:xfrm>
                  <a:prstGeom prst="rect">
                    <a:avLst/>
                  </a:prstGeom>
                  <a:solidFill>
                    <a:srgbClr val="9B83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3" name="Rectangle 1993"/>
                  <p:cNvSpPr>
                    <a:spLocks noChangeArrowheads="1"/>
                  </p:cNvSpPr>
                  <p:nvPr/>
                </p:nvSpPr>
                <p:spPr bwMode="auto">
                  <a:xfrm>
                    <a:off x="3298" y="809"/>
                    <a:ext cx="1" cy="92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4" name="Rectangle 1994"/>
                  <p:cNvSpPr>
                    <a:spLocks noChangeArrowheads="1"/>
                  </p:cNvSpPr>
                  <p:nvPr/>
                </p:nvSpPr>
                <p:spPr bwMode="auto">
                  <a:xfrm>
                    <a:off x="3298" y="809"/>
                    <a:ext cx="1" cy="92"/>
                  </a:xfrm>
                  <a:prstGeom prst="rect">
                    <a:avLst/>
                  </a:prstGeom>
                  <a:solidFill>
                    <a:srgbClr val="96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5" name="Rectangle 1995"/>
                  <p:cNvSpPr>
                    <a:spLocks noChangeArrowheads="1"/>
                  </p:cNvSpPr>
                  <p:nvPr/>
                </p:nvSpPr>
                <p:spPr bwMode="auto">
                  <a:xfrm>
                    <a:off x="3299" y="809"/>
                    <a:ext cx="1" cy="92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6" name="Rectangle 1996"/>
                  <p:cNvSpPr>
                    <a:spLocks noChangeArrowheads="1"/>
                  </p:cNvSpPr>
                  <p:nvPr/>
                </p:nvSpPr>
                <p:spPr bwMode="auto">
                  <a:xfrm>
                    <a:off x="3299" y="809"/>
                    <a:ext cx="1" cy="92"/>
                  </a:xfrm>
                  <a:prstGeom prst="rect">
                    <a:avLst/>
                  </a:prstGeom>
                  <a:solidFill>
                    <a:srgbClr val="9175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7" name="Rectangle 1997"/>
                  <p:cNvSpPr>
                    <a:spLocks noChangeArrowheads="1"/>
                  </p:cNvSpPr>
                  <p:nvPr/>
                </p:nvSpPr>
                <p:spPr bwMode="auto">
                  <a:xfrm>
                    <a:off x="3300" y="809"/>
                    <a:ext cx="1" cy="92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8" name="Rectangle 1998"/>
                  <p:cNvSpPr>
                    <a:spLocks noChangeArrowheads="1"/>
                  </p:cNvSpPr>
                  <p:nvPr/>
                </p:nvSpPr>
                <p:spPr bwMode="auto">
                  <a:xfrm>
                    <a:off x="3300" y="809"/>
                    <a:ext cx="1" cy="92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19" name="Rectangle 1999"/>
                  <p:cNvSpPr>
                    <a:spLocks noChangeArrowheads="1"/>
                  </p:cNvSpPr>
                  <p:nvPr/>
                </p:nvSpPr>
                <p:spPr bwMode="auto">
                  <a:xfrm>
                    <a:off x="3301" y="809"/>
                    <a:ext cx="1" cy="92"/>
                  </a:xfrm>
                  <a:prstGeom prst="rect">
                    <a:avLst/>
                  </a:prstGeom>
                  <a:solidFill>
                    <a:srgbClr val="8B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0" name="Rectangle 2000"/>
                  <p:cNvSpPr>
                    <a:spLocks noChangeArrowheads="1"/>
                  </p:cNvSpPr>
                  <p:nvPr/>
                </p:nvSpPr>
                <p:spPr bwMode="auto">
                  <a:xfrm>
                    <a:off x="3301" y="809"/>
                    <a:ext cx="1" cy="92"/>
                  </a:xfrm>
                  <a:prstGeom prst="rect">
                    <a:avLst/>
                  </a:prstGeom>
                  <a:solidFill>
                    <a:srgbClr val="89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1" name="Rectangle 2001"/>
                  <p:cNvSpPr>
                    <a:spLocks noChangeArrowheads="1"/>
                  </p:cNvSpPr>
                  <p:nvPr/>
                </p:nvSpPr>
                <p:spPr bwMode="auto">
                  <a:xfrm>
                    <a:off x="3302" y="809"/>
                    <a:ext cx="1" cy="92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2" name="Rectangle 2002"/>
                  <p:cNvSpPr>
                    <a:spLocks noChangeArrowheads="1"/>
                  </p:cNvSpPr>
                  <p:nvPr/>
                </p:nvSpPr>
                <p:spPr bwMode="auto">
                  <a:xfrm>
                    <a:off x="3302" y="809"/>
                    <a:ext cx="1" cy="92"/>
                  </a:xfrm>
                  <a:prstGeom prst="rect">
                    <a:avLst/>
                  </a:prstGeom>
                  <a:solidFill>
                    <a:srgbClr val="84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3" name="Rectangle 2003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809"/>
                    <a:ext cx="1" cy="92"/>
                  </a:xfrm>
                  <a:prstGeom prst="rect">
                    <a:avLst/>
                  </a:prstGeom>
                  <a:solidFill>
                    <a:srgbClr val="825C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4" name="Rectangle 2004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809"/>
                    <a:ext cx="1" cy="92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5" name="Rectangle 2005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809"/>
                    <a:ext cx="1" cy="92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6" name="Rectangle 2006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809"/>
                    <a:ext cx="1" cy="92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7" name="Rectangle 2007"/>
                  <p:cNvSpPr>
                    <a:spLocks noChangeArrowheads="1"/>
                  </p:cNvSpPr>
                  <p:nvPr/>
                </p:nvSpPr>
                <p:spPr bwMode="auto">
                  <a:xfrm>
                    <a:off x="3305" y="809"/>
                    <a:ext cx="1" cy="92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8" name="Rectangle 2008"/>
                  <p:cNvSpPr>
                    <a:spLocks noChangeArrowheads="1"/>
                  </p:cNvSpPr>
                  <p:nvPr/>
                </p:nvSpPr>
                <p:spPr bwMode="auto">
                  <a:xfrm>
                    <a:off x="3305" y="809"/>
                    <a:ext cx="1" cy="92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29" name="Rectangle 2009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809"/>
                    <a:ext cx="1" cy="92"/>
                  </a:xfrm>
                  <a:prstGeom prst="rect">
                    <a:avLst/>
                  </a:prstGeom>
                  <a:solidFill>
                    <a:srgbClr val="7747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0" name="Rectangle 2010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809"/>
                    <a:ext cx="1" cy="92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1" name="Rectangle 2011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809"/>
                    <a:ext cx="1" cy="92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2" name="Rectangle 2012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809"/>
                    <a:ext cx="1" cy="92"/>
                  </a:xfrm>
                  <a:prstGeom prst="rect">
                    <a:avLst/>
                  </a:prstGeom>
                  <a:solidFill>
                    <a:srgbClr val="723D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3" name="Rectangle 2013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809"/>
                    <a:ext cx="1" cy="92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4" name="Rectangle 2014"/>
                  <p:cNvSpPr>
                    <a:spLocks noChangeArrowheads="1"/>
                  </p:cNvSpPr>
                  <p:nvPr/>
                </p:nvSpPr>
                <p:spPr bwMode="auto">
                  <a:xfrm>
                    <a:off x="3308" y="809"/>
                    <a:ext cx="1" cy="92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5" name="Rectangle 2015"/>
                  <p:cNvSpPr>
                    <a:spLocks noChangeArrowheads="1"/>
                  </p:cNvSpPr>
                  <p:nvPr/>
                </p:nvSpPr>
                <p:spPr bwMode="auto">
                  <a:xfrm>
                    <a:off x="3308" y="809"/>
                    <a:ext cx="1" cy="92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6" name="Rectangle 2016"/>
                  <p:cNvSpPr>
                    <a:spLocks noChangeArrowheads="1"/>
                  </p:cNvSpPr>
                  <p:nvPr/>
                </p:nvSpPr>
                <p:spPr bwMode="auto">
                  <a:xfrm>
                    <a:off x="3309" y="809"/>
                    <a:ext cx="1" cy="92"/>
                  </a:xfrm>
                  <a:prstGeom prst="rect">
                    <a:avLst/>
                  </a:prstGeom>
                  <a:solidFill>
                    <a:srgbClr val="6D2F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7" name="Rectangle 2017"/>
                  <p:cNvSpPr>
                    <a:spLocks noChangeArrowheads="1"/>
                  </p:cNvSpPr>
                  <p:nvPr/>
                </p:nvSpPr>
                <p:spPr bwMode="auto">
                  <a:xfrm>
                    <a:off x="3309" y="809"/>
                    <a:ext cx="1" cy="92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8" name="Rectangle 2018"/>
                  <p:cNvSpPr>
                    <a:spLocks noChangeArrowheads="1"/>
                  </p:cNvSpPr>
                  <p:nvPr/>
                </p:nvSpPr>
                <p:spPr bwMode="auto">
                  <a:xfrm>
                    <a:off x="3310" y="809"/>
                    <a:ext cx="1" cy="92"/>
                  </a:xfrm>
                  <a:prstGeom prst="rect">
                    <a:avLst/>
                  </a:prstGeom>
                  <a:solidFill>
                    <a:srgbClr val="6B28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39" name="Rectangle 2019"/>
                  <p:cNvSpPr>
                    <a:spLocks noChangeArrowheads="1"/>
                  </p:cNvSpPr>
                  <p:nvPr/>
                </p:nvSpPr>
                <p:spPr bwMode="auto">
                  <a:xfrm>
                    <a:off x="3310" y="809"/>
                    <a:ext cx="1" cy="92"/>
                  </a:xfrm>
                  <a:prstGeom prst="rect">
                    <a:avLst/>
                  </a:prstGeom>
                  <a:solidFill>
                    <a:srgbClr val="6A2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40" name="Rectangle 2020"/>
                  <p:cNvSpPr>
                    <a:spLocks noChangeArrowheads="1"/>
                  </p:cNvSpPr>
                  <p:nvPr/>
                </p:nvSpPr>
                <p:spPr bwMode="auto">
                  <a:xfrm>
                    <a:off x="3311" y="809"/>
                    <a:ext cx="1" cy="92"/>
                  </a:xfrm>
                  <a:prstGeom prst="rect">
                    <a:avLst/>
                  </a:prstGeom>
                  <a:solidFill>
                    <a:srgbClr val="691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41" name="Rectangle 2021"/>
                  <p:cNvSpPr>
                    <a:spLocks noChangeArrowheads="1"/>
                  </p:cNvSpPr>
                  <p:nvPr/>
                </p:nvSpPr>
                <p:spPr bwMode="auto">
                  <a:xfrm>
                    <a:off x="3311" y="809"/>
                    <a:ext cx="1" cy="92"/>
                  </a:xfrm>
                  <a:prstGeom prst="rect">
                    <a:avLst/>
                  </a:prstGeom>
                  <a:solidFill>
                    <a:srgbClr val="6818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42" name="Rectangle 2022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809"/>
                    <a:ext cx="1" cy="92"/>
                  </a:xfrm>
                  <a:prstGeom prst="rect">
                    <a:avLst/>
                  </a:prstGeom>
                  <a:solidFill>
                    <a:srgbClr val="670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43" name="Rectangle 2023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809"/>
                    <a:ext cx="1" cy="92"/>
                  </a:xfrm>
                  <a:prstGeom prst="rect">
                    <a:avLst/>
                  </a:prstGeom>
                  <a:solidFill>
                    <a:srgbClr val="6605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344" name="Rectangle 2024"/>
                  <p:cNvSpPr>
                    <a:spLocks noChangeArrowheads="1"/>
                  </p:cNvSpPr>
                  <p:nvPr/>
                </p:nvSpPr>
                <p:spPr bwMode="auto">
                  <a:xfrm>
                    <a:off x="3219" y="809"/>
                    <a:ext cx="94" cy="92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826762" name="Group 2442"/>
              <p:cNvGrpSpPr>
                <a:grpSpLocks/>
              </p:cNvGrpSpPr>
              <p:nvPr/>
            </p:nvGrpSpPr>
            <p:grpSpPr bwMode="auto">
              <a:xfrm>
                <a:off x="3015" y="1441"/>
                <a:ext cx="522" cy="221"/>
                <a:chOff x="3015" y="1441"/>
                <a:chExt cx="522" cy="221"/>
              </a:xfrm>
            </p:grpSpPr>
            <p:grpSp>
              <p:nvGrpSpPr>
                <p:cNvPr id="826600" name="Group 2280"/>
                <p:cNvGrpSpPr>
                  <a:grpSpLocks/>
                </p:cNvGrpSpPr>
                <p:nvPr/>
              </p:nvGrpSpPr>
              <p:grpSpPr bwMode="auto">
                <a:xfrm>
                  <a:off x="3015" y="1441"/>
                  <a:ext cx="522" cy="128"/>
                  <a:chOff x="3015" y="1441"/>
                  <a:chExt cx="522" cy="128"/>
                </a:xfrm>
              </p:grpSpPr>
              <p:grpSp>
                <p:nvGrpSpPr>
                  <p:cNvPr id="826547" name="Group 2227"/>
                  <p:cNvGrpSpPr>
                    <a:grpSpLocks/>
                  </p:cNvGrpSpPr>
                  <p:nvPr/>
                </p:nvGrpSpPr>
                <p:grpSpPr bwMode="auto">
                  <a:xfrm>
                    <a:off x="3015" y="1441"/>
                    <a:ext cx="453" cy="128"/>
                    <a:chOff x="3015" y="1441"/>
                    <a:chExt cx="453" cy="128"/>
                  </a:xfrm>
                </p:grpSpPr>
                <p:sp>
                  <p:nvSpPr>
                    <p:cNvPr id="826347" name="Rectangle 20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5" y="1441"/>
                      <a:ext cx="1" cy="128"/>
                    </a:xfrm>
                    <a:prstGeom prst="rect">
                      <a:avLst/>
                    </a:prstGeom>
                    <a:solidFill>
                      <a:srgbClr val="660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48" name="Rectangle 20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5" y="1441"/>
                      <a:ext cx="1" cy="128"/>
                    </a:xfrm>
                    <a:prstGeom prst="rect">
                      <a:avLst/>
                    </a:prstGeom>
                    <a:solidFill>
                      <a:srgbClr val="6603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49" name="Rectangle 20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1441"/>
                      <a:ext cx="1" cy="128"/>
                    </a:xfrm>
                    <a:prstGeom prst="rect">
                      <a:avLst/>
                    </a:prstGeom>
                    <a:solidFill>
                      <a:srgbClr val="660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0" name="Rectangle 20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1441"/>
                      <a:ext cx="1" cy="128"/>
                    </a:xfrm>
                    <a:prstGeom prst="rect">
                      <a:avLst/>
                    </a:prstGeom>
                    <a:solidFill>
                      <a:srgbClr val="670A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1" name="Rectangle 20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7" y="1441"/>
                      <a:ext cx="1" cy="128"/>
                    </a:xfrm>
                    <a:prstGeom prst="rect">
                      <a:avLst/>
                    </a:prstGeom>
                    <a:solidFill>
                      <a:srgbClr val="670E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2" name="Rectangle 20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7" y="1441"/>
                      <a:ext cx="1" cy="128"/>
                    </a:xfrm>
                    <a:prstGeom prst="rect">
                      <a:avLst/>
                    </a:prstGeom>
                    <a:solidFill>
                      <a:srgbClr val="6710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3" name="Rectangle 20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8" y="1441"/>
                      <a:ext cx="1" cy="128"/>
                    </a:xfrm>
                    <a:prstGeom prst="rect">
                      <a:avLst/>
                    </a:prstGeom>
                    <a:solidFill>
                      <a:srgbClr val="6713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4" name="Rectangle 20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1441"/>
                      <a:ext cx="2" cy="128"/>
                    </a:xfrm>
                    <a:prstGeom prst="rect">
                      <a:avLst/>
                    </a:prstGeom>
                    <a:solidFill>
                      <a:srgbClr val="671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5" name="Rectangle 20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1" y="1441"/>
                      <a:ext cx="1" cy="128"/>
                    </a:xfrm>
                    <a:prstGeom prst="rect">
                      <a:avLst/>
                    </a:prstGeom>
                    <a:solidFill>
                      <a:srgbClr val="6818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6" name="Rectangle 20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41"/>
                      <a:ext cx="1" cy="128"/>
                    </a:xfrm>
                    <a:prstGeom prst="rect">
                      <a:avLst/>
                    </a:prstGeom>
                    <a:solidFill>
                      <a:srgbClr val="681A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7" name="Rectangle 20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3" y="1441"/>
                      <a:ext cx="1" cy="128"/>
                    </a:xfrm>
                    <a:prstGeom prst="rect">
                      <a:avLst/>
                    </a:prstGeom>
                    <a:solidFill>
                      <a:srgbClr val="681C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8" name="Rectangle 20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41"/>
                      <a:ext cx="1" cy="128"/>
                    </a:xfrm>
                    <a:prstGeom prst="rect">
                      <a:avLst/>
                    </a:prstGeom>
                    <a:solidFill>
                      <a:srgbClr val="691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59" name="Rectangle 20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41"/>
                      <a:ext cx="1" cy="128"/>
                    </a:xfrm>
                    <a:prstGeom prst="rect">
                      <a:avLst/>
                    </a:prstGeom>
                    <a:solidFill>
                      <a:srgbClr val="692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0" name="Rectangle 20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41"/>
                      <a:ext cx="1" cy="128"/>
                    </a:xfrm>
                    <a:prstGeom prst="rect">
                      <a:avLst/>
                    </a:prstGeom>
                    <a:solidFill>
                      <a:srgbClr val="6A22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1" name="Rectangle 20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41"/>
                      <a:ext cx="1" cy="128"/>
                    </a:xfrm>
                    <a:prstGeom prst="rect">
                      <a:avLst/>
                    </a:prstGeom>
                    <a:solidFill>
                      <a:srgbClr val="6A24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2" name="Rectangle 20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8" y="1441"/>
                      <a:ext cx="2" cy="128"/>
                    </a:xfrm>
                    <a:prstGeom prst="rect">
                      <a:avLst/>
                    </a:prstGeom>
                    <a:solidFill>
                      <a:srgbClr val="6B26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3" name="Rectangle 20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0" y="1441"/>
                      <a:ext cx="1" cy="128"/>
                    </a:xfrm>
                    <a:prstGeom prst="rect">
                      <a:avLst/>
                    </a:prstGeom>
                    <a:solidFill>
                      <a:srgbClr val="6B28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4" name="Rectangle 20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441"/>
                      <a:ext cx="1" cy="128"/>
                    </a:xfrm>
                    <a:prstGeom prst="rect">
                      <a:avLst/>
                    </a:prstGeom>
                    <a:solidFill>
                      <a:srgbClr val="6B2A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5" name="Rectangle 20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" y="1441"/>
                      <a:ext cx="2" cy="128"/>
                    </a:xfrm>
                    <a:prstGeom prst="rect">
                      <a:avLst/>
                    </a:prstGeom>
                    <a:solidFill>
                      <a:srgbClr val="6C2C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6" name="Rectangle 20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41"/>
                      <a:ext cx="2" cy="128"/>
                    </a:xfrm>
                    <a:prstGeom prst="rect">
                      <a:avLst/>
                    </a:prstGeom>
                    <a:solidFill>
                      <a:srgbClr val="6C2E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7" name="Rectangle 20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6" y="1441"/>
                      <a:ext cx="1" cy="128"/>
                    </a:xfrm>
                    <a:prstGeom prst="rect">
                      <a:avLst/>
                    </a:prstGeom>
                    <a:solidFill>
                      <a:srgbClr val="6D30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8" name="Rectangle 20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1441"/>
                      <a:ext cx="2" cy="128"/>
                    </a:xfrm>
                    <a:prstGeom prst="rect">
                      <a:avLst/>
                    </a:prstGeom>
                    <a:solidFill>
                      <a:srgbClr val="6E32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69" name="Rectangle 20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9" y="1441"/>
                      <a:ext cx="1" cy="128"/>
                    </a:xfrm>
                    <a:prstGeom prst="rect">
                      <a:avLst/>
                    </a:prstGeom>
                    <a:solidFill>
                      <a:srgbClr val="6F34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0" name="Rectangle 20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0" y="1441"/>
                      <a:ext cx="2" cy="128"/>
                    </a:xfrm>
                    <a:prstGeom prst="rect">
                      <a:avLst/>
                    </a:prstGeom>
                    <a:solidFill>
                      <a:srgbClr val="7036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1" name="Rectangle 20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2" y="1441"/>
                      <a:ext cx="1" cy="128"/>
                    </a:xfrm>
                    <a:prstGeom prst="rect">
                      <a:avLst/>
                    </a:prstGeom>
                    <a:solidFill>
                      <a:srgbClr val="7038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2" name="Rectangle 20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3" y="1441"/>
                      <a:ext cx="2" cy="128"/>
                    </a:xfrm>
                    <a:prstGeom prst="rect">
                      <a:avLst/>
                    </a:prstGeom>
                    <a:solidFill>
                      <a:srgbClr val="713A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3" name="Rectangle 20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5" y="1441"/>
                      <a:ext cx="2" cy="128"/>
                    </a:xfrm>
                    <a:prstGeom prst="rect">
                      <a:avLst/>
                    </a:prstGeom>
                    <a:solidFill>
                      <a:srgbClr val="723C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4" name="Rectangle 20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7" y="1441"/>
                      <a:ext cx="1" cy="128"/>
                    </a:xfrm>
                    <a:prstGeom prst="rect">
                      <a:avLst/>
                    </a:prstGeom>
                    <a:solidFill>
                      <a:srgbClr val="733E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5" name="Rectangle 20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" y="1441"/>
                      <a:ext cx="1" cy="128"/>
                    </a:xfrm>
                    <a:prstGeom prst="rect">
                      <a:avLst/>
                    </a:prstGeom>
                    <a:solidFill>
                      <a:srgbClr val="7340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6" name="Rectangle 20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9" y="1441"/>
                      <a:ext cx="2" cy="128"/>
                    </a:xfrm>
                    <a:prstGeom prst="rect">
                      <a:avLst/>
                    </a:prstGeom>
                    <a:solidFill>
                      <a:srgbClr val="7442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7" name="Rectangle 20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1" y="1441"/>
                      <a:ext cx="2" cy="128"/>
                    </a:xfrm>
                    <a:prstGeom prst="rect">
                      <a:avLst/>
                    </a:prstGeom>
                    <a:solidFill>
                      <a:srgbClr val="7544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8" name="Rectangle 20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3" y="1441"/>
                      <a:ext cx="1" cy="128"/>
                    </a:xfrm>
                    <a:prstGeom prst="rect">
                      <a:avLst/>
                    </a:prstGeom>
                    <a:solidFill>
                      <a:srgbClr val="7646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79" name="Rectangle 20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4" y="1441"/>
                      <a:ext cx="2" cy="128"/>
                    </a:xfrm>
                    <a:prstGeom prst="rect">
                      <a:avLst/>
                    </a:prstGeom>
                    <a:solidFill>
                      <a:srgbClr val="7748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0" name="Rectangle 20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6" y="1441"/>
                      <a:ext cx="2" cy="128"/>
                    </a:xfrm>
                    <a:prstGeom prst="rect">
                      <a:avLst/>
                    </a:prstGeom>
                    <a:solidFill>
                      <a:srgbClr val="784A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1" name="Rectangle 20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8" y="1441"/>
                      <a:ext cx="1" cy="128"/>
                    </a:xfrm>
                    <a:prstGeom prst="rect">
                      <a:avLst/>
                    </a:prstGeom>
                    <a:solidFill>
                      <a:srgbClr val="794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2" name="Rectangle 20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441"/>
                      <a:ext cx="1" cy="128"/>
                    </a:xfrm>
                    <a:prstGeom prst="rect">
                      <a:avLst/>
                    </a:prstGeom>
                    <a:solidFill>
                      <a:srgbClr val="7A4E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3" name="Rectangle 20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0" y="1441"/>
                      <a:ext cx="2" cy="128"/>
                    </a:xfrm>
                    <a:prstGeom prst="rect">
                      <a:avLst/>
                    </a:prstGeom>
                    <a:solidFill>
                      <a:srgbClr val="7B50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4" name="Rectangle 20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2" y="1441"/>
                      <a:ext cx="1" cy="128"/>
                    </a:xfrm>
                    <a:prstGeom prst="rect">
                      <a:avLst/>
                    </a:prstGeom>
                    <a:solidFill>
                      <a:srgbClr val="7C52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5" name="Rectangle 20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1441"/>
                      <a:ext cx="2" cy="128"/>
                    </a:xfrm>
                    <a:prstGeom prst="rect">
                      <a:avLst/>
                    </a:prstGeom>
                    <a:solidFill>
                      <a:srgbClr val="7D54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6" name="Rectangle 20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5" y="1441"/>
                      <a:ext cx="1" cy="128"/>
                    </a:xfrm>
                    <a:prstGeom prst="rect">
                      <a:avLst/>
                    </a:prstGeom>
                    <a:solidFill>
                      <a:srgbClr val="7E56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7" name="Rectangle 20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6" y="1441"/>
                      <a:ext cx="2" cy="128"/>
                    </a:xfrm>
                    <a:prstGeom prst="rect">
                      <a:avLst/>
                    </a:prstGeom>
                    <a:solidFill>
                      <a:srgbClr val="7F58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8" name="Rectangle 20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1441"/>
                      <a:ext cx="2" cy="128"/>
                    </a:xfrm>
                    <a:prstGeom prst="rect">
                      <a:avLst/>
                    </a:prstGeom>
                    <a:solidFill>
                      <a:srgbClr val="805A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89" name="Rectangle 20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0" y="1441"/>
                      <a:ext cx="2" cy="128"/>
                    </a:xfrm>
                    <a:prstGeom prst="rect">
                      <a:avLst/>
                    </a:prstGeom>
                    <a:solidFill>
                      <a:srgbClr val="815C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0" name="Rectangle 20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1441"/>
                      <a:ext cx="1" cy="128"/>
                    </a:xfrm>
                    <a:prstGeom prst="rect">
                      <a:avLst/>
                    </a:prstGeom>
                    <a:solidFill>
                      <a:srgbClr val="835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1" name="Rectangle 20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3" y="1441"/>
                      <a:ext cx="2" cy="128"/>
                    </a:xfrm>
                    <a:prstGeom prst="rect">
                      <a:avLst/>
                    </a:prstGeom>
                    <a:solidFill>
                      <a:srgbClr val="8460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2" name="Rectangle 20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5" y="1441"/>
                      <a:ext cx="1" cy="128"/>
                    </a:xfrm>
                    <a:prstGeom prst="rect">
                      <a:avLst/>
                    </a:prstGeom>
                    <a:solidFill>
                      <a:srgbClr val="8562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3" name="Rectangle 20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6" y="1441"/>
                      <a:ext cx="1" cy="128"/>
                    </a:xfrm>
                    <a:prstGeom prst="rect">
                      <a:avLst/>
                    </a:prstGeom>
                    <a:solidFill>
                      <a:srgbClr val="8664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4" name="Rectangle 20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7" y="1441"/>
                      <a:ext cx="2" cy="128"/>
                    </a:xfrm>
                    <a:prstGeom prst="rect">
                      <a:avLst/>
                    </a:prstGeom>
                    <a:solidFill>
                      <a:srgbClr val="8766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5" name="Rectangle 20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9" y="1441"/>
                      <a:ext cx="1" cy="128"/>
                    </a:xfrm>
                    <a:prstGeom prst="rect">
                      <a:avLst/>
                    </a:prstGeom>
                    <a:solidFill>
                      <a:srgbClr val="8968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6" name="Rectangle 20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0" y="1441"/>
                      <a:ext cx="2" cy="128"/>
                    </a:xfrm>
                    <a:prstGeom prst="rect">
                      <a:avLst/>
                    </a:prstGeom>
                    <a:solidFill>
                      <a:srgbClr val="8A6A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7" name="Rectangle 20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2" y="1441"/>
                      <a:ext cx="2" cy="128"/>
                    </a:xfrm>
                    <a:prstGeom prst="rect">
                      <a:avLst/>
                    </a:prstGeom>
                    <a:solidFill>
                      <a:srgbClr val="8B6C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8" name="Rectangle 20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4" y="1441"/>
                      <a:ext cx="1" cy="128"/>
                    </a:xfrm>
                    <a:prstGeom prst="rect">
                      <a:avLst/>
                    </a:prstGeom>
                    <a:solidFill>
                      <a:srgbClr val="8D6E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399" name="Rectangle 20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5" y="1441"/>
                      <a:ext cx="2" cy="128"/>
                    </a:xfrm>
                    <a:prstGeom prst="rect">
                      <a:avLst/>
                    </a:prstGeom>
                    <a:solidFill>
                      <a:srgbClr val="8E7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0" name="Rectangle 20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7" y="1441"/>
                      <a:ext cx="1" cy="128"/>
                    </a:xfrm>
                    <a:prstGeom prst="rect">
                      <a:avLst/>
                    </a:prstGeom>
                    <a:solidFill>
                      <a:srgbClr val="8F72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1" name="Rectangle 20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8" y="1441"/>
                      <a:ext cx="2" cy="128"/>
                    </a:xfrm>
                    <a:prstGeom prst="rect">
                      <a:avLst/>
                    </a:prstGeom>
                    <a:solidFill>
                      <a:srgbClr val="9074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2" name="Rectangle 20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0" y="1441"/>
                      <a:ext cx="2" cy="128"/>
                    </a:xfrm>
                    <a:prstGeom prst="rect">
                      <a:avLst/>
                    </a:prstGeom>
                    <a:solidFill>
                      <a:srgbClr val="9276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3" name="Rectangle 20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2" y="1441"/>
                      <a:ext cx="1" cy="128"/>
                    </a:xfrm>
                    <a:prstGeom prst="rect">
                      <a:avLst/>
                    </a:prstGeom>
                    <a:solidFill>
                      <a:srgbClr val="9378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4" name="Rectangle 20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3" y="1441"/>
                      <a:ext cx="1" cy="128"/>
                    </a:xfrm>
                    <a:prstGeom prst="rect">
                      <a:avLst/>
                    </a:prstGeom>
                    <a:solidFill>
                      <a:srgbClr val="957A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5" name="Rectangle 20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4" y="1441"/>
                      <a:ext cx="1" cy="128"/>
                    </a:xfrm>
                    <a:prstGeom prst="rect">
                      <a:avLst/>
                    </a:prstGeom>
                    <a:solidFill>
                      <a:srgbClr val="967C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6" name="Rectangle 20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5" y="1441"/>
                      <a:ext cx="2" cy="128"/>
                    </a:xfrm>
                    <a:prstGeom prst="rect">
                      <a:avLst/>
                    </a:prstGeom>
                    <a:solidFill>
                      <a:srgbClr val="977E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7" name="Rectangle 20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7" y="1441"/>
                      <a:ext cx="2" cy="128"/>
                    </a:xfrm>
                    <a:prstGeom prst="rect">
                      <a:avLst/>
                    </a:prstGeom>
                    <a:solidFill>
                      <a:srgbClr val="9980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8" name="Rectangle 20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9" y="1441"/>
                      <a:ext cx="1" cy="128"/>
                    </a:xfrm>
                    <a:prstGeom prst="rect">
                      <a:avLst/>
                    </a:prstGeom>
                    <a:solidFill>
                      <a:srgbClr val="9A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09" name="Rectangle 20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0" y="1441"/>
                      <a:ext cx="2" cy="128"/>
                    </a:xfrm>
                    <a:prstGeom prst="rect">
                      <a:avLst/>
                    </a:prstGeom>
                    <a:solidFill>
                      <a:srgbClr val="9B84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0" name="Rectangle 20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2" y="1441"/>
                      <a:ext cx="2" cy="128"/>
                    </a:xfrm>
                    <a:prstGeom prst="rect">
                      <a:avLst/>
                    </a:prstGeom>
                    <a:solidFill>
                      <a:srgbClr val="9D86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1" name="Rectangle 20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441"/>
                      <a:ext cx="1" cy="128"/>
                    </a:xfrm>
                    <a:prstGeom prst="rect">
                      <a:avLst/>
                    </a:prstGeom>
                    <a:solidFill>
                      <a:srgbClr val="9E88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2" name="Rectangle 20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5" y="1441"/>
                      <a:ext cx="1" cy="128"/>
                    </a:xfrm>
                    <a:prstGeom prst="rect">
                      <a:avLst/>
                    </a:prstGeom>
                    <a:solidFill>
                      <a:srgbClr val="A08A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3" name="Rectangle 20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6" y="1441"/>
                      <a:ext cx="2" cy="128"/>
                    </a:xfrm>
                    <a:prstGeom prst="rect">
                      <a:avLst/>
                    </a:prstGeom>
                    <a:solidFill>
                      <a:srgbClr val="A18C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4" name="Rectangle 20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8" y="1441"/>
                      <a:ext cx="2" cy="128"/>
                    </a:xfrm>
                    <a:prstGeom prst="rect">
                      <a:avLst/>
                    </a:prstGeom>
                    <a:solidFill>
                      <a:srgbClr val="A38E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5" name="Rectangle 20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0" y="1441"/>
                      <a:ext cx="1" cy="128"/>
                    </a:xfrm>
                    <a:prstGeom prst="rect">
                      <a:avLst/>
                    </a:prstGeom>
                    <a:solidFill>
                      <a:srgbClr val="A490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6" name="Rectangle 20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1" y="1441"/>
                      <a:ext cx="2" cy="128"/>
                    </a:xfrm>
                    <a:prstGeom prst="rect">
                      <a:avLst/>
                    </a:prstGeom>
                    <a:solidFill>
                      <a:srgbClr val="A692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7" name="Rectangle 20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3" y="1441"/>
                      <a:ext cx="1" cy="128"/>
                    </a:xfrm>
                    <a:prstGeom prst="rect">
                      <a:avLst/>
                    </a:prstGeom>
                    <a:solidFill>
                      <a:srgbClr val="A79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8" name="Rectangle 20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4" y="1441"/>
                      <a:ext cx="2" cy="128"/>
                    </a:xfrm>
                    <a:prstGeom prst="rect">
                      <a:avLst/>
                    </a:prstGeom>
                    <a:solidFill>
                      <a:srgbClr val="A996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19" name="Rectangle 20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6" y="1441"/>
                      <a:ext cx="2" cy="128"/>
                    </a:xfrm>
                    <a:prstGeom prst="rect">
                      <a:avLst/>
                    </a:prstGeom>
                    <a:solidFill>
                      <a:srgbClr val="AB98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0" name="Rectangle 2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8" y="1441"/>
                      <a:ext cx="1" cy="128"/>
                    </a:xfrm>
                    <a:prstGeom prst="rect">
                      <a:avLst/>
                    </a:prstGeom>
                    <a:solidFill>
                      <a:srgbClr val="AC9A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1" name="Rectangle 2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9" y="1441"/>
                      <a:ext cx="2" cy="128"/>
                    </a:xfrm>
                    <a:prstGeom prst="rect">
                      <a:avLst/>
                    </a:prstGeom>
                    <a:solidFill>
                      <a:srgbClr val="AD9C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2" name="Rectangle 2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1" y="1441"/>
                      <a:ext cx="2" cy="128"/>
                    </a:xfrm>
                    <a:prstGeom prst="rect">
                      <a:avLst/>
                    </a:prstGeom>
                    <a:solidFill>
                      <a:srgbClr val="AE9E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3" name="Rectangle 2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3" y="1441"/>
                      <a:ext cx="1" cy="128"/>
                    </a:xfrm>
                    <a:prstGeom prst="rect">
                      <a:avLst/>
                    </a:prstGeom>
                    <a:solidFill>
                      <a:srgbClr val="B0A0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4" name="Rectangle 2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4" y="1441"/>
                      <a:ext cx="2" cy="128"/>
                    </a:xfrm>
                    <a:prstGeom prst="rect">
                      <a:avLst/>
                    </a:prstGeom>
                    <a:solidFill>
                      <a:srgbClr val="B1A2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5" name="Rectangle 2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6" y="1441"/>
                      <a:ext cx="2" cy="128"/>
                    </a:xfrm>
                    <a:prstGeom prst="rect">
                      <a:avLst/>
                    </a:prstGeom>
                    <a:solidFill>
                      <a:srgbClr val="B3A4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6" name="Rectangle 2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8" y="1441"/>
                      <a:ext cx="1" cy="128"/>
                    </a:xfrm>
                    <a:prstGeom prst="rect">
                      <a:avLst/>
                    </a:prstGeom>
                    <a:solidFill>
                      <a:srgbClr val="B5A6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7" name="Rectangle 2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9" y="1441"/>
                      <a:ext cx="1" cy="128"/>
                    </a:xfrm>
                    <a:prstGeom prst="rect">
                      <a:avLst/>
                    </a:prstGeom>
                    <a:solidFill>
                      <a:srgbClr val="B6A8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8" name="Rectangle 2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0" y="1441"/>
                      <a:ext cx="3" cy="128"/>
                    </a:xfrm>
                    <a:prstGeom prst="rect">
                      <a:avLst/>
                    </a:prstGeom>
                    <a:solidFill>
                      <a:srgbClr val="B8AA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29" name="Rectangle 2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441"/>
                      <a:ext cx="1" cy="128"/>
                    </a:xfrm>
                    <a:prstGeom prst="rect">
                      <a:avLst/>
                    </a:prstGeom>
                    <a:solidFill>
                      <a:srgbClr val="BAAC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0" name="Rectangle 2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4" y="1441"/>
                      <a:ext cx="2" cy="128"/>
                    </a:xfrm>
                    <a:prstGeom prst="rect">
                      <a:avLst/>
                    </a:prstGeom>
                    <a:solidFill>
                      <a:srgbClr val="BBAE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1" name="Rectangle 2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6" y="1441"/>
                      <a:ext cx="2" cy="128"/>
                    </a:xfrm>
                    <a:prstGeom prst="rect">
                      <a:avLst/>
                    </a:prstGeom>
                    <a:solidFill>
                      <a:srgbClr val="BDB0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2" name="Rectangle 2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8" y="1441"/>
                      <a:ext cx="2" cy="128"/>
                    </a:xfrm>
                    <a:prstGeom prst="rect">
                      <a:avLst/>
                    </a:prstGeom>
                    <a:solidFill>
                      <a:srgbClr val="BFB2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3" name="Rectangle 2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0" y="1441"/>
                      <a:ext cx="1" cy="128"/>
                    </a:xfrm>
                    <a:prstGeom prst="rect">
                      <a:avLst/>
                    </a:prstGeom>
                    <a:solidFill>
                      <a:srgbClr val="C0B4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4" name="Rectangle 2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1" y="1441"/>
                      <a:ext cx="2" cy="128"/>
                    </a:xfrm>
                    <a:prstGeom prst="rect">
                      <a:avLst/>
                    </a:prstGeom>
                    <a:solidFill>
                      <a:srgbClr val="C1B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5" name="Rectangle 2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3" y="1441"/>
                      <a:ext cx="2" cy="128"/>
                    </a:xfrm>
                    <a:prstGeom prst="rect">
                      <a:avLst/>
                    </a:prstGeom>
                    <a:solidFill>
                      <a:srgbClr val="C3B8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6" name="Rectangle 2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5" y="1441"/>
                      <a:ext cx="2" cy="128"/>
                    </a:xfrm>
                    <a:prstGeom prst="rect">
                      <a:avLst/>
                    </a:prstGeom>
                    <a:solidFill>
                      <a:srgbClr val="C5BA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7" name="Rectangle 2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7" y="1441"/>
                      <a:ext cx="2" cy="128"/>
                    </a:xfrm>
                    <a:prstGeom prst="rect">
                      <a:avLst/>
                    </a:prstGeom>
                    <a:solidFill>
                      <a:srgbClr val="C7BC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8" name="Rectangle 2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9" y="1441"/>
                      <a:ext cx="1" cy="128"/>
                    </a:xfrm>
                    <a:prstGeom prst="rect">
                      <a:avLst/>
                    </a:prstGeom>
                    <a:solidFill>
                      <a:srgbClr val="C9BE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39" name="Rectangle 2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0" y="1441"/>
                      <a:ext cx="2" cy="128"/>
                    </a:xfrm>
                    <a:prstGeom prst="rect">
                      <a:avLst/>
                    </a:prstGeom>
                    <a:solidFill>
                      <a:srgbClr val="CAC0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0" name="Rectangle 2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2" y="1441"/>
                      <a:ext cx="2" cy="128"/>
                    </a:xfrm>
                    <a:prstGeom prst="rect">
                      <a:avLst/>
                    </a:prstGeom>
                    <a:solidFill>
                      <a:srgbClr val="CBC2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1" name="Rectangle 2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4" y="1441"/>
                      <a:ext cx="2" cy="128"/>
                    </a:xfrm>
                    <a:prstGeom prst="rect">
                      <a:avLst/>
                    </a:prstGeom>
                    <a:solidFill>
                      <a:srgbClr val="CDC4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2" name="Rectangle 2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6" y="1441"/>
                      <a:ext cx="2" cy="128"/>
                    </a:xfrm>
                    <a:prstGeom prst="rect">
                      <a:avLst/>
                    </a:prstGeom>
                    <a:solidFill>
                      <a:srgbClr val="CEC6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3" name="Rectangle 2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8" y="1441"/>
                      <a:ext cx="2" cy="128"/>
                    </a:xfrm>
                    <a:prstGeom prst="rect">
                      <a:avLst/>
                    </a:prstGeom>
                    <a:solidFill>
                      <a:srgbClr val="D0C8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4" name="Rectangle 2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0" y="1441"/>
                      <a:ext cx="2" cy="128"/>
                    </a:xfrm>
                    <a:prstGeom prst="rect">
                      <a:avLst/>
                    </a:prstGeom>
                    <a:solidFill>
                      <a:srgbClr val="D2CA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5" name="Rectangle 2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2" y="1441"/>
                      <a:ext cx="2" cy="128"/>
                    </a:xfrm>
                    <a:prstGeom prst="rect">
                      <a:avLst/>
                    </a:prstGeom>
                    <a:solidFill>
                      <a:srgbClr val="D3CC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6" name="Rectangle 2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4" y="1441"/>
                      <a:ext cx="2" cy="128"/>
                    </a:xfrm>
                    <a:prstGeom prst="rect">
                      <a:avLst/>
                    </a:prstGeom>
                    <a:solidFill>
                      <a:srgbClr val="D5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7" name="Rectangle 2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6" y="1441"/>
                      <a:ext cx="2" cy="128"/>
                    </a:xfrm>
                    <a:prstGeom prst="rect">
                      <a:avLst/>
                    </a:prstGeom>
                    <a:solidFill>
                      <a:srgbClr val="D6C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8" name="Rectangle 2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" y="1441"/>
                      <a:ext cx="2" cy="128"/>
                    </a:xfrm>
                    <a:prstGeom prst="rect">
                      <a:avLst/>
                    </a:prstGeom>
                    <a:solidFill>
                      <a:srgbClr val="D8D1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49" name="Rectangle 2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0" y="1441"/>
                      <a:ext cx="2" cy="128"/>
                    </a:xfrm>
                    <a:prstGeom prst="rect">
                      <a:avLst/>
                    </a:prstGeom>
                    <a:solidFill>
                      <a:srgbClr val="D9D3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0" name="Rectangle 2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2" y="1441"/>
                      <a:ext cx="3" cy="128"/>
                    </a:xfrm>
                    <a:prstGeom prst="rect">
                      <a:avLst/>
                    </a:prstGeom>
                    <a:solidFill>
                      <a:srgbClr val="DBD5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1" name="Rectangle 2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1441"/>
                      <a:ext cx="3" cy="128"/>
                    </a:xfrm>
                    <a:prstGeom prst="rect">
                      <a:avLst/>
                    </a:prstGeom>
                    <a:solidFill>
                      <a:srgbClr val="DDD7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2" name="Rectangle 2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8" y="1441"/>
                      <a:ext cx="3" cy="128"/>
                    </a:xfrm>
                    <a:prstGeom prst="rect">
                      <a:avLst/>
                    </a:prstGeom>
                    <a:solidFill>
                      <a:srgbClr val="DFD9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3" name="Rectangle 2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1" y="1441"/>
                      <a:ext cx="1" cy="128"/>
                    </a:xfrm>
                    <a:prstGeom prst="rect">
                      <a:avLst/>
                    </a:prstGeom>
                    <a:solidFill>
                      <a:srgbClr val="E0DB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4" name="Rectangle 2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2" y="1441"/>
                      <a:ext cx="2" cy="128"/>
                    </a:xfrm>
                    <a:prstGeom prst="rect">
                      <a:avLst/>
                    </a:prstGeom>
                    <a:solidFill>
                      <a:srgbClr val="E1DD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5" name="Rectangle 2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4" y="1441"/>
                      <a:ext cx="3" cy="128"/>
                    </a:xfrm>
                    <a:prstGeom prst="rect">
                      <a:avLst/>
                    </a:prstGeom>
                    <a:solidFill>
                      <a:srgbClr val="E3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6" name="Rectangle 2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7" y="1441"/>
                      <a:ext cx="2" cy="128"/>
                    </a:xfrm>
                    <a:prstGeom prst="rect">
                      <a:avLst/>
                    </a:prstGeom>
                    <a:solidFill>
                      <a:srgbClr val="E4E0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7" name="Rectangle 2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9" y="1441"/>
                      <a:ext cx="4" cy="128"/>
                    </a:xfrm>
                    <a:prstGeom prst="rect">
                      <a:avLst/>
                    </a:prstGeom>
                    <a:solidFill>
                      <a:srgbClr val="E6E2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8" name="Rectangle 2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3" y="1441"/>
                      <a:ext cx="2" cy="128"/>
                    </a:xfrm>
                    <a:prstGeom prst="rect">
                      <a:avLst/>
                    </a:prstGeom>
                    <a:solidFill>
                      <a:srgbClr val="E7E4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59" name="Rectangle 2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5" y="1441"/>
                      <a:ext cx="3" cy="128"/>
                    </a:xfrm>
                    <a:prstGeom prst="rect">
                      <a:avLst/>
                    </a:prstGeom>
                    <a:solidFill>
                      <a:srgbClr val="E9E6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0" name="Rectangle 2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1441"/>
                      <a:ext cx="3" cy="128"/>
                    </a:xfrm>
                    <a:prstGeom prst="rect">
                      <a:avLst/>
                    </a:prstGeom>
                    <a:solidFill>
                      <a:srgbClr val="EB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1" name="Rectangle 2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1" y="1441"/>
                      <a:ext cx="2" cy="128"/>
                    </a:xfrm>
                    <a:prstGeom prst="rect">
                      <a:avLst/>
                    </a:prstGeom>
                    <a:solidFill>
                      <a:srgbClr val="ECE9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2" name="Rectangle 2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3" y="1441"/>
                      <a:ext cx="5" cy="128"/>
                    </a:xfrm>
                    <a:prstGeom prst="rect">
                      <a:avLst/>
                    </a:prstGeom>
                    <a:solidFill>
                      <a:srgbClr val="EEEB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3" name="Rectangle 2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8" y="1441"/>
                      <a:ext cx="4" cy="128"/>
                    </a:xfrm>
                    <a:prstGeom prst="rect">
                      <a:avLst/>
                    </a:prstGeom>
                    <a:solidFill>
                      <a:srgbClr val="EFED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4" name="Rectangle 2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2" y="1441"/>
                      <a:ext cx="4" cy="128"/>
                    </a:xfrm>
                    <a:prstGeom prst="rect">
                      <a:avLst/>
                    </a:prstGeom>
                    <a:solidFill>
                      <a:srgbClr val="F1EF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5" name="Rectangle 2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1441"/>
                      <a:ext cx="6" cy="128"/>
                    </a:xfrm>
                    <a:prstGeom prst="rect">
                      <a:avLst/>
                    </a:prstGeom>
                    <a:solidFill>
                      <a:srgbClr val="F3F1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6" name="Rectangle 2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2" y="1441"/>
                      <a:ext cx="4" cy="128"/>
                    </a:xfrm>
                    <a:prstGeom prst="rect">
                      <a:avLst/>
                    </a:prstGeom>
                    <a:solidFill>
                      <a:srgbClr val="F5F3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7" name="Rectangle 2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6" y="1441"/>
                      <a:ext cx="6" cy="128"/>
                    </a:xfrm>
                    <a:prstGeom prst="rect">
                      <a:avLst/>
                    </a:prstGeom>
                    <a:solidFill>
                      <a:srgbClr val="F6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8" name="Rectangle 2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2" y="1441"/>
                      <a:ext cx="6" cy="128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69" name="Rectangle 2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8" y="1441"/>
                      <a:ext cx="6" cy="128"/>
                    </a:xfrm>
                    <a:prstGeom prst="rect">
                      <a:avLst/>
                    </a:prstGeom>
                    <a:solidFill>
                      <a:srgbClr val="F9F9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0" name="Rectangle 2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4" y="1441"/>
                      <a:ext cx="9" cy="128"/>
                    </a:xfrm>
                    <a:prstGeom prst="rect">
                      <a:avLst/>
                    </a:prstGeom>
                    <a:solidFill>
                      <a:srgbClr val="FBFA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1" name="Rectangle 2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3" y="1441"/>
                      <a:ext cx="10" cy="128"/>
                    </a:xfrm>
                    <a:prstGeom prst="rect">
                      <a:avLst/>
                    </a:prstGeom>
                    <a:solidFill>
                      <a:srgbClr val="FC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2" name="Rectangle 2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3" y="1441"/>
                      <a:ext cx="30" cy="128"/>
                    </a:xfrm>
                    <a:prstGeom prst="rect">
                      <a:avLst/>
                    </a:prstGeom>
                    <a:solidFill>
                      <a:srgbClr val="FEFE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3" name="Rectangle 2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93" y="1441"/>
                      <a:ext cx="11" cy="128"/>
                    </a:xfrm>
                    <a:prstGeom prst="rect">
                      <a:avLst/>
                    </a:prstGeom>
                    <a:solidFill>
                      <a:srgbClr val="FDFC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4" name="Rectangle 2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4" y="1441"/>
                      <a:ext cx="5" cy="128"/>
                    </a:xfrm>
                    <a:prstGeom prst="rect">
                      <a:avLst/>
                    </a:prstGeom>
                    <a:solidFill>
                      <a:srgbClr val="FBFB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5" name="Rectangle 2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9" y="1441"/>
                      <a:ext cx="7" cy="128"/>
                    </a:xfrm>
                    <a:prstGeom prst="rect">
                      <a:avLst/>
                    </a:prstGeom>
                    <a:solidFill>
                      <a:srgbClr val="FAF9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6" name="Rectangle 2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6" y="1441"/>
                      <a:ext cx="6" cy="128"/>
                    </a:xfrm>
                    <a:prstGeom prst="rect">
                      <a:avLst/>
                    </a:prstGeom>
                    <a:solidFill>
                      <a:srgbClr val="F8F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7" name="Rectangle 2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2" y="1441"/>
                      <a:ext cx="4" cy="128"/>
                    </a:xfrm>
                    <a:prstGeom prst="rect">
                      <a:avLst/>
                    </a:prstGeom>
                    <a:solidFill>
                      <a:srgbClr val="F7F5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8" name="Rectangle 2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6" y="1441"/>
                      <a:ext cx="4" cy="128"/>
                    </a:xfrm>
                    <a:prstGeom prst="rect">
                      <a:avLst/>
                    </a:prstGeom>
                    <a:solidFill>
                      <a:srgbClr val="F5F4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79" name="Rectangle 2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0" y="1441"/>
                      <a:ext cx="6" cy="128"/>
                    </a:xfrm>
                    <a:prstGeom prst="rect">
                      <a:avLst/>
                    </a:prstGeom>
                    <a:solidFill>
                      <a:srgbClr val="F4F2F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0" name="Rectangle 2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6" y="1441"/>
                      <a:ext cx="4" cy="128"/>
                    </a:xfrm>
                    <a:prstGeom prst="rect">
                      <a:avLst/>
                    </a:prstGeom>
                    <a:solidFill>
                      <a:srgbClr val="F2F0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1" name="Rectangle 2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0" y="1441"/>
                      <a:ext cx="4" cy="128"/>
                    </a:xfrm>
                    <a:prstGeom prst="rect">
                      <a:avLst/>
                    </a:prstGeom>
                    <a:solidFill>
                      <a:srgbClr val="F0EE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2" name="Rectangle 2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4" y="1441"/>
                      <a:ext cx="4" cy="128"/>
                    </a:xfrm>
                    <a:prstGeom prst="rect">
                      <a:avLst/>
                    </a:prstGeom>
                    <a:solidFill>
                      <a:srgbClr val="EEEC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3" name="Rectangle 2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8" y="1441"/>
                      <a:ext cx="3" cy="128"/>
                    </a:xfrm>
                    <a:prstGeom prst="rect">
                      <a:avLst/>
                    </a:prstGeom>
                    <a:solidFill>
                      <a:srgbClr val="EDEA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4" name="Rectangle 2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1" y="1441"/>
                      <a:ext cx="3" cy="128"/>
                    </a:xfrm>
                    <a:prstGeom prst="rect">
                      <a:avLst/>
                    </a:prstGeom>
                    <a:solidFill>
                      <a:srgbClr val="ECE8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5" name="Rectangle 2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4" y="1441"/>
                      <a:ext cx="3" cy="128"/>
                    </a:xfrm>
                    <a:prstGeom prst="rect">
                      <a:avLst/>
                    </a:prstGeom>
                    <a:solidFill>
                      <a:srgbClr val="EAE7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6" name="Rectangle 2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7" y="1441"/>
                      <a:ext cx="2" cy="128"/>
                    </a:xfrm>
                    <a:prstGeom prst="rect">
                      <a:avLst/>
                    </a:prstGeom>
                    <a:solidFill>
                      <a:srgbClr val="E8E5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7" name="Rectangle 2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1441"/>
                      <a:ext cx="3" cy="128"/>
                    </a:xfrm>
                    <a:prstGeom prst="rect">
                      <a:avLst/>
                    </a:prstGeom>
                    <a:solidFill>
                      <a:srgbClr val="E7E3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8" name="Rectangle 2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2" y="1441"/>
                      <a:ext cx="3" cy="128"/>
                    </a:xfrm>
                    <a:prstGeom prst="rect">
                      <a:avLst/>
                    </a:prstGeom>
                    <a:solidFill>
                      <a:srgbClr val="E5E1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89" name="Rectangle 2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5" y="1441"/>
                      <a:ext cx="2" cy="128"/>
                    </a:xfrm>
                    <a:prstGeom prst="rect">
                      <a:avLst/>
                    </a:prstGeom>
                    <a:solidFill>
                      <a:srgbClr val="E4DF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0" name="Rectangle 2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7" y="1441"/>
                      <a:ext cx="2" cy="128"/>
                    </a:xfrm>
                    <a:prstGeom prst="rect">
                      <a:avLst/>
                    </a:prstGeom>
                    <a:solidFill>
                      <a:srgbClr val="E2DE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1" name="Rectangle 2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9" y="1441"/>
                      <a:ext cx="2" cy="128"/>
                    </a:xfrm>
                    <a:prstGeom prst="rect">
                      <a:avLst/>
                    </a:prstGeom>
                    <a:solidFill>
                      <a:srgbClr val="E1DC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2" name="Rectangle 2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1" y="1441"/>
                      <a:ext cx="3" cy="128"/>
                    </a:xfrm>
                    <a:prstGeom prst="rect">
                      <a:avLst/>
                    </a:prstGeom>
                    <a:solidFill>
                      <a:srgbClr val="E0DA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3" name="Rectangle 2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4" y="1441"/>
                      <a:ext cx="3" cy="128"/>
                    </a:xfrm>
                    <a:prstGeom prst="rect">
                      <a:avLst/>
                    </a:prstGeom>
                    <a:solidFill>
                      <a:srgbClr val="DED8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4" name="Rectangle 2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7" y="1441"/>
                      <a:ext cx="2" cy="128"/>
                    </a:xfrm>
                    <a:prstGeom prst="rect">
                      <a:avLst/>
                    </a:prstGeom>
                    <a:solidFill>
                      <a:srgbClr val="DCD6F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5" name="Rectangle 2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9" y="1441"/>
                      <a:ext cx="2" cy="128"/>
                    </a:xfrm>
                    <a:prstGeom prst="rect">
                      <a:avLst/>
                    </a:prstGeom>
                    <a:solidFill>
                      <a:srgbClr val="DAD4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6" name="Rectangle 2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1" y="1441"/>
                      <a:ext cx="2" cy="128"/>
                    </a:xfrm>
                    <a:prstGeom prst="rect">
                      <a:avLst/>
                    </a:prstGeom>
                    <a:solidFill>
                      <a:srgbClr val="D9D2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7" name="Rectangle 2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3" y="1441"/>
                      <a:ext cx="2" cy="128"/>
                    </a:xfrm>
                    <a:prstGeom prst="rect">
                      <a:avLst/>
                    </a:prstGeom>
                    <a:solidFill>
                      <a:srgbClr val="D7D0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8" name="Rectangle 2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5" y="1441"/>
                      <a:ext cx="3" cy="128"/>
                    </a:xfrm>
                    <a:prstGeom prst="rect">
                      <a:avLst/>
                    </a:prstGeom>
                    <a:solidFill>
                      <a:srgbClr val="D6CE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499" name="Rectangle 2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8" y="1441"/>
                      <a:ext cx="2" cy="128"/>
                    </a:xfrm>
                    <a:prstGeom prst="rect">
                      <a:avLst/>
                    </a:prstGeom>
                    <a:solidFill>
                      <a:srgbClr val="D4CD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0" name="Rectangle 2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0" y="1441"/>
                      <a:ext cx="2" cy="128"/>
                    </a:xfrm>
                    <a:prstGeom prst="rect">
                      <a:avLst/>
                    </a:prstGeom>
                    <a:solidFill>
                      <a:srgbClr val="D3CB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1" name="Rectangle 2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2" y="1441"/>
                      <a:ext cx="2" cy="128"/>
                    </a:xfrm>
                    <a:prstGeom prst="rect">
                      <a:avLst/>
                    </a:prstGeom>
                    <a:solidFill>
                      <a:srgbClr val="D1C9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2" name="Rectangle 2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4" y="1441"/>
                      <a:ext cx="1" cy="128"/>
                    </a:xfrm>
                    <a:prstGeom prst="rect">
                      <a:avLst/>
                    </a:prstGeom>
                    <a:solidFill>
                      <a:srgbClr val="CFC7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3" name="Rectangle 2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5" y="1441"/>
                      <a:ext cx="2" cy="128"/>
                    </a:xfrm>
                    <a:prstGeom prst="rect">
                      <a:avLst/>
                    </a:prstGeom>
                    <a:solidFill>
                      <a:srgbClr val="CEC5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4" name="Rectangle 2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7" y="1441"/>
                      <a:ext cx="3" cy="128"/>
                    </a:xfrm>
                    <a:prstGeom prst="rect">
                      <a:avLst/>
                    </a:prstGeom>
                    <a:solidFill>
                      <a:srgbClr val="CCC3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5" name="Rectangle 2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0" y="1441"/>
                      <a:ext cx="1" cy="128"/>
                    </a:xfrm>
                    <a:prstGeom prst="rect">
                      <a:avLst/>
                    </a:prstGeom>
                    <a:solidFill>
                      <a:srgbClr val="CAC1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6" name="Rectangle 2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1" y="1441"/>
                      <a:ext cx="2" cy="128"/>
                    </a:xfrm>
                    <a:prstGeom prst="rect">
                      <a:avLst/>
                    </a:prstGeom>
                    <a:solidFill>
                      <a:srgbClr val="C9BF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7" name="Rectangle 2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3" y="1441"/>
                      <a:ext cx="2" cy="128"/>
                    </a:xfrm>
                    <a:prstGeom prst="rect">
                      <a:avLst/>
                    </a:prstGeom>
                    <a:solidFill>
                      <a:srgbClr val="C8BD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8" name="Rectangle 2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5" y="1441"/>
                      <a:ext cx="2" cy="128"/>
                    </a:xfrm>
                    <a:prstGeom prst="rect">
                      <a:avLst/>
                    </a:prstGeom>
                    <a:solidFill>
                      <a:srgbClr val="C6BB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09" name="Rectangle 2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7" y="1441"/>
                      <a:ext cx="2" cy="128"/>
                    </a:xfrm>
                    <a:prstGeom prst="rect">
                      <a:avLst/>
                    </a:prstGeom>
                    <a:solidFill>
                      <a:srgbClr val="C4B9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0" name="Rectangle 2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9" y="1441"/>
                      <a:ext cx="2" cy="128"/>
                    </a:xfrm>
                    <a:prstGeom prst="rect">
                      <a:avLst/>
                    </a:prstGeom>
                    <a:solidFill>
                      <a:srgbClr val="C2B7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1" name="Rectangle 2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1" y="1441"/>
                      <a:ext cx="1" cy="128"/>
                    </a:xfrm>
                    <a:prstGeom prst="rect">
                      <a:avLst/>
                    </a:prstGeom>
                    <a:solidFill>
                      <a:srgbClr val="C1B5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2" name="Rectangle 2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2" y="1441"/>
                      <a:ext cx="2" cy="128"/>
                    </a:xfrm>
                    <a:prstGeom prst="rect">
                      <a:avLst/>
                    </a:prstGeom>
                    <a:solidFill>
                      <a:srgbClr val="C0B3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3" name="Rectangle 2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4" y="1441"/>
                      <a:ext cx="2" cy="128"/>
                    </a:xfrm>
                    <a:prstGeom prst="rect">
                      <a:avLst/>
                    </a:prstGeom>
                    <a:solidFill>
                      <a:srgbClr val="BEB1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4" name="Rectangle 2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6" y="1441"/>
                      <a:ext cx="1" cy="128"/>
                    </a:xfrm>
                    <a:prstGeom prst="rect">
                      <a:avLst/>
                    </a:prstGeom>
                    <a:solidFill>
                      <a:srgbClr val="BCAF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5" name="Rectangle 2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7" y="1441"/>
                      <a:ext cx="2" cy="128"/>
                    </a:xfrm>
                    <a:prstGeom prst="rect">
                      <a:avLst/>
                    </a:prstGeom>
                    <a:solidFill>
                      <a:srgbClr val="BBAD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6" name="Rectangle 2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9" y="1441"/>
                      <a:ext cx="2" cy="128"/>
                    </a:xfrm>
                    <a:prstGeom prst="rect">
                      <a:avLst/>
                    </a:prstGeom>
                    <a:solidFill>
                      <a:srgbClr val="B9AB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7" name="Rectangle 2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1" y="1441"/>
                      <a:ext cx="2" cy="128"/>
                    </a:xfrm>
                    <a:prstGeom prst="rect">
                      <a:avLst/>
                    </a:prstGeom>
                    <a:solidFill>
                      <a:srgbClr val="B7A9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8" name="Rectangle 2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3" y="1441"/>
                      <a:ext cx="1" cy="128"/>
                    </a:xfrm>
                    <a:prstGeom prst="rect">
                      <a:avLst/>
                    </a:prstGeom>
                    <a:solidFill>
                      <a:srgbClr val="B5A7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19" name="Rectangle 2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4" y="1441"/>
                      <a:ext cx="2" cy="128"/>
                    </a:xfrm>
                    <a:prstGeom prst="rect">
                      <a:avLst/>
                    </a:prstGeom>
                    <a:solidFill>
                      <a:srgbClr val="B4A5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0" name="Rectangle 2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6" y="1441"/>
                      <a:ext cx="2" cy="128"/>
                    </a:xfrm>
                    <a:prstGeom prst="rect">
                      <a:avLst/>
                    </a:prstGeom>
                    <a:solidFill>
                      <a:srgbClr val="B2A3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1" name="Rectangle 2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8" y="1441"/>
                      <a:ext cx="1" cy="128"/>
                    </a:xfrm>
                    <a:prstGeom prst="rect">
                      <a:avLst/>
                    </a:prstGeom>
                    <a:solidFill>
                      <a:srgbClr val="B1A1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2" name="Rectangle 2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9" y="1441"/>
                      <a:ext cx="2" cy="128"/>
                    </a:xfrm>
                    <a:prstGeom prst="rect">
                      <a:avLst/>
                    </a:prstGeom>
                    <a:solidFill>
                      <a:srgbClr val="AF9F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3" name="Rectangle 2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1" y="1441"/>
                      <a:ext cx="1" cy="128"/>
                    </a:xfrm>
                    <a:prstGeom prst="rect">
                      <a:avLst/>
                    </a:prstGeom>
                    <a:solidFill>
                      <a:srgbClr val="AE9D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4" name="Rectangle 2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1441"/>
                      <a:ext cx="2" cy="128"/>
                    </a:xfrm>
                    <a:prstGeom prst="rect">
                      <a:avLst/>
                    </a:prstGeom>
                    <a:solidFill>
                      <a:srgbClr val="AD9B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5" name="Rectangle 2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4" y="1441"/>
                      <a:ext cx="1" cy="128"/>
                    </a:xfrm>
                    <a:prstGeom prst="rect">
                      <a:avLst/>
                    </a:prstGeom>
                    <a:solidFill>
                      <a:srgbClr val="AC99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6" name="Rectangle 2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5" y="1441"/>
                      <a:ext cx="2" cy="128"/>
                    </a:xfrm>
                    <a:prstGeom prst="rect">
                      <a:avLst/>
                    </a:prstGeom>
                    <a:solidFill>
                      <a:srgbClr val="AA97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7" name="Rectangle 2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7" y="1441"/>
                      <a:ext cx="2" cy="128"/>
                    </a:xfrm>
                    <a:prstGeom prst="rect">
                      <a:avLst/>
                    </a:prstGeom>
                    <a:solidFill>
                      <a:srgbClr val="A895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8" name="Rectangle 2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9" y="1441"/>
                      <a:ext cx="1" cy="128"/>
                    </a:xfrm>
                    <a:prstGeom prst="rect">
                      <a:avLst/>
                    </a:prstGeom>
                    <a:solidFill>
                      <a:srgbClr val="A793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29" name="Rectangle 2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0" y="1441"/>
                      <a:ext cx="2" cy="128"/>
                    </a:xfrm>
                    <a:prstGeom prst="rect">
                      <a:avLst/>
                    </a:prstGeom>
                    <a:solidFill>
                      <a:srgbClr val="A591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0" name="Rectangle 2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2" y="1441"/>
                      <a:ext cx="2" cy="128"/>
                    </a:xfrm>
                    <a:prstGeom prst="rect">
                      <a:avLst/>
                    </a:prstGeom>
                    <a:solidFill>
                      <a:srgbClr val="A48F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1" name="Rectangle 2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4" y="1441"/>
                      <a:ext cx="2" cy="128"/>
                    </a:xfrm>
                    <a:prstGeom prst="rect">
                      <a:avLst/>
                    </a:prstGeom>
                    <a:solidFill>
                      <a:srgbClr val="A28D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2" name="Rectangle 2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6" y="1441"/>
                      <a:ext cx="1" cy="128"/>
                    </a:xfrm>
                    <a:prstGeom prst="rect">
                      <a:avLst/>
                    </a:prstGeom>
                    <a:solidFill>
                      <a:srgbClr val="A08B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3" name="Rectangle 2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7" y="1441"/>
                      <a:ext cx="1" cy="128"/>
                    </a:xfrm>
                    <a:prstGeom prst="rect">
                      <a:avLst/>
                    </a:prstGeom>
                    <a:solidFill>
                      <a:srgbClr val="9F89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4" name="Rectangle 2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8" y="1441"/>
                      <a:ext cx="1" cy="128"/>
                    </a:xfrm>
                    <a:prstGeom prst="rect">
                      <a:avLst/>
                    </a:prstGeom>
                    <a:solidFill>
                      <a:srgbClr val="9E87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5" name="Rectangle 2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9" y="1441"/>
                      <a:ext cx="2" cy="128"/>
                    </a:xfrm>
                    <a:prstGeom prst="rect">
                      <a:avLst/>
                    </a:prstGeom>
                    <a:solidFill>
                      <a:srgbClr val="9C85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6" name="Rectangle 2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1" y="1441"/>
                      <a:ext cx="2" cy="128"/>
                    </a:xfrm>
                    <a:prstGeom prst="rect">
                      <a:avLst/>
                    </a:prstGeom>
                    <a:solidFill>
                      <a:srgbClr val="9B83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7" name="Rectangle 2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3" y="1441"/>
                      <a:ext cx="2" cy="128"/>
                    </a:xfrm>
                    <a:prstGeom prst="rect">
                      <a:avLst/>
                    </a:prstGeom>
                    <a:solidFill>
                      <a:srgbClr val="9A81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8" name="Rectangle 22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5" y="1441"/>
                      <a:ext cx="1" cy="128"/>
                    </a:xfrm>
                    <a:prstGeom prst="rect">
                      <a:avLst/>
                    </a:prstGeom>
                    <a:solidFill>
                      <a:srgbClr val="987F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39" name="Rectangle 2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1441"/>
                      <a:ext cx="2" cy="128"/>
                    </a:xfrm>
                    <a:prstGeom prst="rect">
                      <a:avLst/>
                    </a:prstGeom>
                    <a:solidFill>
                      <a:srgbClr val="977D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0" name="Rectangle 2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8" y="1441"/>
                      <a:ext cx="1" cy="128"/>
                    </a:xfrm>
                    <a:prstGeom prst="rect">
                      <a:avLst/>
                    </a:prstGeom>
                    <a:solidFill>
                      <a:srgbClr val="957B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1" name="Rectangle 2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9" y="1441"/>
                      <a:ext cx="1" cy="128"/>
                    </a:xfrm>
                    <a:prstGeom prst="rect">
                      <a:avLst/>
                    </a:prstGeom>
                    <a:solidFill>
                      <a:srgbClr val="9479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2" name="Rectangle 2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0" y="1441"/>
                      <a:ext cx="2" cy="128"/>
                    </a:xfrm>
                    <a:prstGeom prst="rect">
                      <a:avLst/>
                    </a:prstGeom>
                    <a:solidFill>
                      <a:srgbClr val="9377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3" name="Rectangle 2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2" y="1441"/>
                      <a:ext cx="2" cy="128"/>
                    </a:xfrm>
                    <a:prstGeom prst="rect">
                      <a:avLst/>
                    </a:prstGeom>
                    <a:solidFill>
                      <a:srgbClr val="9175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4" name="Rectangle 2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4" y="1441"/>
                      <a:ext cx="1" cy="128"/>
                    </a:xfrm>
                    <a:prstGeom prst="rect">
                      <a:avLst/>
                    </a:prstGeom>
                    <a:solidFill>
                      <a:srgbClr val="9073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5" name="Rectangle 2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5" y="1441"/>
                      <a:ext cx="1" cy="128"/>
                    </a:xfrm>
                    <a:prstGeom prst="rect">
                      <a:avLst/>
                    </a:prstGeom>
                    <a:solidFill>
                      <a:srgbClr val="8F71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6546" name="Rectangle 2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6" y="1441"/>
                      <a:ext cx="2" cy="128"/>
                    </a:xfrm>
                    <a:prstGeom prst="rect">
                      <a:avLst/>
                    </a:prstGeom>
                    <a:solidFill>
                      <a:srgbClr val="8E6F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26548" name="Rectangle 2228"/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1441"/>
                    <a:ext cx="2" cy="128"/>
                  </a:xfrm>
                  <a:prstGeom prst="rect">
                    <a:avLst/>
                  </a:prstGeom>
                  <a:solidFill>
                    <a:srgbClr val="8C6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49" name="Rectangle 2229"/>
                  <p:cNvSpPr>
                    <a:spLocks noChangeArrowheads="1"/>
                  </p:cNvSpPr>
                  <p:nvPr/>
                </p:nvSpPr>
                <p:spPr bwMode="auto">
                  <a:xfrm>
                    <a:off x="3470" y="1441"/>
                    <a:ext cx="1" cy="128"/>
                  </a:xfrm>
                  <a:prstGeom prst="rect">
                    <a:avLst/>
                  </a:prstGeom>
                  <a:solidFill>
                    <a:srgbClr val="8B6B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0" name="Rectangle 2230"/>
                  <p:cNvSpPr>
                    <a:spLocks noChangeArrowheads="1"/>
                  </p:cNvSpPr>
                  <p:nvPr/>
                </p:nvSpPr>
                <p:spPr bwMode="auto">
                  <a:xfrm>
                    <a:off x="3471" y="1441"/>
                    <a:ext cx="2" cy="128"/>
                  </a:xfrm>
                  <a:prstGeom prst="rect">
                    <a:avLst/>
                  </a:prstGeom>
                  <a:solidFill>
                    <a:srgbClr val="8A69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1" name="Rectangle 2231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1441"/>
                    <a:ext cx="2" cy="128"/>
                  </a:xfrm>
                  <a:prstGeom prst="rect">
                    <a:avLst/>
                  </a:prstGeom>
                  <a:solidFill>
                    <a:srgbClr val="88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2" name="Rectangle 2232"/>
                  <p:cNvSpPr>
                    <a:spLocks noChangeArrowheads="1"/>
                  </p:cNvSpPr>
                  <p:nvPr/>
                </p:nvSpPr>
                <p:spPr bwMode="auto">
                  <a:xfrm>
                    <a:off x="3475" y="1441"/>
                    <a:ext cx="1" cy="128"/>
                  </a:xfrm>
                  <a:prstGeom prst="rect">
                    <a:avLst/>
                  </a:prstGeom>
                  <a:solidFill>
                    <a:srgbClr val="8765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3" name="Rectangle 2233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1441"/>
                    <a:ext cx="1" cy="128"/>
                  </a:xfrm>
                  <a:prstGeom prst="rect">
                    <a:avLst/>
                  </a:prstGeom>
                  <a:solidFill>
                    <a:srgbClr val="866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4" name="Rectangle 2234"/>
                  <p:cNvSpPr>
                    <a:spLocks noChangeArrowheads="1"/>
                  </p:cNvSpPr>
                  <p:nvPr/>
                </p:nvSpPr>
                <p:spPr bwMode="auto">
                  <a:xfrm>
                    <a:off x="3477" y="1441"/>
                    <a:ext cx="2" cy="128"/>
                  </a:xfrm>
                  <a:prstGeom prst="rect">
                    <a:avLst/>
                  </a:prstGeom>
                  <a:solidFill>
                    <a:srgbClr val="846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5" name="Rectangle 2235"/>
                  <p:cNvSpPr>
                    <a:spLocks noChangeArrowheads="1"/>
                  </p:cNvSpPr>
                  <p:nvPr/>
                </p:nvSpPr>
                <p:spPr bwMode="auto">
                  <a:xfrm>
                    <a:off x="3479" y="1441"/>
                    <a:ext cx="1" cy="128"/>
                  </a:xfrm>
                  <a:prstGeom prst="rect">
                    <a:avLst/>
                  </a:prstGeom>
                  <a:solidFill>
                    <a:srgbClr val="835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6" name="Rectangle 2236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1441"/>
                    <a:ext cx="2" cy="128"/>
                  </a:xfrm>
                  <a:prstGeom prst="rect">
                    <a:avLst/>
                  </a:prstGeom>
                  <a:solidFill>
                    <a:srgbClr val="825D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7" name="Rectangle 2237"/>
                  <p:cNvSpPr>
                    <a:spLocks noChangeArrowheads="1"/>
                  </p:cNvSpPr>
                  <p:nvPr/>
                </p:nvSpPr>
                <p:spPr bwMode="auto">
                  <a:xfrm>
                    <a:off x="3482" y="1441"/>
                    <a:ext cx="2" cy="128"/>
                  </a:xfrm>
                  <a:prstGeom prst="rect">
                    <a:avLst/>
                  </a:prstGeom>
                  <a:solidFill>
                    <a:srgbClr val="815B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8" name="Rectangle 2238"/>
                  <p:cNvSpPr>
                    <a:spLocks noChangeArrowheads="1"/>
                  </p:cNvSpPr>
                  <p:nvPr/>
                </p:nvSpPr>
                <p:spPr bwMode="auto">
                  <a:xfrm>
                    <a:off x="3484" y="1441"/>
                    <a:ext cx="1" cy="128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59" name="Rectangle 2239"/>
                  <p:cNvSpPr>
                    <a:spLocks noChangeArrowheads="1"/>
                  </p:cNvSpPr>
                  <p:nvPr/>
                </p:nvSpPr>
                <p:spPr bwMode="auto">
                  <a:xfrm>
                    <a:off x="3485" y="1441"/>
                    <a:ext cx="2" cy="128"/>
                  </a:xfrm>
                  <a:prstGeom prst="rect">
                    <a:avLst/>
                  </a:prstGeom>
                  <a:solidFill>
                    <a:srgbClr val="7F57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0" name="Rectangle 2240"/>
                  <p:cNvSpPr>
                    <a:spLocks noChangeArrowheads="1"/>
                  </p:cNvSpPr>
                  <p:nvPr/>
                </p:nvSpPr>
                <p:spPr bwMode="auto">
                  <a:xfrm>
                    <a:off x="3487" y="1441"/>
                    <a:ext cx="1" cy="128"/>
                  </a:xfrm>
                  <a:prstGeom prst="rect">
                    <a:avLst/>
                  </a:prstGeom>
                  <a:solidFill>
                    <a:srgbClr val="7E5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1" name="Rectangle 2241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441"/>
                    <a:ext cx="1" cy="128"/>
                  </a:xfrm>
                  <a:prstGeom prst="rect">
                    <a:avLst/>
                  </a:prstGeom>
                  <a:solidFill>
                    <a:srgbClr val="7D53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2" name="Rectangle 2242"/>
                  <p:cNvSpPr>
                    <a:spLocks noChangeArrowheads="1"/>
                  </p:cNvSpPr>
                  <p:nvPr/>
                </p:nvSpPr>
                <p:spPr bwMode="auto">
                  <a:xfrm>
                    <a:off x="3489" y="1441"/>
                    <a:ext cx="2" cy="128"/>
                  </a:xfrm>
                  <a:prstGeom prst="rect">
                    <a:avLst/>
                  </a:prstGeom>
                  <a:solidFill>
                    <a:srgbClr val="7C51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3" name="Rectangle 2243"/>
                  <p:cNvSpPr>
                    <a:spLocks noChangeArrowheads="1"/>
                  </p:cNvSpPr>
                  <p:nvPr/>
                </p:nvSpPr>
                <p:spPr bwMode="auto">
                  <a:xfrm>
                    <a:off x="3491" y="1441"/>
                    <a:ext cx="2" cy="128"/>
                  </a:xfrm>
                  <a:prstGeom prst="rect">
                    <a:avLst/>
                  </a:prstGeom>
                  <a:solidFill>
                    <a:srgbClr val="7A4F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4" name="Rectangle 2244"/>
                  <p:cNvSpPr>
                    <a:spLocks noChangeArrowheads="1"/>
                  </p:cNvSpPr>
                  <p:nvPr/>
                </p:nvSpPr>
                <p:spPr bwMode="auto">
                  <a:xfrm>
                    <a:off x="3493" y="1441"/>
                    <a:ext cx="1" cy="128"/>
                  </a:xfrm>
                  <a:prstGeom prst="rect">
                    <a:avLst/>
                  </a:prstGeom>
                  <a:solidFill>
                    <a:srgbClr val="794D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5" name="Rectangle 2245"/>
                  <p:cNvSpPr>
                    <a:spLocks noChangeArrowheads="1"/>
                  </p:cNvSpPr>
                  <p:nvPr/>
                </p:nvSpPr>
                <p:spPr bwMode="auto">
                  <a:xfrm>
                    <a:off x="3494" y="1441"/>
                    <a:ext cx="2" cy="128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6" name="Rectangle 2246"/>
                  <p:cNvSpPr>
                    <a:spLocks noChangeArrowheads="1"/>
                  </p:cNvSpPr>
                  <p:nvPr/>
                </p:nvSpPr>
                <p:spPr bwMode="auto">
                  <a:xfrm>
                    <a:off x="3496" y="1441"/>
                    <a:ext cx="2" cy="128"/>
                  </a:xfrm>
                  <a:prstGeom prst="rect">
                    <a:avLst/>
                  </a:prstGeom>
                  <a:solidFill>
                    <a:srgbClr val="7849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7" name="Rectangle 2247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1441"/>
                    <a:ext cx="1" cy="128"/>
                  </a:xfrm>
                  <a:prstGeom prst="rect">
                    <a:avLst/>
                  </a:prstGeom>
                  <a:solidFill>
                    <a:srgbClr val="7647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8" name="Rectangle 2248"/>
                  <p:cNvSpPr>
                    <a:spLocks noChangeArrowheads="1"/>
                  </p:cNvSpPr>
                  <p:nvPr/>
                </p:nvSpPr>
                <p:spPr bwMode="auto">
                  <a:xfrm>
                    <a:off x="3499" y="1441"/>
                    <a:ext cx="2" cy="128"/>
                  </a:xfrm>
                  <a:prstGeom prst="rect">
                    <a:avLst/>
                  </a:prstGeom>
                  <a:solidFill>
                    <a:srgbClr val="7545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69" name="Rectangle 2249"/>
                  <p:cNvSpPr>
                    <a:spLocks noChangeArrowheads="1"/>
                  </p:cNvSpPr>
                  <p:nvPr/>
                </p:nvSpPr>
                <p:spPr bwMode="auto">
                  <a:xfrm>
                    <a:off x="3501" y="1441"/>
                    <a:ext cx="1" cy="128"/>
                  </a:xfrm>
                  <a:prstGeom prst="rect">
                    <a:avLst/>
                  </a:prstGeom>
                  <a:solidFill>
                    <a:srgbClr val="7543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0" name="Rectangle 2250"/>
                  <p:cNvSpPr>
                    <a:spLocks noChangeArrowheads="1"/>
                  </p:cNvSpPr>
                  <p:nvPr/>
                </p:nvSpPr>
                <p:spPr bwMode="auto">
                  <a:xfrm>
                    <a:off x="3502" y="1441"/>
                    <a:ext cx="2" cy="128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1" name="Rectangle 2251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441"/>
                    <a:ext cx="1" cy="128"/>
                  </a:xfrm>
                  <a:prstGeom prst="rect">
                    <a:avLst/>
                  </a:prstGeom>
                  <a:solidFill>
                    <a:srgbClr val="733F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2" name="Rectangle 2252"/>
                  <p:cNvSpPr>
                    <a:spLocks noChangeArrowheads="1"/>
                  </p:cNvSpPr>
                  <p:nvPr/>
                </p:nvSpPr>
                <p:spPr bwMode="auto">
                  <a:xfrm>
                    <a:off x="3505" y="1441"/>
                    <a:ext cx="2" cy="128"/>
                  </a:xfrm>
                  <a:prstGeom prst="rect">
                    <a:avLst/>
                  </a:prstGeom>
                  <a:solidFill>
                    <a:srgbClr val="723D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3" name="Rectangle 2253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441"/>
                    <a:ext cx="2" cy="128"/>
                  </a:xfrm>
                  <a:prstGeom prst="rect">
                    <a:avLst/>
                  </a:prstGeom>
                  <a:solidFill>
                    <a:srgbClr val="723B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4" name="Rectangle 2254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1441"/>
                    <a:ext cx="1" cy="128"/>
                  </a:xfrm>
                  <a:prstGeom prst="rect">
                    <a:avLst/>
                  </a:prstGeom>
                  <a:solidFill>
                    <a:srgbClr val="7139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5" name="Rectangle 2255"/>
                  <p:cNvSpPr>
                    <a:spLocks noChangeArrowheads="1"/>
                  </p:cNvSpPr>
                  <p:nvPr/>
                </p:nvSpPr>
                <p:spPr bwMode="auto">
                  <a:xfrm>
                    <a:off x="3510" y="1441"/>
                    <a:ext cx="1" cy="128"/>
                  </a:xfrm>
                  <a:prstGeom prst="rect">
                    <a:avLst/>
                  </a:prstGeom>
                  <a:solidFill>
                    <a:srgbClr val="7037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6" name="Rectangle 2256"/>
                  <p:cNvSpPr>
                    <a:spLocks noChangeArrowheads="1"/>
                  </p:cNvSpPr>
                  <p:nvPr/>
                </p:nvSpPr>
                <p:spPr bwMode="auto">
                  <a:xfrm>
                    <a:off x="3511" y="1441"/>
                    <a:ext cx="2" cy="128"/>
                  </a:xfrm>
                  <a:prstGeom prst="rect">
                    <a:avLst/>
                  </a:prstGeom>
                  <a:solidFill>
                    <a:srgbClr val="6F35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7" name="Rectangle 2257"/>
                  <p:cNvSpPr>
                    <a:spLocks noChangeArrowheads="1"/>
                  </p:cNvSpPr>
                  <p:nvPr/>
                </p:nvSpPr>
                <p:spPr bwMode="auto">
                  <a:xfrm>
                    <a:off x="3513" y="1441"/>
                    <a:ext cx="2" cy="128"/>
                  </a:xfrm>
                  <a:prstGeom prst="rect">
                    <a:avLst/>
                  </a:prstGeom>
                  <a:solidFill>
                    <a:srgbClr val="6F33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8" name="Rectangle 2258"/>
                  <p:cNvSpPr>
                    <a:spLocks noChangeArrowheads="1"/>
                  </p:cNvSpPr>
                  <p:nvPr/>
                </p:nvSpPr>
                <p:spPr bwMode="auto">
                  <a:xfrm>
                    <a:off x="3515" y="1441"/>
                    <a:ext cx="1" cy="128"/>
                  </a:xfrm>
                  <a:prstGeom prst="rect">
                    <a:avLst/>
                  </a:prstGeom>
                  <a:solidFill>
                    <a:srgbClr val="6E3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79" name="Rectangle 2259"/>
                  <p:cNvSpPr>
                    <a:spLocks noChangeArrowheads="1"/>
                  </p:cNvSpPr>
                  <p:nvPr/>
                </p:nvSpPr>
                <p:spPr bwMode="auto">
                  <a:xfrm>
                    <a:off x="3516" y="1441"/>
                    <a:ext cx="2" cy="128"/>
                  </a:xfrm>
                  <a:prstGeom prst="rect">
                    <a:avLst/>
                  </a:prstGeom>
                  <a:solidFill>
                    <a:srgbClr val="6D2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0" name="Rectangle 2260"/>
                  <p:cNvSpPr>
                    <a:spLocks noChangeArrowheads="1"/>
                  </p:cNvSpPr>
                  <p:nvPr/>
                </p:nvSpPr>
                <p:spPr bwMode="auto">
                  <a:xfrm>
                    <a:off x="3518" y="1441"/>
                    <a:ext cx="2" cy="128"/>
                  </a:xfrm>
                  <a:prstGeom prst="rect">
                    <a:avLst/>
                  </a:prstGeom>
                  <a:solidFill>
                    <a:srgbClr val="6C2D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1" name="Rectangle 2261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1441"/>
                    <a:ext cx="1" cy="128"/>
                  </a:xfrm>
                  <a:prstGeom prst="rect">
                    <a:avLst/>
                  </a:prstGeom>
                  <a:solidFill>
                    <a:srgbClr val="6B2B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2" name="Rectangle 2262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1441"/>
                    <a:ext cx="1" cy="128"/>
                  </a:xfrm>
                  <a:prstGeom prst="rect">
                    <a:avLst/>
                  </a:prstGeom>
                  <a:solidFill>
                    <a:srgbClr val="6B29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3" name="Rectangle 2263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1441"/>
                    <a:ext cx="1" cy="128"/>
                  </a:xfrm>
                  <a:prstGeom prst="rect">
                    <a:avLst/>
                  </a:prstGeom>
                  <a:solidFill>
                    <a:srgbClr val="6B27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4" name="Rectangle 2264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1441"/>
                    <a:ext cx="1" cy="128"/>
                  </a:xfrm>
                  <a:prstGeom prst="rect">
                    <a:avLst/>
                  </a:prstGeom>
                  <a:solidFill>
                    <a:srgbClr val="6A25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5" name="Rectangle 2265"/>
                  <p:cNvSpPr>
                    <a:spLocks noChangeArrowheads="1"/>
                  </p:cNvSpPr>
                  <p:nvPr/>
                </p:nvSpPr>
                <p:spPr bwMode="auto">
                  <a:xfrm>
                    <a:off x="3524" y="1441"/>
                    <a:ext cx="1" cy="128"/>
                  </a:xfrm>
                  <a:prstGeom prst="rect">
                    <a:avLst/>
                  </a:prstGeom>
                  <a:solidFill>
                    <a:srgbClr val="6A2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6" name="Rectangle 2266"/>
                  <p:cNvSpPr>
                    <a:spLocks noChangeArrowheads="1"/>
                  </p:cNvSpPr>
                  <p:nvPr/>
                </p:nvSpPr>
                <p:spPr bwMode="auto">
                  <a:xfrm>
                    <a:off x="3525" y="1441"/>
                    <a:ext cx="2" cy="128"/>
                  </a:xfrm>
                  <a:prstGeom prst="rect">
                    <a:avLst/>
                  </a:prstGeom>
                  <a:solidFill>
                    <a:srgbClr val="6921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7" name="Rectangle 2267"/>
                  <p:cNvSpPr>
                    <a:spLocks noChangeArrowheads="1"/>
                  </p:cNvSpPr>
                  <p:nvPr/>
                </p:nvSpPr>
                <p:spPr bwMode="auto">
                  <a:xfrm>
                    <a:off x="3527" y="1441"/>
                    <a:ext cx="1" cy="128"/>
                  </a:xfrm>
                  <a:prstGeom prst="rect">
                    <a:avLst/>
                  </a:prstGeom>
                  <a:solidFill>
                    <a:srgbClr val="691F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8" name="Rectangle 2268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1441"/>
                    <a:ext cx="1" cy="128"/>
                  </a:xfrm>
                  <a:prstGeom prst="rect">
                    <a:avLst/>
                  </a:prstGeom>
                  <a:solidFill>
                    <a:srgbClr val="681D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89" name="Rectangle 2269"/>
                  <p:cNvSpPr>
                    <a:spLocks noChangeArrowheads="1"/>
                  </p:cNvSpPr>
                  <p:nvPr/>
                </p:nvSpPr>
                <p:spPr bwMode="auto">
                  <a:xfrm>
                    <a:off x="3529" y="1441"/>
                    <a:ext cx="1" cy="128"/>
                  </a:xfrm>
                  <a:prstGeom prst="rect">
                    <a:avLst/>
                  </a:prstGeom>
                  <a:solidFill>
                    <a:srgbClr val="681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0" name="Rectangle 2270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1441"/>
                    <a:ext cx="2" cy="128"/>
                  </a:xfrm>
                  <a:prstGeom prst="rect">
                    <a:avLst/>
                  </a:prstGeom>
                  <a:solidFill>
                    <a:srgbClr val="681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1" name="Rectangle 2271"/>
                  <p:cNvSpPr>
                    <a:spLocks noChangeArrowheads="1"/>
                  </p:cNvSpPr>
                  <p:nvPr/>
                </p:nvSpPr>
                <p:spPr bwMode="auto">
                  <a:xfrm>
                    <a:off x="3532" y="1441"/>
                    <a:ext cx="1" cy="128"/>
                  </a:xfrm>
                  <a:prstGeom prst="rect">
                    <a:avLst/>
                  </a:prstGeom>
                  <a:solidFill>
                    <a:srgbClr val="671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2" name="Rectangle 2272"/>
                  <p:cNvSpPr>
                    <a:spLocks noChangeArrowheads="1"/>
                  </p:cNvSpPr>
                  <p:nvPr/>
                </p:nvSpPr>
                <p:spPr bwMode="auto">
                  <a:xfrm>
                    <a:off x="3533" y="1441"/>
                    <a:ext cx="1" cy="128"/>
                  </a:xfrm>
                  <a:prstGeom prst="rect">
                    <a:avLst/>
                  </a:prstGeom>
                  <a:solidFill>
                    <a:srgbClr val="671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3" name="Rectangle 2273"/>
                  <p:cNvSpPr>
                    <a:spLocks noChangeArrowheads="1"/>
                  </p:cNvSpPr>
                  <p:nvPr/>
                </p:nvSpPr>
                <p:spPr bwMode="auto">
                  <a:xfrm>
                    <a:off x="3534" y="1441"/>
                    <a:ext cx="1" cy="128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4" name="Rectangle 2274"/>
                  <p:cNvSpPr>
                    <a:spLocks noChangeArrowheads="1"/>
                  </p:cNvSpPr>
                  <p:nvPr/>
                </p:nvSpPr>
                <p:spPr bwMode="auto">
                  <a:xfrm>
                    <a:off x="3534" y="1441"/>
                    <a:ext cx="1" cy="128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5" name="Rectangle 2275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1441"/>
                    <a:ext cx="1" cy="128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6" name="Rectangle 2276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1441"/>
                    <a:ext cx="1" cy="128"/>
                  </a:xfrm>
                  <a:prstGeom prst="rect">
                    <a:avLst/>
                  </a:prstGeom>
                  <a:solidFill>
                    <a:srgbClr val="670B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7" name="Rectangle 2277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441"/>
                    <a:ext cx="1" cy="128"/>
                  </a:xfrm>
                  <a:prstGeom prst="rect">
                    <a:avLst/>
                  </a:prstGeom>
                  <a:solidFill>
                    <a:srgbClr val="66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8" name="Rectangle 2278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441"/>
                    <a:ext cx="1" cy="128"/>
                  </a:xfrm>
                  <a:prstGeom prst="rect">
                    <a:avLst/>
                  </a:prstGeom>
                  <a:solidFill>
                    <a:srgbClr val="6604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599" name="Rectangle 2279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1442"/>
                    <a:ext cx="522" cy="127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26761" name="Group 2441"/>
                <p:cNvGrpSpPr>
                  <a:grpSpLocks/>
                </p:cNvGrpSpPr>
                <p:nvPr/>
              </p:nvGrpSpPr>
              <p:grpSpPr bwMode="auto">
                <a:xfrm>
                  <a:off x="3220" y="1569"/>
                  <a:ext cx="95" cy="93"/>
                  <a:chOff x="3220" y="1569"/>
                  <a:chExt cx="95" cy="93"/>
                </a:xfrm>
              </p:grpSpPr>
              <p:sp>
                <p:nvSpPr>
                  <p:cNvPr id="826601" name="Rectangle 2281"/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569"/>
                    <a:ext cx="1" cy="92"/>
                  </a:xfrm>
                  <a:prstGeom prst="rect">
                    <a:avLst/>
                  </a:prstGeom>
                  <a:solidFill>
                    <a:srgbClr val="66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2" name="Rectangle 2282"/>
                  <p:cNvSpPr>
                    <a:spLocks noChangeArrowheads="1"/>
                  </p:cNvSpPr>
                  <p:nvPr/>
                </p:nvSpPr>
                <p:spPr bwMode="auto">
                  <a:xfrm>
                    <a:off x="3221" y="1569"/>
                    <a:ext cx="1" cy="92"/>
                  </a:xfrm>
                  <a:prstGeom prst="rect">
                    <a:avLst/>
                  </a:prstGeom>
                  <a:solidFill>
                    <a:srgbClr val="670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3" name="Rectangle 2283"/>
                  <p:cNvSpPr>
                    <a:spLocks noChangeArrowheads="1"/>
                  </p:cNvSpPr>
                  <p:nvPr/>
                </p:nvSpPr>
                <p:spPr bwMode="auto">
                  <a:xfrm>
                    <a:off x="3221" y="1569"/>
                    <a:ext cx="1" cy="92"/>
                  </a:xfrm>
                  <a:prstGeom prst="rect">
                    <a:avLst/>
                  </a:prstGeom>
                  <a:solidFill>
                    <a:srgbClr val="6712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4" name="Rectangle 2284"/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69"/>
                    <a:ext cx="1" cy="92"/>
                  </a:xfrm>
                  <a:prstGeom prst="rect">
                    <a:avLst/>
                  </a:prstGeom>
                  <a:solidFill>
                    <a:srgbClr val="681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5" name="Rectangle 2285"/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69"/>
                    <a:ext cx="1" cy="92"/>
                  </a:xfrm>
                  <a:prstGeom prst="rect">
                    <a:avLst/>
                  </a:prstGeom>
                  <a:solidFill>
                    <a:srgbClr val="692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6" name="Rectangle 2286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569"/>
                    <a:ext cx="1" cy="92"/>
                  </a:xfrm>
                  <a:prstGeom prst="rect">
                    <a:avLst/>
                  </a:prstGeom>
                  <a:solidFill>
                    <a:srgbClr val="6A25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7" name="Rectangle 2287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569"/>
                    <a:ext cx="1" cy="92"/>
                  </a:xfrm>
                  <a:prstGeom prst="rect">
                    <a:avLst/>
                  </a:prstGeom>
                  <a:solidFill>
                    <a:srgbClr val="6B2A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8" name="Rectangle 2288"/>
                  <p:cNvSpPr>
                    <a:spLocks noChangeArrowheads="1"/>
                  </p:cNvSpPr>
                  <p:nvPr/>
                </p:nvSpPr>
                <p:spPr bwMode="auto">
                  <a:xfrm>
                    <a:off x="3224" y="1569"/>
                    <a:ext cx="1" cy="92"/>
                  </a:xfrm>
                  <a:prstGeom prst="rect">
                    <a:avLst/>
                  </a:prstGeom>
                  <a:solidFill>
                    <a:srgbClr val="6C2D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09" name="Rectangle 2289"/>
                  <p:cNvSpPr>
                    <a:spLocks noChangeArrowheads="1"/>
                  </p:cNvSpPr>
                  <p:nvPr/>
                </p:nvSpPr>
                <p:spPr bwMode="auto">
                  <a:xfrm>
                    <a:off x="3224" y="1569"/>
                    <a:ext cx="1" cy="92"/>
                  </a:xfrm>
                  <a:prstGeom prst="rect">
                    <a:avLst/>
                  </a:prstGeom>
                  <a:solidFill>
                    <a:srgbClr val="6E30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0" name="Rectangle 2290"/>
                  <p:cNvSpPr>
                    <a:spLocks noChangeArrowheads="1"/>
                  </p:cNvSpPr>
                  <p:nvPr/>
                </p:nvSpPr>
                <p:spPr bwMode="auto">
                  <a:xfrm>
                    <a:off x="3225" y="1569"/>
                    <a:ext cx="1" cy="92"/>
                  </a:xfrm>
                  <a:prstGeom prst="rect">
                    <a:avLst/>
                  </a:prstGeom>
                  <a:solidFill>
                    <a:srgbClr val="6F34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1" name="Rectangle 2291"/>
                  <p:cNvSpPr>
                    <a:spLocks noChangeArrowheads="1"/>
                  </p:cNvSpPr>
                  <p:nvPr/>
                </p:nvSpPr>
                <p:spPr bwMode="auto">
                  <a:xfrm>
                    <a:off x="3225" y="1569"/>
                    <a:ext cx="1" cy="92"/>
                  </a:xfrm>
                  <a:prstGeom prst="rect">
                    <a:avLst/>
                  </a:prstGeom>
                  <a:solidFill>
                    <a:srgbClr val="7037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2" name="Rectangle 2292"/>
                  <p:cNvSpPr>
                    <a:spLocks noChangeArrowheads="1"/>
                  </p:cNvSpPr>
                  <p:nvPr/>
                </p:nvSpPr>
                <p:spPr bwMode="auto">
                  <a:xfrm>
                    <a:off x="3226" y="1569"/>
                    <a:ext cx="1" cy="92"/>
                  </a:xfrm>
                  <a:prstGeom prst="rect">
                    <a:avLst/>
                  </a:prstGeom>
                  <a:solidFill>
                    <a:srgbClr val="723B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3" name="Rectangle 2293"/>
                  <p:cNvSpPr>
                    <a:spLocks noChangeArrowheads="1"/>
                  </p:cNvSpPr>
                  <p:nvPr/>
                </p:nvSpPr>
                <p:spPr bwMode="auto">
                  <a:xfrm>
                    <a:off x="3226" y="1569"/>
                    <a:ext cx="1" cy="92"/>
                  </a:xfrm>
                  <a:prstGeom prst="rect">
                    <a:avLst/>
                  </a:prstGeom>
                  <a:solidFill>
                    <a:srgbClr val="733F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4" name="Rectangle 2294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1569"/>
                    <a:ext cx="1" cy="92"/>
                  </a:xfrm>
                  <a:prstGeom prst="rect">
                    <a:avLst/>
                  </a:prstGeom>
                  <a:solidFill>
                    <a:srgbClr val="7442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5" name="Rectangle 2295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1569"/>
                    <a:ext cx="1" cy="92"/>
                  </a:xfrm>
                  <a:prstGeom prst="rect">
                    <a:avLst/>
                  </a:prstGeom>
                  <a:solidFill>
                    <a:srgbClr val="7645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6" name="Rectangle 2296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569"/>
                    <a:ext cx="1" cy="92"/>
                  </a:xfrm>
                  <a:prstGeom prst="rect">
                    <a:avLst/>
                  </a:prstGeom>
                  <a:solidFill>
                    <a:srgbClr val="7849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7" name="Rectangle 2297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569"/>
                    <a:ext cx="1" cy="92"/>
                  </a:xfrm>
                  <a:prstGeom prst="rect">
                    <a:avLst/>
                  </a:prstGeom>
                  <a:solidFill>
                    <a:srgbClr val="794C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8" name="Rectangle 2298"/>
                  <p:cNvSpPr>
                    <a:spLocks noChangeArrowheads="1"/>
                  </p:cNvSpPr>
                  <p:nvPr/>
                </p:nvSpPr>
                <p:spPr bwMode="auto">
                  <a:xfrm>
                    <a:off x="3229" y="1569"/>
                    <a:ext cx="1" cy="92"/>
                  </a:xfrm>
                  <a:prstGeom prst="rect">
                    <a:avLst/>
                  </a:prstGeom>
                  <a:solidFill>
                    <a:srgbClr val="7B50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19" name="Rectangle 2299"/>
                  <p:cNvSpPr>
                    <a:spLocks noChangeArrowheads="1"/>
                  </p:cNvSpPr>
                  <p:nvPr/>
                </p:nvSpPr>
                <p:spPr bwMode="auto">
                  <a:xfrm>
                    <a:off x="3229" y="1569"/>
                    <a:ext cx="1" cy="92"/>
                  </a:xfrm>
                  <a:prstGeom prst="rect">
                    <a:avLst/>
                  </a:prstGeom>
                  <a:solidFill>
                    <a:srgbClr val="7D53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0" name="Rectangle 2300"/>
                  <p:cNvSpPr>
                    <a:spLocks noChangeArrowheads="1"/>
                  </p:cNvSpPr>
                  <p:nvPr/>
                </p:nvSpPr>
                <p:spPr bwMode="auto">
                  <a:xfrm>
                    <a:off x="3230" y="1569"/>
                    <a:ext cx="1" cy="92"/>
                  </a:xfrm>
                  <a:prstGeom prst="rect">
                    <a:avLst/>
                  </a:prstGeom>
                  <a:solidFill>
                    <a:srgbClr val="7F57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1" name="Rectangle 2301"/>
                  <p:cNvSpPr>
                    <a:spLocks noChangeArrowheads="1"/>
                  </p:cNvSpPr>
                  <p:nvPr/>
                </p:nvSpPr>
                <p:spPr bwMode="auto">
                  <a:xfrm>
                    <a:off x="3230" y="1569"/>
                    <a:ext cx="1" cy="92"/>
                  </a:xfrm>
                  <a:prstGeom prst="rect">
                    <a:avLst/>
                  </a:prstGeom>
                  <a:solidFill>
                    <a:srgbClr val="815A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2" name="Rectangle 2302"/>
                  <p:cNvSpPr>
                    <a:spLocks noChangeArrowheads="1"/>
                  </p:cNvSpPr>
                  <p:nvPr/>
                </p:nvSpPr>
                <p:spPr bwMode="auto">
                  <a:xfrm>
                    <a:off x="3231" y="1569"/>
                    <a:ext cx="1" cy="92"/>
                  </a:xfrm>
                  <a:prstGeom prst="rect">
                    <a:avLst/>
                  </a:prstGeom>
                  <a:solidFill>
                    <a:srgbClr val="835D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3" name="Rectangle 2303"/>
                  <p:cNvSpPr>
                    <a:spLocks noChangeArrowheads="1"/>
                  </p:cNvSpPr>
                  <p:nvPr/>
                </p:nvSpPr>
                <p:spPr bwMode="auto">
                  <a:xfrm>
                    <a:off x="3231" y="1569"/>
                    <a:ext cx="1" cy="92"/>
                  </a:xfrm>
                  <a:prstGeom prst="rect">
                    <a:avLst/>
                  </a:prstGeom>
                  <a:solidFill>
                    <a:srgbClr val="856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4" name="Rectangle 2304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1569"/>
                    <a:ext cx="1" cy="92"/>
                  </a:xfrm>
                  <a:prstGeom prst="rect">
                    <a:avLst/>
                  </a:prstGeom>
                  <a:solidFill>
                    <a:srgbClr val="8765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5" name="Rectangle 2305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1569"/>
                    <a:ext cx="1" cy="92"/>
                  </a:xfrm>
                  <a:prstGeom prst="rect">
                    <a:avLst/>
                  </a:prstGeom>
                  <a:solidFill>
                    <a:srgbClr val="8968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6" name="Rectangle 2306"/>
                  <p:cNvSpPr>
                    <a:spLocks noChangeArrowheads="1"/>
                  </p:cNvSpPr>
                  <p:nvPr/>
                </p:nvSpPr>
                <p:spPr bwMode="auto">
                  <a:xfrm>
                    <a:off x="3233" y="1569"/>
                    <a:ext cx="1" cy="92"/>
                  </a:xfrm>
                  <a:prstGeom prst="rect">
                    <a:avLst/>
                  </a:prstGeom>
                  <a:solidFill>
                    <a:srgbClr val="8C6C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7" name="Rectangle 2307"/>
                  <p:cNvSpPr>
                    <a:spLocks noChangeArrowheads="1"/>
                  </p:cNvSpPr>
                  <p:nvPr/>
                </p:nvSpPr>
                <p:spPr bwMode="auto">
                  <a:xfrm>
                    <a:off x="3233" y="1569"/>
                    <a:ext cx="1" cy="92"/>
                  </a:xfrm>
                  <a:prstGeom prst="rect">
                    <a:avLst/>
                  </a:prstGeom>
                  <a:solidFill>
                    <a:srgbClr val="8E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8" name="Rectangle 2308"/>
                  <p:cNvSpPr>
                    <a:spLocks noChangeArrowheads="1"/>
                  </p:cNvSpPr>
                  <p:nvPr/>
                </p:nvSpPr>
                <p:spPr bwMode="auto">
                  <a:xfrm>
                    <a:off x="3234" y="1569"/>
                    <a:ext cx="1" cy="92"/>
                  </a:xfrm>
                  <a:prstGeom prst="rect">
                    <a:avLst/>
                  </a:prstGeom>
                  <a:solidFill>
                    <a:srgbClr val="9073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29" name="Rectangle 2309"/>
                  <p:cNvSpPr>
                    <a:spLocks noChangeArrowheads="1"/>
                  </p:cNvSpPr>
                  <p:nvPr/>
                </p:nvSpPr>
                <p:spPr bwMode="auto">
                  <a:xfrm>
                    <a:off x="3234" y="1569"/>
                    <a:ext cx="1" cy="92"/>
                  </a:xfrm>
                  <a:prstGeom prst="rect">
                    <a:avLst/>
                  </a:prstGeom>
                  <a:solidFill>
                    <a:srgbClr val="9277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0" name="Rectangle 2310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1569"/>
                    <a:ext cx="1" cy="92"/>
                  </a:xfrm>
                  <a:prstGeom prst="rect">
                    <a:avLst/>
                  </a:prstGeom>
                  <a:solidFill>
                    <a:srgbClr val="95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1" name="Rectangle 2311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1569"/>
                    <a:ext cx="1" cy="92"/>
                  </a:xfrm>
                  <a:prstGeom prst="rect">
                    <a:avLst/>
                  </a:prstGeom>
                  <a:solidFill>
                    <a:srgbClr val="977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2" name="Rectangle 2312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1569"/>
                    <a:ext cx="1" cy="92"/>
                  </a:xfrm>
                  <a:prstGeom prst="rect">
                    <a:avLst/>
                  </a:prstGeom>
                  <a:solidFill>
                    <a:srgbClr val="9A81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3" name="Rectangle 2313"/>
                  <p:cNvSpPr>
                    <a:spLocks noChangeArrowheads="1"/>
                  </p:cNvSpPr>
                  <p:nvPr/>
                </p:nvSpPr>
                <p:spPr bwMode="auto">
                  <a:xfrm>
                    <a:off x="3236" y="1569"/>
                    <a:ext cx="1" cy="92"/>
                  </a:xfrm>
                  <a:prstGeom prst="rect">
                    <a:avLst/>
                  </a:prstGeom>
                  <a:solidFill>
                    <a:srgbClr val="9C85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4" name="Rectangle 2314"/>
                  <p:cNvSpPr>
                    <a:spLocks noChangeArrowheads="1"/>
                  </p:cNvSpPr>
                  <p:nvPr/>
                </p:nvSpPr>
                <p:spPr bwMode="auto">
                  <a:xfrm>
                    <a:off x="3236" y="1569"/>
                    <a:ext cx="1" cy="92"/>
                  </a:xfrm>
                  <a:prstGeom prst="rect">
                    <a:avLst/>
                  </a:prstGeom>
                  <a:solidFill>
                    <a:srgbClr val="9E88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5" name="Rectangle 2315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1569"/>
                    <a:ext cx="1" cy="92"/>
                  </a:xfrm>
                  <a:prstGeom prst="rect">
                    <a:avLst/>
                  </a:prstGeom>
                  <a:solidFill>
                    <a:srgbClr val="A18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6" name="Rectangle 2316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1569"/>
                    <a:ext cx="1" cy="92"/>
                  </a:xfrm>
                  <a:prstGeom prst="rect">
                    <a:avLst/>
                  </a:prstGeom>
                  <a:solidFill>
                    <a:srgbClr val="A38F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7" name="Rectangle 2317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1569"/>
                    <a:ext cx="1" cy="92"/>
                  </a:xfrm>
                  <a:prstGeom prst="rect">
                    <a:avLst/>
                  </a:prstGeom>
                  <a:solidFill>
                    <a:srgbClr val="A692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8" name="Rectangle 2318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1569"/>
                    <a:ext cx="1" cy="92"/>
                  </a:xfrm>
                  <a:prstGeom prst="rect">
                    <a:avLst/>
                  </a:prstGeom>
                  <a:solidFill>
                    <a:srgbClr val="A9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39" name="Rectangle 2319"/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1569"/>
                    <a:ext cx="1" cy="92"/>
                  </a:xfrm>
                  <a:prstGeom prst="rect">
                    <a:avLst/>
                  </a:prstGeom>
                  <a:solidFill>
                    <a:srgbClr val="AB99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0" name="Rectangle 2320"/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1569"/>
                    <a:ext cx="1" cy="92"/>
                  </a:xfrm>
                  <a:prstGeom prst="rect">
                    <a:avLst/>
                  </a:prstGeom>
                  <a:solidFill>
                    <a:srgbClr val="AD9D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1" name="Rectangle 2321"/>
                  <p:cNvSpPr>
                    <a:spLocks noChangeArrowheads="1"/>
                  </p:cNvSpPr>
                  <p:nvPr/>
                </p:nvSpPr>
                <p:spPr bwMode="auto">
                  <a:xfrm>
                    <a:off x="3240" y="1569"/>
                    <a:ext cx="1" cy="92"/>
                  </a:xfrm>
                  <a:prstGeom prst="rect">
                    <a:avLst/>
                  </a:prstGeom>
                  <a:solidFill>
                    <a:srgbClr val="B0A0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2" name="Rectangle 2322"/>
                  <p:cNvSpPr>
                    <a:spLocks noChangeArrowheads="1"/>
                  </p:cNvSpPr>
                  <p:nvPr/>
                </p:nvSpPr>
                <p:spPr bwMode="auto">
                  <a:xfrm>
                    <a:off x="3240" y="1569"/>
                    <a:ext cx="1" cy="92"/>
                  </a:xfrm>
                  <a:prstGeom prst="rect">
                    <a:avLst/>
                  </a:prstGeom>
                  <a:solidFill>
                    <a:srgbClr val="B2A3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3" name="Rectangle 2323"/>
                  <p:cNvSpPr>
                    <a:spLocks noChangeArrowheads="1"/>
                  </p:cNvSpPr>
                  <p:nvPr/>
                </p:nvSpPr>
                <p:spPr bwMode="auto">
                  <a:xfrm>
                    <a:off x="3241" y="1569"/>
                    <a:ext cx="1" cy="92"/>
                  </a:xfrm>
                  <a:prstGeom prst="rect">
                    <a:avLst/>
                  </a:prstGeom>
                  <a:solidFill>
                    <a:srgbClr val="B5A7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4" name="Rectangle 2324"/>
                  <p:cNvSpPr>
                    <a:spLocks noChangeArrowheads="1"/>
                  </p:cNvSpPr>
                  <p:nvPr/>
                </p:nvSpPr>
                <p:spPr bwMode="auto">
                  <a:xfrm>
                    <a:off x="3241" y="1569"/>
                    <a:ext cx="1" cy="92"/>
                  </a:xfrm>
                  <a:prstGeom prst="rect">
                    <a:avLst/>
                  </a:prstGeom>
                  <a:solidFill>
                    <a:srgbClr val="B8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5" name="Rectangle 2325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1569"/>
                    <a:ext cx="1" cy="92"/>
                  </a:xfrm>
                  <a:prstGeom prst="rect">
                    <a:avLst/>
                  </a:prstGeom>
                  <a:solidFill>
                    <a:srgbClr val="BAAD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6" name="Rectangle 2326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1569"/>
                    <a:ext cx="1" cy="92"/>
                  </a:xfrm>
                  <a:prstGeom prst="rect">
                    <a:avLst/>
                  </a:prstGeom>
                  <a:solidFill>
                    <a:srgbClr val="BDB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7" name="Rectangle 2327"/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1569"/>
                    <a:ext cx="1" cy="92"/>
                  </a:xfrm>
                  <a:prstGeom prst="rect">
                    <a:avLst/>
                  </a:prstGeom>
                  <a:solidFill>
                    <a:srgbClr val="BF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8" name="Rectangle 2328"/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1569"/>
                    <a:ext cx="1" cy="92"/>
                  </a:xfrm>
                  <a:prstGeom prst="rect">
                    <a:avLst/>
                  </a:prstGeom>
                  <a:solidFill>
                    <a:srgbClr val="C2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49" name="Rectangle 2329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1569"/>
                    <a:ext cx="1" cy="92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0" name="Rectangle 2330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1569"/>
                    <a:ext cx="1" cy="92"/>
                  </a:xfrm>
                  <a:prstGeom prst="rect">
                    <a:avLst/>
                  </a:prstGeom>
                  <a:solidFill>
                    <a:srgbClr val="C6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1" name="Rectangle 2331"/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1569"/>
                    <a:ext cx="1" cy="92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2" name="Rectangle 2332"/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1569"/>
                    <a:ext cx="1" cy="92"/>
                  </a:xfrm>
                  <a:prstGeom prst="rect">
                    <a:avLst/>
                  </a:prstGeom>
                  <a:solidFill>
                    <a:srgbClr val="CBC2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3" name="Rectangle 2333"/>
                  <p:cNvSpPr>
                    <a:spLocks noChangeArrowheads="1"/>
                  </p:cNvSpPr>
                  <p:nvPr/>
                </p:nvSpPr>
                <p:spPr bwMode="auto">
                  <a:xfrm>
                    <a:off x="3246" y="1569"/>
                    <a:ext cx="1" cy="92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4" name="Rectangle 2334"/>
                  <p:cNvSpPr>
                    <a:spLocks noChangeArrowheads="1"/>
                  </p:cNvSpPr>
                  <p:nvPr/>
                </p:nvSpPr>
                <p:spPr bwMode="auto">
                  <a:xfrm>
                    <a:off x="3246" y="1569"/>
                    <a:ext cx="1" cy="92"/>
                  </a:xfrm>
                  <a:prstGeom prst="rect">
                    <a:avLst/>
                  </a:prstGeom>
                  <a:solidFill>
                    <a:srgbClr val="D0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5" name="Rectangle 2335"/>
                  <p:cNvSpPr>
                    <a:spLocks noChangeArrowheads="1"/>
                  </p:cNvSpPr>
                  <p:nvPr/>
                </p:nvSpPr>
                <p:spPr bwMode="auto">
                  <a:xfrm>
                    <a:off x="3247" y="1569"/>
                    <a:ext cx="1" cy="92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6" name="Rectangle 2336"/>
                  <p:cNvSpPr>
                    <a:spLocks noChangeArrowheads="1"/>
                  </p:cNvSpPr>
                  <p:nvPr/>
                </p:nvSpPr>
                <p:spPr bwMode="auto">
                  <a:xfrm>
                    <a:off x="3247" y="1569"/>
                    <a:ext cx="1" cy="92"/>
                  </a:xfrm>
                  <a:prstGeom prst="rect">
                    <a:avLst/>
                  </a:prstGeom>
                  <a:solidFill>
                    <a:srgbClr val="D4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7" name="Rectangle 2337"/>
                  <p:cNvSpPr>
                    <a:spLocks noChangeArrowheads="1"/>
                  </p:cNvSpPr>
                  <p:nvPr/>
                </p:nvSpPr>
                <p:spPr bwMode="auto">
                  <a:xfrm>
                    <a:off x="3248" y="1569"/>
                    <a:ext cx="1" cy="92"/>
                  </a:xfrm>
                  <a:prstGeom prst="rect">
                    <a:avLst/>
                  </a:prstGeom>
                  <a:solidFill>
                    <a:srgbClr val="D6CE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8" name="Rectangle 2338"/>
                  <p:cNvSpPr>
                    <a:spLocks noChangeArrowheads="1"/>
                  </p:cNvSpPr>
                  <p:nvPr/>
                </p:nvSpPr>
                <p:spPr bwMode="auto">
                  <a:xfrm>
                    <a:off x="3248" y="1569"/>
                    <a:ext cx="1" cy="92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59" name="Rectangle 2339"/>
                  <p:cNvSpPr>
                    <a:spLocks noChangeArrowheads="1"/>
                  </p:cNvSpPr>
                  <p:nvPr/>
                </p:nvSpPr>
                <p:spPr bwMode="auto">
                  <a:xfrm>
                    <a:off x="3249" y="1569"/>
                    <a:ext cx="1" cy="92"/>
                  </a:xfrm>
                  <a:prstGeom prst="rect">
                    <a:avLst/>
                  </a:prstGeom>
                  <a:solidFill>
                    <a:srgbClr val="DA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0" name="Rectangle 2340"/>
                  <p:cNvSpPr>
                    <a:spLocks noChangeArrowheads="1"/>
                  </p:cNvSpPr>
                  <p:nvPr/>
                </p:nvSpPr>
                <p:spPr bwMode="auto">
                  <a:xfrm>
                    <a:off x="3249" y="1569"/>
                    <a:ext cx="1" cy="92"/>
                  </a:xfrm>
                  <a:prstGeom prst="rect">
                    <a:avLst/>
                  </a:prstGeom>
                  <a:solidFill>
                    <a:srgbClr val="DCD5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1" name="Rectangle 2341"/>
                  <p:cNvSpPr>
                    <a:spLocks noChangeArrowheads="1"/>
                  </p:cNvSpPr>
                  <p:nvPr/>
                </p:nvSpPr>
                <p:spPr bwMode="auto">
                  <a:xfrm>
                    <a:off x="3250" y="1569"/>
                    <a:ext cx="1" cy="92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2" name="Rectangle 2342"/>
                  <p:cNvSpPr>
                    <a:spLocks noChangeArrowheads="1"/>
                  </p:cNvSpPr>
                  <p:nvPr/>
                </p:nvSpPr>
                <p:spPr bwMode="auto">
                  <a:xfrm>
                    <a:off x="3250" y="1569"/>
                    <a:ext cx="1" cy="92"/>
                  </a:xfrm>
                  <a:prstGeom prst="rect">
                    <a:avLst/>
                  </a:prstGeom>
                  <a:solidFill>
                    <a:srgbClr val="E0DA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3" name="Rectangle 2343"/>
                  <p:cNvSpPr>
                    <a:spLocks noChangeArrowheads="1"/>
                  </p:cNvSpPr>
                  <p:nvPr/>
                </p:nvSpPr>
                <p:spPr bwMode="auto">
                  <a:xfrm>
                    <a:off x="3251" y="1569"/>
                    <a:ext cx="1" cy="92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4" name="Rectangle 2344"/>
                  <p:cNvSpPr>
                    <a:spLocks noChangeArrowheads="1"/>
                  </p:cNvSpPr>
                  <p:nvPr/>
                </p:nvSpPr>
                <p:spPr bwMode="auto">
                  <a:xfrm>
                    <a:off x="3251" y="1569"/>
                    <a:ext cx="1" cy="92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5" name="Rectangle 2345"/>
                  <p:cNvSpPr>
                    <a:spLocks noChangeArrowheads="1"/>
                  </p:cNvSpPr>
                  <p:nvPr/>
                </p:nvSpPr>
                <p:spPr bwMode="auto">
                  <a:xfrm>
                    <a:off x="3252" y="1569"/>
                    <a:ext cx="1" cy="92"/>
                  </a:xfrm>
                  <a:prstGeom prst="rect">
                    <a:avLst/>
                  </a:prstGeom>
                  <a:solidFill>
                    <a:srgbClr val="E5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6" name="Rectangle 2346"/>
                  <p:cNvSpPr>
                    <a:spLocks noChangeArrowheads="1"/>
                  </p:cNvSpPr>
                  <p:nvPr/>
                </p:nvSpPr>
                <p:spPr bwMode="auto">
                  <a:xfrm>
                    <a:off x="3252" y="1569"/>
                    <a:ext cx="1" cy="92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7" name="Rectangle 2347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1569"/>
                    <a:ext cx="1" cy="92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8" name="Rectangle 2348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1569"/>
                    <a:ext cx="1" cy="92"/>
                  </a:xfrm>
                  <a:prstGeom prst="rect">
                    <a:avLst/>
                  </a:prstGeom>
                  <a:solidFill>
                    <a:srgbClr val="E9E6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69" name="Rectangle 2349"/>
                  <p:cNvSpPr>
                    <a:spLocks noChangeArrowheads="1"/>
                  </p:cNvSpPr>
                  <p:nvPr/>
                </p:nvSpPr>
                <p:spPr bwMode="auto">
                  <a:xfrm>
                    <a:off x="3254" y="1569"/>
                    <a:ext cx="1" cy="92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0" name="Rectangle 2350"/>
                  <p:cNvSpPr>
                    <a:spLocks noChangeArrowheads="1"/>
                  </p:cNvSpPr>
                  <p:nvPr/>
                </p:nvSpPr>
                <p:spPr bwMode="auto">
                  <a:xfrm>
                    <a:off x="3255" y="1569"/>
                    <a:ext cx="1" cy="92"/>
                  </a:xfrm>
                  <a:prstGeom prst="rect">
                    <a:avLst/>
                  </a:prstGeom>
                  <a:solidFill>
                    <a:srgbClr val="EEEC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1" name="Rectangle 2351"/>
                  <p:cNvSpPr>
                    <a:spLocks noChangeArrowheads="1"/>
                  </p:cNvSpPr>
                  <p:nvPr/>
                </p:nvSpPr>
                <p:spPr bwMode="auto">
                  <a:xfrm>
                    <a:off x="3256" y="1569"/>
                    <a:ext cx="1" cy="92"/>
                  </a:xfrm>
                  <a:prstGeom prst="rect">
                    <a:avLst/>
                  </a:prstGeom>
                  <a:solidFill>
                    <a:srgbClr val="F0EE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2" name="Rectangle 2352"/>
                  <p:cNvSpPr>
                    <a:spLocks noChangeArrowheads="1"/>
                  </p:cNvSpPr>
                  <p:nvPr/>
                </p:nvSpPr>
                <p:spPr bwMode="auto">
                  <a:xfrm>
                    <a:off x="3256" y="1569"/>
                    <a:ext cx="1" cy="92"/>
                  </a:xfrm>
                  <a:prstGeom prst="rect">
                    <a:avLst/>
                  </a:prstGeom>
                  <a:solidFill>
                    <a:srgbClr val="F1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3" name="Rectangle 2353"/>
                  <p:cNvSpPr>
                    <a:spLocks noChangeArrowheads="1"/>
                  </p:cNvSpPr>
                  <p:nvPr/>
                </p:nvSpPr>
                <p:spPr bwMode="auto">
                  <a:xfrm>
                    <a:off x="3257" y="1569"/>
                    <a:ext cx="1" cy="92"/>
                  </a:xfrm>
                  <a:prstGeom prst="rect">
                    <a:avLst/>
                  </a:prstGeom>
                  <a:solidFill>
                    <a:srgbClr val="F3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4" name="Rectangle 2354"/>
                  <p:cNvSpPr>
                    <a:spLocks noChangeArrowheads="1"/>
                  </p:cNvSpPr>
                  <p:nvPr/>
                </p:nvSpPr>
                <p:spPr bwMode="auto">
                  <a:xfrm>
                    <a:off x="3258" y="1569"/>
                    <a:ext cx="1" cy="92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5" name="Rectangle 2355"/>
                  <p:cNvSpPr>
                    <a:spLocks noChangeArrowheads="1"/>
                  </p:cNvSpPr>
                  <p:nvPr/>
                </p:nvSpPr>
                <p:spPr bwMode="auto">
                  <a:xfrm>
                    <a:off x="3259" y="1569"/>
                    <a:ext cx="2" cy="92"/>
                  </a:xfrm>
                  <a:prstGeom prst="rect">
                    <a:avLst/>
                  </a:prstGeom>
                  <a:solidFill>
                    <a:srgbClr val="F7F6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6" name="Rectangle 2356"/>
                  <p:cNvSpPr>
                    <a:spLocks noChangeArrowheads="1"/>
                  </p:cNvSpPr>
                  <p:nvPr/>
                </p:nvSpPr>
                <p:spPr bwMode="auto">
                  <a:xfrm>
                    <a:off x="3261" y="1569"/>
                    <a:ext cx="1" cy="92"/>
                  </a:xfrm>
                  <a:prstGeom prst="rect">
                    <a:avLst/>
                  </a:prstGeom>
                  <a:solidFill>
                    <a:srgbClr val="F9F8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7" name="Rectangle 2357"/>
                  <p:cNvSpPr>
                    <a:spLocks noChangeArrowheads="1"/>
                  </p:cNvSpPr>
                  <p:nvPr/>
                </p:nvSpPr>
                <p:spPr bwMode="auto">
                  <a:xfrm>
                    <a:off x="3262" y="1569"/>
                    <a:ext cx="1" cy="92"/>
                  </a:xfrm>
                  <a:prstGeom prst="rect">
                    <a:avLst/>
                  </a:prstGeom>
                  <a:solidFill>
                    <a:srgbClr val="FA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8" name="Rectangle 2358"/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569"/>
                    <a:ext cx="2" cy="92"/>
                  </a:xfrm>
                  <a:prstGeom prst="rect">
                    <a:avLst/>
                  </a:prstGeom>
                  <a:solidFill>
                    <a:srgbClr val="FC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79" name="Rectangle 2359"/>
                  <p:cNvSpPr>
                    <a:spLocks noChangeArrowheads="1"/>
                  </p:cNvSpPr>
                  <p:nvPr/>
                </p:nvSpPr>
                <p:spPr bwMode="auto">
                  <a:xfrm>
                    <a:off x="3265" y="1569"/>
                    <a:ext cx="2" cy="92"/>
                  </a:xfrm>
                  <a:prstGeom prst="rect">
                    <a:avLst/>
                  </a:prstGeom>
                  <a:solidFill>
                    <a:srgbClr val="FDF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0" name="Rectangle 2360"/>
                  <p:cNvSpPr>
                    <a:spLocks noChangeArrowheads="1"/>
                  </p:cNvSpPr>
                  <p:nvPr/>
                </p:nvSpPr>
                <p:spPr bwMode="auto">
                  <a:xfrm>
                    <a:off x="3267" y="1569"/>
                    <a:ext cx="3" cy="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1" name="Rectangle 2361"/>
                  <p:cNvSpPr>
                    <a:spLocks noChangeArrowheads="1"/>
                  </p:cNvSpPr>
                  <p:nvPr/>
                </p:nvSpPr>
                <p:spPr bwMode="auto">
                  <a:xfrm>
                    <a:off x="3270" y="1569"/>
                    <a:ext cx="2" cy="92"/>
                  </a:xfrm>
                  <a:prstGeom prst="rect">
                    <a:avLst/>
                  </a:prstGeom>
                  <a:solidFill>
                    <a:srgbClr val="FDF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2" name="Rectangle 2362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569"/>
                    <a:ext cx="1" cy="92"/>
                  </a:xfrm>
                  <a:prstGeom prst="rect">
                    <a:avLst/>
                  </a:prstGeom>
                  <a:solidFill>
                    <a:srgbClr val="FCF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3" name="Rectangle 2363"/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1569"/>
                    <a:ext cx="1" cy="92"/>
                  </a:xfrm>
                  <a:prstGeom prst="rect">
                    <a:avLst/>
                  </a:prstGeom>
                  <a:solidFill>
                    <a:srgbClr val="FA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4" name="Rectangle 2364"/>
                  <p:cNvSpPr>
                    <a:spLocks noChangeArrowheads="1"/>
                  </p:cNvSpPr>
                  <p:nvPr/>
                </p:nvSpPr>
                <p:spPr bwMode="auto">
                  <a:xfrm>
                    <a:off x="3274" y="1569"/>
                    <a:ext cx="1" cy="92"/>
                  </a:xfrm>
                  <a:prstGeom prst="rect">
                    <a:avLst/>
                  </a:prstGeom>
                  <a:solidFill>
                    <a:srgbClr val="F9F8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5" name="Rectangle 2365"/>
                  <p:cNvSpPr>
                    <a:spLocks noChangeArrowheads="1"/>
                  </p:cNvSpPr>
                  <p:nvPr/>
                </p:nvSpPr>
                <p:spPr bwMode="auto">
                  <a:xfrm>
                    <a:off x="3275" y="1569"/>
                    <a:ext cx="2" cy="92"/>
                  </a:xfrm>
                  <a:prstGeom prst="rect">
                    <a:avLst/>
                  </a:prstGeom>
                  <a:solidFill>
                    <a:srgbClr val="F7F6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6" name="Rectangle 2366"/>
                  <p:cNvSpPr>
                    <a:spLocks noChangeArrowheads="1"/>
                  </p:cNvSpPr>
                  <p:nvPr/>
                </p:nvSpPr>
                <p:spPr bwMode="auto">
                  <a:xfrm>
                    <a:off x="3277" y="1569"/>
                    <a:ext cx="1" cy="92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7" name="Rectangle 2367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1569"/>
                    <a:ext cx="1" cy="92"/>
                  </a:xfrm>
                  <a:prstGeom prst="rect">
                    <a:avLst/>
                  </a:prstGeom>
                  <a:solidFill>
                    <a:srgbClr val="F3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8" name="Rectangle 2368"/>
                  <p:cNvSpPr>
                    <a:spLocks noChangeArrowheads="1"/>
                  </p:cNvSpPr>
                  <p:nvPr/>
                </p:nvSpPr>
                <p:spPr bwMode="auto">
                  <a:xfrm>
                    <a:off x="3279" y="1569"/>
                    <a:ext cx="1" cy="92"/>
                  </a:xfrm>
                  <a:prstGeom prst="rect">
                    <a:avLst/>
                  </a:prstGeom>
                  <a:solidFill>
                    <a:srgbClr val="F1EF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89" name="Rectangle 2369"/>
                  <p:cNvSpPr>
                    <a:spLocks noChangeArrowheads="1"/>
                  </p:cNvSpPr>
                  <p:nvPr/>
                </p:nvSpPr>
                <p:spPr bwMode="auto">
                  <a:xfrm>
                    <a:off x="3280" y="1569"/>
                    <a:ext cx="1" cy="92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0" name="Rectangle 2370"/>
                  <p:cNvSpPr>
                    <a:spLocks noChangeArrowheads="1"/>
                  </p:cNvSpPr>
                  <p:nvPr/>
                </p:nvSpPr>
                <p:spPr bwMode="auto">
                  <a:xfrm>
                    <a:off x="3280" y="1569"/>
                    <a:ext cx="1" cy="92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1" name="Rectangle 2371"/>
                  <p:cNvSpPr>
                    <a:spLocks noChangeArrowheads="1"/>
                  </p:cNvSpPr>
                  <p:nvPr/>
                </p:nvSpPr>
                <p:spPr bwMode="auto">
                  <a:xfrm>
                    <a:off x="3281" y="1569"/>
                    <a:ext cx="1" cy="92"/>
                  </a:xfrm>
                  <a:prstGeom prst="rect">
                    <a:avLst/>
                  </a:prstGeom>
                  <a:solidFill>
                    <a:srgbClr val="ECE9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2" name="Rectangle 2372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1569"/>
                    <a:ext cx="1" cy="92"/>
                  </a:xfrm>
                  <a:prstGeom prst="rect">
                    <a:avLst/>
                  </a:prstGeom>
                  <a:solidFill>
                    <a:srgbClr val="EA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3" name="Rectangle 2373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1569"/>
                    <a:ext cx="1" cy="92"/>
                  </a:xfrm>
                  <a:prstGeom prst="rect">
                    <a:avLst/>
                  </a:prstGeom>
                  <a:solidFill>
                    <a:srgbClr val="E8E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4" name="Rectangle 2374"/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569"/>
                    <a:ext cx="1" cy="92"/>
                  </a:xfrm>
                  <a:prstGeom prst="rect">
                    <a:avLst/>
                  </a:prstGeom>
                  <a:solidFill>
                    <a:srgbClr val="E7E3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5" name="Rectangle 2375"/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569"/>
                    <a:ext cx="1" cy="92"/>
                  </a:xfrm>
                  <a:prstGeom prst="rect">
                    <a:avLst/>
                  </a:prstGeom>
                  <a:solidFill>
                    <a:srgbClr val="E6E1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6" name="Rectangle 2376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569"/>
                    <a:ext cx="1" cy="92"/>
                  </a:xfrm>
                  <a:prstGeom prst="rect">
                    <a:avLst/>
                  </a:prstGeom>
                  <a:solidFill>
                    <a:srgbClr val="E4D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7" name="Rectangle 2377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569"/>
                    <a:ext cx="1" cy="92"/>
                  </a:xfrm>
                  <a:prstGeom prst="rect">
                    <a:avLst/>
                  </a:prstGeom>
                  <a:solidFill>
                    <a:srgbClr val="E3DD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8" name="Rectangle 2378"/>
                  <p:cNvSpPr>
                    <a:spLocks noChangeArrowheads="1"/>
                  </p:cNvSpPr>
                  <p:nvPr/>
                </p:nvSpPr>
                <p:spPr bwMode="auto">
                  <a:xfrm>
                    <a:off x="3285" y="1569"/>
                    <a:ext cx="1" cy="92"/>
                  </a:xfrm>
                  <a:prstGeom prst="rect">
                    <a:avLst/>
                  </a:prstGeom>
                  <a:solidFill>
                    <a:srgbClr val="E1DB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699" name="Rectangle 2379"/>
                  <p:cNvSpPr>
                    <a:spLocks noChangeArrowheads="1"/>
                  </p:cNvSpPr>
                  <p:nvPr/>
                </p:nvSpPr>
                <p:spPr bwMode="auto">
                  <a:xfrm>
                    <a:off x="3285" y="1569"/>
                    <a:ext cx="1" cy="92"/>
                  </a:xfrm>
                  <a:prstGeom prst="rect">
                    <a:avLst/>
                  </a:prstGeom>
                  <a:solidFill>
                    <a:srgbClr val="DFD9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0" name="Rectangle 2380"/>
                  <p:cNvSpPr>
                    <a:spLocks noChangeArrowheads="1"/>
                  </p:cNvSpPr>
                  <p:nvPr/>
                </p:nvSpPr>
                <p:spPr bwMode="auto">
                  <a:xfrm>
                    <a:off x="3286" y="1569"/>
                    <a:ext cx="1" cy="92"/>
                  </a:xfrm>
                  <a:prstGeom prst="rect">
                    <a:avLst/>
                  </a:prstGeom>
                  <a:solidFill>
                    <a:srgbClr val="DDD7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1" name="Rectangle 2381"/>
                  <p:cNvSpPr>
                    <a:spLocks noChangeArrowheads="1"/>
                  </p:cNvSpPr>
                  <p:nvPr/>
                </p:nvSpPr>
                <p:spPr bwMode="auto">
                  <a:xfrm>
                    <a:off x="3286" y="1569"/>
                    <a:ext cx="1" cy="92"/>
                  </a:xfrm>
                  <a:prstGeom prst="rect">
                    <a:avLst/>
                  </a:prstGeom>
                  <a:solidFill>
                    <a:srgbClr val="DBD5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2" name="Rectangle 2382"/>
                  <p:cNvSpPr>
                    <a:spLocks noChangeArrowheads="1"/>
                  </p:cNvSpPr>
                  <p:nvPr/>
                </p:nvSpPr>
                <p:spPr bwMode="auto">
                  <a:xfrm>
                    <a:off x="3287" y="1569"/>
                    <a:ext cx="1" cy="92"/>
                  </a:xfrm>
                  <a:prstGeom prst="rect">
                    <a:avLst/>
                  </a:prstGeom>
                  <a:solidFill>
                    <a:srgbClr val="D9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3" name="Rectangle 2383"/>
                  <p:cNvSpPr>
                    <a:spLocks noChangeArrowheads="1"/>
                  </p:cNvSpPr>
                  <p:nvPr/>
                </p:nvSpPr>
                <p:spPr bwMode="auto">
                  <a:xfrm>
                    <a:off x="3287" y="1569"/>
                    <a:ext cx="1" cy="92"/>
                  </a:xfrm>
                  <a:prstGeom prst="rect">
                    <a:avLst/>
                  </a:prstGeom>
                  <a:solidFill>
                    <a:srgbClr val="D7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4" name="Rectangle 2384"/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1569"/>
                    <a:ext cx="1" cy="92"/>
                  </a:xfrm>
                  <a:prstGeom prst="rect">
                    <a:avLst/>
                  </a:prstGeom>
                  <a:solidFill>
                    <a:srgbClr val="D6CE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5" name="Rectangle 2385"/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1569"/>
                    <a:ext cx="1" cy="92"/>
                  </a:xfrm>
                  <a:prstGeom prst="rect">
                    <a:avLst/>
                  </a:prstGeom>
                  <a:solidFill>
                    <a:srgbClr val="D4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6" name="Rectangle 2386"/>
                  <p:cNvSpPr>
                    <a:spLocks noChangeArrowheads="1"/>
                  </p:cNvSpPr>
                  <p:nvPr/>
                </p:nvSpPr>
                <p:spPr bwMode="auto">
                  <a:xfrm>
                    <a:off x="3289" y="1569"/>
                    <a:ext cx="1" cy="92"/>
                  </a:xfrm>
                  <a:prstGeom prst="rect">
                    <a:avLst/>
                  </a:prstGeom>
                  <a:solidFill>
                    <a:srgbClr val="D1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7" name="Rectangle 2387"/>
                  <p:cNvSpPr>
                    <a:spLocks noChangeArrowheads="1"/>
                  </p:cNvSpPr>
                  <p:nvPr/>
                </p:nvSpPr>
                <p:spPr bwMode="auto">
                  <a:xfrm>
                    <a:off x="3289" y="1569"/>
                    <a:ext cx="1" cy="92"/>
                  </a:xfrm>
                  <a:prstGeom prst="rect">
                    <a:avLst/>
                  </a:prstGeom>
                  <a:solidFill>
                    <a:srgbClr val="CFC6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8" name="Rectangle 2388"/>
                  <p:cNvSpPr>
                    <a:spLocks noChangeArrowheads="1"/>
                  </p:cNvSpPr>
                  <p:nvPr/>
                </p:nvSpPr>
                <p:spPr bwMode="auto">
                  <a:xfrm>
                    <a:off x="3289" y="1569"/>
                    <a:ext cx="1" cy="92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09" name="Rectangle 2389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569"/>
                    <a:ext cx="1" cy="92"/>
                  </a:xfrm>
                  <a:prstGeom prst="rect">
                    <a:avLst/>
                  </a:prstGeom>
                  <a:solidFill>
                    <a:srgbClr val="CA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0" name="Rectangle 2390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569"/>
                    <a:ext cx="1" cy="92"/>
                  </a:xfrm>
                  <a:prstGeom prst="rect">
                    <a:avLst/>
                  </a:prstGeom>
                  <a:solidFill>
                    <a:srgbClr val="C8BE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1" name="Rectangle 2391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1569"/>
                    <a:ext cx="1" cy="92"/>
                  </a:xfrm>
                  <a:prstGeom prst="rect">
                    <a:avLst/>
                  </a:prstGeom>
                  <a:solidFill>
                    <a:srgbClr val="C6BB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2" name="Rectangle 2392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1569"/>
                    <a:ext cx="1" cy="92"/>
                  </a:xfrm>
                  <a:prstGeom prst="rect">
                    <a:avLst/>
                  </a:prstGeom>
                  <a:solidFill>
                    <a:srgbClr val="C3B8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3" name="Rectangle 2393"/>
                  <p:cNvSpPr>
                    <a:spLocks noChangeArrowheads="1"/>
                  </p:cNvSpPr>
                  <p:nvPr/>
                </p:nvSpPr>
                <p:spPr bwMode="auto">
                  <a:xfrm>
                    <a:off x="3292" y="1569"/>
                    <a:ext cx="1" cy="92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4" name="Rectangle 2394"/>
                  <p:cNvSpPr>
                    <a:spLocks noChangeArrowheads="1"/>
                  </p:cNvSpPr>
                  <p:nvPr/>
                </p:nvSpPr>
                <p:spPr bwMode="auto">
                  <a:xfrm>
                    <a:off x="3292" y="1569"/>
                    <a:ext cx="1" cy="92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5" name="Rectangle 2395"/>
                  <p:cNvSpPr>
                    <a:spLocks noChangeArrowheads="1"/>
                  </p:cNvSpPr>
                  <p:nvPr/>
                </p:nvSpPr>
                <p:spPr bwMode="auto">
                  <a:xfrm>
                    <a:off x="3293" y="1569"/>
                    <a:ext cx="1" cy="92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6" name="Rectangle 2396"/>
                  <p:cNvSpPr>
                    <a:spLocks noChangeArrowheads="1"/>
                  </p:cNvSpPr>
                  <p:nvPr/>
                </p:nvSpPr>
                <p:spPr bwMode="auto">
                  <a:xfrm>
                    <a:off x="3293" y="1569"/>
                    <a:ext cx="1" cy="92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7" name="Rectangle 2397"/>
                  <p:cNvSpPr>
                    <a:spLocks noChangeArrowheads="1"/>
                  </p:cNvSpPr>
                  <p:nvPr/>
                </p:nvSpPr>
                <p:spPr bwMode="auto">
                  <a:xfrm>
                    <a:off x="3294" y="1569"/>
                    <a:ext cx="1" cy="92"/>
                  </a:xfrm>
                  <a:prstGeom prst="rect">
                    <a:avLst/>
                  </a:prstGeom>
                  <a:solidFill>
                    <a:srgbClr val="B7A9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8" name="Rectangle 2398"/>
                  <p:cNvSpPr>
                    <a:spLocks noChangeArrowheads="1"/>
                  </p:cNvSpPr>
                  <p:nvPr/>
                </p:nvSpPr>
                <p:spPr bwMode="auto">
                  <a:xfrm>
                    <a:off x="3294" y="1569"/>
                    <a:ext cx="1" cy="92"/>
                  </a:xfrm>
                  <a:prstGeom prst="rect">
                    <a:avLst/>
                  </a:prstGeom>
                  <a:solidFill>
                    <a:srgbClr val="B4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19" name="Rectangle 2399"/>
                  <p:cNvSpPr>
                    <a:spLocks noChangeArrowheads="1"/>
                  </p:cNvSpPr>
                  <p:nvPr/>
                </p:nvSpPr>
                <p:spPr bwMode="auto">
                  <a:xfrm>
                    <a:off x="3295" y="1569"/>
                    <a:ext cx="1" cy="92"/>
                  </a:xfrm>
                  <a:prstGeom prst="rect">
                    <a:avLst/>
                  </a:prstGeom>
                  <a:solidFill>
                    <a:srgbClr val="B2A3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0" name="Rectangle 2400"/>
                  <p:cNvSpPr>
                    <a:spLocks noChangeArrowheads="1"/>
                  </p:cNvSpPr>
                  <p:nvPr/>
                </p:nvSpPr>
                <p:spPr bwMode="auto">
                  <a:xfrm>
                    <a:off x="3295" y="1569"/>
                    <a:ext cx="1" cy="92"/>
                  </a:xfrm>
                  <a:prstGeom prst="rect">
                    <a:avLst/>
                  </a:prstGeom>
                  <a:solidFill>
                    <a:srgbClr val="AF9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1" name="Rectangle 2401"/>
                  <p:cNvSpPr>
                    <a:spLocks noChangeArrowheads="1"/>
                  </p:cNvSpPr>
                  <p:nvPr/>
                </p:nvSpPr>
                <p:spPr bwMode="auto">
                  <a:xfrm>
                    <a:off x="3296" y="1569"/>
                    <a:ext cx="1" cy="92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2" name="Rectangle 2402"/>
                  <p:cNvSpPr>
                    <a:spLocks noChangeArrowheads="1"/>
                  </p:cNvSpPr>
                  <p:nvPr/>
                </p:nvSpPr>
                <p:spPr bwMode="auto">
                  <a:xfrm>
                    <a:off x="3296" y="1569"/>
                    <a:ext cx="1" cy="92"/>
                  </a:xfrm>
                  <a:prstGeom prst="rect">
                    <a:avLst/>
                  </a:prstGeom>
                  <a:solidFill>
                    <a:srgbClr val="AA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3" name="Rectangle 2403"/>
                  <p:cNvSpPr>
                    <a:spLocks noChangeArrowheads="1"/>
                  </p:cNvSpPr>
                  <p:nvPr/>
                </p:nvSpPr>
                <p:spPr bwMode="auto">
                  <a:xfrm>
                    <a:off x="3297" y="1569"/>
                    <a:ext cx="1" cy="92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4" name="Rectangle 2404"/>
                  <p:cNvSpPr>
                    <a:spLocks noChangeArrowheads="1"/>
                  </p:cNvSpPr>
                  <p:nvPr/>
                </p:nvSpPr>
                <p:spPr bwMode="auto">
                  <a:xfrm>
                    <a:off x="3297" y="1569"/>
                    <a:ext cx="1" cy="92"/>
                  </a:xfrm>
                  <a:prstGeom prst="rect">
                    <a:avLst/>
                  </a:prstGeom>
                  <a:solidFill>
                    <a:srgbClr val="A6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5" name="Rectangle 2405"/>
                  <p:cNvSpPr>
                    <a:spLocks noChangeArrowheads="1"/>
                  </p:cNvSpPr>
                  <p:nvPr/>
                </p:nvSpPr>
                <p:spPr bwMode="auto">
                  <a:xfrm>
                    <a:off x="3298" y="1569"/>
                    <a:ext cx="1" cy="92"/>
                  </a:xfrm>
                  <a:prstGeom prst="rect">
                    <a:avLst/>
                  </a:prstGeom>
                  <a:solidFill>
                    <a:srgbClr val="A38E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6" name="Rectangle 2406"/>
                  <p:cNvSpPr>
                    <a:spLocks noChangeArrowheads="1"/>
                  </p:cNvSpPr>
                  <p:nvPr/>
                </p:nvSpPr>
                <p:spPr bwMode="auto">
                  <a:xfrm>
                    <a:off x="3298" y="1569"/>
                    <a:ext cx="1" cy="92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7" name="Rectangle 2407"/>
                  <p:cNvSpPr>
                    <a:spLocks noChangeArrowheads="1"/>
                  </p:cNvSpPr>
                  <p:nvPr/>
                </p:nvSpPr>
                <p:spPr bwMode="auto">
                  <a:xfrm>
                    <a:off x="3299" y="1569"/>
                    <a:ext cx="1" cy="92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8" name="Rectangle 2408"/>
                  <p:cNvSpPr>
                    <a:spLocks noChangeArrowheads="1"/>
                  </p:cNvSpPr>
                  <p:nvPr/>
                </p:nvSpPr>
                <p:spPr bwMode="auto">
                  <a:xfrm>
                    <a:off x="3299" y="1569"/>
                    <a:ext cx="1" cy="92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29" name="Rectangle 2409"/>
                  <p:cNvSpPr>
                    <a:spLocks noChangeArrowheads="1"/>
                  </p:cNvSpPr>
                  <p:nvPr/>
                </p:nvSpPr>
                <p:spPr bwMode="auto">
                  <a:xfrm>
                    <a:off x="3300" y="1569"/>
                    <a:ext cx="1" cy="92"/>
                  </a:xfrm>
                  <a:prstGeom prst="rect">
                    <a:avLst/>
                  </a:prstGeom>
                  <a:solidFill>
                    <a:srgbClr val="9981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0" name="Rectangle 2410"/>
                  <p:cNvSpPr>
                    <a:spLocks noChangeArrowheads="1"/>
                  </p:cNvSpPr>
                  <p:nvPr/>
                </p:nvSpPr>
                <p:spPr bwMode="auto">
                  <a:xfrm>
                    <a:off x="3300" y="1569"/>
                    <a:ext cx="1" cy="92"/>
                  </a:xfrm>
                  <a:prstGeom prst="rect">
                    <a:avLst/>
                  </a:prstGeom>
                  <a:solidFill>
                    <a:srgbClr val="97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1" name="Rectangle 2411"/>
                  <p:cNvSpPr>
                    <a:spLocks noChangeArrowheads="1"/>
                  </p:cNvSpPr>
                  <p:nvPr/>
                </p:nvSpPr>
                <p:spPr bwMode="auto">
                  <a:xfrm>
                    <a:off x="3301" y="1569"/>
                    <a:ext cx="1" cy="92"/>
                  </a:xfrm>
                  <a:prstGeom prst="rect">
                    <a:avLst/>
                  </a:prstGeom>
                  <a:solidFill>
                    <a:srgbClr val="94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2" name="Rectangle 2412"/>
                  <p:cNvSpPr>
                    <a:spLocks noChangeArrowheads="1"/>
                  </p:cNvSpPr>
                  <p:nvPr/>
                </p:nvSpPr>
                <p:spPr bwMode="auto">
                  <a:xfrm>
                    <a:off x="3301" y="1569"/>
                    <a:ext cx="1" cy="92"/>
                  </a:xfrm>
                  <a:prstGeom prst="rect">
                    <a:avLst/>
                  </a:prstGeom>
                  <a:solidFill>
                    <a:srgbClr val="9176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3" name="Rectangle 2413"/>
                  <p:cNvSpPr>
                    <a:spLocks noChangeArrowheads="1"/>
                  </p:cNvSpPr>
                  <p:nvPr/>
                </p:nvSpPr>
                <p:spPr bwMode="auto">
                  <a:xfrm>
                    <a:off x="3302" y="1569"/>
                    <a:ext cx="1" cy="92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4" name="Rectangle 2414"/>
                  <p:cNvSpPr>
                    <a:spLocks noChangeArrowheads="1"/>
                  </p:cNvSpPr>
                  <p:nvPr/>
                </p:nvSpPr>
                <p:spPr bwMode="auto">
                  <a:xfrm>
                    <a:off x="3302" y="1569"/>
                    <a:ext cx="1" cy="92"/>
                  </a:xfrm>
                  <a:prstGeom prst="rect">
                    <a:avLst/>
                  </a:prstGeom>
                  <a:solidFill>
                    <a:srgbClr val="8D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5" name="Rectangle 2415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1569"/>
                    <a:ext cx="1" cy="92"/>
                  </a:xfrm>
                  <a:prstGeom prst="rect">
                    <a:avLst/>
                  </a:prstGeom>
                  <a:solidFill>
                    <a:srgbClr val="8B6B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6" name="Rectangle 2416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1569"/>
                    <a:ext cx="1" cy="92"/>
                  </a:xfrm>
                  <a:prstGeom prst="rect">
                    <a:avLst/>
                  </a:prstGeom>
                  <a:solidFill>
                    <a:srgbClr val="8967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7" name="Rectangle 2417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1569"/>
                    <a:ext cx="1" cy="92"/>
                  </a:xfrm>
                  <a:prstGeom prst="rect">
                    <a:avLst/>
                  </a:prstGeom>
                  <a:solidFill>
                    <a:srgbClr val="8764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8" name="Rectangle 2418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1569"/>
                    <a:ext cx="1" cy="92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39" name="Rectangle 2419"/>
                  <p:cNvSpPr>
                    <a:spLocks noChangeArrowheads="1"/>
                  </p:cNvSpPr>
                  <p:nvPr/>
                </p:nvSpPr>
                <p:spPr bwMode="auto">
                  <a:xfrm>
                    <a:off x="3305" y="1569"/>
                    <a:ext cx="1" cy="92"/>
                  </a:xfrm>
                  <a:prstGeom prst="rect">
                    <a:avLst/>
                  </a:prstGeom>
                  <a:solidFill>
                    <a:srgbClr val="825D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0" name="Rectangle 2420"/>
                  <p:cNvSpPr>
                    <a:spLocks noChangeArrowheads="1"/>
                  </p:cNvSpPr>
                  <p:nvPr/>
                </p:nvSpPr>
                <p:spPr bwMode="auto">
                  <a:xfrm>
                    <a:off x="3305" y="1569"/>
                    <a:ext cx="1" cy="92"/>
                  </a:xfrm>
                  <a:prstGeom prst="rect">
                    <a:avLst/>
                  </a:prstGeom>
                  <a:solidFill>
                    <a:srgbClr val="8059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1" name="Rectangle 2421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1569"/>
                    <a:ext cx="1" cy="92"/>
                  </a:xfrm>
                  <a:prstGeom prst="rect">
                    <a:avLst/>
                  </a:prstGeom>
                  <a:solidFill>
                    <a:srgbClr val="7E5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2" name="Rectangle 2422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1569"/>
                    <a:ext cx="1" cy="92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3" name="Rectangle 2423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1569"/>
                    <a:ext cx="1" cy="92"/>
                  </a:xfrm>
                  <a:prstGeom prst="rect">
                    <a:avLst/>
                  </a:prstGeom>
                  <a:solidFill>
                    <a:srgbClr val="7B4F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4" name="Rectangle 2424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569"/>
                    <a:ext cx="1" cy="92"/>
                  </a:xfrm>
                  <a:prstGeom prst="rect">
                    <a:avLst/>
                  </a:prstGeom>
                  <a:solidFill>
                    <a:srgbClr val="794B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5" name="Rectangle 2425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569"/>
                    <a:ext cx="1" cy="92"/>
                  </a:xfrm>
                  <a:prstGeom prst="rect">
                    <a:avLst/>
                  </a:prstGeom>
                  <a:solidFill>
                    <a:srgbClr val="7748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6" name="Rectangle 2426"/>
                  <p:cNvSpPr>
                    <a:spLocks noChangeArrowheads="1"/>
                  </p:cNvSpPr>
                  <p:nvPr/>
                </p:nvSpPr>
                <p:spPr bwMode="auto">
                  <a:xfrm>
                    <a:off x="3308" y="1569"/>
                    <a:ext cx="1" cy="92"/>
                  </a:xfrm>
                  <a:prstGeom prst="rect">
                    <a:avLst/>
                  </a:prstGeom>
                  <a:solidFill>
                    <a:srgbClr val="7644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7" name="Rectangle 2427"/>
                  <p:cNvSpPr>
                    <a:spLocks noChangeArrowheads="1"/>
                  </p:cNvSpPr>
                  <p:nvPr/>
                </p:nvSpPr>
                <p:spPr bwMode="auto">
                  <a:xfrm>
                    <a:off x="3308" y="1569"/>
                    <a:ext cx="1" cy="92"/>
                  </a:xfrm>
                  <a:prstGeom prst="rect">
                    <a:avLst/>
                  </a:prstGeom>
                  <a:solidFill>
                    <a:srgbClr val="7441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8" name="Rectangle 2428"/>
                  <p:cNvSpPr>
                    <a:spLocks noChangeArrowheads="1"/>
                  </p:cNvSpPr>
                  <p:nvPr/>
                </p:nvSpPr>
                <p:spPr bwMode="auto">
                  <a:xfrm>
                    <a:off x="3309" y="1569"/>
                    <a:ext cx="1" cy="92"/>
                  </a:xfrm>
                  <a:prstGeom prst="rect">
                    <a:avLst/>
                  </a:prstGeom>
                  <a:solidFill>
                    <a:srgbClr val="733E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49" name="Rectangle 2429"/>
                  <p:cNvSpPr>
                    <a:spLocks noChangeArrowheads="1"/>
                  </p:cNvSpPr>
                  <p:nvPr/>
                </p:nvSpPr>
                <p:spPr bwMode="auto">
                  <a:xfrm>
                    <a:off x="3309" y="1569"/>
                    <a:ext cx="1" cy="92"/>
                  </a:xfrm>
                  <a:prstGeom prst="rect">
                    <a:avLst/>
                  </a:prstGeom>
                  <a:solidFill>
                    <a:srgbClr val="713A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0" name="Rectangle 2430"/>
                  <p:cNvSpPr>
                    <a:spLocks noChangeArrowheads="1"/>
                  </p:cNvSpPr>
                  <p:nvPr/>
                </p:nvSpPr>
                <p:spPr bwMode="auto">
                  <a:xfrm>
                    <a:off x="3310" y="1569"/>
                    <a:ext cx="1" cy="92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1" name="Rectangle 2431"/>
                  <p:cNvSpPr>
                    <a:spLocks noChangeArrowheads="1"/>
                  </p:cNvSpPr>
                  <p:nvPr/>
                </p:nvSpPr>
                <p:spPr bwMode="auto">
                  <a:xfrm>
                    <a:off x="3310" y="1569"/>
                    <a:ext cx="1" cy="92"/>
                  </a:xfrm>
                  <a:prstGeom prst="rect">
                    <a:avLst/>
                  </a:prstGeom>
                  <a:solidFill>
                    <a:srgbClr val="6F33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2" name="Rectangle 2432"/>
                  <p:cNvSpPr>
                    <a:spLocks noChangeArrowheads="1"/>
                  </p:cNvSpPr>
                  <p:nvPr/>
                </p:nvSpPr>
                <p:spPr bwMode="auto">
                  <a:xfrm>
                    <a:off x="3311" y="1569"/>
                    <a:ext cx="1" cy="92"/>
                  </a:xfrm>
                  <a:prstGeom prst="rect">
                    <a:avLst/>
                  </a:prstGeom>
                  <a:solidFill>
                    <a:srgbClr val="6D30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3" name="Rectangle 2433"/>
                  <p:cNvSpPr>
                    <a:spLocks noChangeArrowheads="1"/>
                  </p:cNvSpPr>
                  <p:nvPr/>
                </p:nvSpPr>
                <p:spPr bwMode="auto">
                  <a:xfrm>
                    <a:off x="3311" y="1569"/>
                    <a:ext cx="1" cy="92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4" name="Rectangle 2434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69"/>
                    <a:ext cx="1" cy="92"/>
                  </a:xfrm>
                  <a:prstGeom prst="rect">
                    <a:avLst/>
                  </a:prstGeom>
                  <a:solidFill>
                    <a:srgbClr val="6B29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5" name="Rectangle 2435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69"/>
                    <a:ext cx="1" cy="92"/>
                  </a:xfrm>
                  <a:prstGeom prst="rect">
                    <a:avLst/>
                  </a:prstGeom>
                  <a:solidFill>
                    <a:srgbClr val="6A24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6" name="Rectangle 2436"/>
                  <p:cNvSpPr>
                    <a:spLocks noChangeArrowheads="1"/>
                  </p:cNvSpPr>
                  <p:nvPr/>
                </p:nvSpPr>
                <p:spPr bwMode="auto">
                  <a:xfrm>
                    <a:off x="3313" y="1569"/>
                    <a:ext cx="1" cy="92"/>
                  </a:xfrm>
                  <a:prstGeom prst="rect">
                    <a:avLst/>
                  </a:prstGeom>
                  <a:solidFill>
                    <a:srgbClr val="691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7" name="Rectangle 2437"/>
                  <p:cNvSpPr>
                    <a:spLocks noChangeArrowheads="1"/>
                  </p:cNvSpPr>
                  <p:nvPr/>
                </p:nvSpPr>
                <p:spPr bwMode="auto">
                  <a:xfrm>
                    <a:off x="3313" y="1569"/>
                    <a:ext cx="1" cy="92"/>
                  </a:xfrm>
                  <a:prstGeom prst="rect">
                    <a:avLst/>
                  </a:prstGeom>
                  <a:solidFill>
                    <a:srgbClr val="681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8" name="Rectangle 2438"/>
                  <p:cNvSpPr>
                    <a:spLocks noChangeArrowheads="1"/>
                  </p:cNvSpPr>
                  <p:nvPr/>
                </p:nvSpPr>
                <p:spPr bwMode="auto">
                  <a:xfrm>
                    <a:off x="3314" y="1569"/>
                    <a:ext cx="1" cy="92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59" name="Rectangle 2439"/>
                  <p:cNvSpPr>
                    <a:spLocks noChangeArrowheads="1"/>
                  </p:cNvSpPr>
                  <p:nvPr/>
                </p:nvSpPr>
                <p:spPr bwMode="auto">
                  <a:xfrm>
                    <a:off x="3314" y="1569"/>
                    <a:ext cx="1" cy="92"/>
                  </a:xfrm>
                  <a:prstGeom prst="rect">
                    <a:avLst/>
                  </a:prstGeom>
                  <a:solidFill>
                    <a:srgbClr val="67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6760" name="Rectangle 2440"/>
                  <p:cNvSpPr>
                    <a:spLocks noChangeArrowheads="1"/>
                  </p:cNvSpPr>
                  <p:nvPr/>
                </p:nvSpPr>
                <p:spPr bwMode="auto">
                  <a:xfrm>
                    <a:off x="3221" y="1569"/>
                    <a:ext cx="94" cy="93"/>
                  </a:xfrm>
                  <a:prstGeom prst="rect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826764" name="Freeform 2444"/>
            <p:cNvSpPr>
              <a:spLocks noEditPoints="1"/>
            </p:cNvSpPr>
            <p:nvPr/>
          </p:nvSpPr>
          <p:spPr bwMode="auto">
            <a:xfrm>
              <a:off x="3992" y="1491"/>
              <a:ext cx="49" cy="461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26771" name="Group 2451"/>
            <p:cNvGrpSpPr>
              <a:grpSpLocks/>
            </p:cNvGrpSpPr>
            <p:nvPr/>
          </p:nvGrpSpPr>
          <p:grpSpPr bwMode="auto">
            <a:xfrm>
              <a:off x="3959" y="1117"/>
              <a:ext cx="100" cy="138"/>
              <a:chOff x="3647" y="599"/>
              <a:chExt cx="100" cy="138"/>
            </a:xfrm>
          </p:grpSpPr>
          <p:sp>
            <p:nvSpPr>
              <p:cNvPr id="826769" name="Rectangle 2449"/>
              <p:cNvSpPr>
                <a:spLocks noChangeArrowheads="1"/>
              </p:cNvSpPr>
              <p:nvPr/>
            </p:nvSpPr>
            <p:spPr bwMode="auto">
              <a:xfrm>
                <a:off x="3651" y="603"/>
                <a:ext cx="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de-DE" sz="1400" b="1">
                    <a:solidFill>
                      <a:srgbClr val="3333FF"/>
                    </a:solidFill>
                    <a:latin typeface="Times New Roman" pitchFamily="18" charset="0"/>
                  </a:rPr>
                  <a:t>H</a:t>
                </a:r>
                <a:endParaRPr lang="de-DE"/>
              </a:p>
            </p:txBody>
          </p:sp>
          <p:sp>
            <p:nvSpPr>
              <p:cNvPr id="826770" name="Freeform 2450"/>
              <p:cNvSpPr>
                <a:spLocks noEditPoints="1"/>
              </p:cNvSpPr>
              <p:nvPr/>
            </p:nvSpPr>
            <p:spPr bwMode="auto">
              <a:xfrm>
                <a:off x="3647" y="599"/>
                <a:ext cx="100" cy="16"/>
              </a:xfrm>
              <a:custGeom>
                <a:avLst/>
                <a:gdLst>
                  <a:gd name="T0" fmla="*/ 0 w 100"/>
                  <a:gd name="T1" fmla="*/ 4 h 16"/>
                  <a:gd name="T2" fmla="*/ 80 w 100"/>
                  <a:gd name="T3" fmla="*/ 4 h 16"/>
                  <a:gd name="T4" fmla="*/ 80 w 100"/>
                  <a:gd name="T5" fmla="*/ 12 h 16"/>
                  <a:gd name="T6" fmla="*/ 0 w 100"/>
                  <a:gd name="T7" fmla="*/ 12 h 16"/>
                  <a:gd name="T8" fmla="*/ 0 w 100"/>
                  <a:gd name="T9" fmla="*/ 4 h 16"/>
                  <a:gd name="T10" fmla="*/ 76 w 100"/>
                  <a:gd name="T11" fmla="*/ 0 h 16"/>
                  <a:gd name="T12" fmla="*/ 100 w 100"/>
                  <a:gd name="T13" fmla="*/ 8 h 16"/>
                  <a:gd name="T14" fmla="*/ 76 w 100"/>
                  <a:gd name="T15" fmla="*/ 16 h 16"/>
                  <a:gd name="T16" fmla="*/ 76 w 10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6">
                    <a:moveTo>
                      <a:pt x="0" y="4"/>
                    </a:moveTo>
                    <a:lnTo>
                      <a:pt x="80" y="4"/>
                    </a:lnTo>
                    <a:lnTo>
                      <a:pt x="80" y="12"/>
                    </a:lnTo>
                    <a:lnTo>
                      <a:pt x="0" y="12"/>
                    </a:lnTo>
                    <a:lnTo>
                      <a:pt x="0" y="4"/>
                    </a:lnTo>
                    <a:close/>
                    <a:moveTo>
                      <a:pt x="76" y="0"/>
                    </a:moveTo>
                    <a:lnTo>
                      <a:pt x="100" y="8"/>
                    </a:lnTo>
                    <a:lnTo>
                      <a:pt x="76" y="1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flat">
                <a:solidFill>
                  <a:srgbClr val="0000FF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26791" name="Group 2471"/>
            <p:cNvGrpSpPr>
              <a:grpSpLocks/>
            </p:cNvGrpSpPr>
            <p:nvPr/>
          </p:nvGrpSpPr>
          <p:grpSpPr bwMode="auto">
            <a:xfrm>
              <a:off x="3371" y="1971"/>
              <a:ext cx="371" cy="72"/>
              <a:chOff x="3091" y="1473"/>
              <a:chExt cx="371" cy="72"/>
            </a:xfrm>
          </p:grpSpPr>
          <p:grpSp>
            <p:nvGrpSpPr>
              <p:cNvPr id="826784" name="Group 2464"/>
              <p:cNvGrpSpPr>
                <a:grpSpLocks/>
              </p:cNvGrpSpPr>
              <p:nvPr/>
            </p:nvGrpSpPr>
            <p:grpSpPr bwMode="auto">
              <a:xfrm>
                <a:off x="3091" y="1473"/>
                <a:ext cx="50" cy="72"/>
                <a:chOff x="3091" y="1473"/>
                <a:chExt cx="50" cy="72"/>
              </a:xfrm>
            </p:grpSpPr>
            <p:sp>
              <p:nvSpPr>
                <p:cNvPr id="826782" name="Freeform 2462"/>
                <p:cNvSpPr>
                  <a:spLocks/>
                </p:cNvSpPr>
                <p:nvPr/>
              </p:nvSpPr>
              <p:spPr bwMode="auto">
                <a:xfrm>
                  <a:off x="3093" y="1474"/>
                  <a:ext cx="46" cy="69"/>
                </a:xfrm>
                <a:custGeom>
                  <a:avLst/>
                  <a:gdLst>
                    <a:gd name="T0" fmla="*/ 0 w 46"/>
                    <a:gd name="T1" fmla="*/ 17 h 69"/>
                    <a:gd name="T2" fmla="*/ 12 w 46"/>
                    <a:gd name="T3" fmla="*/ 17 h 69"/>
                    <a:gd name="T4" fmla="*/ 12 w 46"/>
                    <a:gd name="T5" fmla="*/ 69 h 69"/>
                    <a:gd name="T6" fmla="*/ 35 w 46"/>
                    <a:gd name="T7" fmla="*/ 69 h 69"/>
                    <a:gd name="T8" fmla="*/ 35 w 46"/>
                    <a:gd name="T9" fmla="*/ 17 h 69"/>
                    <a:gd name="T10" fmla="*/ 46 w 46"/>
                    <a:gd name="T11" fmla="*/ 17 h 69"/>
                    <a:gd name="T12" fmla="*/ 23 w 46"/>
                    <a:gd name="T13" fmla="*/ 0 h 69"/>
                    <a:gd name="T14" fmla="*/ 0 w 46"/>
                    <a:gd name="T15" fmla="*/ 1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0" y="17"/>
                      </a:moveTo>
                      <a:lnTo>
                        <a:pt x="12" y="17"/>
                      </a:lnTo>
                      <a:lnTo>
                        <a:pt x="12" y="69"/>
                      </a:lnTo>
                      <a:lnTo>
                        <a:pt x="35" y="69"/>
                      </a:lnTo>
                      <a:lnTo>
                        <a:pt x="35" y="17"/>
                      </a:lnTo>
                      <a:lnTo>
                        <a:pt x="46" y="17"/>
                      </a:lnTo>
                      <a:lnTo>
                        <a:pt x="2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83" name="Freeform 2463"/>
                <p:cNvSpPr>
                  <a:spLocks noEditPoints="1"/>
                </p:cNvSpPr>
                <p:nvPr/>
              </p:nvSpPr>
              <p:spPr bwMode="auto">
                <a:xfrm>
                  <a:off x="3091" y="1473"/>
                  <a:ext cx="50" cy="72"/>
                </a:xfrm>
                <a:custGeom>
                  <a:avLst/>
                  <a:gdLst>
                    <a:gd name="T0" fmla="*/ 21 w 406"/>
                    <a:gd name="T1" fmla="*/ 165 h 592"/>
                    <a:gd name="T2" fmla="*/ 13 w 406"/>
                    <a:gd name="T3" fmla="*/ 142 h 592"/>
                    <a:gd name="T4" fmla="*/ 108 w 406"/>
                    <a:gd name="T5" fmla="*/ 142 h 592"/>
                    <a:gd name="T6" fmla="*/ 121 w 406"/>
                    <a:gd name="T7" fmla="*/ 155 h 592"/>
                    <a:gd name="T8" fmla="*/ 121 w 406"/>
                    <a:gd name="T9" fmla="*/ 580 h 592"/>
                    <a:gd name="T10" fmla="*/ 108 w 406"/>
                    <a:gd name="T11" fmla="*/ 567 h 592"/>
                    <a:gd name="T12" fmla="*/ 298 w 406"/>
                    <a:gd name="T13" fmla="*/ 567 h 592"/>
                    <a:gd name="T14" fmla="*/ 285 w 406"/>
                    <a:gd name="T15" fmla="*/ 580 h 592"/>
                    <a:gd name="T16" fmla="*/ 285 w 406"/>
                    <a:gd name="T17" fmla="*/ 155 h 592"/>
                    <a:gd name="T18" fmla="*/ 298 w 406"/>
                    <a:gd name="T19" fmla="*/ 142 h 592"/>
                    <a:gd name="T20" fmla="*/ 393 w 406"/>
                    <a:gd name="T21" fmla="*/ 142 h 592"/>
                    <a:gd name="T22" fmla="*/ 385 w 406"/>
                    <a:gd name="T23" fmla="*/ 165 h 592"/>
                    <a:gd name="T24" fmla="*/ 196 w 406"/>
                    <a:gd name="T25" fmla="*/ 23 h 592"/>
                    <a:gd name="T26" fmla="*/ 211 w 406"/>
                    <a:gd name="T27" fmla="*/ 23 h 592"/>
                    <a:gd name="T28" fmla="*/ 21 w 406"/>
                    <a:gd name="T29" fmla="*/ 165 h 592"/>
                    <a:gd name="T30" fmla="*/ 196 w 406"/>
                    <a:gd name="T31" fmla="*/ 3 h 592"/>
                    <a:gd name="T32" fmla="*/ 211 w 406"/>
                    <a:gd name="T33" fmla="*/ 3 h 592"/>
                    <a:gd name="T34" fmla="*/ 400 w 406"/>
                    <a:gd name="T35" fmla="*/ 145 h 592"/>
                    <a:gd name="T36" fmla="*/ 404 w 406"/>
                    <a:gd name="T37" fmla="*/ 159 h 592"/>
                    <a:gd name="T38" fmla="*/ 393 w 406"/>
                    <a:gd name="T39" fmla="*/ 167 h 592"/>
                    <a:gd name="T40" fmla="*/ 298 w 406"/>
                    <a:gd name="T41" fmla="*/ 167 h 592"/>
                    <a:gd name="T42" fmla="*/ 310 w 406"/>
                    <a:gd name="T43" fmla="*/ 155 h 592"/>
                    <a:gd name="T44" fmla="*/ 310 w 406"/>
                    <a:gd name="T45" fmla="*/ 580 h 592"/>
                    <a:gd name="T46" fmla="*/ 298 w 406"/>
                    <a:gd name="T47" fmla="*/ 592 h 592"/>
                    <a:gd name="T48" fmla="*/ 108 w 406"/>
                    <a:gd name="T49" fmla="*/ 592 h 592"/>
                    <a:gd name="T50" fmla="*/ 96 w 406"/>
                    <a:gd name="T51" fmla="*/ 580 h 592"/>
                    <a:gd name="T52" fmla="*/ 96 w 406"/>
                    <a:gd name="T53" fmla="*/ 155 h 592"/>
                    <a:gd name="T54" fmla="*/ 108 w 406"/>
                    <a:gd name="T55" fmla="*/ 167 h 592"/>
                    <a:gd name="T56" fmla="*/ 13 w 406"/>
                    <a:gd name="T57" fmla="*/ 167 h 592"/>
                    <a:gd name="T58" fmla="*/ 2 w 406"/>
                    <a:gd name="T59" fmla="*/ 159 h 592"/>
                    <a:gd name="T60" fmla="*/ 6 w 406"/>
                    <a:gd name="T61" fmla="*/ 145 h 592"/>
                    <a:gd name="T62" fmla="*/ 196 w 406"/>
                    <a:gd name="T63" fmla="*/ 3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06" h="592">
                      <a:moveTo>
                        <a:pt x="21" y="165"/>
                      </a:moveTo>
                      <a:lnTo>
                        <a:pt x="13" y="142"/>
                      </a:lnTo>
                      <a:lnTo>
                        <a:pt x="108" y="142"/>
                      </a:lnTo>
                      <a:cubicBezTo>
                        <a:pt x="115" y="142"/>
                        <a:pt x="121" y="148"/>
                        <a:pt x="121" y="155"/>
                      </a:cubicBezTo>
                      <a:lnTo>
                        <a:pt x="121" y="580"/>
                      </a:lnTo>
                      <a:lnTo>
                        <a:pt x="108" y="567"/>
                      </a:lnTo>
                      <a:lnTo>
                        <a:pt x="298" y="567"/>
                      </a:lnTo>
                      <a:lnTo>
                        <a:pt x="285" y="580"/>
                      </a:lnTo>
                      <a:lnTo>
                        <a:pt x="285" y="155"/>
                      </a:lnTo>
                      <a:cubicBezTo>
                        <a:pt x="285" y="148"/>
                        <a:pt x="291" y="142"/>
                        <a:pt x="298" y="142"/>
                      </a:cubicBezTo>
                      <a:lnTo>
                        <a:pt x="393" y="142"/>
                      </a:lnTo>
                      <a:lnTo>
                        <a:pt x="385" y="165"/>
                      </a:lnTo>
                      <a:lnTo>
                        <a:pt x="196" y="23"/>
                      </a:lnTo>
                      <a:lnTo>
                        <a:pt x="211" y="23"/>
                      </a:lnTo>
                      <a:lnTo>
                        <a:pt x="21" y="165"/>
                      </a:lnTo>
                      <a:close/>
                      <a:moveTo>
                        <a:pt x="196" y="3"/>
                      </a:moveTo>
                      <a:cubicBezTo>
                        <a:pt x="200" y="0"/>
                        <a:pt x="206" y="0"/>
                        <a:pt x="211" y="3"/>
                      </a:cubicBezTo>
                      <a:lnTo>
                        <a:pt x="400" y="145"/>
                      </a:lnTo>
                      <a:cubicBezTo>
                        <a:pt x="404" y="148"/>
                        <a:pt x="406" y="153"/>
                        <a:pt x="404" y="159"/>
                      </a:cubicBezTo>
                      <a:cubicBezTo>
                        <a:pt x="403" y="164"/>
                        <a:pt x="398" y="167"/>
                        <a:pt x="393" y="167"/>
                      </a:cubicBezTo>
                      <a:lnTo>
                        <a:pt x="298" y="167"/>
                      </a:lnTo>
                      <a:lnTo>
                        <a:pt x="310" y="155"/>
                      </a:lnTo>
                      <a:lnTo>
                        <a:pt x="310" y="580"/>
                      </a:lnTo>
                      <a:cubicBezTo>
                        <a:pt x="310" y="587"/>
                        <a:pt x="305" y="592"/>
                        <a:pt x="298" y="592"/>
                      </a:cubicBezTo>
                      <a:lnTo>
                        <a:pt x="108" y="592"/>
                      </a:lnTo>
                      <a:cubicBezTo>
                        <a:pt x="101" y="592"/>
                        <a:pt x="96" y="587"/>
                        <a:pt x="96" y="580"/>
                      </a:cubicBezTo>
                      <a:lnTo>
                        <a:pt x="96" y="155"/>
                      </a:lnTo>
                      <a:lnTo>
                        <a:pt x="108" y="167"/>
                      </a:lnTo>
                      <a:lnTo>
                        <a:pt x="13" y="167"/>
                      </a:lnTo>
                      <a:cubicBezTo>
                        <a:pt x="8" y="167"/>
                        <a:pt x="3" y="164"/>
                        <a:pt x="2" y="159"/>
                      </a:cubicBezTo>
                      <a:cubicBezTo>
                        <a:pt x="0" y="153"/>
                        <a:pt x="2" y="148"/>
                        <a:pt x="6" y="145"/>
                      </a:cubicBezTo>
                      <a:lnTo>
                        <a:pt x="196" y="3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787" name="Group 2467"/>
              <p:cNvGrpSpPr>
                <a:grpSpLocks/>
              </p:cNvGrpSpPr>
              <p:nvPr/>
            </p:nvGrpSpPr>
            <p:grpSpPr bwMode="auto">
              <a:xfrm>
                <a:off x="3252" y="1473"/>
                <a:ext cx="49" cy="72"/>
                <a:chOff x="3252" y="1473"/>
                <a:chExt cx="49" cy="72"/>
              </a:xfrm>
            </p:grpSpPr>
            <p:sp>
              <p:nvSpPr>
                <p:cNvPr id="826785" name="Freeform 2465"/>
                <p:cNvSpPr>
                  <a:spLocks/>
                </p:cNvSpPr>
                <p:nvPr/>
              </p:nvSpPr>
              <p:spPr bwMode="auto">
                <a:xfrm>
                  <a:off x="3254" y="1474"/>
                  <a:ext cx="46" cy="69"/>
                </a:xfrm>
                <a:custGeom>
                  <a:avLst/>
                  <a:gdLst>
                    <a:gd name="T0" fmla="*/ 0 w 46"/>
                    <a:gd name="T1" fmla="*/ 17 h 69"/>
                    <a:gd name="T2" fmla="*/ 11 w 46"/>
                    <a:gd name="T3" fmla="*/ 17 h 69"/>
                    <a:gd name="T4" fmla="*/ 11 w 46"/>
                    <a:gd name="T5" fmla="*/ 69 h 69"/>
                    <a:gd name="T6" fmla="*/ 34 w 46"/>
                    <a:gd name="T7" fmla="*/ 69 h 69"/>
                    <a:gd name="T8" fmla="*/ 34 w 46"/>
                    <a:gd name="T9" fmla="*/ 17 h 69"/>
                    <a:gd name="T10" fmla="*/ 46 w 46"/>
                    <a:gd name="T11" fmla="*/ 17 h 69"/>
                    <a:gd name="T12" fmla="*/ 23 w 46"/>
                    <a:gd name="T13" fmla="*/ 0 h 69"/>
                    <a:gd name="T14" fmla="*/ 0 w 46"/>
                    <a:gd name="T15" fmla="*/ 1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0" y="17"/>
                      </a:moveTo>
                      <a:lnTo>
                        <a:pt x="11" y="17"/>
                      </a:lnTo>
                      <a:lnTo>
                        <a:pt x="11" y="69"/>
                      </a:lnTo>
                      <a:lnTo>
                        <a:pt x="34" y="69"/>
                      </a:lnTo>
                      <a:lnTo>
                        <a:pt x="34" y="17"/>
                      </a:lnTo>
                      <a:lnTo>
                        <a:pt x="46" y="17"/>
                      </a:lnTo>
                      <a:lnTo>
                        <a:pt x="2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86" name="Freeform 2466"/>
                <p:cNvSpPr>
                  <a:spLocks noEditPoints="1"/>
                </p:cNvSpPr>
                <p:nvPr/>
              </p:nvSpPr>
              <p:spPr bwMode="auto">
                <a:xfrm>
                  <a:off x="3252" y="1473"/>
                  <a:ext cx="49" cy="72"/>
                </a:xfrm>
                <a:custGeom>
                  <a:avLst/>
                  <a:gdLst>
                    <a:gd name="T0" fmla="*/ 21 w 406"/>
                    <a:gd name="T1" fmla="*/ 165 h 592"/>
                    <a:gd name="T2" fmla="*/ 13 w 406"/>
                    <a:gd name="T3" fmla="*/ 142 h 592"/>
                    <a:gd name="T4" fmla="*/ 108 w 406"/>
                    <a:gd name="T5" fmla="*/ 142 h 592"/>
                    <a:gd name="T6" fmla="*/ 121 w 406"/>
                    <a:gd name="T7" fmla="*/ 155 h 592"/>
                    <a:gd name="T8" fmla="*/ 121 w 406"/>
                    <a:gd name="T9" fmla="*/ 580 h 592"/>
                    <a:gd name="T10" fmla="*/ 108 w 406"/>
                    <a:gd name="T11" fmla="*/ 567 h 592"/>
                    <a:gd name="T12" fmla="*/ 298 w 406"/>
                    <a:gd name="T13" fmla="*/ 567 h 592"/>
                    <a:gd name="T14" fmla="*/ 285 w 406"/>
                    <a:gd name="T15" fmla="*/ 580 h 592"/>
                    <a:gd name="T16" fmla="*/ 285 w 406"/>
                    <a:gd name="T17" fmla="*/ 155 h 592"/>
                    <a:gd name="T18" fmla="*/ 298 w 406"/>
                    <a:gd name="T19" fmla="*/ 142 h 592"/>
                    <a:gd name="T20" fmla="*/ 392 w 406"/>
                    <a:gd name="T21" fmla="*/ 142 h 592"/>
                    <a:gd name="T22" fmla="*/ 385 w 406"/>
                    <a:gd name="T23" fmla="*/ 165 h 592"/>
                    <a:gd name="T24" fmla="*/ 195 w 406"/>
                    <a:gd name="T25" fmla="*/ 23 h 592"/>
                    <a:gd name="T26" fmla="*/ 210 w 406"/>
                    <a:gd name="T27" fmla="*/ 23 h 592"/>
                    <a:gd name="T28" fmla="*/ 21 w 406"/>
                    <a:gd name="T29" fmla="*/ 165 h 592"/>
                    <a:gd name="T30" fmla="*/ 195 w 406"/>
                    <a:gd name="T31" fmla="*/ 3 h 592"/>
                    <a:gd name="T32" fmla="*/ 210 w 406"/>
                    <a:gd name="T33" fmla="*/ 3 h 592"/>
                    <a:gd name="T34" fmla="*/ 400 w 406"/>
                    <a:gd name="T35" fmla="*/ 145 h 592"/>
                    <a:gd name="T36" fmla="*/ 404 w 406"/>
                    <a:gd name="T37" fmla="*/ 159 h 592"/>
                    <a:gd name="T38" fmla="*/ 392 w 406"/>
                    <a:gd name="T39" fmla="*/ 167 h 592"/>
                    <a:gd name="T40" fmla="*/ 298 w 406"/>
                    <a:gd name="T41" fmla="*/ 167 h 592"/>
                    <a:gd name="T42" fmla="*/ 310 w 406"/>
                    <a:gd name="T43" fmla="*/ 155 h 592"/>
                    <a:gd name="T44" fmla="*/ 310 w 406"/>
                    <a:gd name="T45" fmla="*/ 580 h 592"/>
                    <a:gd name="T46" fmla="*/ 298 w 406"/>
                    <a:gd name="T47" fmla="*/ 592 h 592"/>
                    <a:gd name="T48" fmla="*/ 108 w 406"/>
                    <a:gd name="T49" fmla="*/ 592 h 592"/>
                    <a:gd name="T50" fmla="*/ 96 w 406"/>
                    <a:gd name="T51" fmla="*/ 580 h 592"/>
                    <a:gd name="T52" fmla="*/ 96 w 406"/>
                    <a:gd name="T53" fmla="*/ 155 h 592"/>
                    <a:gd name="T54" fmla="*/ 108 w 406"/>
                    <a:gd name="T55" fmla="*/ 167 h 592"/>
                    <a:gd name="T56" fmla="*/ 13 w 406"/>
                    <a:gd name="T57" fmla="*/ 167 h 592"/>
                    <a:gd name="T58" fmla="*/ 1 w 406"/>
                    <a:gd name="T59" fmla="*/ 159 h 592"/>
                    <a:gd name="T60" fmla="*/ 6 w 406"/>
                    <a:gd name="T61" fmla="*/ 145 h 592"/>
                    <a:gd name="T62" fmla="*/ 195 w 406"/>
                    <a:gd name="T63" fmla="*/ 3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06" h="592">
                      <a:moveTo>
                        <a:pt x="21" y="165"/>
                      </a:moveTo>
                      <a:lnTo>
                        <a:pt x="13" y="142"/>
                      </a:lnTo>
                      <a:lnTo>
                        <a:pt x="108" y="142"/>
                      </a:lnTo>
                      <a:cubicBezTo>
                        <a:pt x="115" y="142"/>
                        <a:pt x="121" y="148"/>
                        <a:pt x="121" y="155"/>
                      </a:cubicBezTo>
                      <a:lnTo>
                        <a:pt x="121" y="580"/>
                      </a:lnTo>
                      <a:lnTo>
                        <a:pt x="108" y="567"/>
                      </a:lnTo>
                      <a:lnTo>
                        <a:pt x="298" y="567"/>
                      </a:lnTo>
                      <a:lnTo>
                        <a:pt x="285" y="580"/>
                      </a:lnTo>
                      <a:lnTo>
                        <a:pt x="285" y="155"/>
                      </a:lnTo>
                      <a:cubicBezTo>
                        <a:pt x="285" y="148"/>
                        <a:pt x="291" y="142"/>
                        <a:pt x="298" y="142"/>
                      </a:cubicBezTo>
                      <a:lnTo>
                        <a:pt x="392" y="142"/>
                      </a:lnTo>
                      <a:lnTo>
                        <a:pt x="385" y="165"/>
                      </a:lnTo>
                      <a:lnTo>
                        <a:pt x="195" y="23"/>
                      </a:lnTo>
                      <a:lnTo>
                        <a:pt x="210" y="23"/>
                      </a:lnTo>
                      <a:lnTo>
                        <a:pt x="21" y="165"/>
                      </a:lnTo>
                      <a:close/>
                      <a:moveTo>
                        <a:pt x="195" y="3"/>
                      </a:moveTo>
                      <a:cubicBezTo>
                        <a:pt x="200" y="0"/>
                        <a:pt x="206" y="0"/>
                        <a:pt x="210" y="3"/>
                      </a:cubicBezTo>
                      <a:lnTo>
                        <a:pt x="400" y="145"/>
                      </a:lnTo>
                      <a:cubicBezTo>
                        <a:pt x="404" y="148"/>
                        <a:pt x="406" y="153"/>
                        <a:pt x="404" y="159"/>
                      </a:cubicBezTo>
                      <a:cubicBezTo>
                        <a:pt x="403" y="164"/>
                        <a:pt x="398" y="167"/>
                        <a:pt x="392" y="167"/>
                      </a:cubicBezTo>
                      <a:lnTo>
                        <a:pt x="298" y="167"/>
                      </a:lnTo>
                      <a:lnTo>
                        <a:pt x="310" y="155"/>
                      </a:lnTo>
                      <a:lnTo>
                        <a:pt x="310" y="580"/>
                      </a:lnTo>
                      <a:cubicBezTo>
                        <a:pt x="310" y="587"/>
                        <a:pt x="305" y="592"/>
                        <a:pt x="298" y="592"/>
                      </a:cubicBezTo>
                      <a:lnTo>
                        <a:pt x="108" y="592"/>
                      </a:lnTo>
                      <a:cubicBezTo>
                        <a:pt x="101" y="592"/>
                        <a:pt x="96" y="587"/>
                        <a:pt x="96" y="580"/>
                      </a:cubicBezTo>
                      <a:lnTo>
                        <a:pt x="96" y="155"/>
                      </a:lnTo>
                      <a:lnTo>
                        <a:pt x="108" y="167"/>
                      </a:lnTo>
                      <a:lnTo>
                        <a:pt x="13" y="167"/>
                      </a:lnTo>
                      <a:cubicBezTo>
                        <a:pt x="8" y="167"/>
                        <a:pt x="3" y="164"/>
                        <a:pt x="1" y="159"/>
                      </a:cubicBezTo>
                      <a:cubicBezTo>
                        <a:pt x="0" y="153"/>
                        <a:pt x="2" y="148"/>
                        <a:pt x="6" y="145"/>
                      </a:cubicBezTo>
                      <a:lnTo>
                        <a:pt x="195" y="3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790" name="Group 2470"/>
              <p:cNvGrpSpPr>
                <a:grpSpLocks/>
              </p:cNvGrpSpPr>
              <p:nvPr/>
            </p:nvGrpSpPr>
            <p:grpSpPr bwMode="auto">
              <a:xfrm>
                <a:off x="3413" y="1473"/>
                <a:ext cx="49" cy="72"/>
                <a:chOff x="3413" y="1473"/>
                <a:chExt cx="49" cy="72"/>
              </a:xfrm>
            </p:grpSpPr>
            <p:sp>
              <p:nvSpPr>
                <p:cNvPr id="826788" name="Freeform 2468"/>
                <p:cNvSpPr>
                  <a:spLocks/>
                </p:cNvSpPr>
                <p:nvPr/>
              </p:nvSpPr>
              <p:spPr bwMode="auto">
                <a:xfrm>
                  <a:off x="3415" y="1474"/>
                  <a:ext cx="46" cy="69"/>
                </a:xfrm>
                <a:custGeom>
                  <a:avLst/>
                  <a:gdLst>
                    <a:gd name="T0" fmla="*/ 0 w 46"/>
                    <a:gd name="T1" fmla="*/ 17 h 69"/>
                    <a:gd name="T2" fmla="*/ 11 w 46"/>
                    <a:gd name="T3" fmla="*/ 17 h 69"/>
                    <a:gd name="T4" fmla="*/ 11 w 46"/>
                    <a:gd name="T5" fmla="*/ 69 h 69"/>
                    <a:gd name="T6" fmla="*/ 34 w 46"/>
                    <a:gd name="T7" fmla="*/ 69 h 69"/>
                    <a:gd name="T8" fmla="*/ 34 w 46"/>
                    <a:gd name="T9" fmla="*/ 17 h 69"/>
                    <a:gd name="T10" fmla="*/ 46 w 46"/>
                    <a:gd name="T11" fmla="*/ 17 h 69"/>
                    <a:gd name="T12" fmla="*/ 23 w 46"/>
                    <a:gd name="T13" fmla="*/ 0 h 69"/>
                    <a:gd name="T14" fmla="*/ 0 w 46"/>
                    <a:gd name="T15" fmla="*/ 1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0" y="17"/>
                      </a:moveTo>
                      <a:lnTo>
                        <a:pt x="11" y="17"/>
                      </a:lnTo>
                      <a:lnTo>
                        <a:pt x="11" y="69"/>
                      </a:lnTo>
                      <a:lnTo>
                        <a:pt x="34" y="69"/>
                      </a:lnTo>
                      <a:lnTo>
                        <a:pt x="34" y="17"/>
                      </a:lnTo>
                      <a:lnTo>
                        <a:pt x="46" y="17"/>
                      </a:lnTo>
                      <a:lnTo>
                        <a:pt x="2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789" name="Freeform 2469"/>
                <p:cNvSpPr>
                  <a:spLocks noEditPoints="1"/>
                </p:cNvSpPr>
                <p:nvPr/>
              </p:nvSpPr>
              <p:spPr bwMode="auto">
                <a:xfrm>
                  <a:off x="3413" y="1473"/>
                  <a:ext cx="49" cy="72"/>
                </a:xfrm>
                <a:custGeom>
                  <a:avLst/>
                  <a:gdLst>
                    <a:gd name="T0" fmla="*/ 21 w 406"/>
                    <a:gd name="T1" fmla="*/ 165 h 592"/>
                    <a:gd name="T2" fmla="*/ 13 w 406"/>
                    <a:gd name="T3" fmla="*/ 142 h 592"/>
                    <a:gd name="T4" fmla="*/ 108 w 406"/>
                    <a:gd name="T5" fmla="*/ 142 h 592"/>
                    <a:gd name="T6" fmla="*/ 121 w 406"/>
                    <a:gd name="T7" fmla="*/ 155 h 592"/>
                    <a:gd name="T8" fmla="*/ 121 w 406"/>
                    <a:gd name="T9" fmla="*/ 580 h 592"/>
                    <a:gd name="T10" fmla="*/ 108 w 406"/>
                    <a:gd name="T11" fmla="*/ 567 h 592"/>
                    <a:gd name="T12" fmla="*/ 298 w 406"/>
                    <a:gd name="T13" fmla="*/ 567 h 592"/>
                    <a:gd name="T14" fmla="*/ 285 w 406"/>
                    <a:gd name="T15" fmla="*/ 580 h 592"/>
                    <a:gd name="T16" fmla="*/ 285 w 406"/>
                    <a:gd name="T17" fmla="*/ 155 h 592"/>
                    <a:gd name="T18" fmla="*/ 298 w 406"/>
                    <a:gd name="T19" fmla="*/ 142 h 592"/>
                    <a:gd name="T20" fmla="*/ 392 w 406"/>
                    <a:gd name="T21" fmla="*/ 142 h 592"/>
                    <a:gd name="T22" fmla="*/ 385 w 406"/>
                    <a:gd name="T23" fmla="*/ 165 h 592"/>
                    <a:gd name="T24" fmla="*/ 195 w 406"/>
                    <a:gd name="T25" fmla="*/ 23 h 592"/>
                    <a:gd name="T26" fmla="*/ 210 w 406"/>
                    <a:gd name="T27" fmla="*/ 23 h 592"/>
                    <a:gd name="T28" fmla="*/ 21 w 406"/>
                    <a:gd name="T29" fmla="*/ 165 h 592"/>
                    <a:gd name="T30" fmla="*/ 195 w 406"/>
                    <a:gd name="T31" fmla="*/ 3 h 592"/>
                    <a:gd name="T32" fmla="*/ 210 w 406"/>
                    <a:gd name="T33" fmla="*/ 3 h 592"/>
                    <a:gd name="T34" fmla="*/ 400 w 406"/>
                    <a:gd name="T35" fmla="*/ 145 h 592"/>
                    <a:gd name="T36" fmla="*/ 404 w 406"/>
                    <a:gd name="T37" fmla="*/ 159 h 592"/>
                    <a:gd name="T38" fmla="*/ 392 w 406"/>
                    <a:gd name="T39" fmla="*/ 167 h 592"/>
                    <a:gd name="T40" fmla="*/ 298 w 406"/>
                    <a:gd name="T41" fmla="*/ 167 h 592"/>
                    <a:gd name="T42" fmla="*/ 310 w 406"/>
                    <a:gd name="T43" fmla="*/ 155 h 592"/>
                    <a:gd name="T44" fmla="*/ 310 w 406"/>
                    <a:gd name="T45" fmla="*/ 580 h 592"/>
                    <a:gd name="T46" fmla="*/ 298 w 406"/>
                    <a:gd name="T47" fmla="*/ 592 h 592"/>
                    <a:gd name="T48" fmla="*/ 108 w 406"/>
                    <a:gd name="T49" fmla="*/ 592 h 592"/>
                    <a:gd name="T50" fmla="*/ 96 w 406"/>
                    <a:gd name="T51" fmla="*/ 580 h 592"/>
                    <a:gd name="T52" fmla="*/ 96 w 406"/>
                    <a:gd name="T53" fmla="*/ 155 h 592"/>
                    <a:gd name="T54" fmla="*/ 108 w 406"/>
                    <a:gd name="T55" fmla="*/ 167 h 592"/>
                    <a:gd name="T56" fmla="*/ 13 w 406"/>
                    <a:gd name="T57" fmla="*/ 167 h 592"/>
                    <a:gd name="T58" fmla="*/ 1 w 406"/>
                    <a:gd name="T59" fmla="*/ 159 h 592"/>
                    <a:gd name="T60" fmla="*/ 6 w 406"/>
                    <a:gd name="T61" fmla="*/ 145 h 592"/>
                    <a:gd name="T62" fmla="*/ 195 w 406"/>
                    <a:gd name="T63" fmla="*/ 3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06" h="592">
                      <a:moveTo>
                        <a:pt x="21" y="165"/>
                      </a:moveTo>
                      <a:lnTo>
                        <a:pt x="13" y="142"/>
                      </a:lnTo>
                      <a:lnTo>
                        <a:pt x="108" y="142"/>
                      </a:lnTo>
                      <a:cubicBezTo>
                        <a:pt x="115" y="142"/>
                        <a:pt x="121" y="148"/>
                        <a:pt x="121" y="155"/>
                      </a:cubicBezTo>
                      <a:lnTo>
                        <a:pt x="121" y="580"/>
                      </a:lnTo>
                      <a:lnTo>
                        <a:pt x="108" y="567"/>
                      </a:lnTo>
                      <a:lnTo>
                        <a:pt x="298" y="567"/>
                      </a:lnTo>
                      <a:lnTo>
                        <a:pt x="285" y="580"/>
                      </a:lnTo>
                      <a:lnTo>
                        <a:pt x="285" y="155"/>
                      </a:lnTo>
                      <a:cubicBezTo>
                        <a:pt x="285" y="148"/>
                        <a:pt x="291" y="142"/>
                        <a:pt x="298" y="142"/>
                      </a:cubicBezTo>
                      <a:lnTo>
                        <a:pt x="392" y="142"/>
                      </a:lnTo>
                      <a:lnTo>
                        <a:pt x="385" y="165"/>
                      </a:lnTo>
                      <a:lnTo>
                        <a:pt x="195" y="23"/>
                      </a:lnTo>
                      <a:lnTo>
                        <a:pt x="210" y="23"/>
                      </a:lnTo>
                      <a:lnTo>
                        <a:pt x="21" y="165"/>
                      </a:lnTo>
                      <a:close/>
                      <a:moveTo>
                        <a:pt x="195" y="3"/>
                      </a:moveTo>
                      <a:cubicBezTo>
                        <a:pt x="200" y="0"/>
                        <a:pt x="206" y="0"/>
                        <a:pt x="210" y="3"/>
                      </a:cubicBezTo>
                      <a:lnTo>
                        <a:pt x="400" y="145"/>
                      </a:lnTo>
                      <a:cubicBezTo>
                        <a:pt x="404" y="148"/>
                        <a:pt x="406" y="153"/>
                        <a:pt x="404" y="159"/>
                      </a:cubicBezTo>
                      <a:cubicBezTo>
                        <a:pt x="403" y="164"/>
                        <a:pt x="398" y="167"/>
                        <a:pt x="392" y="167"/>
                      </a:cubicBezTo>
                      <a:lnTo>
                        <a:pt x="298" y="167"/>
                      </a:lnTo>
                      <a:lnTo>
                        <a:pt x="310" y="155"/>
                      </a:lnTo>
                      <a:lnTo>
                        <a:pt x="310" y="580"/>
                      </a:lnTo>
                      <a:cubicBezTo>
                        <a:pt x="310" y="587"/>
                        <a:pt x="305" y="592"/>
                        <a:pt x="298" y="592"/>
                      </a:cubicBezTo>
                      <a:lnTo>
                        <a:pt x="108" y="592"/>
                      </a:lnTo>
                      <a:cubicBezTo>
                        <a:pt x="101" y="592"/>
                        <a:pt x="96" y="587"/>
                        <a:pt x="96" y="580"/>
                      </a:cubicBezTo>
                      <a:lnTo>
                        <a:pt x="96" y="155"/>
                      </a:lnTo>
                      <a:lnTo>
                        <a:pt x="108" y="167"/>
                      </a:lnTo>
                      <a:lnTo>
                        <a:pt x="13" y="167"/>
                      </a:lnTo>
                      <a:cubicBezTo>
                        <a:pt x="8" y="167"/>
                        <a:pt x="3" y="164"/>
                        <a:pt x="1" y="159"/>
                      </a:cubicBezTo>
                      <a:cubicBezTo>
                        <a:pt x="0" y="153"/>
                        <a:pt x="2" y="148"/>
                        <a:pt x="6" y="145"/>
                      </a:cubicBezTo>
                      <a:lnTo>
                        <a:pt x="195" y="3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6811" name="Group 2491"/>
            <p:cNvGrpSpPr>
              <a:grpSpLocks/>
            </p:cNvGrpSpPr>
            <p:nvPr/>
          </p:nvGrpSpPr>
          <p:grpSpPr bwMode="auto">
            <a:xfrm>
              <a:off x="3371" y="1431"/>
              <a:ext cx="371" cy="72"/>
              <a:chOff x="3091" y="933"/>
              <a:chExt cx="371" cy="72"/>
            </a:xfrm>
          </p:grpSpPr>
          <p:grpSp>
            <p:nvGrpSpPr>
              <p:cNvPr id="826804" name="Group 2484"/>
              <p:cNvGrpSpPr>
                <a:grpSpLocks/>
              </p:cNvGrpSpPr>
              <p:nvPr/>
            </p:nvGrpSpPr>
            <p:grpSpPr bwMode="auto">
              <a:xfrm>
                <a:off x="3413" y="933"/>
                <a:ext cx="49" cy="72"/>
                <a:chOff x="3413" y="933"/>
                <a:chExt cx="49" cy="72"/>
              </a:xfrm>
            </p:grpSpPr>
            <p:sp>
              <p:nvSpPr>
                <p:cNvPr id="826802" name="Freeform 2482"/>
                <p:cNvSpPr>
                  <a:spLocks/>
                </p:cNvSpPr>
                <p:nvPr/>
              </p:nvSpPr>
              <p:spPr bwMode="auto">
                <a:xfrm>
                  <a:off x="3415" y="935"/>
                  <a:ext cx="46" cy="69"/>
                </a:xfrm>
                <a:custGeom>
                  <a:avLst/>
                  <a:gdLst>
                    <a:gd name="T0" fmla="*/ 46 w 46"/>
                    <a:gd name="T1" fmla="*/ 52 h 69"/>
                    <a:gd name="T2" fmla="*/ 34 w 46"/>
                    <a:gd name="T3" fmla="*/ 52 h 69"/>
                    <a:gd name="T4" fmla="*/ 34 w 46"/>
                    <a:gd name="T5" fmla="*/ 0 h 69"/>
                    <a:gd name="T6" fmla="*/ 11 w 46"/>
                    <a:gd name="T7" fmla="*/ 0 h 69"/>
                    <a:gd name="T8" fmla="*/ 11 w 46"/>
                    <a:gd name="T9" fmla="*/ 52 h 69"/>
                    <a:gd name="T10" fmla="*/ 0 w 46"/>
                    <a:gd name="T11" fmla="*/ 52 h 69"/>
                    <a:gd name="T12" fmla="*/ 23 w 46"/>
                    <a:gd name="T13" fmla="*/ 69 h 69"/>
                    <a:gd name="T14" fmla="*/ 46 w 46"/>
                    <a:gd name="T15" fmla="*/ 5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46" y="52"/>
                      </a:moveTo>
                      <a:lnTo>
                        <a:pt x="34" y="52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11" y="52"/>
                      </a:lnTo>
                      <a:lnTo>
                        <a:pt x="0" y="52"/>
                      </a:lnTo>
                      <a:lnTo>
                        <a:pt x="23" y="69"/>
                      </a:lnTo>
                      <a:lnTo>
                        <a:pt x="46" y="52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803" name="Freeform 2483"/>
                <p:cNvSpPr>
                  <a:spLocks noEditPoints="1"/>
                </p:cNvSpPr>
                <p:nvPr/>
              </p:nvSpPr>
              <p:spPr bwMode="auto">
                <a:xfrm>
                  <a:off x="3413" y="933"/>
                  <a:ext cx="49" cy="72"/>
                </a:xfrm>
                <a:custGeom>
                  <a:avLst/>
                  <a:gdLst>
                    <a:gd name="T0" fmla="*/ 385 w 406"/>
                    <a:gd name="T1" fmla="*/ 428 h 593"/>
                    <a:gd name="T2" fmla="*/ 392 w 406"/>
                    <a:gd name="T3" fmla="*/ 450 h 593"/>
                    <a:gd name="T4" fmla="*/ 298 w 406"/>
                    <a:gd name="T5" fmla="*/ 450 h 593"/>
                    <a:gd name="T6" fmla="*/ 285 w 406"/>
                    <a:gd name="T7" fmla="*/ 438 h 593"/>
                    <a:gd name="T8" fmla="*/ 285 w 406"/>
                    <a:gd name="T9" fmla="*/ 13 h 593"/>
                    <a:gd name="T10" fmla="*/ 298 w 406"/>
                    <a:gd name="T11" fmla="*/ 25 h 593"/>
                    <a:gd name="T12" fmla="*/ 108 w 406"/>
                    <a:gd name="T13" fmla="*/ 25 h 593"/>
                    <a:gd name="T14" fmla="*/ 121 w 406"/>
                    <a:gd name="T15" fmla="*/ 13 h 593"/>
                    <a:gd name="T16" fmla="*/ 121 w 406"/>
                    <a:gd name="T17" fmla="*/ 438 h 593"/>
                    <a:gd name="T18" fmla="*/ 108 w 406"/>
                    <a:gd name="T19" fmla="*/ 450 h 593"/>
                    <a:gd name="T20" fmla="*/ 13 w 406"/>
                    <a:gd name="T21" fmla="*/ 450 h 593"/>
                    <a:gd name="T22" fmla="*/ 21 w 406"/>
                    <a:gd name="T23" fmla="*/ 428 h 593"/>
                    <a:gd name="T24" fmla="*/ 210 w 406"/>
                    <a:gd name="T25" fmla="*/ 570 h 593"/>
                    <a:gd name="T26" fmla="*/ 195 w 406"/>
                    <a:gd name="T27" fmla="*/ 570 h 593"/>
                    <a:gd name="T28" fmla="*/ 385 w 406"/>
                    <a:gd name="T29" fmla="*/ 428 h 593"/>
                    <a:gd name="T30" fmla="*/ 210 w 406"/>
                    <a:gd name="T31" fmla="*/ 590 h 593"/>
                    <a:gd name="T32" fmla="*/ 195 w 406"/>
                    <a:gd name="T33" fmla="*/ 590 h 593"/>
                    <a:gd name="T34" fmla="*/ 6 w 406"/>
                    <a:gd name="T35" fmla="*/ 448 h 593"/>
                    <a:gd name="T36" fmla="*/ 1 w 406"/>
                    <a:gd name="T37" fmla="*/ 434 h 593"/>
                    <a:gd name="T38" fmla="*/ 13 w 406"/>
                    <a:gd name="T39" fmla="*/ 425 h 593"/>
                    <a:gd name="T40" fmla="*/ 108 w 406"/>
                    <a:gd name="T41" fmla="*/ 425 h 593"/>
                    <a:gd name="T42" fmla="*/ 96 w 406"/>
                    <a:gd name="T43" fmla="*/ 438 h 593"/>
                    <a:gd name="T44" fmla="*/ 96 w 406"/>
                    <a:gd name="T45" fmla="*/ 13 h 593"/>
                    <a:gd name="T46" fmla="*/ 108 w 406"/>
                    <a:gd name="T47" fmla="*/ 0 h 593"/>
                    <a:gd name="T48" fmla="*/ 298 w 406"/>
                    <a:gd name="T49" fmla="*/ 0 h 593"/>
                    <a:gd name="T50" fmla="*/ 310 w 406"/>
                    <a:gd name="T51" fmla="*/ 13 h 593"/>
                    <a:gd name="T52" fmla="*/ 310 w 406"/>
                    <a:gd name="T53" fmla="*/ 438 h 593"/>
                    <a:gd name="T54" fmla="*/ 298 w 406"/>
                    <a:gd name="T55" fmla="*/ 425 h 593"/>
                    <a:gd name="T56" fmla="*/ 392 w 406"/>
                    <a:gd name="T57" fmla="*/ 425 h 593"/>
                    <a:gd name="T58" fmla="*/ 404 w 406"/>
                    <a:gd name="T59" fmla="*/ 434 h 593"/>
                    <a:gd name="T60" fmla="*/ 400 w 406"/>
                    <a:gd name="T61" fmla="*/ 448 h 593"/>
                    <a:gd name="T62" fmla="*/ 210 w 406"/>
                    <a:gd name="T63" fmla="*/ 590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06" h="593">
                      <a:moveTo>
                        <a:pt x="385" y="428"/>
                      </a:moveTo>
                      <a:lnTo>
                        <a:pt x="392" y="450"/>
                      </a:lnTo>
                      <a:lnTo>
                        <a:pt x="298" y="450"/>
                      </a:lnTo>
                      <a:cubicBezTo>
                        <a:pt x="291" y="450"/>
                        <a:pt x="285" y="445"/>
                        <a:pt x="285" y="438"/>
                      </a:cubicBezTo>
                      <a:lnTo>
                        <a:pt x="285" y="13"/>
                      </a:lnTo>
                      <a:lnTo>
                        <a:pt x="298" y="25"/>
                      </a:lnTo>
                      <a:lnTo>
                        <a:pt x="108" y="25"/>
                      </a:lnTo>
                      <a:lnTo>
                        <a:pt x="121" y="13"/>
                      </a:lnTo>
                      <a:lnTo>
                        <a:pt x="121" y="438"/>
                      </a:lnTo>
                      <a:cubicBezTo>
                        <a:pt x="121" y="445"/>
                        <a:pt x="115" y="450"/>
                        <a:pt x="108" y="450"/>
                      </a:cubicBezTo>
                      <a:lnTo>
                        <a:pt x="13" y="450"/>
                      </a:lnTo>
                      <a:lnTo>
                        <a:pt x="21" y="428"/>
                      </a:lnTo>
                      <a:lnTo>
                        <a:pt x="210" y="570"/>
                      </a:lnTo>
                      <a:lnTo>
                        <a:pt x="195" y="570"/>
                      </a:lnTo>
                      <a:lnTo>
                        <a:pt x="385" y="428"/>
                      </a:lnTo>
                      <a:close/>
                      <a:moveTo>
                        <a:pt x="210" y="590"/>
                      </a:moveTo>
                      <a:cubicBezTo>
                        <a:pt x="206" y="593"/>
                        <a:pt x="200" y="593"/>
                        <a:pt x="195" y="590"/>
                      </a:cubicBezTo>
                      <a:lnTo>
                        <a:pt x="6" y="448"/>
                      </a:lnTo>
                      <a:cubicBezTo>
                        <a:pt x="2" y="445"/>
                        <a:pt x="0" y="439"/>
                        <a:pt x="1" y="434"/>
                      </a:cubicBezTo>
                      <a:cubicBezTo>
                        <a:pt x="3" y="429"/>
                        <a:pt x="8" y="425"/>
                        <a:pt x="13" y="425"/>
                      </a:cubicBezTo>
                      <a:lnTo>
                        <a:pt x="108" y="425"/>
                      </a:lnTo>
                      <a:lnTo>
                        <a:pt x="96" y="438"/>
                      </a:lnTo>
                      <a:lnTo>
                        <a:pt x="96" y="13"/>
                      </a:lnTo>
                      <a:cubicBezTo>
                        <a:pt x="96" y="6"/>
                        <a:pt x="101" y="0"/>
                        <a:pt x="108" y="0"/>
                      </a:cubicBezTo>
                      <a:lnTo>
                        <a:pt x="298" y="0"/>
                      </a:lnTo>
                      <a:cubicBezTo>
                        <a:pt x="305" y="0"/>
                        <a:pt x="310" y="6"/>
                        <a:pt x="310" y="13"/>
                      </a:cubicBezTo>
                      <a:lnTo>
                        <a:pt x="310" y="438"/>
                      </a:lnTo>
                      <a:lnTo>
                        <a:pt x="298" y="425"/>
                      </a:lnTo>
                      <a:lnTo>
                        <a:pt x="392" y="425"/>
                      </a:lnTo>
                      <a:cubicBezTo>
                        <a:pt x="398" y="425"/>
                        <a:pt x="403" y="429"/>
                        <a:pt x="404" y="434"/>
                      </a:cubicBezTo>
                      <a:cubicBezTo>
                        <a:pt x="406" y="439"/>
                        <a:pt x="404" y="445"/>
                        <a:pt x="400" y="448"/>
                      </a:cubicBezTo>
                      <a:lnTo>
                        <a:pt x="210" y="59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807" name="Group 2487"/>
              <p:cNvGrpSpPr>
                <a:grpSpLocks/>
              </p:cNvGrpSpPr>
              <p:nvPr/>
            </p:nvGrpSpPr>
            <p:grpSpPr bwMode="auto">
              <a:xfrm>
                <a:off x="3253" y="933"/>
                <a:ext cx="49" cy="72"/>
                <a:chOff x="3253" y="933"/>
                <a:chExt cx="49" cy="72"/>
              </a:xfrm>
            </p:grpSpPr>
            <p:sp>
              <p:nvSpPr>
                <p:cNvPr id="826805" name="Freeform 2485"/>
                <p:cNvSpPr>
                  <a:spLocks/>
                </p:cNvSpPr>
                <p:nvPr/>
              </p:nvSpPr>
              <p:spPr bwMode="auto">
                <a:xfrm>
                  <a:off x="3254" y="935"/>
                  <a:ext cx="46" cy="69"/>
                </a:xfrm>
                <a:custGeom>
                  <a:avLst/>
                  <a:gdLst>
                    <a:gd name="T0" fmla="*/ 46 w 46"/>
                    <a:gd name="T1" fmla="*/ 52 h 69"/>
                    <a:gd name="T2" fmla="*/ 35 w 46"/>
                    <a:gd name="T3" fmla="*/ 52 h 69"/>
                    <a:gd name="T4" fmla="*/ 35 w 46"/>
                    <a:gd name="T5" fmla="*/ 0 h 69"/>
                    <a:gd name="T6" fmla="*/ 12 w 46"/>
                    <a:gd name="T7" fmla="*/ 0 h 69"/>
                    <a:gd name="T8" fmla="*/ 12 w 46"/>
                    <a:gd name="T9" fmla="*/ 52 h 69"/>
                    <a:gd name="T10" fmla="*/ 0 w 46"/>
                    <a:gd name="T11" fmla="*/ 52 h 69"/>
                    <a:gd name="T12" fmla="*/ 23 w 46"/>
                    <a:gd name="T13" fmla="*/ 69 h 69"/>
                    <a:gd name="T14" fmla="*/ 46 w 46"/>
                    <a:gd name="T15" fmla="*/ 5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46" y="52"/>
                      </a:moveTo>
                      <a:lnTo>
                        <a:pt x="35" y="52"/>
                      </a:lnTo>
                      <a:lnTo>
                        <a:pt x="35" y="0"/>
                      </a:lnTo>
                      <a:lnTo>
                        <a:pt x="12" y="0"/>
                      </a:lnTo>
                      <a:lnTo>
                        <a:pt x="12" y="52"/>
                      </a:lnTo>
                      <a:lnTo>
                        <a:pt x="0" y="52"/>
                      </a:lnTo>
                      <a:lnTo>
                        <a:pt x="23" y="69"/>
                      </a:lnTo>
                      <a:lnTo>
                        <a:pt x="46" y="52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806" name="Freeform 2486"/>
                <p:cNvSpPr>
                  <a:spLocks noEditPoints="1"/>
                </p:cNvSpPr>
                <p:nvPr/>
              </p:nvSpPr>
              <p:spPr bwMode="auto">
                <a:xfrm>
                  <a:off x="3253" y="933"/>
                  <a:ext cx="49" cy="72"/>
                </a:xfrm>
                <a:custGeom>
                  <a:avLst/>
                  <a:gdLst>
                    <a:gd name="T0" fmla="*/ 385 w 406"/>
                    <a:gd name="T1" fmla="*/ 428 h 593"/>
                    <a:gd name="T2" fmla="*/ 393 w 406"/>
                    <a:gd name="T3" fmla="*/ 450 h 593"/>
                    <a:gd name="T4" fmla="*/ 298 w 406"/>
                    <a:gd name="T5" fmla="*/ 450 h 593"/>
                    <a:gd name="T6" fmla="*/ 285 w 406"/>
                    <a:gd name="T7" fmla="*/ 438 h 593"/>
                    <a:gd name="T8" fmla="*/ 285 w 406"/>
                    <a:gd name="T9" fmla="*/ 13 h 593"/>
                    <a:gd name="T10" fmla="*/ 298 w 406"/>
                    <a:gd name="T11" fmla="*/ 25 h 593"/>
                    <a:gd name="T12" fmla="*/ 108 w 406"/>
                    <a:gd name="T13" fmla="*/ 25 h 593"/>
                    <a:gd name="T14" fmla="*/ 121 w 406"/>
                    <a:gd name="T15" fmla="*/ 13 h 593"/>
                    <a:gd name="T16" fmla="*/ 121 w 406"/>
                    <a:gd name="T17" fmla="*/ 438 h 593"/>
                    <a:gd name="T18" fmla="*/ 108 w 406"/>
                    <a:gd name="T19" fmla="*/ 450 h 593"/>
                    <a:gd name="T20" fmla="*/ 13 w 406"/>
                    <a:gd name="T21" fmla="*/ 450 h 593"/>
                    <a:gd name="T22" fmla="*/ 21 w 406"/>
                    <a:gd name="T23" fmla="*/ 428 h 593"/>
                    <a:gd name="T24" fmla="*/ 211 w 406"/>
                    <a:gd name="T25" fmla="*/ 570 h 593"/>
                    <a:gd name="T26" fmla="*/ 196 w 406"/>
                    <a:gd name="T27" fmla="*/ 570 h 593"/>
                    <a:gd name="T28" fmla="*/ 385 w 406"/>
                    <a:gd name="T29" fmla="*/ 428 h 593"/>
                    <a:gd name="T30" fmla="*/ 211 w 406"/>
                    <a:gd name="T31" fmla="*/ 590 h 593"/>
                    <a:gd name="T32" fmla="*/ 196 w 406"/>
                    <a:gd name="T33" fmla="*/ 590 h 593"/>
                    <a:gd name="T34" fmla="*/ 6 w 406"/>
                    <a:gd name="T35" fmla="*/ 448 h 593"/>
                    <a:gd name="T36" fmla="*/ 2 w 406"/>
                    <a:gd name="T37" fmla="*/ 434 h 593"/>
                    <a:gd name="T38" fmla="*/ 13 w 406"/>
                    <a:gd name="T39" fmla="*/ 425 h 593"/>
                    <a:gd name="T40" fmla="*/ 108 w 406"/>
                    <a:gd name="T41" fmla="*/ 425 h 593"/>
                    <a:gd name="T42" fmla="*/ 96 w 406"/>
                    <a:gd name="T43" fmla="*/ 438 h 593"/>
                    <a:gd name="T44" fmla="*/ 96 w 406"/>
                    <a:gd name="T45" fmla="*/ 13 h 593"/>
                    <a:gd name="T46" fmla="*/ 108 w 406"/>
                    <a:gd name="T47" fmla="*/ 0 h 593"/>
                    <a:gd name="T48" fmla="*/ 298 w 406"/>
                    <a:gd name="T49" fmla="*/ 0 h 593"/>
                    <a:gd name="T50" fmla="*/ 310 w 406"/>
                    <a:gd name="T51" fmla="*/ 13 h 593"/>
                    <a:gd name="T52" fmla="*/ 310 w 406"/>
                    <a:gd name="T53" fmla="*/ 438 h 593"/>
                    <a:gd name="T54" fmla="*/ 298 w 406"/>
                    <a:gd name="T55" fmla="*/ 425 h 593"/>
                    <a:gd name="T56" fmla="*/ 393 w 406"/>
                    <a:gd name="T57" fmla="*/ 425 h 593"/>
                    <a:gd name="T58" fmla="*/ 404 w 406"/>
                    <a:gd name="T59" fmla="*/ 434 h 593"/>
                    <a:gd name="T60" fmla="*/ 400 w 406"/>
                    <a:gd name="T61" fmla="*/ 448 h 593"/>
                    <a:gd name="T62" fmla="*/ 211 w 406"/>
                    <a:gd name="T63" fmla="*/ 590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06" h="593">
                      <a:moveTo>
                        <a:pt x="385" y="428"/>
                      </a:moveTo>
                      <a:lnTo>
                        <a:pt x="393" y="450"/>
                      </a:lnTo>
                      <a:lnTo>
                        <a:pt x="298" y="450"/>
                      </a:lnTo>
                      <a:cubicBezTo>
                        <a:pt x="291" y="450"/>
                        <a:pt x="285" y="445"/>
                        <a:pt x="285" y="438"/>
                      </a:cubicBezTo>
                      <a:lnTo>
                        <a:pt x="285" y="13"/>
                      </a:lnTo>
                      <a:lnTo>
                        <a:pt x="298" y="25"/>
                      </a:lnTo>
                      <a:lnTo>
                        <a:pt x="108" y="25"/>
                      </a:lnTo>
                      <a:lnTo>
                        <a:pt x="121" y="13"/>
                      </a:lnTo>
                      <a:lnTo>
                        <a:pt x="121" y="438"/>
                      </a:lnTo>
                      <a:cubicBezTo>
                        <a:pt x="121" y="445"/>
                        <a:pt x="115" y="450"/>
                        <a:pt x="108" y="450"/>
                      </a:cubicBezTo>
                      <a:lnTo>
                        <a:pt x="13" y="450"/>
                      </a:lnTo>
                      <a:lnTo>
                        <a:pt x="21" y="428"/>
                      </a:lnTo>
                      <a:lnTo>
                        <a:pt x="211" y="570"/>
                      </a:lnTo>
                      <a:lnTo>
                        <a:pt x="196" y="570"/>
                      </a:lnTo>
                      <a:lnTo>
                        <a:pt x="385" y="428"/>
                      </a:lnTo>
                      <a:close/>
                      <a:moveTo>
                        <a:pt x="211" y="590"/>
                      </a:moveTo>
                      <a:cubicBezTo>
                        <a:pt x="206" y="593"/>
                        <a:pt x="200" y="593"/>
                        <a:pt x="196" y="590"/>
                      </a:cubicBezTo>
                      <a:lnTo>
                        <a:pt x="6" y="448"/>
                      </a:lnTo>
                      <a:cubicBezTo>
                        <a:pt x="2" y="445"/>
                        <a:pt x="0" y="439"/>
                        <a:pt x="2" y="434"/>
                      </a:cubicBezTo>
                      <a:cubicBezTo>
                        <a:pt x="3" y="429"/>
                        <a:pt x="8" y="425"/>
                        <a:pt x="13" y="425"/>
                      </a:cubicBezTo>
                      <a:lnTo>
                        <a:pt x="108" y="425"/>
                      </a:lnTo>
                      <a:lnTo>
                        <a:pt x="96" y="438"/>
                      </a:lnTo>
                      <a:lnTo>
                        <a:pt x="96" y="13"/>
                      </a:lnTo>
                      <a:cubicBezTo>
                        <a:pt x="96" y="6"/>
                        <a:pt x="101" y="0"/>
                        <a:pt x="108" y="0"/>
                      </a:cubicBezTo>
                      <a:lnTo>
                        <a:pt x="298" y="0"/>
                      </a:lnTo>
                      <a:cubicBezTo>
                        <a:pt x="305" y="0"/>
                        <a:pt x="310" y="6"/>
                        <a:pt x="310" y="13"/>
                      </a:cubicBezTo>
                      <a:lnTo>
                        <a:pt x="310" y="438"/>
                      </a:lnTo>
                      <a:lnTo>
                        <a:pt x="298" y="425"/>
                      </a:lnTo>
                      <a:lnTo>
                        <a:pt x="393" y="425"/>
                      </a:lnTo>
                      <a:cubicBezTo>
                        <a:pt x="398" y="425"/>
                        <a:pt x="403" y="429"/>
                        <a:pt x="404" y="434"/>
                      </a:cubicBezTo>
                      <a:cubicBezTo>
                        <a:pt x="406" y="439"/>
                        <a:pt x="404" y="445"/>
                        <a:pt x="400" y="448"/>
                      </a:cubicBezTo>
                      <a:lnTo>
                        <a:pt x="211" y="59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6810" name="Group 2490"/>
              <p:cNvGrpSpPr>
                <a:grpSpLocks/>
              </p:cNvGrpSpPr>
              <p:nvPr/>
            </p:nvGrpSpPr>
            <p:grpSpPr bwMode="auto">
              <a:xfrm>
                <a:off x="3091" y="933"/>
                <a:ext cx="50" cy="72"/>
                <a:chOff x="3091" y="933"/>
                <a:chExt cx="50" cy="72"/>
              </a:xfrm>
            </p:grpSpPr>
            <p:sp>
              <p:nvSpPr>
                <p:cNvPr id="826808" name="Freeform 2488"/>
                <p:cNvSpPr>
                  <a:spLocks/>
                </p:cNvSpPr>
                <p:nvPr/>
              </p:nvSpPr>
              <p:spPr bwMode="auto">
                <a:xfrm>
                  <a:off x="3093" y="935"/>
                  <a:ext cx="46" cy="69"/>
                </a:xfrm>
                <a:custGeom>
                  <a:avLst/>
                  <a:gdLst>
                    <a:gd name="T0" fmla="*/ 46 w 46"/>
                    <a:gd name="T1" fmla="*/ 52 h 69"/>
                    <a:gd name="T2" fmla="*/ 35 w 46"/>
                    <a:gd name="T3" fmla="*/ 52 h 69"/>
                    <a:gd name="T4" fmla="*/ 35 w 46"/>
                    <a:gd name="T5" fmla="*/ 0 h 69"/>
                    <a:gd name="T6" fmla="*/ 12 w 46"/>
                    <a:gd name="T7" fmla="*/ 0 h 69"/>
                    <a:gd name="T8" fmla="*/ 12 w 46"/>
                    <a:gd name="T9" fmla="*/ 52 h 69"/>
                    <a:gd name="T10" fmla="*/ 0 w 46"/>
                    <a:gd name="T11" fmla="*/ 52 h 69"/>
                    <a:gd name="T12" fmla="*/ 23 w 46"/>
                    <a:gd name="T13" fmla="*/ 69 h 69"/>
                    <a:gd name="T14" fmla="*/ 46 w 46"/>
                    <a:gd name="T15" fmla="*/ 5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69">
                      <a:moveTo>
                        <a:pt x="46" y="52"/>
                      </a:moveTo>
                      <a:lnTo>
                        <a:pt x="35" y="52"/>
                      </a:lnTo>
                      <a:lnTo>
                        <a:pt x="35" y="0"/>
                      </a:lnTo>
                      <a:lnTo>
                        <a:pt x="12" y="0"/>
                      </a:lnTo>
                      <a:lnTo>
                        <a:pt x="12" y="52"/>
                      </a:lnTo>
                      <a:lnTo>
                        <a:pt x="0" y="52"/>
                      </a:lnTo>
                      <a:lnTo>
                        <a:pt x="23" y="69"/>
                      </a:lnTo>
                      <a:lnTo>
                        <a:pt x="46" y="52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6809" name="Freeform 2489"/>
                <p:cNvSpPr>
                  <a:spLocks noEditPoints="1"/>
                </p:cNvSpPr>
                <p:nvPr/>
              </p:nvSpPr>
              <p:spPr bwMode="auto">
                <a:xfrm>
                  <a:off x="3091" y="933"/>
                  <a:ext cx="50" cy="72"/>
                </a:xfrm>
                <a:custGeom>
                  <a:avLst/>
                  <a:gdLst>
                    <a:gd name="T0" fmla="*/ 385 w 406"/>
                    <a:gd name="T1" fmla="*/ 428 h 593"/>
                    <a:gd name="T2" fmla="*/ 393 w 406"/>
                    <a:gd name="T3" fmla="*/ 450 h 593"/>
                    <a:gd name="T4" fmla="*/ 298 w 406"/>
                    <a:gd name="T5" fmla="*/ 450 h 593"/>
                    <a:gd name="T6" fmla="*/ 285 w 406"/>
                    <a:gd name="T7" fmla="*/ 438 h 593"/>
                    <a:gd name="T8" fmla="*/ 285 w 406"/>
                    <a:gd name="T9" fmla="*/ 13 h 593"/>
                    <a:gd name="T10" fmla="*/ 298 w 406"/>
                    <a:gd name="T11" fmla="*/ 25 h 593"/>
                    <a:gd name="T12" fmla="*/ 108 w 406"/>
                    <a:gd name="T13" fmla="*/ 25 h 593"/>
                    <a:gd name="T14" fmla="*/ 121 w 406"/>
                    <a:gd name="T15" fmla="*/ 13 h 593"/>
                    <a:gd name="T16" fmla="*/ 121 w 406"/>
                    <a:gd name="T17" fmla="*/ 438 h 593"/>
                    <a:gd name="T18" fmla="*/ 108 w 406"/>
                    <a:gd name="T19" fmla="*/ 450 h 593"/>
                    <a:gd name="T20" fmla="*/ 13 w 406"/>
                    <a:gd name="T21" fmla="*/ 450 h 593"/>
                    <a:gd name="T22" fmla="*/ 21 w 406"/>
                    <a:gd name="T23" fmla="*/ 428 h 593"/>
                    <a:gd name="T24" fmla="*/ 211 w 406"/>
                    <a:gd name="T25" fmla="*/ 570 h 593"/>
                    <a:gd name="T26" fmla="*/ 196 w 406"/>
                    <a:gd name="T27" fmla="*/ 570 h 593"/>
                    <a:gd name="T28" fmla="*/ 385 w 406"/>
                    <a:gd name="T29" fmla="*/ 428 h 593"/>
                    <a:gd name="T30" fmla="*/ 211 w 406"/>
                    <a:gd name="T31" fmla="*/ 590 h 593"/>
                    <a:gd name="T32" fmla="*/ 196 w 406"/>
                    <a:gd name="T33" fmla="*/ 590 h 593"/>
                    <a:gd name="T34" fmla="*/ 6 w 406"/>
                    <a:gd name="T35" fmla="*/ 448 h 593"/>
                    <a:gd name="T36" fmla="*/ 2 w 406"/>
                    <a:gd name="T37" fmla="*/ 434 h 593"/>
                    <a:gd name="T38" fmla="*/ 13 w 406"/>
                    <a:gd name="T39" fmla="*/ 425 h 593"/>
                    <a:gd name="T40" fmla="*/ 108 w 406"/>
                    <a:gd name="T41" fmla="*/ 425 h 593"/>
                    <a:gd name="T42" fmla="*/ 96 w 406"/>
                    <a:gd name="T43" fmla="*/ 438 h 593"/>
                    <a:gd name="T44" fmla="*/ 96 w 406"/>
                    <a:gd name="T45" fmla="*/ 13 h 593"/>
                    <a:gd name="T46" fmla="*/ 108 w 406"/>
                    <a:gd name="T47" fmla="*/ 0 h 593"/>
                    <a:gd name="T48" fmla="*/ 298 w 406"/>
                    <a:gd name="T49" fmla="*/ 0 h 593"/>
                    <a:gd name="T50" fmla="*/ 310 w 406"/>
                    <a:gd name="T51" fmla="*/ 13 h 593"/>
                    <a:gd name="T52" fmla="*/ 310 w 406"/>
                    <a:gd name="T53" fmla="*/ 438 h 593"/>
                    <a:gd name="T54" fmla="*/ 298 w 406"/>
                    <a:gd name="T55" fmla="*/ 425 h 593"/>
                    <a:gd name="T56" fmla="*/ 393 w 406"/>
                    <a:gd name="T57" fmla="*/ 425 h 593"/>
                    <a:gd name="T58" fmla="*/ 404 w 406"/>
                    <a:gd name="T59" fmla="*/ 434 h 593"/>
                    <a:gd name="T60" fmla="*/ 400 w 406"/>
                    <a:gd name="T61" fmla="*/ 448 h 593"/>
                    <a:gd name="T62" fmla="*/ 211 w 406"/>
                    <a:gd name="T63" fmla="*/ 590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06" h="593">
                      <a:moveTo>
                        <a:pt x="385" y="428"/>
                      </a:moveTo>
                      <a:lnTo>
                        <a:pt x="393" y="450"/>
                      </a:lnTo>
                      <a:lnTo>
                        <a:pt x="298" y="450"/>
                      </a:lnTo>
                      <a:cubicBezTo>
                        <a:pt x="291" y="450"/>
                        <a:pt x="285" y="445"/>
                        <a:pt x="285" y="438"/>
                      </a:cubicBezTo>
                      <a:lnTo>
                        <a:pt x="285" y="13"/>
                      </a:lnTo>
                      <a:lnTo>
                        <a:pt x="298" y="25"/>
                      </a:lnTo>
                      <a:lnTo>
                        <a:pt x="108" y="25"/>
                      </a:lnTo>
                      <a:lnTo>
                        <a:pt x="121" y="13"/>
                      </a:lnTo>
                      <a:lnTo>
                        <a:pt x="121" y="438"/>
                      </a:lnTo>
                      <a:cubicBezTo>
                        <a:pt x="121" y="445"/>
                        <a:pt x="115" y="450"/>
                        <a:pt x="108" y="450"/>
                      </a:cubicBezTo>
                      <a:lnTo>
                        <a:pt x="13" y="450"/>
                      </a:lnTo>
                      <a:lnTo>
                        <a:pt x="21" y="428"/>
                      </a:lnTo>
                      <a:lnTo>
                        <a:pt x="211" y="570"/>
                      </a:lnTo>
                      <a:lnTo>
                        <a:pt x="196" y="570"/>
                      </a:lnTo>
                      <a:lnTo>
                        <a:pt x="385" y="428"/>
                      </a:lnTo>
                      <a:close/>
                      <a:moveTo>
                        <a:pt x="211" y="590"/>
                      </a:moveTo>
                      <a:cubicBezTo>
                        <a:pt x="206" y="593"/>
                        <a:pt x="200" y="593"/>
                        <a:pt x="196" y="590"/>
                      </a:cubicBezTo>
                      <a:lnTo>
                        <a:pt x="6" y="448"/>
                      </a:lnTo>
                      <a:cubicBezTo>
                        <a:pt x="2" y="445"/>
                        <a:pt x="0" y="439"/>
                        <a:pt x="2" y="434"/>
                      </a:cubicBezTo>
                      <a:cubicBezTo>
                        <a:pt x="3" y="429"/>
                        <a:pt x="8" y="425"/>
                        <a:pt x="13" y="425"/>
                      </a:cubicBezTo>
                      <a:lnTo>
                        <a:pt x="108" y="425"/>
                      </a:lnTo>
                      <a:lnTo>
                        <a:pt x="96" y="438"/>
                      </a:lnTo>
                      <a:lnTo>
                        <a:pt x="96" y="13"/>
                      </a:lnTo>
                      <a:cubicBezTo>
                        <a:pt x="96" y="6"/>
                        <a:pt x="101" y="0"/>
                        <a:pt x="108" y="0"/>
                      </a:cubicBezTo>
                      <a:lnTo>
                        <a:pt x="298" y="0"/>
                      </a:lnTo>
                      <a:cubicBezTo>
                        <a:pt x="305" y="0"/>
                        <a:pt x="310" y="6"/>
                        <a:pt x="310" y="13"/>
                      </a:cubicBezTo>
                      <a:lnTo>
                        <a:pt x="310" y="438"/>
                      </a:lnTo>
                      <a:lnTo>
                        <a:pt x="298" y="425"/>
                      </a:lnTo>
                      <a:lnTo>
                        <a:pt x="393" y="425"/>
                      </a:lnTo>
                      <a:cubicBezTo>
                        <a:pt x="398" y="425"/>
                        <a:pt x="403" y="429"/>
                        <a:pt x="404" y="434"/>
                      </a:cubicBezTo>
                      <a:cubicBezTo>
                        <a:pt x="406" y="439"/>
                        <a:pt x="404" y="445"/>
                        <a:pt x="400" y="448"/>
                      </a:cubicBezTo>
                      <a:lnTo>
                        <a:pt x="211" y="59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30366" name="Group 6046"/>
            <p:cNvGrpSpPr>
              <a:grpSpLocks/>
            </p:cNvGrpSpPr>
            <p:nvPr/>
          </p:nvGrpSpPr>
          <p:grpSpPr bwMode="auto">
            <a:xfrm>
              <a:off x="3290" y="1524"/>
              <a:ext cx="532" cy="422"/>
              <a:chOff x="3010" y="1026"/>
              <a:chExt cx="532" cy="422"/>
            </a:xfrm>
          </p:grpSpPr>
          <p:grpSp>
            <p:nvGrpSpPr>
              <p:cNvPr id="830219" name="Group 5899"/>
              <p:cNvGrpSpPr>
                <a:grpSpLocks/>
              </p:cNvGrpSpPr>
              <p:nvPr/>
            </p:nvGrpSpPr>
            <p:grpSpPr bwMode="auto">
              <a:xfrm>
                <a:off x="3011" y="1107"/>
                <a:ext cx="93" cy="91"/>
                <a:chOff x="3011" y="1107"/>
                <a:chExt cx="93" cy="91"/>
              </a:xfrm>
            </p:grpSpPr>
            <p:pic>
              <p:nvPicPr>
                <p:cNvPr id="830216" name="Picture 589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1" y="1107"/>
                  <a:ext cx="93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17" name="Picture 5897"/>
                <p:cNvPicPr>
                  <a:picLocks noChangeAspect="1" noChangeArrowheads="1"/>
                </p:cNvPicPr>
                <p:nvPr/>
              </p:nvPicPr>
              <p:blipFill>
                <a:blip r:embed="rId1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1" y="1107"/>
                  <a:ext cx="93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18" name="Freeform 5898"/>
                <p:cNvSpPr>
                  <a:spLocks/>
                </p:cNvSpPr>
                <p:nvPr/>
              </p:nvSpPr>
              <p:spPr bwMode="auto">
                <a:xfrm>
                  <a:off x="3011" y="1108"/>
                  <a:ext cx="93" cy="89"/>
                </a:xfrm>
                <a:custGeom>
                  <a:avLst/>
                  <a:gdLst>
                    <a:gd name="T0" fmla="*/ 38 w 93"/>
                    <a:gd name="T1" fmla="*/ 5 h 89"/>
                    <a:gd name="T2" fmla="*/ 5 w 93"/>
                    <a:gd name="T3" fmla="*/ 54 h 89"/>
                    <a:gd name="T4" fmla="*/ 55 w 93"/>
                    <a:gd name="T5" fmla="*/ 84 h 89"/>
                    <a:gd name="T6" fmla="*/ 88 w 93"/>
                    <a:gd name="T7" fmla="*/ 35 h 89"/>
                    <a:gd name="T8" fmla="*/ 38 w 93"/>
                    <a:gd name="T9" fmla="*/ 5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38" y="5"/>
                      </a:moveTo>
                      <a:cubicBezTo>
                        <a:pt x="15" y="10"/>
                        <a:pt x="0" y="32"/>
                        <a:pt x="5" y="54"/>
                      </a:cubicBezTo>
                      <a:cubicBezTo>
                        <a:pt x="10" y="76"/>
                        <a:pt x="33" y="89"/>
                        <a:pt x="55" y="84"/>
                      </a:cubicBezTo>
                      <a:cubicBezTo>
                        <a:pt x="78" y="79"/>
                        <a:pt x="93" y="57"/>
                        <a:pt x="88" y="35"/>
                      </a:cubicBezTo>
                      <a:cubicBezTo>
                        <a:pt x="83" y="13"/>
                        <a:pt x="61" y="0"/>
                        <a:pt x="38" y="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20" name="Freeform 5900"/>
              <p:cNvSpPr>
                <a:spLocks noEditPoints="1"/>
              </p:cNvSpPr>
              <p:nvPr/>
            </p:nvSpPr>
            <p:spPr bwMode="auto">
              <a:xfrm>
                <a:off x="3043" y="1123"/>
                <a:ext cx="26" cy="51"/>
              </a:xfrm>
              <a:custGeom>
                <a:avLst/>
                <a:gdLst>
                  <a:gd name="T0" fmla="*/ 0 w 26"/>
                  <a:gd name="T1" fmla="*/ 48 h 51"/>
                  <a:gd name="T2" fmla="*/ 13 w 26"/>
                  <a:gd name="T3" fmla="*/ 14 h 51"/>
                  <a:gd name="T4" fmla="*/ 21 w 26"/>
                  <a:gd name="T5" fmla="*/ 16 h 51"/>
                  <a:gd name="T6" fmla="*/ 8 w 26"/>
                  <a:gd name="T7" fmla="*/ 51 h 51"/>
                  <a:gd name="T8" fmla="*/ 0 w 26"/>
                  <a:gd name="T9" fmla="*/ 48 h 51"/>
                  <a:gd name="T10" fmla="*/ 17 w 26"/>
                  <a:gd name="T11" fmla="*/ 15 h 51"/>
                  <a:gd name="T12" fmla="*/ 3 w 26"/>
                  <a:gd name="T13" fmla="*/ 18 h 51"/>
                  <a:gd name="T14" fmla="*/ 23 w 26"/>
                  <a:gd name="T15" fmla="*/ 0 h 51"/>
                  <a:gd name="T16" fmla="*/ 26 w 26"/>
                  <a:gd name="T17" fmla="*/ 27 h 51"/>
                  <a:gd name="T18" fmla="*/ 17 w 26"/>
                  <a:gd name="T19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51">
                    <a:moveTo>
                      <a:pt x="0" y="48"/>
                    </a:moveTo>
                    <a:lnTo>
                      <a:pt x="13" y="14"/>
                    </a:lnTo>
                    <a:lnTo>
                      <a:pt x="21" y="16"/>
                    </a:lnTo>
                    <a:lnTo>
                      <a:pt x="8" y="51"/>
                    </a:lnTo>
                    <a:lnTo>
                      <a:pt x="0" y="48"/>
                    </a:lnTo>
                    <a:close/>
                    <a:moveTo>
                      <a:pt x="17" y="15"/>
                    </a:moveTo>
                    <a:lnTo>
                      <a:pt x="3" y="18"/>
                    </a:lnTo>
                    <a:lnTo>
                      <a:pt x="23" y="0"/>
                    </a:lnTo>
                    <a:lnTo>
                      <a:pt x="26" y="27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24" name="Group 5904"/>
              <p:cNvGrpSpPr>
                <a:grpSpLocks/>
              </p:cNvGrpSpPr>
              <p:nvPr/>
            </p:nvGrpSpPr>
            <p:grpSpPr bwMode="auto">
              <a:xfrm>
                <a:off x="3015" y="1195"/>
                <a:ext cx="85" cy="81"/>
                <a:chOff x="3015" y="1195"/>
                <a:chExt cx="85" cy="81"/>
              </a:xfrm>
            </p:grpSpPr>
            <p:pic>
              <p:nvPicPr>
                <p:cNvPr id="830221" name="Picture 5901"/>
                <p:cNvPicPr>
                  <a:picLocks noChangeAspect="1" noChangeArrowheads="1"/>
                </p:cNvPicPr>
                <p:nvPr/>
              </p:nvPicPr>
              <p:blipFill>
                <a:blip r:embed="rId1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5" y="1195"/>
                  <a:ext cx="8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22" name="Picture 5902"/>
                <p:cNvPicPr>
                  <a:picLocks noChangeAspect="1" noChangeArrowheads="1"/>
                </p:cNvPicPr>
                <p:nvPr/>
              </p:nvPicPr>
              <p:blipFill>
                <a:blip r:embed="rId1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5" y="1195"/>
                  <a:ext cx="8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23" name="Oval 5903"/>
                <p:cNvSpPr>
                  <a:spLocks noChangeArrowheads="1"/>
                </p:cNvSpPr>
                <p:nvPr/>
              </p:nvSpPr>
              <p:spPr bwMode="auto">
                <a:xfrm>
                  <a:off x="3015" y="1195"/>
                  <a:ext cx="85" cy="80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25" name="Freeform 5905"/>
              <p:cNvSpPr>
                <a:spLocks noEditPoints="1"/>
              </p:cNvSpPr>
              <p:nvPr/>
            </p:nvSpPr>
            <p:spPr bwMode="auto">
              <a:xfrm>
                <a:off x="3040" y="1210"/>
                <a:ext cx="38" cy="43"/>
              </a:xfrm>
              <a:custGeom>
                <a:avLst/>
                <a:gdLst>
                  <a:gd name="T0" fmla="*/ 32 w 38"/>
                  <a:gd name="T1" fmla="*/ 43 h 43"/>
                  <a:gd name="T2" fmla="*/ 8 w 38"/>
                  <a:gd name="T3" fmla="*/ 15 h 43"/>
                  <a:gd name="T4" fmla="*/ 14 w 38"/>
                  <a:gd name="T5" fmla="*/ 10 h 43"/>
                  <a:gd name="T6" fmla="*/ 38 w 38"/>
                  <a:gd name="T7" fmla="*/ 37 h 43"/>
                  <a:gd name="T8" fmla="*/ 32 w 38"/>
                  <a:gd name="T9" fmla="*/ 43 h 43"/>
                  <a:gd name="T10" fmla="*/ 11 w 38"/>
                  <a:gd name="T11" fmla="*/ 12 h 43"/>
                  <a:gd name="T12" fmla="*/ 7 w 38"/>
                  <a:gd name="T13" fmla="*/ 26 h 43"/>
                  <a:gd name="T14" fmla="*/ 0 w 38"/>
                  <a:gd name="T15" fmla="*/ 0 h 43"/>
                  <a:gd name="T16" fmla="*/ 26 w 38"/>
                  <a:gd name="T17" fmla="*/ 10 h 43"/>
                  <a:gd name="T18" fmla="*/ 11 w 38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3">
                    <a:moveTo>
                      <a:pt x="32" y="43"/>
                    </a:moveTo>
                    <a:lnTo>
                      <a:pt x="8" y="15"/>
                    </a:lnTo>
                    <a:lnTo>
                      <a:pt x="14" y="10"/>
                    </a:lnTo>
                    <a:lnTo>
                      <a:pt x="38" y="37"/>
                    </a:lnTo>
                    <a:lnTo>
                      <a:pt x="32" y="43"/>
                    </a:lnTo>
                    <a:close/>
                    <a:moveTo>
                      <a:pt x="11" y="12"/>
                    </a:moveTo>
                    <a:lnTo>
                      <a:pt x="7" y="26"/>
                    </a:lnTo>
                    <a:lnTo>
                      <a:pt x="0" y="0"/>
                    </a:lnTo>
                    <a:lnTo>
                      <a:pt x="26" y="1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29" name="Group 5909"/>
              <p:cNvGrpSpPr>
                <a:grpSpLocks/>
              </p:cNvGrpSpPr>
              <p:nvPr/>
            </p:nvGrpSpPr>
            <p:grpSpPr bwMode="auto">
              <a:xfrm>
                <a:off x="3013" y="1270"/>
                <a:ext cx="94" cy="92"/>
                <a:chOff x="3013" y="1270"/>
                <a:chExt cx="94" cy="92"/>
              </a:xfrm>
            </p:grpSpPr>
            <p:pic>
              <p:nvPicPr>
                <p:cNvPr id="830226" name="Picture 5906"/>
                <p:cNvPicPr>
                  <a:picLocks noChangeAspect="1" noChangeArrowheads="1"/>
                </p:cNvPicPr>
                <p:nvPr/>
              </p:nvPicPr>
              <p:blipFill>
                <a:blip r:embed="rId1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3" y="1270"/>
                  <a:ext cx="94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27" name="Picture 5907"/>
                <p:cNvPicPr>
                  <a:picLocks noChangeAspect="1" noChangeArrowheads="1"/>
                </p:cNvPicPr>
                <p:nvPr/>
              </p:nvPicPr>
              <p:blipFill>
                <a:blip r:embed="rId1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3" y="1270"/>
                  <a:ext cx="94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28" name="Freeform 5908"/>
                <p:cNvSpPr>
                  <a:spLocks/>
                </p:cNvSpPr>
                <p:nvPr/>
              </p:nvSpPr>
              <p:spPr bwMode="auto">
                <a:xfrm>
                  <a:off x="3013" y="1270"/>
                  <a:ext cx="94" cy="91"/>
                </a:xfrm>
                <a:custGeom>
                  <a:avLst/>
                  <a:gdLst>
                    <a:gd name="T0" fmla="*/ 57 w 94"/>
                    <a:gd name="T1" fmla="*/ 6 h 91"/>
                    <a:gd name="T2" fmla="*/ 6 w 94"/>
                    <a:gd name="T3" fmla="*/ 35 h 91"/>
                    <a:gd name="T4" fmla="*/ 36 w 94"/>
                    <a:gd name="T5" fmla="*/ 85 h 91"/>
                    <a:gd name="T6" fmla="*/ 88 w 94"/>
                    <a:gd name="T7" fmla="*/ 57 h 91"/>
                    <a:gd name="T8" fmla="*/ 57 w 94"/>
                    <a:gd name="T9" fmla="*/ 6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1">
                      <a:moveTo>
                        <a:pt x="57" y="6"/>
                      </a:moveTo>
                      <a:cubicBezTo>
                        <a:pt x="35" y="0"/>
                        <a:pt x="12" y="13"/>
                        <a:pt x="6" y="35"/>
                      </a:cubicBezTo>
                      <a:cubicBezTo>
                        <a:pt x="0" y="56"/>
                        <a:pt x="14" y="79"/>
                        <a:pt x="36" y="85"/>
                      </a:cubicBezTo>
                      <a:cubicBezTo>
                        <a:pt x="59" y="91"/>
                        <a:pt x="82" y="78"/>
                        <a:pt x="88" y="57"/>
                      </a:cubicBezTo>
                      <a:cubicBezTo>
                        <a:pt x="94" y="35"/>
                        <a:pt x="80" y="13"/>
                        <a:pt x="57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30" name="Freeform 5910"/>
              <p:cNvSpPr>
                <a:spLocks noEditPoints="1"/>
              </p:cNvSpPr>
              <p:nvPr/>
            </p:nvSpPr>
            <p:spPr bwMode="auto">
              <a:xfrm>
                <a:off x="3049" y="1285"/>
                <a:ext cx="24" cy="53"/>
              </a:xfrm>
              <a:custGeom>
                <a:avLst/>
                <a:gdLst>
                  <a:gd name="T0" fmla="*/ 1 w 24"/>
                  <a:gd name="T1" fmla="*/ 51 h 53"/>
                  <a:gd name="T2" fmla="*/ 10 w 24"/>
                  <a:gd name="T3" fmla="*/ 15 h 53"/>
                  <a:gd name="T4" fmla="*/ 18 w 24"/>
                  <a:gd name="T5" fmla="*/ 17 h 53"/>
                  <a:gd name="T6" fmla="*/ 9 w 24"/>
                  <a:gd name="T7" fmla="*/ 53 h 53"/>
                  <a:gd name="T8" fmla="*/ 1 w 24"/>
                  <a:gd name="T9" fmla="*/ 51 h 53"/>
                  <a:gd name="T10" fmla="*/ 14 w 24"/>
                  <a:gd name="T11" fmla="*/ 16 h 53"/>
                  <a:gd name="T12" fmla="*/ 0 w 24"/>
                  <a:gd name="T13" fmla="*/ 20 h 53"/>
                  <a:gd name="T14" fmla="*/ 19 w 24"/>
                  <a:gd name="T15" fmla="*/ 0 h 53"/>
                  <a:gd name="T16" fmla="*/ 24 w 24"/>
                  <a:gd name="T17" fmla="*/ 27 h 53"/>
                  <a:gd name="T18" fmla="*/ 14 w 24"/>
                  <a:gd name="T19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53">
                    <a:moveTo>
                      <a:pt x="1" y="51"/>
                    </a:moveTo>
                    <a:lnTo>
                      <a:pt x="10" y="15"/>
                    </a:lnTo>
                    <a:lnTo>
                      <a:pt x="18" y="17"/>
                    </a:lnTo>
                    <a:lnTo>
                      <a:pt x="9" y="53"/>
                    </a:lnTo>
                    <a:lnTo>
                      <a:pt x="1" y="51"/>
                    </a:lnTo>
                    <a:close/>
                    <a:moveTo>
                      <a:pt x="14" y="16"/>
                    </a:moveTo>
                    <a:lnTo>
                      <a:pt x="0" y="20"/>
                    </a:lnTo>
                    <a:lnTo>
                      <a:pt x="19" y="0"/>
                    </a:lnTo>
                    <a:lnTo>
                      <a:pt x="24" y="27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34" name="Group 5914"/>
              <p:cNvGrpSpPr>
                <a:grpSpLocks/>
              </p:cNvGrpSpPr>
              <p:nvPr/>
            </p:nvGrpSpPr>
            <p:grpSpPr bwMode="auto">
              <a:xfrm>
                <a:off x="3013" y="1350"/>
                <a:ext cx="95" cy="93"/>
                <a:chOff x="3013" y="1350"/>
                <a:chExt cx="95" cy="93"/>
              </a:xfrm>
            </p:grpSpPr>
            <p:pic>
              <p:nvPicPr>
                <p:cNvPr id="830231" name="Picture 5911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3" y="1350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32" name="Picture 5912"/>
                <p:cNvPicPr>
                  <a:picLocks noChangeAspect="1" noChangeArrowheads="1"/>
                </p:cNvPicPr>
                <p:nvPr/>
              </p:nvPicPr>
              <p:blipFill>
                <a:blip r:embed="rId1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3" y="1350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33" name="Freeform 5913"/>
                <p:cNvSpPr>
                  <a:spLocks/>
                </p:cNvSpPr>
                <p:nvPr/>
              </p:nvSpPr>
              <p:spPr bwMode="auto">
                <a:xfrm>
                  <a:off x="3013" y="1350"/>
                  <a:ext cx="94" cy="93"/>
                </a:xfrm>
                <a:custGeom>
                  <a:avLst/>
                  <a:gdLst>
                    <a:gd name="T0" fmla="*/ 71 w 94"/>
                    <a:gd name="T1" fmla="*/ 15 h 93"/>
                    <a:gd name="T2" fmla="*/ 13 w 94"/>
                    <a:gd name="T3" fmla="*/ 21 h 93"/>
                    <a:gd name="T4" fmla="*/ 22 w 94"/>
                    <a:gd name="T5" fmla="*/ 79 h 93"/>
                    <a:gd name="T6" fmla="*/ 80 w 94"/>
                    <a:gd name="T7" fmla="*/ 72 h 93"/>
                    <a:gd name="T8" fmla="*/ 71 w 94"/>
                    <a:gd name="T9" fmla="*/ 1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3">
                      <a:moveTo>
                        <a:pt x="71" y="15"/>
                      </a:moveTo>
                      <a:cubicBezTo>
                        <a:pt x="53" y="0"/>
                        <a:pt x="27" y="3"/>
                        <a:pt x="13" y="21"/>
                      </a:cubicBezTo>
                      <a:cubicBezTo>
                        <a:pt x="0" y="39"/>
                        <a:pt x="4" y="65"/>
                        <a:pt x="22" y="79"/>
                      </a:cubicBezTo>
                      <a:cubicBezTo>
                        <a:pt x="41" y="93"/>
                        <a:pt x="67" y="90"/>
                        <a:pt x="80" y="72"/>
                      </a:cubicBezTo>
                      <a:cubicBezTo>
                        <a:pt x="94" y="55"/>
                        <a:pt x="90" y="29"/>
                        <a:pt x="7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35" name="Freeform 5915"/>
              <p:cNvSpPr>
                <a:spLocks noEditPoints="1"/>
              </p:cNvSpPr>
              <p:nvPr/>
            </p:nvSpPr>
            <p:spPr bwMode="auto">
              <a:xfrm>
                <a:off x="3045" y="1372"/>
                <a:ext cx="38" cy="43"/>
              </a:xfrm>
              <a:custGeom>
                <a:avLst/>
                <a:gdLst>
                  <a:gd name="T0" fmla="*/ 32 w 38"/>
                  <a:gd name="T1" fmla="*/ 43 h 43"/>
                  <a:gd name="T2" fmla="*/ 8 w 38"/>
                  <a:gd name="T3" fmla="*/ 15 h 43"/>
                  <a:gd name="T4" fmla="*/ 13 w 38"/>
                  <a:gd name="T5" fmla="*/ 10 h 43"/>
                  <a:gd name="T6" fmla="*/ 38 w 38"/>
                  <a:gd name="T7" fmla="*/ 37 h 43"/>
                  <a:gd name="T8" fmla="*/ 32 w 38"/>
                  <a:gd name="T9" fmla="*/ 43 h 43"/>
                  <a:gd name="T10" fmla="*/ 11 w 38"/>
                  <a:gd name="T11" fmla="*/ 12 h 43"/>
                  <a:gd name="T12" fmla="*/ 7 w 38"/>
                  <a:gd name="T13" fmla="*/ 27 h 43"/>
                  <a:gd name="T14" fmla="*/ 0 w 38"/>
                  <a:gd name="T15" fmla="*/ 0 h 43"/>
                  <a:gd name="T16" fmla="*/ 25 w 38"/>
                  <a:gd name="T17" fmla="*/ 10 h 43"/>
                  <a:gd name="T18" fmla="*/ 11 w 38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3">
                    <a:moveTo>
                      <a:pt x="32" y="43"/>
                    </a:moveTo>
                    <a:lnTo>
                      <a:pt x="8" y="15"/>
                    </a:lnTo>
                    <a:lnTo>
                      <a:pt x="13" y="10"/>
                    </a:lnTo>
                    <a:lnTo>
                      <a:pt x="38" y="37"/>
                    </a:lnTo>
                    <a:lnTo>
                      <a:pt x="32" y="43"/>
                    </a:lnTo>
                    <a:close/>
                    <a:moveTo>
                      <a:pt x="11" y="12"/>
                    </a:moveTo>
                    <a:lnTo>
                      <a:pt x="7" y="27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39" name="Group 5919"/>
              <p:cNvGrpSpPr>
                <a:grpSpLocks/>
              </p:cNvGrpSpPr>
              <p:nvPr/>
            </p:nvGrpSpPr>
            <p:grpSpPr bwMode="auto">
              <a:xfrm>
                <a:off x="3010" y="1026"/>
                <a:ext cx="95" cy="92"/>
                <a:chOff x="3010" y="1026"/>
                <a:chExt cx="95" cy="92"/>
              </a:xfrm>
            </p:grpSpPr>
            <p:pic>
              <p:nvPicPr>
                <p:cNvPr id="830236" name="Picture 591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37" name="Picture 591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38" name="Freeform 591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40" name="Freeform 5920"/>
              <p:cNvSpPr>
                <a:spLocks noEditPoints="1"/>
              </p:cNvSpPr>
              <p:nvPr/>
            </p:nvSpPr>
            <p:spPr bwMode="auto">
              <a:xfrm>
                <a:off x="3037" y="1048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44" name="Group 5924"/>
              <p:cNvGrpSpPr>
                <a:grpSpLocks/>
              </p:cNvGrpSpPr>
              <p:nvPr/>
            </p:nvGrpSpPr>
            <p:grpSpPr bwMode="auto">
              <a:xfrm>
                <a:off x="3098" y="1112"/>
                <a:ext cx="94" cy="91"/>
                <a:chOff x="3098" y="1112"/>
                <a:chExt cx="94" cy="91"/>
              </a:xfrm>
            </p:grpSpPr>
            <p:pic>
              <p:nvPicPr>
                <p:cNvPr id="830241" name="Picture 5921"/>
                <p:cNvPicPr>
                  <a:picLocks noChangeAspect="1" noChangeArrowheads="1"/>
                </p:cNvPicPr>
                <p:nvPr/>
              </p:nvPicPr>
              <p:blipFill>
                <a:blip r:embed="rId1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8" y="1112"/>
                  <a:ext cx="94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42" name="Picture 5922"/>
                <p:cNvPicPr>
                  <a:picLocks noChangeAspect="1" noChangeArrowheads="1"/>
                </p:cNvPicPr>
                <p:nvPr/>
              </p:nvPicPr>
              <p:blipFill>
                <a:blip r:embed="rId1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8" y="1112"/>
                  <a:ext cx="94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43" name="Freeform 5923"/>
                <p:cNvSpPr>
                  <a:spLocks/>
                </p:cNvSpPr>
                <p:nvPr/>
              </p:nvSpPr>
              <p:spPr bwMode="auto">
                <a:xfrm>
                  <a:off x="3098" y="1112"/>
                  <a:ext cx="93" cy="90"/>
                </a:xfrm>
                <a:custGeom>
                  <a:avLst/>
                  <a:gdLst>
                    <a:gd name="T0" fmla="*/ 37 w 93"/>
                    <a:gd name="T1" fmla="*/ 6 h 90"/>
                    <a:gd name="T2" fmla="*/ 6 w 93"/>
                    <a:gd name="T3" fmla="*/ 56 h 90"/>
                    <a:gd name="T4" fmla="*/ 57 w 93"/>
                    <a:gd name="T5" fmla="*/ 85 h 90"/>
                    <a:gd name="T6" fmla="*/ 88 w 93"/>
                    <a:gd name="T7" fmla="*/ 34 h 90"/>
                    <a:gd name="T8" fmla="*/ 37 w 93"/>
                    <a:gd name="T9" fmla="*/ 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0">
                      <a:moveTo>
                        <a:pt x="37" y="6"/>
                      </a:moveTo>
                      <a:cubicBezTo>
                        <a:pt x="14" y="12"/>
                        <a:pt x="0" y="34"/>
                        <a:pt x="6" y="56"/>
                      </a:cubicBezTo>
                      <a:cubicBezTo>
                        <a:pt x="11" y="78"/>
                        <a:pt x="34" y="90"/>
                        <a:pt x="57" y="85"/>
                      </a:cubicBezTo>
                      <a:cubicBezTo>
                        <a:pt x="80" y="79"/>
                        <a:pt x="93" y="56"/>
                        <a:pt x="88" y="34"/>
                      </a:cubicBezTo>
                      <a:cubicBezTo>
                        <a:pt x="82" y="13"/>
                        <a:pt x="59" y="0"/>
                        <a:pt x="37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45" name="Freeform 5925"/>
              <p:cNvSpPr>
                <a:spLocks noEditPoints="1"/>
              </p:cNvSpPr>
              <p:nvPr/>
            </p:nvSpPr>
            <p:spPr bwMode="auto">
              <a:xfrm>
                <a:off x="3125" y="1133"/>
                <a:ext cx="40" cy="41"/>
              </a:xfrm>
              <a:custGeom>
                <a:avLst/>
                <a:gdLst>
                  <a:gd name="T0" fmla="*/ 34 w 40"/>
                  <a:gd name="T1" fmla="*/ 41 h 41"/>
                  <a:gd name="T2" fmla="*/ 9 w 40"/>
                  <a:gd name="T3" fmla="*/ 15 h 41"/>
                  <a:gd name="T4" fmla="*/ 14 w 40"/>
                  <a:gd name="T5" fmla="*/ 9 h 41"/>
                  <a:gd name="T6" fmla="*/ 40 w 40"/>
                  <a:gd name="T7" fmla="*/ 36 h 41"/>
                  <a:gd name="T8" fmla="*/ 34 w 40"/>
                  <a:gd name="T9" fmla="*/ 41 h 41"/>
                  <a:gd name="T10" fmla="*/ 12 w 40"/>
                  <a:gd name="T11" fmla="*/ 12 h 41"/>
                  <a:gd name="T12" fmla="*/ 8 w 40"/>
                  <a:gd name="T13" fmla="*/ 26 h 41"/>
                  <a:gd name="T14" fmla="*/ 0 w 40"/>
                  <a:gd name="T15" fmla="*/ 0 h 41"/>
                  <a:gd name="T16" fmla="*/ 26 w 40"/>
                  <a:gd name="T17" fmla="*/ 9 h 41"/>
                  <a:gd name="T18" fmla="*/ 12 w 40"/>
                  <a:gd name="T1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1">
                    <a:moveTo>
                      <a:pt x="34" y="41"/>
                    </a:moveTo>
                    <a:lnTo>
                      <a:pt x="9" y="15"/>
                    </a:lnTo>
                    <a:lnTo>
                      <a:pt x="14" y="9"/>
                    </a:lnTo>
                    <a:lnTo>
                      <a:pt x="40" y="36"/>
                    </a:lnTo>
                    <a:lnTo>
                      <a:pt x="34" y="41"/>
                    </a:lnTo>
                    <a:close/>
                    <a:moveTo>
                      <a:pt x="12" y="12"/>
                    </a:moveTo>
                    <a:lnTo>
                      <a:pt x="8" y="26"/>
                    </a:lnTo>
                    <a:lnTo>
                      <a:pt x="0" y="0"/>
                    </a:lnTo>
                    <a:lnTo>
                      <a:pt x="26" y="9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49" name="Group 5929"/>
              <p:cNvGrpSpPr>
                <a:grpSpLocks/>
              </p:cNvGrpSpPr>
              <p:nvPr/>
            </p:nvGrpSpPr>
            <p:grpSpPr bwMode="auto">
              <a:xfrm>
                <a:off x="3102" y="1199"/>
                <a:ext cx="86" cy="81"/>
                <a:chOff x="3102" y="1199"/>
                <a:chExt cx="86" cy="81"/>
              </a:xfrm>
            </p:grpSpPr>
            <p:pic>
              <p:nvPicPr>
                <p:cNvPr id="830246" name="Picture 5926"/>
                <p:cNvPicPr>
                  <a:picLocks noChangeAspect="1" noChangeArrowheads="1"/>
                </p:cNvPicPr>
                <p:nvPr/>
              </p:nvPicPr>
              <p:blipFill>
                <a:blip r:embed="rId1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2" y="1199"/>
                  <a:ext cx="86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47" name="Picture 5927"/>
                <p:cNvPicPr>
                  <a:picLocks noChangeAspect="1" noChangeArrowheads="1"/>
                </p:cNvPicPr>
                <p:nvPr/>
              </p:nvPicPr>
              <p:blipFill>
                <a:blip r:embed="rId1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2" y="1199"/>
                  <a:ext cx="86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48" name="Oval 5928"/>
                <p:cNvSpPr>
                  <a:spLocks noChangeArrowheads="1"/>
                </p:cNvSpPr>
                <p:nvPr/>
              </p:nvSpPr>
              <p:spPr bwMode="auto">
                <a:xfrm>
                  <a:off x="3102" y="1199"/>
                  <a:ext cx="85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50" name="Freeform 5930"/>
              <p:cNvSpPr>
                <a:spLocks noEditPoints="1"/>
              </p:cNvSpPr>
              <p:nvPr/>
            </p:nvSpPr>
            <p:spPr bwMode="auto">
              <a:xfrm>
                <a:off x="3132" y="1210"/>
                <a:ext cx="25" cy="51"/>
              </a:xfrm>
              <a:custGeom>
                <a:avLst/>
                <a:gdLst>
                  <a:gd name="T0" fmla="*/ 0 w 25"/>
                  <a:gd name="T1" fmla="*/ 48 h 51"/>
                  <a:gd name="T2" fmla="*/ 13 w 25"/>
                  <a:gd name="T3" fmla="*/ 14 h 51"/>
                  <a:gd name="T4" fmla="*/ 21 w 25"/>
                  <a:gd name="T5" fmla="*/ 16 h 51"/>
                  <a:gd name="T6" fmla="*/ 7 w 25"/>
                  <a:gd name="T7" fmla="*/ 51 h 51"/>
                  <a:gd name="T8" fmla="*/ 0 w 25"/>
                  <a:gd name="T9" fmla="*/ 48 h 51"/>
                  <a:gd name="T10" fmla="*/ 17 w 25"/>
                  <a:gd name="T11" fmla="*/ 15 h 51"/>
                  <a:gd name="T12" fmla="*/ 2 w 25"/>
                  <a:gd name="T13" fmla="*/ 18 h 51"/>
                  <a:gd name="T14" fmla="*/ 23 w 25"/>
                  <a:gd name="T15" fmla="*/ 0 h 51"/>
                  <a:gd name="T16" fmla="*/ 25 w 25"/>
                  <a:gd name="T17" fmla="*/ 27 h 51"/>
                  <a:gd name="T18" fmla="*/ 17 w 25"/>
                  <a:gd name="T19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51">
                    <a:moveTo>
                      <a:pt x="0" y="48"/>
                    </a:moveTo>
                    <a:lnTo>
                      <a:pt x="13" y="14"/>
                    </a:lnTo>
                    <a:lnTo>
                      <a:pt x="21" y="16"/>
                    </a:lnTo>
                    <a:lnTo>
                      <a:pt x="7" y="51"/>
                    </a:lnTo>
                    <a:lnTo>
                      <a:pt x="0" y="48"/>
                    </a:lnTo>
                    <a:close/>
                    <a:moveTo>
                      <a:pt x="17" y="15"/>
                    </a:moveTo>
                    <a:lnTo>
                      <a:pt x="2" y="18"/>
                    </a:lnTo>
                    <a:lnTo>
                      <a:pt x="23" y="0"/>
                    </a:lnTo>
                    <a:lnTo>
                      <a:pt x="25" y="27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54" name="Group 5934"/>
              <p:cNvGrpSpPr>
                <a:grpSpLocks/>
              </p:cNvGrpSpPr>
              <p:nvPr/>
            </p:nvGrpSpPr>
            <p:grpSpPr bwMode="auto">
              <a:xfrm>
                <a:off x="3103" y="1278"/>
                <a:ext cx="89" cy="85"/>
                <a:chOff x="3103" y="1278"/>
                <a:chExt cx="89" cy="85"/>
              </a:xfrm>
            </p:grpSpPr>
            <p:pic>
              <p:nvPicPr>
                <p:cNvPr id="830251" name="Picture 5931"/>
                <p:cNvPicPr>
                  <a:picLocks noChangeAspect="1" noChangeArrowheads="1"/>
                </p:cNvPicPr>
                <p:nvPr/>
              </p:nvPicPr>
              <p:blipFill>
                <a:blip r:embed="rId1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3" y="1278"/>
                  <a:ext cx="89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52" name="Picture 5932"/>
                <p:cNvPicPr>
                  <a:picLocks noChangeAspect="1" noChangeArrowheads="1"/>
                </p:cNvPicPr>
                <p:nvPr/>
              </p:nvPicPr>
              <p:blipFill>
                <a:blip r:embed="rId1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3" y="1278"/>
                  <a:ext cx="89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53" name="Freeform 5933"/>
                <p:cNvSpPr>
                  <a:spLocks/>
                </p:cNvSpPr>
                <p:nvPr/>
              </p:nvSpPr>
              <p:spPr bwMode="auto">
                <a:xfrm>
                  <a:off x="3103" y="1278"/>
                  <a:ext cx="89" cy="85"/>
                </a:xfrm>
                <a:custGeom>
                  <a:avLst/>
                  <a:gdLst>
                    <a:gd name="T0" fmla="*/ 48 w 89"/>
                    <a:gd name="T1" fmla="*/ 2 h 85"/>
                    <a:gd name="T2" fmla="*/ 2 w 89"/>
                    <a:gd name="T3" fmla="*/ 39 h 85"/>
                    <a:gd name="T4" fmla="*/ 41 w 89"/>
                    <a:gd name="T5" fmla="*/ 83 h 85"/>
                    <a:gd name="T6" fmla="*/ 87 w 89"/>
                    <a:gd name="T7" fmla="*/ 46 h 85"/>
                    <a:gd name="T8" fmla="*/ 48 w 89"/>
                    <a:gd name="T9" fmla="*/ 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85">
                      <a:moveTo>
                        <a:pt x="48" y="2"/>
                      </a:moveTo>
                      <a:cubicBezTo>
                        <a:pt x="25" y="0"/>
                        <a:pt x="4" y="16"/>
                        <a:pt x="2" y="39"/>
                      </a:cubicBezTo>
                      <a:cubicBezTo>
                        <a:pt x="0" y="61"/>
                        <a:pt x="18" y="81"/>
                        <a:pt x="41" y="83"/>
                      </a:cubicBezTo>
                      <a:cubicBezTo>
                        <a:pt x="64" y="85"/>
                        <a:pt x="85" y="68"/>
                        <a:pt x="87" y="46"/>
                      </a:cubicBezTo>
                      <a:cubicBezTo>
                        <a:pt x="89" y="24"/>
                        <a:pt x="71" y="4"/>
                        <a:pt x="48" y="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55" name="Freeform 5935"/>
              <p:cNvSpPr>
                <a:spLocks noEditPoints="1"/>
              </p:cNvSpPr>
              <p:nvPr/>
            </p:nvSpPr>
            <p:spPr bwMode="auto">
              <a:xfrm>
                <a:off x="3135" y="1292"/>
                <a:ext cx="29" cy="48"/>
              </a:xfrm>
              <a:custGeom>
                <a:avLst/>
                <a:gdLst>
                  <a:gd name="T0" fmla="*/ 22 w 29"/>
                  <a:gd name="T1" fmla="*/ 48 h 48"/>
                  <a:gd name="T2" fmla="*/ 4 w 29"/>
                  <a:gd name="T3" fmla="*/ 16 h 48"/>
                  <a:gd name="T4" fmla="*/ 11 w 29"/>
                  <a:gd name="T5" fmla="*/ 12 h 48"/>
                  <a:gd name="T6" fmla="*/ 29 w 29"/>
                  <a:gd name="T7" fmla="*/ 44 h 48"/>
                  <a:gd name="T8" fmla="*/ 22 w 29"/>
                  <a:gd name="T9" fmla="*/ 48 h 48"/>
                  <a:gd name="T10" fmla="*/ 7 w 29"/>
                  <a:gd name="T11" fmla="*/ 14 h 48"/>
                  <a:gd name="T12" fmla="*/ 1 w 29"/>
                  <a:gd name="T13" fmla="*/ 27 h 48"/>
                  <a:gd name="T14" fmla="*/ 0 w 29"/>
                  <a:gd name="T15" fmla="*/ 0 h 48"/>
                  <a:gd name="T16" fmla="*/ 22 w 29"/>
                  <a:gd name="T17" fmla="*/ 15 h 48"/>
                  <a:gd name="T18" fmla="*/ 7 w 29"/>
                  <a:gd name="T19" fmla="*/ 1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8">
                    <a:moveTo>
                      <a:pt x="22" y="48"/>
                    </a:moveTo>
                    <a:lnTo>
                      <a:pt x="4" y="16"/>
                    </a:lnTo>
                    <a:lnTo>
                      <a:pt x="11" y="12"/>
                    </a:lnTo>
                    <a:lnTo>
                      <a:pt x="29" y="44"/>
                    </a:lnTo>
                    <a:lnTo>
                      <a:pt x="22" y="48"/>
                    </a:lnTo>
                    <a:close/>
                    <a:moveTo>
                      <a:pt x="7" y="14"/>
                    </a:moveTo>
                    <a:lnTo>
                      <a:pt x="1" y="27"/>
                    </a:lnTo>
                    <a:lnTo>
                      <a:pt x="0" y="0"/>
                    </a:lnTo>
                    <a:lnTo>
                      <a:pt x="22" y="15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59" name="Group 5939"/>
              <p:cNvGrpSpPr>
                <a:grpSpLocks/>
              </p:cNvGrpSpPr>
              <p:nvPr/>
            </p:nvGrpSpPr>
            <p:grpSpPr bwMode="auto">
              <a:xfrm>
                <a:off x="3101" y="1356"/>
                <a:ext cx="94" cy="90"/>
                <a:chOff x="3101" y="1356"/>
                <a:chExt cx="94" cy="90"/>
              </a:xfrm>
            </p:grpSpPr>
            <p:pic>
              <p:nvPicPr>
                <p:cNvPr id="830256" name="Picture 593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1" y="1356"/>
                  <a:ext cx="94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57" name="Picture 5937"/>
                <p:cNvPicPr>
                  <a:picLocks noChangeAspect="1" noChangeArrowheads="1"/>
                </p:cNvPicPr>
                <p:nvPr/>
              </p:nvPicPr>
              <p:blipFill>
                <a:blip r:embed="rId1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1" y="1356"/>
                  <a:ext cx="94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58" name="Freeform 5938"/>
                <p:cNvSpPr>
                  <a:spLocks/>
                </p:cNvSpPr>
                <p:nvPr/>
              </p:nvSpPr>
              <p:spPr bwMode="auto">
                <a:xfrm>
                  <a:off x="3101" y="1356"/>
                  <a:ext cx="93" cy="90"/>
                </a:xfrm>
                <a:custGeom>
                  <a:avLst/>
                  <a:gdLst>
                    <a:gd name="T0" fmla="*/ 56 w 93"/>
                    <a:gd name="T1" fmla="*/ 6 h 90"/>
                    <a:gd name="T2" fmla="*/ 6 w 93"/>
                    <a:gd name="T3" fmla="*/ 35 h 90"/>
                    <a:gd name="T4" fmla="*/ 37 w 93"/>
                    <a:gd name="T5" fmla="*/ 84 h 90"/>
                    <a:gd name="T6" fmla="*/ 88 w 93"/>
                    <a:gd name="T7" fmla="*/ 56 h 90"/>
                    <a:gd name="T8" fmla="*/ 56 w 93"/>
                    <a:gd name="T9" fmla="*/ 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0">
                      <a:moveTo>
                        <a:pt x="56" y="6"/>
                      </a:moveTo>
                      <a:cubicBezTo>
                        <a:pt x="34" y="0"/>
                        <a:pt x="11" y="13"/>
                        <a:pt x="6" y="35"/>
                      </a:cubicBezTo>
                      <a:cubicBezTo>
                        <a:pt x="0" y="56"/>
                        <a:pt x="14" y="79"/>
                        <a:pt x="37" y="84"/>
                      </a:cubicBezTo>
                      <a:cubicBezTo>
                        <a:pt x="59" y="90"/>
                        <a:pt x="82" y="77"/>
                        <a:pt x="88" y="56"/>
                      </a:cubicBezTo>
                      <a:cubicBezTo>
                        <a:pt x="93" y="34"/>
                        <a:pt x="79" y="12"/>
                        <a:pt x="56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60" name="Freeform 5940"/>
              <p:cNvSpPr>
                <a:spLocks noEditPoints="1"/>
              </p:cNvSpPr>
              <p:nvPr/>
            </p:nvSpPr>
            <p:spPr bwMode="auto">
              <a:xfrm>
                <a:off x="3133" y="1372"/>
                <a:ext cx="27" cy="50"/>
              </a:xfrm>
              <a:custGeom>
                <a:avLst/>
                <a:gdLst>
                  <a:gd name="T0" fmla="*/ 0 w 27"/>
                  <a:gd name="T1" fmla="*/ 47 h 50"/>
                  <a:gd name="T2" fmla="*/ 16 w 27"/>
                  <a:gd name="T3" fmla="*/ 13 h 50"/>
                  <a:gd name="T4" fmla="*/ 23 w 27"/>
                  <a:gd name="T5" fmla="*/ 16 h 50"/>
                  <a:gd name="T6" fmla="*/ 7 w 27"/>
                  <a:gd name="T7" fmla="*/ 50 h 50"/>
                  <a:gd name="T8" fmla="*/ 0 w 27"/>
                  <a:gd name="T9" fmla="*/ 47 h 50"/>
                  <a:gd name="T10" fmla="*/ 19 w 27"/>
                  <a:gd name="T11" fmla="*/ 15 h 50"/>
                  <a:gd name="T12" fmla="*/ 5 w 27"/>
                  <a:gd name="T13" fmla="*/ 17 h 50"/>
                  <a:gd name="T14" fmla="*/ 26 w 27"/>
                  <a:gd name="T15" fmla="*/ 0 h 50"/>
                  <a:gd name="T16" fmla="*/ 27 w 27"/>
                  <a:gd name="T17" fmla="*/ 27 h 50"/>
                  <a:gd name="T18" fmla="*/ 19 w 27"/>
                  <a:gd name="T19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0">
                    <a:moveTo>
                      <a:pt x="0" y="47"/>
                    </a:moveTo>
                    <a:lnTo>
                      <a:pt x="16" y="13"/>
                    </a:lnTo>
                    <a:lnTo>
                      <a:pt x="23" y="16"/>
                    </a:lnTo>
                    <a:lnTo>
                      <a:pt x="7" y="50"/>
                    </a:lnTo>
                    <a:lnTo>
                      <a:pt x="0" y="47"/>
                    </a:lnTo>
                    <a:close/>
                    <a:moveTo>
                      <a:pt x="19" y="15"/>
                    </a:moveTo>
                    <a:lnTo>
                      <a:pt x="5" y="17"/>
                    </a:lnTo>
                    <a:lnTo>
                      <a:pt x="26" y="0"/>
                    </a:lnTo>
                    <a:lnTo>
                      <a:pt x="27" y="27"/>
                    </a:lnTo>
                    <a:lnTo>
                      <a:pt x="19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64" name="Group 5944"/>
              <p:cNvGrpSpPr>
                <a:grpSpLocks/>
              </p:cNvGrpSpPr>
              <p:nvPr/>
            </p:nvGrpSpPr>
            <p:grpSpPr bwMode="auto">
              <a:xfrm>
                <a:off x="3098" y="1031"/>
                <a:ext cx="94" cy="91"/>
                <a:chOff x="3098" y="1031"/>
                <a:chExt cx="94" cy="91"/>
              </a:xfrm>
            </p:grpSpPr>
            <p:pic>
              <p:nvPicPr>
                <p:cNvPr id="830261" name="Picture 5941"/>
                <p:cNvPicPr>
                  <a:picLocks noChangeAspect="1" noChangeArrowheads="1"/>
                </p:cNvPicPr>
                <p:nvPr/>
              </p:nvPicPr>
              <p:blipFill>
                <a:blip r:embed="rId1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8" y="1031"/>
                  <a:ext cx="94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62" name="Picture 594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8" y="1031"/>
                  <a:ext cx="94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63" name="Freeform 5943"/>
                <p:cNvSpPr>
                  <a:spLocks/>
                </p:cNvSpPr>
                <p:nvPr/>
              </p:nvSpPr>
              <p:spPr bwMode="auto">
                <a:xfrm>
                  <a:off x="3098" y="1031"/>
                  <a:ext cx="94" cy="90"/>
                </a:xfrm>
                <a:custGeom>
                  <a:avLst/>
                  <a:gdLst>
                    <a:gd name="T0" fmla="*/ 36 w 94"/>
                    <a:gd name="T1" fmla="*/ 6 h 90"/>
                    <a:gd name="T2" fmla="*/ 6 w 94"/>
                    <a:gd name="T3" fmla="*/ 56 h 90"/>
                    <a:gd name="T4" fmla="*/ 57 w 94"/>
                    <a:gd name="T5" fmla="*/ 84 h 90"/>
                    <a:gd name="T6" fmla="*/ 88 w 94"/>
                    <a:gd name="T7" fmla="*/ 34 h 90"/>
                    <a:gd name="T8" fmla="*/ 36 w 94"/>
                    <a:gd name="T9" fmla="*/ 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0">
                      <a:moveTo>
                        <a:pt x="36" y="6"/>
                      </a:moveTo>
                      <a:cubicBezTo>
                        <a:pt x="14" y="12"/>
                        <a:pt x="0" y="35"/>
                        <a:pt x="6" y="56"/>
                      </a:cubicBezTo>
                      <a:cubicBezTo>
                        <a:pt x="11" y="78"/>
                        <a:pt x="35" y="90"/>
                        <a:pt x="57" y="84"/>
                      </a:cubicBezTo>
                      <a:cubicBezTo>
                        <a:pt x="80" y="78"/>
                        <a:pt x="94" y="56"/>
                        <a:pt x="88" y="34"/>
                      </a:cubicBezTo>
                      <a:cubicBezTo>
                        <a:pt x="82" y="13"/>
                        <a:pt x="59" y="0"/>
                        <a:pt x="36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65" name="Freeform 5945"/>
              <p:cNvSpPr>
                <a:spLocks noEditPoints="1"/>
              </p:cNvSpPr>
              <p:nvPr/>
            </p:nvSpPr>
            <p:spPr bwMode="auto">
              <a:xfrm>
                <a:off x="3132" y="1046"/>
                <a:ext cx="24" cy="53"/>
              </a:xfrm>
              <a:custGeom>
                <a:avLst/>
                <a:gdLst>
                  <a:gd name="T0" fmla="*/ 2 w 24"/>
                  <a:gd name="T1" fmla="*/ 51 h 53"/>
                  <a:gd name="T2" fmla="*/ 10 w 24"/>
                  <a:gd name="T3" fmla="*/ 15 h 53"/>
                  <a:gd name="T4" fmla="*/ 18 w 24"/>
                  <a:gd name="T5" fmla="*/ 16 h 53"/>
                  <a:gd name="T6" fmla="*/ 10 w 24"/>
                  <a:gd name="T7" fmla="*/ 53 h 53"/>
                  <a:gd name="T8" fmla="*/ 2 w 24"/>
                  <a:gd name="T9" fmla="*/ 51 h 53"/>
                  <a:gd name="T10" fmla="*/ 14 w 24"/>
                  <a:gd name="T11" fmla="*/ 16 h 53"/>
                  <a:gd name="T12" fmla="*/ 0 w 24"/>
                  <a:gd name="T13" fmla="*/ 21 h 53"/>
                  <a:gd name="T14" fmla="*/ 17 w 24"/>
                  <a:gd name="T15" fmla="*/ 0 h 53"/>
                  <a:gd name="T16" fmla="*/ 24 w 24"/>
                  <a:gd name="T17" fmla="*/ 26 h 53"/>
                  <a:gd name="T18" fmla="*/ 14 w 24"/>
                  <a:gd name="T19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53">
                    <a:moveTo>
                      <a:pt x="2" y="51"/>
                    </a:moveTo>
                    <a:lnTo>
                      <a:pt x="10" y="15"/>
                    </a:lnTo>
                    <a:lnTo>
                      <a:pt x="18" y="16"/>
                    </a:lnTo>
                    <a:lnTo>
                      <a:pt x="10" y="53"/>
                    </a:lnTo>
                    <a:lnTo>
                      <a:pt x="2" y="51"/>
                    </a:lnTo>
                    <a:close/>
                    <a:moveTo>
                      <a:pt x="14" y="16"/>
                    </a:moveTo>
                    <a:lnTo>
                      <a:pt x="0" y="21"/>
                    </a:lnTo>
                    <a:lnTo>
                      <a:pt x="17" y="0"/>
                    </a:lnTo>
                    <a:lnTo>
                      <a:pt x="24" y="26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69" name="Group 5949"/>
              <p:cNvGrpSpPr>
                <a:grpSpLocks/>
              </p:cNvGrpSpPr>
              <p:nvPr/>
            </p:nvGrpSpPr>
            <p:grpSpPr bwMode="auto">
              <a:xfrm>
                <a:off x="3190" y="1116"/>
                <a:ext cx="85" cy="82"/>
                <a:chOff x="3190" y="1116"/>
                <a:chExt cx="85" cy="82"/>
              </a:xfrm>
            </p:grpSpPr>
            <p:pic>
              <p:nvPicPr>
                <p:cNvPr id="830266" name="Picture 5946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1116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67" name="Picture 5947"/>
                <p:cNvPicPr>
                  <a:picLocks noChangeAspect="1" noChangeArrowheads="1"/>
                </p:cNvPicPr>
                <p:nvPr/>
              </p:nvPicPr>
              <p:blipFill>
                <a:blip r:embed="rId1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1116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68" name="Freeform 5948"/>
                <p:cNvSpPr>
                  <a:spLocks/>
                </p:cNvSpPr>
                <p:nvPr/>
              </p:nvSpPr>
              <p:spPr bwMode="auto">
                <a:xfrm>
                  <a:off x="3190" y="1116"/>
                  <a:ext cx="85" cy="82"/>
                </a:xfrm>
                <a:custGeom>
                  <a:avLst/>
                  <a:gdLst>
                    <a:gd name="T0" fmla="*/ 42 w 85"/>
                    <a:gd name="T1" fmla="*/ 1 h 82"/>
                    <a:gd name="T2" fmla="*/ 0 w 85"/>
                    <a:gd name="T3" fmla="*/ 41 h 82"/>
                    <a:gd name="T4" fmla="*/ 42 w 85"/>
                    <a:gd name="T5" fmla="*/ 82 h 82"/>
                    <a:gd name="T6" fmla="*/ 85 w 85"/>
                    <a:gd name="T7" fmla="*/ 41 h 82"/>
                    <a:gd name="T8" fmla="*/ 42 w 85"/>
                    <a:gd name="T9" fmla="*/ 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82">
                      <a:moveTo>
                        <a:pt x="42" y="1"/>
                      </a:moveTo>
                      <a:cubicBezTo>
                        <a:pt x="19" y="1"/>
                        <a:pt x="0" y="19"/>
                        <a:pt x="0" y="41"/>
                      </a:cubicBezTo>
                      <a:cubicBezTo>
                        <a:pt x="0" y="64"/>
                        <a:pt x="19" y="82"/>
                        <a:pt x="42" y="82"/>
                      </a:cubicBezTo>
                      <a:cubicBezTo>
                        <a:pt x="66" y="82"/>
                        <a:pt x="85" y="64"/>
                        <a:pt x="85" y="41"/>
                      </a:cubicBezTo>
                      <a:cubicBezTo>
                        <a:pt x="85" y="19"/>
                        <a:pt x="66" y="0"/>
                        <a:pt x="42" y="1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70" name="Freeform 5950"/>
              <p:cNvSpPr>
                <a:spLocks noEditPoints="1"/>
              </p:cNvSpPr>
              <p:nvPr/>
            </p:nvSpPr>
            <p:spPr bwMode="auto">
              <a:xfrm>
                <a:off x="3215" y="1129"/>
                <a:ext cx="31" cy="48"/>
              </a:xfrm>
              <a:custGeom>
                <a:avLst/>
                <a:gdLst>
                  <a:gd name="T0" fmla="*/ 0 w 31"/>
                  <a:gd name="T1" fmla="*/ 44 h 48"/>
                  <a:gd name="T2" fmla="*/ 19 w 31"/>
                  <a:gd name="T3" fmla="*/ 12 h 48"/>
                  <a:gd name="T4" fmla="*/ 26 w 31"/>
                  <a:gd name="T5" fmla="*/ 17 h 48"/>
                  <a:gd name="T6" fmla="*/ 7 w 31"/>
                  <a:gd name="T7" fmla="*/ 48 h 48"/>
                  <a:gd name="T8" fmla="*/ 0 w 31"/>
                  <a:gd name="T9" fmla="*/ 44 h 48"/>
                  <a:gd name="T10" fmla="*/ 22 w 31"/>
                  <a:gd name="T11" fmla="*/ 14 h 48"/>
                  <a:gd name="T12" fmla="*/ 8 w 31"/>
                  <a:gd name="T13" fmla="*/ 15 h 48"/>
                  <a:gd name="T14" fmla="*/ 31 w 31"/>
                  <a:gd name="T15" fmla="*/ 0 h 48"/>
                  <a:gd name="T16" fmla="*/ 29 w 31"/>
                  <a:gd name="T17" fmla="*/ 28 h 48"/>
                  <a:gd name="T18" fmla="*/ 22 w 31"/>
                  <a:gd name="T19" fmla="*/ 1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48">
                    <a:moveTo>
                      <a:pt x="0" y="44"/>
                    </a:moveTo>
                    <a:lnTo>
                      <a:pt x="19" y="12"/>
                    </a:lnTo>
                    <a:lnTo>
                      <a:pt x="26" y="17"/>
                    </a:lnTo>
                    <a:lnTo>
                      <a:pt x="7" y="48"/>
                    </a:lnTo>
                    <a:lnTo>
                      <a:pt x="0" y="44"/>
                    </a:lnTo>
                    <a:close/>
                    <a:moveTo>
                      <a:pt x="22" y="14"/>
                    </a:moveTo>
                    <a:lnTo>
                      <a:pt x="8" y="15"/>
                    </a:lnTo>
                    <a:lnTo>
                      <a:pt x="31" y="0"/>
                    </a:lnTo>
                    <a:lnTo>
                      <a:pt x="29" y="28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74" name="Group 5954"/>
              <p:cNvGrpSpPr>
                <a:grpSpLocks/>
              </p:cNvGrpSpPr>
              <p:nvPr/>
            </p:nvGrpSpPr>
            <p:grpSpPr bwMode="auto">
              <a:xfrm>
                <a:off x="3190" y="1199"/>
                <a:ext cx="85" cy="81"/>
                <a:chOff x="3190" y="1199"/>
                <a:chExt cx="85" cy="81"/>
              </a:xfrm>
            </p:grpSpPr>
            <p:pic>
              <p:nvPicPr>
                <p:cNvPr id="830271" name="Picture 5951"/>
                <p:cNvPicPr>
                  <a:picLocks noChangeAspect="1" noChangeArrowheads="1"/>
                </p:cNvPicPr>
                <p:nvPr/>
              </p:nvPicPr>
              <p:blipFill>
                <a:blip r:embed="rId1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1199"/>
                  <a:ext cx="8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72" name="Picture 5952"/>
                <p:cNvPicPr>
                  <a:picLocks noChangeAspect="1" noChangeArrowheads="1"/>
                </p:cNvPicPr>
                <p:nvPr/>
              </p:nvPicPr>
              <p:blipFill>
                <a:blip r:embed="rId1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1199"/>
                  <a:ext cx="8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73" name="Oval 5953"/>
                <p:cNvSpPr>
                  <a:spLocks noChangeArrowheads="1"/>
                </p:cNvSpPr>
                <p:nvPr/>
              </p:nvSpPr>
              <p:spPr bwMode="auto">
                <a:xfrm>
                  <a:off x="3190" y="1199"/>
                  <a:ext cx="85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75" name="Freeform 5955"/>
              <p:cNvSpPr>
                <a:spLocks noEditPoints="1"/>
              </p:cNvSpPr>
              <p:nvPr/>
            </p:nvSpPr>
            <p:spPr bwMode="auto">
              <a:xfrm>
                <a:off x="3220" y="1210"/>
                <a:ext cx="26" cy="51"/>
              </a:xfrm>
              <a:custGeom>
                <a:avLst/>
                <a:gdLst>
                  <a:gd name="T0" fmla="*/ 18 w 26"/>
                  <a:gd name="T1" fmla="*/ 51 h 51"/>
                  <a:gd name="T2" fmla="*/ 4 w 26"/>
                  <a:gd name="T3" fmla="*/ 17 h 51"/>
                  <a:gd name="T4" fmla="*/ 12 w 26"/>
                  <a:gd name="T5" fmla="*/ 14 h 51"/>
                  <a:gd name="T6" fmla="*/ 26 w 26"/>
                  <a:gd name="T7" fmla="*/ 48 h 51"/>
                  <a:gd name="T8" fmla="*/ 18 w 26"/>
                  <a:gd name="T9" fmla="*/ 51 h 51"/>
                  <a:gd name="T10" fmla="*/ 8 w 26"/>
                  <a:gd name="T11" fmla="*/ 15 h 51"/>
                  <a:gd name="T12" fmla="*/ 0 w 26"/>
                  <a:gd name="T13" fmla="*/ 27 h 51"/>
                  <a:gd name="T14" fmla="*/ 2 w 26"/>
                  <a:gd name="T15" fmla="*/ 0 h 51"/>
                  <a:gd name="T16" fmla="*/ 23 w 26"/>
                  <a:gd name="T17" fmla="*/ 18 h 51"/>
                  <a:gd name="T18" fmla="*/ 8 w 26"/>
                  <a:gd name="T19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51">
                    <a:moveTo>
                      <a:pt x="18" y="51"/>
                    </a:moveTo>
                    <a:lnTo>
                      <a:pt x="4" y="17"/>
                    </a:lnTo>
                    <a:lnTo>
                      <a:pt x="12" y="14"/>
                    </a:lnTo>
                    <a:lnTo>
                      <a:pt x="26" y="48"/>
                    </a:lnTo>
                    <a:lnTo>
                      <a:pt x="18" y="51"/>
                    </a:lnTo>
                    <a:close/>
                    <a:moveTo>
                      <a:pt x="8" y="15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23" y="18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79" name="Group 5959"/>
              <p:cNvGrpSpPr>
                <a:grpSpLocks/>
              </p:cNvGrpSpPr>
              <p:nvPr/>
            </p:nvGrpSpPr>
            <p:grpSpPr bwMode="auto">
              <a:xfrm>
                <a:off x="3192" y="1280"/>
                <a:ext cx="85" cy="82"/>
                <a:chOff x="3192" y="1280"/>
                <a:chExt cx="85" cy="82"/>
              </a:xfrm>
            </p:grpSpPr>
            <p:pic>
              <p:nvPicPr>
                <p:cNvPr id="830276" name="Picture 5956"/>
                <p:cNvPicPr>
                  <a:picLocks noChangeAspect="1" noChangeArrowheads="1"/>
                </p:cNvPicPr>
                <p:nvPr/>
              </p:nvPicPr>
              <p:blipFill>
                <a:blip r:embed="rId1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2" y="1280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77" name="Picture 5957"/>
                <p:cNvPicPr>
                  <a:picLocks noChangeAspect="1" noChangeArrowheads="1"/>
                </p:cNvPicPr>
                <p:nvPr/>
              </p:nvPicPr>
              <p:blipFill>
                <a:blip r:embed="rId1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2" y="1280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78" name="Oval 5958"/>
                <p:cNvSpPr>
                  <a:spLocks noChangeArrowheads="1"/>
                </p:cNvSpPr>
                <p:nvPr/>
              </p:nvSpPr>
              <p:spPr bwMode="auto">
                <a:xfrm>
                  <a:off x="3192" y="1280"/>
                  <a:ext cx="85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80" name="Freeform 5960"/>
              <p:cNvSpPr>
                <a:spLocks noEditPoints="1"/>
              </p:cNvSpPr>
              <p:nvPr/>
            </p:nvSpPr>
            <p:spPr bwMode="auto">
              <a:xfrm>
                <a:off x="3218" y="1293"/>
                <a:ext cx="30" cy="47"/>
              </a:xfrm>
              <a:custGeom>
                <a:avLst/>
                <a:gdLst>
                  <a:gd name="T0" fmla="*/ 0 w 30"/>
                  <a:gd name="T1" fmla="*/ 43 h 47"/>
                  <a:gd name="T2" fmla="*/ 18 w 30"/>
                  <a:gd name="T3" fmla="*/ 11 h 47"/>
                  <a:gd name="T4" fmla="*/ 25 w 30"/>
                  <a:gd name="T5" fmla="*/ 16 h 47"/>
                  <a:gd name="T6" fmla="*/ 7 w 30"/>
                  <a:gd name="T7" fmla="*/ 47 h 47"/>
                  <a:gd name="T8" fmla="*/ 0 w 30"/>
                  <a:gd name="T9" fmla="*/ 43 h 47"/>
                  <a:gd name="T10" fmla="*/ 22 w 30"/>
                  <a:gd name="T11" fmla="*/ 13 h 47"/>
                  <a:gd name="T12" fmla="*/ 7 w 30"/>
                  <a:gd name="T13" fmla="*/ 14 h 47"/>
                  <a:gd name="T14" fmla="*/ 30 w 30"/>
                  <a:gd name="T15" fmla="*/ 0 h 47"/>
                  <a:gd name="T16" fmla="*/ 28 w 30"/>
                  <a:gd name="T17" fmla="*/ 27 h 47"/>
                  <a:gd name="T18" fmla="*/ 22 w 30"/>
                  <a:gd name="T19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7">
                    <a:moveTo>
                      <a:pt x="0" y="43"/>
                    </a:moveTo>
                    <a:lnTo>
                      <a:pt x="18" y="11"/>
                    </a:lnTo>
                    <a:lnTo>
                      <a:pt x="25" y="16"/>
                    </a:lnTo>
                    <a:lnTo>
                      <a:pt x="7" y="47"/>
                    </a:lnTo>
                    <a:lnTo>
                      <a:pt x="0" y="43"/>
                    </a:lnTo>
                    <a:close/>
                    <a:moveTo>
                      <a:pt x="22" y="13"/>
                    </a:moveTo>
                    <a:lnTo>
                      <a:pt x="7" y="14"/>
                    </a:lnTo>
                    <a:lnTo>
                      <a:pt x="30" y="0"/>
                    </a:lnTo>
                    <a:lnTo>
                      <a:pt x="28" y="27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84" name="Group 5964"/>
              <p:cNvGrpSpPr>
                <a:grpSpLocks/>
              </p:cNvGrpSpPr>
              <p:nvPr/>
            </p:nvGrpSpPr>
            <p:grpSpPr bwMode="auto">
              <a:xfrm>
                <a:off x="3190" y="1359"/>
                <a:ext cx="90" cy="85"/>
                <a:chOff x="3190" y="1359"/>
                <a:chExt cx="90" cy="85"/>
              </a:xfrm>
            </p:grpSpPr>
            <p:pic>
              <p:nvPicPr>
                <p:cNvPr id="830281" name="Picture 5961"/>
                <p:cNvPicPr>
                  <a:picLocks noChangeAspect="1" noChangeArrowheads="1"/>
                </p:cNvPicPr>
                <p:nvPr/>
              </p:nvPicPr>
              <p:blipFill>
                <a:blip r:embed="rId1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1359"/>
                  <a:ext cx="90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82" name="Picture 596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1359"/>
                  <a:ext cx="90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83" name="Freeform 5963"/>
                <p:cNvSpPr>
                  <a:spLocks/>
                </p:cNvSpPr>
                <p:nvPr/>
              </p:nvSpPr>
              <p:spPr bwMode="auto">
                <a:xfrm>
                  <a:off x="3190" y="1359"/>
                  <a:ext cx="89" cy="85"/>
                </a:xfrm>
                <a:custGeom>
                  <a:avLst/>
                  <a:gdLst>
                    <a:gd name="T0" fmla="*/ 49 w 89"/>
                    <a:gd name="T1" fmla="*/ 2 h 85"/>
                    <a:gd name="T2" fmla="*/ 3 w 89"/>
                    <a:gd name="T3" fmla="*/ 38 h 85"/>
                    <a:gd name="T4" fmla="*/ 40 w 89"/>
                    <a:gd name="T5" fmla="*/ 82 h 85"/>
                    <a:gd name="T6" fmla="*/ 87 w 89"/>
                    <a:gd name="T7" fmla="*/ 47 h 85"/>
                    <a:gd name="T8" fmla="*/ 49 w 89"/>
                    <a:gd name="T9" fmla="*/ 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85">
                      <a:moveTo>
                        <a:pt x="49" y="2"/>
                      </a:moveTo>
                      <a:cubicBezTo>
                        <a:pt x="26" y="0"/>
                        <a:pt x="5" y="16"/>
                        <a:pt x="3" y="38"/>
                      </a:cubicBezTo>
                      <a:cubicBezTo>
                        <a:pt x="0" y="60"/>
                        <a:pt x="17" y="80"/>
                        <a:pt x="40" y="82"/>
                      </a:cubicBezTo>
                      <a:cubicBezTo>
                        <a:pt x="64" y="85"/>
                        <a:pt x="84" y="69"/>
                        <a:pt x="87" y="47"/>
                      </a:cubicBezTo>
                      <a:cubicBezTo>
                        <a:pt x="89" y="25"/>
                        <a:pt x="72" y="5"/>
                        <a:pt x="49" y="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85" name="Freeform 5965"/>
              <p:cNvSpPr>
                <a:spLocks noEditPoints="1"/>
              </p:cNvSpPr>
              <p:nvPr/>
            </p:nvSpPr>
            <p:spPr bwMode="auto">
              <a:xfrm>
                <a:off x="3223" y="1372"/>
                <a:ext cx="27" cy="50"/>
              </a:xfrm>
              <a:custGeom>
                <a:avLst/>
                <a:gdLst>
                  <a:gd name="T0" fmla="*/ 19 w 27"/>
                  <a:gd name="T1" fmla="*/ 50 h 50"/>
                  <a:gd name="T2" fmla="*/ 4 w 27"/>
                  <a:gd name="T3" fmla="*/ 16 h 50"/>
                  <a:gd name="T4" fmla="*/ 12 w 27"/>
                  <a:gd name="T5" fmla="*/ 13 h 50"/>
                  <a:gd name="T6" fmla="*/ 27 w 27"/>
                  <a:gd name="T7" fmla="*/ 46 h 50"/>
                  <a:gd name="T8" fmla="*/ 19 w 27"/>
                  <a:gd name="T9" fmla="*/ 50 h 50"/>
                  <a:gd name="T10" fmla="*/ 8 w 27"/>
                  <a:gd name="T11" fmla="*/ 15 h 50"/>
                  <a:gd name="T12" fmla="*/ 0 w 27"/>
                  <a:gd name="T13" fmla="*/ 27 h 50"/>
                  <a:gd name="T14" fmla="*/ 1 w 27"/>
                  <a:gd name="T15" fmla="*/ 0 h 50"/>
                  <a:gd name="T16" fmla="*/ 22 w 27"/>
                  <a:gd name="T17" fmla="*/ 17 h 50"/>
                  <a:gd name="T18" fmla="*/ 8 w 27"/>
                  <a:gd name="T19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0">
                    <a:moveTo>
                      <a:pt x="19" y="50"/>
                    </a:moveTo>
                    <a:lnTo>
                      <a:pt x="4" y="16"/>
                    </a:lnTo>
                    <a:lnTo>
                      <a:pt x="12" y="13"/>
                    </a:lnTo>
                    <a:lnTo>
                      <a:pt x="27" y="46"/>
                    </a:lnTo>
                    <a:lnTo>
                      <a:pt x="19" y="50"/>
                    </a:lnTo>
                    <a:close/>
                    <a:moveTo>
                      <a:pt x="8" y="15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22" y="17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89" name="Group 5969"/>
              <p:cNvGrpSpPr>
                <a:grpSpLocks/>
              </p:cNvGrpSpPr>
              <p:nvPr/>
            </p:nvGrpSpPr>
            <p:grpSpPr bwMode="auto">
              <a:xfrm>
                <a:off x="3188" y="1034"/>
                <a:ext cx="89" cy="85"/>
                <a:chOff x="3188" y="1034"/>
                <a:chExt cx="89" cy="85"/>
              </a:xfrm>
            </p:grpSpPr>
            <p:pic>
              <p:nvPicPr>
                <p:cNvPr id="830286" name="Picture 5966"/>
                <p:cNvPicPr>
                  <a:picLocks noChangeAspect="1" noChangeArrowheads="1"/>
                </p:cNvPicPr>
                <p:nvPr/>
              </p:nvPicPr>
              <p:blipFill>
                <a:blip r:embed="rId1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8" y="1034"/>
                  <a:ext cx="89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87" name="Picture 5967"/>
                <p:cNvPicPr>
                  <a:picLocks noChangeAspect="1" noChangeArrowheads="1"/>
                </p:cNvPicPr>
                <p:nvPr/>
              </p:nvPicPr>
              <p:blipFill>
                <a:blip r:embed="rId1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8" y="1034"/>
                  <a:ext cx="89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88" name="Freeform 5968"/>
                <p:cNvSpPr>
                  <a:spLocks/>
                </p:cNvSpPr>
                <p:nvPr/>
              </p:nvSpPr>
              <p:spPr bwMode="auto">
                <a:xfrm>
                  <a:off x="3188" y="1034"/>
                  <a:ext cx="88" cy="84"/>
                </a:xfrm>
                <a:custGeom>
                  <a:avLst/>
                  <a:gdLst>
                    <a:gd name="T0" fmla="*/ 41 w 88"/>
                    <a:gd name="T1" fmla="*/ 2 h 84"/>
                    <a:gd name="T2" fmla="*/ 2 w 88"/>
                    <a:gd name="T3" fmla="*/ 45 h 84"/>
                    <a:gd name="T4" fmla="*/ 47 w 88"/>
                    <a:gd name="T5" fmla="*/ 82 h 84"/>
                    <a:gd name="T6" fmla="*/ 87 w 88"/>
                    <a:gd name="T7" fmla="*/ 39 h 84"/>
                    <a:gd name="T8" fmla="*/ 41 w 88"/>
                    <a:gd name="T9" fmla="*/ 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84">
                      <a:moveTo>
                        <a:pt x="41" y="2"/>
                      </a:moveTo>
                      <a:cubicBezTo>
                        <a:pt x="18" y="4"/>
                        <a:pt x="0" y="23"/>
                        <a:pt x="2" y="45"/>
                      </a:cubicBezTo>
                      <a:cubicBezTo>
                        <a:pt x="4" y="68"/>
                        <a:pt x="24" y="84"/>
                        <a:pt x="47" y="82"/>
                      </a:cubicBezTo>
                      <a:cubicBezTo>
                        <a:pt x="71" y="81"/>
                        <a:pt x="88" y="61"/>
                        <a:pt x="87" y="39"/>
                      </a:cubicBezTo>
                      <a:cubicBezTo>
                        <a:pt x="85" y="17"/>
                        <a:pt x="65" y="0"/>
                        <a:pt x="41" y="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90" name="Freeform 5970"/>
              <p:cNvSpPr>
                <a:spLocks noEditPoints="1"/>
              </p:cNvSpPr>
              <p:nvPr/>
            </p:nvSpPr>
            <p:spPr bwMode="auto">
              <a:xfrm>
                <a:off x="3219" y="1048"/>
                <a:ext cx="30" cy="49"/>
              </a:xfrm>
              <a:custGeom>
                <a:avLst/>
                <a:gdLst>
                  <a:gd name="T0" fmla="*/ 23 w 30"/>
                  <a:gd name="T1" fmla="*/ 49 h 49"/>
                  <a:gd name="T2" fmla="*/ 4 w 30"/>
                  <a:gd name="T3" fmla="*/ 17 h 49"/>
                  <a:gd name="T4" fmla="*/ 11 w 30"/>
                  <a:gd name="T5" fmla="*/ 13 h 49"/>
                  <a:gd name="T6" fmla="*/ 30 w 30"/>
                  <a:gd name="T7" fmla="*/ 45 h 49"/>
                  <a:gd name="T8" fmla="*/ 23 w 30"/>
                  <a:gd name="T9" fmla="*/ 49 h 49"/>
                  <a:gd name="T10" fmla="*/ 8 w 30"/>
                  <a:gd name="T11" fmla="*/ 15 h 49"/>
                  <a:gd name="T12" fmla="*/ 1 w 30"/>
                  <a:gd name="T13" fmla="*/ 28 h 49"/>
                  <a:gd name="T14" fmla="*/ 0 w 30"/>
                  <a:gd name="T15" fmla="*/ 0 h 49"/>
                  <a:gd name="T16" fmla="*/ 22 w 30"/>
                  <a:gd name="T17" fmla="*/ 16 h 49"/>
                  <a:gd name="T18" fmla="*/ 8 w 30"/>
                  <a:gd name="T1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9">
                    <a:moveTo>
                      <a:pt x="23" y="49"/>
                    </a:moveTo>
                    <a:lnTo>
                      <a:pt x="4" y="17"/>
                    </a:lnTo>
                    <a:lnTo>
                      <a:pt x="11" y="13"/>
                    </a:lnTo>
                    <a:lnTo>
                      <a:pt x="30" y="45"/>
                    </a:lnTo>
                    <a:lnTo>
                      <a:pt x="23" y="49"/>
                    </a:lnTo>
                    <a:close/>
                    <a:moveTo>
                      <a:pt x="8" y="15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22" y="16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94" name="Group 5974"/>
              <p:cNvGrpSpPr>
                <a:grpSpLocks/>
              </p:cNvGrpSpPr>
              <p:nvPr/>
            </p:nvGrpSpPr>
            <p:grpSpPr bwMode="auto">
              <a:xfrm>
                <a:off x="3277" y="1116"/>
                <a:ext cx="85" cy="82"/>
                <a:chOff x="3277" y="1116"/>
                <a:chExt cx="85" cy="82"/>
              </a:xfrm>
            </p:grpSpPr>
            <p:pic>
              <p:nvPicPr>
                <p:cNvPr id="830291" name="Picture 5971"/>
                <p:cNvPicPr>
                  <a:picLocks noChangeAspect="1" noChangeArrowheads="1"/>
                </p:cNvPicPr>
                <p:nvPr/>
              </p:nvPicPr>
              <p:blipFill>
                <a:blip r:embed="rId1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7" y="1116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92" name="Picture 5972"/>
                <p:cNvPicPr>
                  <a:picLocks noChangeAspect="1" noChangeArrowheads="1"/>
                </p:cNvPicPr>
                <p:nvPr/>
              </p:nvPicPr>
              <p:blipFill>
                <a:blip r:embed="rId1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7" y="1116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93" name="Freeform 5973"/>
                <p:cNvSpPr>
                  <a:spLocks/>
                </p:cNvSpPr>
                <p:nvPr/>
              </p:nvSpPr>
              <p:spPr bwMode="auto">
                <a:xfrm>
                  <a:off x="3277" y="1116"/>
                  <a:ext cx="85" cy="82"/>
                </a:xfrm>
                <a:custGeom>
                  <a:avLst/>
                  <a:gdLst>
                    <a:gd name="T0" fmla="*/ 43 w 85"/>
                    <a:gd name="T1" fmla="*/ 1 h 82"/>
                    <a:gd name="T2" fmla="*/ 0 w 85"/>
                    <a:gd name="T3" fmla="*/ 41 h 82"/>
                    <a:gd name="T4" fmla="*/ 43 w 85"/>
                    <a:gd name="T5" fmla="*/ 82 h 82"/>
                    <a:gd name="T6" fmla="*/ 85 w 85"/>
                    <a:gd name="T7" fmla="*/ 41 h 82"/>
                    <a:gd name="T8" fmla="*/ 43 w 85"/>
                    <a:gd name="T9" fmla="*/ 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82">
                      <a:moveTo>
                        <a:pt x="43" y="1"/>
                      </a:moveTo>
                      <a:cubicBezTo>
                        <a:pt x="19" y="1"/>
                        <a:pt x="0" y="19"/>
                        <a:pt x="0" y="41"/>
                      </a:cubicBezTo>
                      <a:cubicBezTo>
                        <a:pt x="0" y="64"/>
                        <a:pt x="19" y="82"/>
                        <a:pt x="43" y="82"/>
                      </a:cubicBezTo>
                      <a:cubicBezTo>
                        <a:pt x="66" y="82"/>
                        <a:pt x="85" y="64"/>
                        <a:pt x="85" y="41"/>
                      </a:cubicBezTo>
                      <a:cubicBezTo>
                        <a:pt x="85" y="19"/>
                        <a:pt x="66" y="0"/>
                        <a:pt x="43" y="1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295" name="Freeform 5975"/>
              <p:cNvSpPr>
                <a:spLocks noEditPoints="1"/>
              </p:cNvSpPr>
              <p:nvPr/>
            </p:nvSpPr>
            <p:spPr bwMode="auto">
              <a:xfrm>
                <a:off x="3308" y="1128"/>
                <a:ext cx="27" cy="50"/>
              </a:xfrm>
              <a:custGeom>
                <a:avLst/>
                <a:gdLst>
                  <a:gd name="T0" fmla="*/ 19 w 27"/>
                  <a:gd name="T1" fmla="*/ 50 h 50"/>
                  <a:gd name="T2" fmla="*/ 4 w 27"/>
                  <a:gd name="T3" fmla="*/ 17 h 50"/>
                  <a:gd name="T4" fmla="*/ 11 w 27"/>
                  <a:gd name="T5" fmla="*/ 13 h 50"/>
                  <a:gd name="T6" fmla="*/ 27 w 27"/>
                  <a:gd name="T7" fmla="*/ 47 h 50"/>
                  <a:gd name="T8" fmla="*/ 19 w 27"/>
                  <a:gd name="T9" fmla="*/ 50 h 50"/>
                  <a:gd name="T10" fmla="*/ 7 w 27"/>
                  <a:gd name="T11" fmla="*/ 15 h 50"/>
                  <a:gd name="T12" fmla="*/ 0 w 27"/>
                  <a:gd name="T13" fmla="*/ 28 h 50"/>
                  <a:gd name="T14" fmla="*/ 1 w 27"/>
                  <a:gd name="T15" fmla="*/ 0 h 50"/>
                  <a:gd name="T16" fmla="*/ 22 w 27"/>
                  <a:gd name="T17" fmla="*/ 17 h 50"/>
                  <a:gd name="T18" fmla="*/ 7 w 27"/>
                  <a:gd name="T19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0">
                    <a:moveTo>
                      <a:pt x="19" y="50"/>
                    </a:moveTo>
                    <a:lnTo>
                      <a:pt x="4" y="17"/>
                    </a:lnTo>
                    <a:lnTo>
                      <a:pt x="11" y="13"/>
                    </a:lnTo>
                    <a:lnTo>
                      <a:pt x="27" y="47"/>
                    </a:lnTo>
                    <a:lnTo>
                      <a:pt x="19" y="50"/>
                    </a:lnTo>
                    <a:close/>
                    <a:moveTo>
                      <a:pt x="7" y="15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22" y="1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299" name="Group 5979"/>
              <p:cNvGrpSpPr>
                <a:grpSpLocks/>
              </p:cNvGrpSpPr>
              <p:nvPr/>
            </p:nvGrpSpPr>
            <p:grpSpPr bwMode="auto">
              <a:xfrm>
                <a:off x="3277" y="1199"/>
                <a:ext cx="85" cy="81"/>
                <a:chOff x="3277" y="1199"/>
                <a:chExt cx="85" cy="81"/>
              </a:xfrm>
            </p:grpSpPr>
            <p:pic>
              <p:nvPicPr>
                <p:cNvPr id="830296" name="Picture 5976"/>
                <p:cNvPicPr>
                  <a:picLocks noChangeAspect="1" noChangeArrowheads="1"/>
                </p:cNvPicPr>
                <p:nvPr/>
              </p:nvPicPr>
              <p:blipFill>
                <a:blip r:embed="rId1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7" y="1199"/>
                  <a:ext cx="8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297" name="Picture 5977"/>
                <p:cNvPicPr>
                  <a:picLocks noChangeAspect="1" noChangeArrowheads="1"/>
                </p:cNvPicPr>
                <p:nvPr/>
              </p:nvPicPr>
              <p:blipFill>
                <a:blip r:embed="rId1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7" y="1199"/>
                  <a:ext cx="8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298" name="Oval 5978"/>
                <p:cNvSpPr>
                  <a:spLocks noChangeArrowheads="1"/>
                </p:cNvSpPr>
                <p:nvPr/>
              </p:nvSpPr>
              <p:spPr bwMode="auto">
                <a:xfrm>
                  <a:off x="3277" y="1199"/>
                  <a:ext cx="85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00" name="Freeform 5980"/>
              <p:cNvSpPr>
                <a:spLocks noEditPoints="1"/>
              </p:cNvSpPr>
              <p:nvPr/>
            </p:nvSpPr>
            <p:spPr bwMode="auto">
              <a:xfrm>
                <a:off x="3305" y="1210"/>
                <a:ext cx="27" cy="51"/>
              </a:xfrm>
              <a:custGeom>
                <a:avLst/>
                <a:gdLst>
                  <a:gd name="T0" fmla="*/ 0 w 27"/>
                  <a:gd name="T1" fmla="*/ 47 h 51"/>
                  <a:gd name="T2" fmla="*/ 15 w 27"/>
                  <a:gd name="T3" fmla="*/ 14 h 51"/>
                  <a:gd name="T4" fmla="*/ 23 w 27"/>
                  <a:gd name="T5" fmla="*/ 17 h 51"/>
                  <a:gd name="T6" fmla="*/ 8 w 27"/>
                  <a:gd name="T7" fmla="*/ 51 h 51"/>
                  <a:gd name="T8" fmla="*/ 0 w 27"/>
                  <a:gd name="T9" fmla="*/ 47 h 51"/>
                  <a:gd name="T10" fmla="*/ 19 w 27"/>
                  <a:gd name="T11" fmla="*/ 15 h 51"/>
                  <a:gd name="T12" fmla="*/ 5 w 27"/>
                  <a:gd name="T13" fmla="*/ 18 h 51"/>
                  <a:gd name="T14" fmla="*/ 26 w 27"/>
                  <a:gd name="T15" fmla="*/ 0 h 51"/>
                  <a:gd name="T16" fmla="*/ 27 w 27"/>
                  <a:gd name="T17" fmla="*/ 28 h 51"/>
                  <a:gd name="T18" fmla="*/ 19 w 27"/>
                  <a:gd name="T19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1">
                    <a:moveTo>
                      <a:pt x="0" y="47"/>
                    </a:moveTo>
                    <a:lnTo>
                      <a:pt x="15" y="14"/>
                    </a:lnTo>
                    <a:lnTo>
                      <a:pt x="23" y="17"/>
                    </a:lnTo>
                    <a:lnTo>
                      <a:pt x="8" y="51"/>
                    </a:lnTo>
                    <a:lnTo>
                      <a:pt x="0" y="47"/>
                    </a:lnTo>
                    <a:close/>
                    <a:moveTo>
                      <a:pt x="19" y="15"/>
                    </a:moveTo>
                    <a:lnTo>
                      <a:pt x="5" y="18"/>
                    </a:lnTo>
                    <a:lnTo>
                      <a:pt x="26" y="0"/>
                    </a:lnTo>
                    <a:lnTo>
                      <a:pt x="27" y="28"/>
                    </a:lnTo>
                    <a:lnTo>
                      <a:pt x="19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04" name="Group 5984"/>
              <p:cNvGrpSpPr>
                <a:grpSpLocks/>
              </p:cNvGrpSpPr>
              <p:nvPr/>
            </p:nvGrpSpPr>
            <p:grpSpPr bwMode="auto">
              <a:xfrm>
                <a:off x="3280" y="1280"/>
                <a:ext cx="85" cy="82"/>
                <a:chOff x="3280" y="1280"/>
                <a:chExt cx="85" cy="82"/>
              </a:xfrm>
            </p:grpSpPr>
            <p:pic>
              <p:nvPicPr>
                <p:cNvPr id="830301" name="Picture 5981"/>
                <p:cNvPicPr>
                  <a:picLocks noChangeAspect="1" noChangeArrowheads="1"/>
                </p:cNvPicPr>
                <p:nvPr/>
              </p:nvPicPr>
              <p:blipFill>
                <a:blip r:embed="rId1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0" y="1280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02" name="Picture 5982"/>
                <p:cNvPicPr>
                  <a:picLocks noChangeAspect="1" noChangeArrowheads="1"/>
                </p:cNvPicPr>
                <p:nvPr/>
              </p:nvPicPr>
              <p:blipFill>
                <a:blip r:embed="rId16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0" y="1280"/>
                  <a:ext cx="85" cy="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03" name="Oval 5983"/>
                <p:cNvSpPr>
                  <a:spLocks noChangeArrowheads="1"/>
                </p:cNvSpPr>
                <p:nvPr/>
              </p:nvSpPr>
              <p:spPr bwMode="auto">
                <a:xfrm>
                  <a:off x="3280" y="1280"/>
                  <a:ext cx="85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05" name="Freeform 5985"/>
              <p:cNvSpPr>
                <a:spLocks noEditPoints="1"/>
              </p:cNvSpPr>
              <p:nvPr/>
            </p:nvSpPr>
            <p:spPr bwMode="auto">
              <a:xfrm>
                <a:off x="3310" y="1292"/>
                <a:ext cx="27" cy="49"/>
              </a:xfrm>
              <a:custGeom>
                <a:avLst/>
                <a:gdLst>
                  <a:gd name="T0" fmla="*/ 20 w 27"/>
                  <a:gd name="T1" fmla="*/ 49 h 49"/>
                  <a:gd name="T2" fmla="*/ 3 w 27"/>
                  <a:gd name="T3" fmla="*/ 16 h 49"/>
                  <a:gd name="T4" fmla="*/ 11 w 27"/>
                  <a:gd name="T5" fmla="*/ 12 h 49"/>
                  <a:gd name="T6" fmla="*/ 27 w 27"/>
                  <a:gd name="T7" fmla="*/ 45 h 49"/>
                  <a:gd name="T8" fmla="*/ 20 w 27"/>
                  <a:gd name="T9" fmla="*/ 49 h 49"/>
                  <a:gd name="T10" fmla="*/ 7 w 27"/>
                  <a:gd name="T11" fmla="*/ 14 h 49"/>
                  <a:gd name="T12" fmla="*/ 0 w 27"/>
                  <a:gd name="T13" fmla="*/ 27 h 49"/>
                  <a:gd name="T14" fmla="*/ 0 w 27"/>
                  <a:gd name="T15" fmla="*/ 0 h 49"/>
                  <a:gd name="T16" fmla="*/ 22 w 27"/>
                  <a:gd name="T17" fmla="*/ 16 h 49"/>
                  <a:gd name="T18" fmla="*/ 7 w 27"/>
                  <a:gd name="T19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9">
                    <a:moveTo>
                      <a:pt x="20" y="49"/>
                    </a:moveTo>
                    <a:lnTo>
                      <a:pt x="3" y="16"/>
                    </a:lnTo>
                    <a:lnTo>
                      <a:pt x="11" y="12"/>
                    </a:lnTo>
                    <a:lnTo>
                      <a:pt x="27" y="45"/>
                    </a:lnTo>
                    <a:lnTo>
                      <a:pt x="20" y="49"/>
                    </a:lnTo>
                    <a:close/>
                    <a:moveTo>
                      <a:pt x="7" y="14"/>
                    </a:moveTo>
                    <a:lnTo>
                      <a:pt x="0" y="27"/>
                    </a:lnTo>
                    <a:lnTo>
                      <a:pt x="0" y="0"/>
                    </a:lnTo>
                    <a:lnTo>
                      <a:pt x="22" y="16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09" name="Group 5989"/>
              <p:cNvGrpSpPr>
                <a:grpSpLocks/>
              </p:cNvGrpSpPr>
              <p:nvPr/>
            </p:nvGrpSpPr>
            <p:grpSpPr bwMode="auto">
              <a:xfrm>
                <a:off x="3277" y="1358"/>
                <a:ext cx="91" cy="87"/>
                <a:chOff x="3277" y="1358"/>
                <a:chExt cx="91" cy="87"/>
              </a:xfrm>
            </p:grpSpPr>
            <p:pic>
              <p:nvPicPr>
                <p:cNvPr id="830306" name="Picture 5986"/>
                <p:cNvPicPr>
                  <a:picLocks noChangeAspect="1" noChangeArrowheads="1"/>
                </p:cNvPicPr>
                <p:nvPr/>
              </p:nvPicPr>
              <p:blipFill>
                <a:blip r:embed="rId17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7" y="1358"/>
                  <a:ext cx="91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07" name="Picture 598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7" y="1358"/>
                  <a:ext cx="91" cy="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08" name="Freeform 5988"/>
                <p:cNvSpPr>
                  <a:spLocks/>
                </p:cNvSpPr>
                <p:nvPr/>
              </p:nvSpPr>
              <p:spPr bwMode="auto">
                <a:xfrm>
                  <a:off x="3277" y="1358"/>
                  <a:ext cx="91" cy="87"/>
                </a:xfrm>
                <a:custGeom>
                  <a:avLst/>
                  <a:gdLst>
                    <a:gd name="T0" fmla="*/ 39 w 91"/>
                    <a:gd name="T1" fmla="*/ 3 h 87"/>
                    <a:gd name="T2" fmla="*/ 3 w 91"/>
                    <a:gd name="T3" fmla="*/ 50 h 87"/>
                    <a:gd name="T4" fmla="*/ 52 w 91"/>
                    <a:gd name="T5" fmla="*/ 83 h 87"/>
                    <a:gd name="T6" fmla="*/ 87 w 91"/>
                    <a:gd name="T7" fmla="*/ 37 h 87"/>
                    <a:gd name="T8" fmla="*/ 39 w 91"/>
                    <a:gd name="T9" fmla="*/ 3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7">
                      <a:moveTo>
                        <a:pt x="39" y="3"/>
                      </a:moveTo>
                      <a:cubicBezTo>
                        <a:pt x="16" y="7"/>
                        <a:pt x="0" y="28"/>
                        <a:pt x="3" y="50"/>
                      </a:cubicBezTo>
                      <a:cubicBezTo>
                        <a:pt x="7" y="72"/>
                        <a:pt x="29" y="87"/>
                        <a:pt x="52" y="83"/>
                      </a:cubicBezTo>
                      <a:cubicBezTo>
                        <a:pt x="75" y="79"/>
                        <a:pt x="91" y="59"/>
                        <a:pt x="87" y="37"/>
                      </a:cubicBezTo>
                      <a:cubicBezTo>
                        <a:pt x="84" y="15"/>
                        <a:pt x="62" y="0"/>
                        <a:pt x="39" y="3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10" name="Freeform 5990"/>
              <p:cNvSpPr>
                <a:spLocks noEditPoints="1"/>
              </p:cNvSpPr>
              <p:nvPr/>
            </p:nvSpPr>
            <p:spPr bwMode="auto">
              <a:xfrm>
                <a:off x="3309" y="1371"/>
                <a:ext cx="24" cy="52"/>
              </a:xfrm>
              <a:custGeom>
                <a:avLst/>
                <a:gdLst>
                  <a:gd name="T0" fmla="*/ 0 w 24"/>
                  <a:gd name="T1" fmla="*/ 49 h 52"/>
                  <a:gd name="T2" fmla="*/ 12 w 24"/>
                  <a:gd name="T3" fmla="*/ 14 h 52"/>
                  <a:gd name="T4" fmla="*/ 19 w 24"/>
                  <a:gd name="T5" fmla="*/ 16 h 52"/>
                  <a:gd name="T6" fmla="*/ 8 w 24"/>
                  <a:gd name="T7" fmla="*/ 52 h 52"/>
                  <a:gd name="T8" fmla="*/ 0 w 24"/>
                  <a:gd name="T9" fmla="*/ 49 h 52"/>
                  <a:gd name="T10" fmla="*/ 15 w 24"/>
                  <a:gd name="T11" fmla="*/ 15 h 52"/>
                  <a:gd name="T12" fmla="*/ 1 w 24"/>
                  <a:gd name="T13" fmla="*/ 19 h 52"/>
                  <a:gd name="T14" fmla="*/ 20 w 24"/>
                  <a:gd name="T15" fmla="*/ 0 h 52"/>
                  <a:gd name="T16" fmla="*/ 24 w 24"/>
                  <a:gd name="T17" fmla="*/ 27 h 52"/>
                  <a:gd name="T18" fmla="*/ 15 w 24"/>
                  <a:gd name="T19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52">
                    <a:moveTo>
                      <a:pt x="0" y="49"/>
                    </a:moveTo>
                    <a:lnTo>
                      <a:pt x="12" y="14"/>
                    </a:lnTo>
                    <a:lnTo>
                      <a:pt x="19" y="16"/>
                    </a:lnTo>
                    <a:lnTo>
                      <a:pt x="8" y="52"/>
                    </a:lnTo>
                    <a:lnTo>
                      <a:pt x="0" y="49"/>
                    </a:lnTo>
                    <a:close/>
                    <a:moveTo>
                      <a:pt x="15" y="15"/>
                    </a:moveTo>
                    <a:lnTo>
                      <a:pt x="1" y="19"/>
                    </a:lnTo>
                    <a:lnTo>
                      <a:pt x="20" y="0"/>
                    </a:lnTo>
                    <a:lnTo>
                      <a:pt x="24" y="27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14" name="Group 5994"/>
              <p:cNvGrpSpPr>
                <a:grpSpLocks/>
              </p:cNvGrpSpPr>
              <p:nvPr/>
            </p:nvGrpSpPr>
            <p:grpSpPr bwMode="auto">
              <a:xfrm>
                <a:off x="3275" y="1034"/>
                <a:ext cx="89" cy="85"/>
                <a:chOff x="3275" y="1034"/>
                <a:chExt cx="89" cy="85"/>
              </a:xfrm>
            </p:grpSpPr>
            <p:pic>
              <p:nvPicPr>
                <p:cNvPr id="830311" name="Picture 5991"/>
                <p:cNvPicPr>
                  <a:picLocks noChangeAspect="1" noChangeArrowheads="1"/>
                </p:cNvPicPr>
                <p:nvPr/>
              </p:nvPicPr>
              <p:blipFill>
                <a:blip r:embed="rId1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5" y="1034"/>
                  <a:ext cx="89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12" name="Picture 599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5" y="1034"/>
                  <a:ext cx="89" cy="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13" name="Freeform 5993"/>
                <p:cNvSpPr>
                  <a:spLocks/>
                </p:cNvSpPr>
                <p:nvPr/>
              </p:nvSpPr>
              <p:spPr bwMode="auto">
                <a:xfrm>
                  <a:off x="3275" y="1034"/>
                  <a:ext cx="89" cy="84"/>
                </a:xfrm>
                <a:custGeom>
                  <a:avLst/>
                  <a:gdLst>
                    <a:gd name="T0" fmla="*/ 48 w 89"/>
                    <a:gd name="T1" fmla="*/ 2 h 84"/>
                    <a:gd name="T2" fmla="*/ 2 w 89"/>
                    <a:gd name="T3" fmla="*/ 39 h 84"/>
                    <a:gd name="T4" fmla="*/ 41 w 89"/>
                    <a:gd name="T5" fmla="*/ 82 h 84"/>
                    <a:gd name="T6" fmla="*/ 87 w 89"/>
                    <a:gd name="T7" fmla="*/ 46 h 84"/>
                    <a:gd name="T8" fmla="*/ 48 w 89"/>
                    <a:gd name="T9" fmla="*/ 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84">
                      <a:moveTo>
                        <a:pt x="48" y="2"/>
                      </a:moveTo>
                      <a:cubicBezTo>
                        <a:pt x="24" y="0"/>
                        <a:pt x="4" y="16"/>
                        <a:pt x="2" y="39"/>
                      </a:cubicBezTo>
                      <a:cubicBezTo>
                        <a:pt x="0" y="61"/>
                        <a:pt x="18" y="80"/>
                        <a:pt x="41" y="82"/>
                      </a:cubicBezTo>
                      <a:cubicBezTo>
                        <a:pt x="65" y="84"/>
                        <a:pt x="85" y="68"/>
                        <a:pt x="87" y="46"/>
                      </a:cubicBezTo>
                      <a:cubicBezTo>
                        <a:pt x="89" y="24"/>
                        <a:pt x="71" y="4"/>
                        <a:pt x="48" y="2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15" name="Freeform 5995"/>
              <p:cNvSpPr>
                <a:spLocks noEditPoints="1"/>
              </p:cNvSpPr>
              <p:nvPr/>
            </p:nvSpPr>
            <p:spPr bwMode="auto">
              <a:xfrm>
                <a:off x="3308" y="1046"/>
                <a:ext cx="24" cy="52"/>
              </a:xfrm>
              <a:custGeom>
                <a:avLst/>
                <a:gdLst>
                  <a:gd name="T0" fmla="*/ 0 w 24"/>
                  <a:gd name="T1" fmla="*/ 49 h 52"/>
                  <a:gd name="T2" fmla="*/ 12 w 24"/>
                  <a:gd name="T3" fmla="*/ 14 h 52"/>
                  <a:gd name="T4" fmla="*/ 19 w 24"/>
                  <a:gd name="T5" fmla="*/ 16 h 52"/>
                  <a:gd name="T6" fmla="*/ 7 w 24"/>
                  <a:gd name="T7" fmla="*/ 52 h 52"/>
                  <a:gd name="T8" fmla="*/ 0 w 24"/>
                  <a:gd name="T9" fmla="*/ 49 h 52"/>
                  <a:gd name="T10" fmla="*/ 15 w 24"/>
                  <a:gd name="T11" fmla="*/ 15 h 52"/>
                  <a:gd name="T12" fmla="*/ 1 w 24"/>
                  <a:gd name="T13" fmla="*/ 19 h 52"/>
                  <a:gd name="T14" fmla="*/ 21 w 24"/>
                  <a:gd name="T15" fmla="*/ 0 h 52"/>
                  <a:gd name="T16" fmla="*/ 24 w 24"/>
                  <a:gd name="T17" fmla="*/ 27 h 52"/>
                  <a:gd name="T18" fmla="*/ 15 w 24"/>
                  <a:gd name="T19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52">
                    <a:moveTo>
                      <a:pt x="0" y="49"/>
                    </a:moveTo>
                    <a:lnTo>
                      <a:pt x="12" y="14"/>
                    </a:lnTo>
                    <a:lnTo>
                      <a:pt x="19" y="16"/>
                    </a:lnTo>
                    <a:lnTo>
                      <a:pt x="7" y="52"/>
                    </a:lnTo>
                    <a:lnTo>
                      <a:pt x="0" y="49"/>
                    </a:lnTo>
                    <a:close/>
                    <a:moveTo>
                      <a:pt x="15" y="15"/>
                    </a:moveTo>
                    <a:lnTo>
                      <a:pt x="1" y="19"/>
                    </a:lnTo>
                    <a:lnTo>
                      <a:pt x="21" y="0"/>
                    </a:lnTo>
                    <a:lnTo>
                      <a:pt x="24" y="27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19" name="Group 5999"/>
              <p:cNvGrpSpPr>
                <a:grpSpLocks/>
              </p:cNvGrpSpPr>
              <p:nvPr/>
            </p:nvGrpSpPr>
            <p:grpSpPr bwMode="auto">
              <a:xfrm>
                <a:off x="3358" y="1112"/>
                <a:ext cx="93" cy="91"/>
                <a:chOff x="3358" y="1112"/>
                <a:chExt cx="93" cy="91"/>
              </a:xfrm>
            </p:grpSpPr>
            <p:pic>
              <p:nvPicPr>
                <p:cNvPr id="830316" name="Picture 5996"/>
                <p:cNvPicPr>
                  <a:picLocks noChangeAspect="1" noChangeArrowheads="1"/>
                </p:cNvPicPr>
                <p:nvPr/>
              </p:nvPicPr>
              <p:blipFill>
                <a:blip r:embed="rId1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8" y="1112"/>
                  <a:ext cx="93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17" name="Picture 5997"/>
                <p:cNvPicPr>
                  <a:picLocks noChangeAspect="1" noChangeArrowheads="1"/>
                </p:cNvPicPr>
                <p:nvPr/>
              </p:nvPicPr>
              <p:blipFill>
                <a:blip r:embed="rId1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8" y="1112"/>
                  <a:ext cx="93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18" name="Freeform 5998"/>
                <p:cNvSpPr>
                  <a:spLocks/>
                </p:cNvSpPr>
                <p:nvPr/>
              </p:nvSpPr>
              <p:spPr bwMode="auto">
                <a:xfrm>
                  <a:off x="3358" y="1112"/>
                  <a:ext cx="93" cy="90"/>
                </a:xfrm>
                <a:custGeom>
                  <a:avLst/>
                  <a:gdLst>
                    <a:gd name="T0" fmla="*/ 56 w 93"/>
                    <a:gd name="T1" fmla="*/ 6 h 90"/>
                    <a:gd name="T2" fmla="*/ 5 w 93"/>
                    <a:gd name="T3" fmla="*/ 35 h 90"/>
                    <a:gd name="T4" fmla="*/ 37 w 93"/>
                    <a:gd name="T5" fmla="*/ 85 h 90"/>
                    <a:gd name="T6" fmla="*/ 88 w 93"/>
                    <a:gd name="T7" fmla="*/ 55 h 90"/>
                    <a:gd name="T8" fmla="*/ 56 w 93"/>
                    <a:gd name="T9" fmla="*/ 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0">
                      <a:moveTo>
                        <a:pt x="56" y="6"/>
                      </a:moveTo>
                      <a:cubicBezTo>
                        <a:pt x="33" y="0"/>
                        <a:pt x="11" y="13"/>
                        <a:pt x="5" y="35"/>
                      </a:cubicBezTo>
                      <a:cubicBezTo>
                        <a:pt x="0" y="57"/>
                        <a:pt x="14" y="79"/>
                        <a:pt x="37" y="85"/>
                      </a:cubicBezTo>
                      <a:cubicBezTo>
                        <a:pt x="60" y="90"/>
                        <a:pt x="83" y="77"/>
                        <a:pt x="88" y="55"/>
                      </a:cubicBezTo>
                      <a:cubicBezTo>
                        <a:pt x="93" y="34"/>
                        <a:pt x="79" y="11"/>
                        <a:pt x="56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20" name="Freeform 6000"/>
              <p:cNvSpPr>
                <a:spLocks noEditPoints="1"/>
              </p:cNvSpPr>
              <p:nvPr/>
            </p:nvSpPr>
            <p:spPr bwMode="auto">
              <a:xfrm>
                <a:off x="3386" y="1132"/>
                <a:ext cx="36" cy="44"/>
              </a:xfrm>
              <a:custGeom>
                <a:avLst/>
                <a:gdLst>
                  <a:gd name="T0" fmla="*/ 0 w 36"/>
                  <a:gd name="T1" fmla="*/ 39 h 44"/>
                  <a:gd name="T2" fmla="*/ 23 w 36"/>
                  <a:gd name="T3" fmla="*/ 10 h 44"/>
                  <a:gd name="T4" fmla="*/ 29 w 36"/>
                  <a:gd name="T5" fmla="*/ 15 h 44"/>
                  <a:gd name="T6" fmla="*/ 6 w 36"/>
                  <a:gd name="T7" fmla="*/ 44 h 44"/>
                  <a:gd name="T8" fmla="*/ 0 w 36"/>
                  <a:gd name="T9" fmla="*/ 39 h 44"/>
                  <a:gd name="T10" fmla="*/ 26 w 36"/>
                  <a:gd name="T11" fmla="*/ 12 h 44"/>
                  <a:gd name="T12" fmla="*/ 11 w 36"/>
                  <a:gd name="T13" fmla="*/ 11 h 44"/>
                  <a:gd name="T14" fmla="*/ 36 w 36"/>
                  <a:gd name="T15" fmla="*/ 0 h 44"/>
                  <a:gd name="T16" fmla="*/ 30 w 36"/>
                  <a:gd name="T17" fmla="*/ 26 h 44"/>
                  <a:gd name="T18" fmla="*/ 26 w 36"/>
                  <a:gd name="T19" fmla="*/ 1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4">
                    <a:moveTo>
                      <a:pt x="0" y="39"/>
                    </a:moveTo>
                    <a:lnTo>
                      <a:pt x="23" y="10"/>
                    </a:lnTo>
                    <a:lnTo>
                      <a:pt x="29" y="15"/>
                    </a:lnTo>
                    <a:lnTo>
                      <a:pt x="6" y="44"/>
                    </a:lnTo>
                    <a:lnTo>
                      <a:pt x="0" y="39"/>
                    </a:lnTo>
                    <a:close/>
                    <a:moveTo>
                      <a:pt x="26" y="12"/>
                    </a:moveTo>
                    <a:lnTo>
                      <a:pt x="11" y="11"/>
                    </a:lnTo>
                    <a:lnTo>
                      <a:pt x="36" y="0"/>
                    </a:lnTo>
                    <a:lnTo>
                      <a:pt x="30" y="26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24" name="Group 6004"/>
              <p:cNvGrpSpPr>
                <a:grpSpLocks/>
              </p:cNvGrpSpPr>
              <p:nvPr/>
            </p:nvGrpSpPr>
            <p:grpSpPr bwMode="auto">
              <a:xfrm>
                <a:off x="3362" y="1199"/>
                <a:ext cx="86" cy="81"/>
                <a:chOff x="3362" y="1199"/>
                <a:chExt cx="86" cy="81"/>
              </a:xfrm>
            </p:grpSpPr>
            <p:pic>
              <p:nvPicPr>
                <p:cNvPr id="830321" name="Picture 6001"/>
                <p:cNvPicPr>
                  <a:picLocks noChangeAspect="1" noChangeArrowheads="1"/>
                </p:cNvPicPr>
                <p:nvPr/>
              </p:nvPicPr>
              <p:blipFill>
                <a:blip r:embed="rId1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2" y="1199"/>
                  <a:ext cx="86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22" name="Picture 6002"/>
                <p:cNvPicPr>
                  <a:picLocks noChangeAspect="1" noChangeArrowheads="1"/>
                </p:cNvPicPr>
                <p:nvPr/>
              </p:nvPicPr>
              <p:blipFill>
                <a:blip r:embed="rId1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2" y="1199"/>
                  <a:ext cx="86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23" name="Oval 6003"/>
                <p:cNvSpPr>
                  <a:spLocks noChangeArrowheads="1"/>
                </p:cNvSpPr>
                <p:nvPr/>
              </p:nvSpPr>
              <p:spPr bwMode="auto">
                <a:xfrm>
                  <a:off x="3362" y="1199"/>
                  <a:ext cx="85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25" name="Freeform 6005"/>
              <p:cNvSpPr>
                <a:spLocks noEditPoints="1"/>
              </p:cNvSpPr>
              <p:nvPr/>
            </p:nvSpPr>
            <p:spPr bwMode="auto">
              <a:xfrm>
                <a:off x="3392" y="1210"/>
                <a:ext cx="27" cy="51"/>
              </a:xfrm>
              <a:custGeom>
                <a:avLst/>
                <a:gdLst>
                  <a:gd name="T0" fmla="*/ 19 w 27"/>
                  <a:gd name="T1" fmla="*/ 51 h 51"/>
                  <a:gd name="T2" fmla="*/ 5 w 27"/>
                  <a:gd name="T3" fmla="*/ 17 h 51"/>
                  <a:gd name="T4" fmla="*/ 12 w 27"/>
                  <a:gd name="T5" fmla="*/ 14 h 51"/>
                  <a:gd name="T6" fmla="*/ 27 w 27"/>
                  <a:gd name="T7" fmla="*/ 48 h 51"/>
                  <a:gd name="T8" fmla="*/ 19 w 27"/>
                  <a:gd name="T9" fmla="*/ 51 h 51"/>
                  <a:gd name="T10" fmla="*/ 9 w 27"/>
                  <a:gd name="T11" fmla="*/ 15 h 51"/>
                  <a:gd name="T12" fmla="*/ 0 w 27"/>
                  <a:gd name="T13" fmla="*/ 27 h 51"/>
                  <a:gd name="T14" fmla="*/ 2 w 27"/>
                  <a:gd name="T15" fmla="*/ 0 h 51"/>
                  <a:gd name="T16" fmla="*/ 23 w 27"/>
                  <a:gd name="T17" fmla="*/ 18 h 51"/>
                  <a:gd name="T18" fmla="*/ 9 w 27"/>
                  <a:gd name="T19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1">
                    <a:moveTo>
                      <a:pt x="19" y="51"/>
                    </a:moveTo>
                    <a:lnTo>
                      <a:pt x="5" y="17"/>
                    </a:lnTo>
                    <a:lnTo>
                      <a:pt x="12" y="14"/>
                    </a:lnTo>
                    <a:lnTo>
                      <a:pt x="27" y="48"/>
                    </a:lnTo>
                    <a:lnTo>
                      <a:pt x="19" y="51"/>
                    </a:lnTo>
                    <a:close/>
                    <a:moveTo>
                      <a:pt x="9" y="15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23" y="18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29" name="Group 6009"/>
              <p:cNvGrpSpPr>
                <a:grpSpLocks/>
              </p:cNvGrpSpPr>
              <p:nvPr/>
            </p:nvGrpSpPr>
            <p:grpSpPr bwMode="auto">
              <a:xfrm>
                <a:off x="3360" y="1275"/>
                <a:ext cx="94" cy="91"/>
                <a:chOff x="3360" y="1275"/>
                <a:chExt cx="94" cy="91"/>
              </a:xfrm>
            </p:grpSpPr>
            <p:pic>
              <p:nvPicPr>
                <p:cNvPr id="830326" name="Picture 6006"/>
                <p:cNvPicPr>
                  <a:picLocks noChangeAspect="1" noChangeArrowheads="1"/>
                </p:cNvPicPr>
                <p:nvPr/>
              </p:nvPicPr>
              <p:blipFill>
                <a:blip r:embed="rId1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0" y="1275"/>
                  <a:ext cx="94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27" name="Picture 6007"/>
                <p:cNvPicPr>
                  <a:picLocks noChangeAspect="1" noChangeArrowheads="1"/>
                </p:cNvPicPr>
                <p:nvPr/>
              </p:nvPicPr>
              <p:blipFill>
                <a:blip r:embed="rId1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0" y="1275"/>
                  <a:ext cx="94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28" name="Freeform 6008"/>
                <p:cNvSpPr>
                  <a:spLocks/>
                </p:cNvSpPr>
                <p:nvPr/>
              </p:nvSpPr>
              <p:spPr bwMode="auto">
                <a:xfrm>
                  <a:off x="3360" y="1275"/>
                  <a:ext cx="94" cy="90"/>
                </a:xfrm>
                <a:custGeom>
                  <a:avLst/>
                  <a:gdLst>
                    <a:gd name="T0" fmla="*/ 37 w 94"/>
                    <a:gd name="T1" fmla="*/ 6 h 90"/>
                    <a:gd name="T2" fmla="*/ 6 w 94"/>
                    <a:gd name="T3" fmla="*/ 55 h 90"/>
                    <a:gd name="T4" fmla="*/ 57 w 94"/>
                    <a:gd name="T5" fmla="*/ 85 h 90"/>
                    <a:gd name="T6" fmla="*/ 89 w 94"/>
                    <a:gd name="T7" fmla="*/ 35 h 90"/>
                    <a:gd name="T8" fmla="*/ 37 w 94"/>
                    <a:gd name="T9" fmla="*/ 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0">
                      <a:moveTo>
                        <a:pt x="37" y="6"/>
                      </a:moveTo>
                      <a:cubicBezTo>
                        <a:pt x="15" y="11"/>
                        <a:pt x="0" y="34"/>
                        <a:pt x="6" y="55"/>
                      </a:cubicBezTo>
                      <a:cubicBezTo>
                        <a:pt x="11" y="77"/>
                        <a:pt x="34" y="90"/>
                        <a:pt x="57" y="85"/>
                      </a:cubicBezTo>
                      <a:cubicBezTo>
                        <a:pt x="80" y="79"/>
                        <a:pt x="94" y="57"/>
                        <a:pt x="89" y="35"/>
                      </a:cubicBezTo>
                      <a:cubicBezTo>
                        <a:pt x="83" y="13"/>
                        <a:pt x="60" y="0"/>
                        <a:pt x="37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30" name="Freeform 6010"/>
              <p:cNvSpPr>
                <a:spLocks noEditPoints="1"/>
              </p:cNvSpPr>
              <p:nvPr/>
            </p:nvSpPr>
            <p:spPr bwMode="auto">
              <a:xfrm>
                <a:off x="3395" y="1290"/>
                <a:ext cx="23" cy="52"/>
              </a:xfrm>
              <a:custGeom>
                <a:avLst/>
                <a:gdLst>
                  <a:gd name="T0" fmla="*/ 0 w 23"/>
                  <a:gd name="T1" fmla="*/ 50 h 52"/>
                  <a:gd name="T2" fmla="*/ 9 w 23"/>
                  <a:gd name="T3" fmla="*/ 14 h 52"/>
                  <a:gd name="T4" fmla="*/ 17 w 23"/>
                  <a:gd name="T5" fmla="*/ 16 h 52"/>
                  <a:gd name="T6" fmla="*/ 8 w 23"/>
                  <a:gd name="T7" fmla="*/ 52 h 52"/>
                  <a:gd name="T8" fmla="*/ 0 w 23"/>
                  <a:gd name="T9" fmla="*/ 50 h 52"/>
                  <a:gd name="T10" fmla="*/ 13 w 23"/>
                  <a:gd name="T11" fmla="*/ 15 h 52"/>
                  <a:gd name="T12" fmla="*/ 0 w 23"/>
                  <a:gd name="T13" fmla="*/ 20 h 52"/>
                  <a:gd name="T14" fmla="*/ 17 w 23"/>
                  <a:gd name="T15" fmla="*/ 0 h 52"/>
                  <a:gd name="T16" fmla="*/ 23 w 23"/>
                  <a:gd name="T17" fmla="*/ 26 h 52"/>
                  <a:gd name="T18" fmla="*/ 13 w 23"/>
                  <a:gd name="T19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52">
                    <a:moveTo>
                      <a:pt x="0" y="50"/>
                    </a:moveTo>
                    <a:lnTo>
                      <a:pt x="9" y="14"/>
                    </a:lnTo>
                    <a:lnTo>
                      <a:pt x="17" y="16"/>
                    </a:lnTo>
                    <a:lnTo>
                      <a:pt x="8" y="52"/>
                    </a:lnTo>
                    <a:lnTo>
                      <a:pt x="0" y="50"/>
                    </a:lnTo>
                    <a:close/>
                    <a:moveTo>
                      <a:pt x="13" y="15"/>
                    </a:moveTo>
                    <a:lnTo>
                      <a:pt x="0" y="20"/>
                    </a:lnTo>
                    <a:lnTo>
                      <a:pt x="17" y="0"/>
                    </a:lnTo>
                    <a:lnTo>
                      <a:pt x="23" y="26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34" name="Group 6014"/>
              <p:cNvGrpSpPr>
                <a:grpSpLocks/>
              </p:cNvGrpSpPr>
              <p:nvPr/>
            </p:nvGrpSpPr>
            <p:grpSpPr bwMode="auto">
              <a:xfrm>
                <a:off x="3360" y="1356"/>
                <a:ext cx="95" cy="91"/>
                <a:chOff x="3360" y="1356"/>
                <a:chExt cx="95" cy="91"/>
              </a:xfrm>
            </p:grpSpPr>
            <p:pic>
              <p:nvPicPr>
                <p:cNvPr id="830331" name="Picture 6011"/>
                <p:cNvPicPr>
                  <a:picLocks noChangeAspect="1" noChangeArrowheads="1"/>
                </p:cNvPicPr>
                <p:nvPr/>
              </p:nvPicPr>
              <p:blipFill>
                <a:blip r:embed="rId1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0" y="1356"/>
                  <a:ext cx="95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32" name="Picture 6012"/>
                <p:cNvPicPr>
                  <a:picLocks noChangeAspect="1" noChangeArrowheads="1"/>
                </p:cNvPicPr>
                <p:nvPr/>
              </p:nvPicPr>
              <p:blipFill>
                <a:blip r:embed="rId17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0" y="1356"/>
                  <a:ext cx="95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33" name="Freeform 6013"/>
                <p:cNvSpPr>
                  <a:spLocks/>
                </p:cNvSpPr>
                <p:nvPr/>
              </p:nvSpPr>
              <p:spPr bwMode="auto">
                <a:xfrm>
                  <a:off x="3360" y="1356"/>
                  <a:ext cx="94" cy="91"/>
                </a:xfrm>
                <a:custGeom>
                  <a:avLst/>
                  <a:gdLst>
                    <a:gd name="T0" fmla="*/ 35 w 94"/>
                    <a:gd name="T1" fmla="*/ 7 h 91"/>
                    <a:gd name="T2" fmla="*/ 6 w 94"/>
                    <a:gd name="T3" fmla="*/ 58 h 91"/>
                    <a:gd name="T4" fmla="*/ 59 w 94"/>
                    <a:gd name="T5" fmla="*/ 84 h 91"/>
                    <a:gd name="T6" fmla="*/ 88 w 94"/>
                    <a:gd name="T7" fmla="*/ 33 h 91"/>
                    <a:gd name="T8" fmla="*/ 35 w 94"/>
                    <a:gd name="T9" fmla="*/ 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1">
                      <a:moveTo>
                        <a:pt x="35" y="7"/>
                      </a:moveTo>
                      <a:cubicBezTo>
                        <a:pt x="13" y="13"/>
                        <a:pt x="0" y="36"/>
                        <a:pt x="6" y="58"/>
                      </a:cubicBezTo>
                      <a:cubicBezTo>
                        <a:pt x="13" y="79"/>
                        <a:pt x="36" y="91"/>
                        <a:pt x="59" y="84"/>
                      </a:cubicBezTo>
                      <a:cubicBezTo>
                        <a:pt x="81" y="77"/>
                        <a:pt x="94" y="54"/>
                        <a:pt x="88" y="33"/>
                      </a:cubicBezTo>
                      <a:cubicBezTo>
                        <a:pt x="81" y="11"/>
                        <a:pt x="58" y="0"/>
                        <a:pt x="35" y="7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35" name="Freeform 6015"/>
              <p:cNvSpPr>
                <a:spLocks noEditPoints="1"/>
              </p:cNvSpPr>
              <p:nvPr/>
            </p:nvSpPr>
            <p:spPr bwMode="auto">
              <a:xfrm>
                <a:off x="3388" y="1376"/>
                <a:ext cx="38" cy="43"/>
              </a:xfrm>
              <a:custGeom>
                <a:avLst/>
                <a:gdLst>
                  <a:gd name="T0" fmla="*/ 32 w 38"/>
                  <a:gd name="T1" fmla="*/ 43 h 43"/>
                  <a:gd name="T2" fmla="*/ 7 w 38"/>
                  <a:gd name="T3" fmla="*/ 15 h 43"/>
                  <a:gd name="T4" fmla="*/ 13 w 38"/>
                  <a:gd name="T5" fmla="*/ 10 h 43"/>
                  <a:gd name="T6" fmla="*/ 38 w 38"/>
                  <a:gd name="T7" fmla="*/ 37 h 43"/>
                  <a:gd name="T8" fmla="*/ 32 w 38"/>
                  <a:gd name="T9" fmla="*/ 43 h 43"/>
                  <a:gd name="T10" fmla="*/ 10 w 38"/>
                  <a:gd name="T11" fmla="*/ 12 h 43"/>
                  <a:gd name="T12" fmla="*/ 7 w 38"/>
                  <a:gd name="T13" fmla="*/ 27 h 43"/>
                  <a:gd name="T14" fmla="*/ 0 w 38"/>
                  <a:gd name="T15" fmla="*/ 0 h 43"/>
                  <a:gd name="T16" fmla="*/ 25 w 38"/>
                  <a:gd name="T17" fmla="*/ 10 h 43"/>
                  <a:gd name="T18" fmla="*/ 10 w 38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3">
                    <a:moveTo>
                      <a:pt x="32" y="43"/>
                    </a:moveTo>
                    <a:lnTo>
                      <a:pt x="7" y="15"/>
                    </a:lnTo>
                    <a:lnTo>
                      <a:pt x="13" y="10"/>
                    </a:lnTo>
                    <a:lnTo>
                      <a:pt x="38" y="37"/>
                    </a:lnTo>
                    <a:lnTo>
                      <a:pt x="32" y="43"/>
                    </a:lnTo>
                    <a:close/>
                    <a:moveTo>
                      <a:pt x="10" y="12"/>
                    </a:moveTo>
                    <a:lnTo>
                      <a:pt x="7" y="27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39" name="Group 6019"/>
              <p:cNvGrpSpPr>
                <a:grpSpLocks/>
              </p:cNvGrpSpPr>
              <p:nvPr/>
            </p:nvGrpSpPr>
            <p:grpSpPr bwMode="auto">
              <a:xfrm>
                <a:off x="3357" y="1030"/>
                <a:ext cx="95" cy="93"/>
                <a:chOff x="3357" y="1030"/>
                <a:chExt cx="95" cy="93"/>
              </a:xfrm>
            </p:grpSpPr>
            <p:pic>
              <p:nvPicPr>
                <p:cNvPr id="830336" name="Picture 6016"/>
                <p:cNvPicPr>
                  <a:picLocks noChangeAspect="1" noChangeArrowheads="1"/>
                </p:cNvPicPr>
                <p:nvPr/>
              </p:nvPicPr>
              <p:blipFill>
                <a:blip r:embed="rId18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7" y="1030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37" name="Picture 601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7" y="1030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38" name="Freeform 6018"/>
                <p:cNvSpPr>
                  <a:spLocks/>
                </p:cNvSpPr>
                <p:nvPr/>
              </p:nvSpPr>
              <p:spPr bwMode="auto">
                <a:xfrm>
                  <a:off x="3357" y="1030"/>
                  <a:ext cx="95" cy="92"/>
                </a:xfrm>
                <a:custGeom>
                  <a:avLst/>
                  <a:gdLst>
                    <a:gd name="T0" fmla="*/ 62 w 95"/>
                    <a:gd name="T1" fmla="*/ 8 h 92"/>
                    <a:gd name="T2" fmla="*/ 8 w 95"/>
                    <a:gd name="T3" fmla="*/ 31 h 92"/>
                    <a:gd name="T4" fmla="*/ 34 w 95"/>
                    <a:gd name="T5" fmla="*/ 84 h 92"/>
                    <a:gd name="T6" fmla="*/ 87 w 95"/>
                    <a:gd name="T7" fmla="*/ 61 h 92"/>
                    <a:gd name="T8" fmla="*/ 62 w 95"/>
                    <a:gd name="T9" fmla="*/ 8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92">
                      <a:moveTo>
                        <a:pt x="62" y="8"/>
                      </a:moveTo>
                      <a:cubicBezTo>
                        <a:pt x="39" y="0"/>
                        <a:pt x="15" y="11"/>
                        <a:pt x="8" y="31"/>
                      </a:cubicBezTo>
                      <a:cubicBezTo>
                        <a:pt x="0" y="52"/>
                        <a:pt x="12" y="76"/>
                        <a:pt x="34" y="84"/>
                      </a:cubicBezTo>
                      <a:cubicBezTo>
                        <a:pt x="56" y="92"/>
                        <a:pt x="80" y="82"/>
                        <a:pt x="87" y="61"/>
                      </a:cubicBezTo>
                      <a:cubicBezTo>
                        <a:pt x="95" y="40"/>
                        <a:pt x="84" y="16"/>
                        <a:pt x="62" y="8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40" name="Freeform 6020"/>
              <p:cNvSpPr>
                <a:spLocks noEditPoints="1"/>
              </p:cNvSpPr>
              <p:nvPr/>
            </p:nvSpPr>
            <p:spPr bwMode="auto">
              <a:xfrm>
                <a:off x="3391" y="1050"/>
                <a:ext cx="34" cy="46"/>
              </a:xfrm>
              <a:custGeom>
                <a:avLst/>
                <a:gdLst>
                  <a:gd name="T0" fmla="*/ 27 w 34"/>
                  <a:gd name="T1" fmla="*/ 46 h 46"/>
                  <a:gd name="T2" fmla="*/ 6 w 34"/>
                  <a:gd name="T3" fmla="*/ 15 h 46"/>
                  <a:gd name="T4" fmla="*/ 13 w 34"/>
                  <a:gd name="T5" fmla="*/ 11 h 46"/>
                  <a:gd name="T6" fmla="*/ 34 w 34"/>
                  <a:gd name="T7" fmla="*/ 41 h 46"/>
                  <a:gd name="T8" fmla="*/ 27 w 34"/>
                  <a:gd name="T9" fmla="*/ 46 h 46"/>
                  <a:gd name="T10" fmla="*/ 9 w 34"/>
                  <a:gd name="T11" fmla="*/ 13 h 46"/>
                  <a:gd name="T12" fmla="*/ 4 w 34"/>
                  <a:gd name="T13" fmla="*/ 27 h 46"/>
                  <a:gd name="T14" fmla="*/ 0 w 34"/>
                  <a:gd name="T15" fmla="*/ 0 h 46"/>
                  <a:gd name="T16" fmla="*/ 24 w 34"/>
                  <a:gd name="T17" fmla="*/ 13 h 46"/>
                  <a:gd name="T18" fmla="*/ 9 w 34"/>
                  <a:gd name="T1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46">
                    <a:moveTo>
                      <a:pt x="27" y="46"/>
                    </a:moveTo>
                    <a:lnTo>
                      <a:pt x="6" y="15"/>
                    </a:lnTo>
                    <a:lnTo>
                      <a:pt x="13" y="11"/>
                    </a:lnTo>
                    <a:lnTo>
                      <a:pt x="34" y="41"/>
                    </a:lnTo>
                    <a:lnTo>
                      <a:pt x="27" y="46"/>
                    </a:lnTo>
                    <a:close/>
                    <a:moveTo>
                      <a:pt x="9" y="13"/>
                    </a:moveTo>
                    <a:lnTo>
                      <a:pt x="4" y="27"/>
                    </a:lnTo>
                    <a:lnTo>
                      <a:pt x="0" y="0"/>
                    </a:lnTo>
                    <a:lnTo>
                      <a:pt x="24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44" name="Group 6024"/>
              <p:cNvGrpSpPr>
                <a:grpSpLocks/>
              </p:cNvGrpSpPr>
              <p:nvPr/>
            </p:nvGrpSpPr>
            <p:grpSpPr bwMode="auto">
              <a:xfrm>
                <a:off x="3445" y="1111"/>
                <a:ext cx="94" cy="92"/>
                <a:chOff x="3445" y="1111"/>
                <a:chExt cx="94" cy="92"/>
              </a:xfrm>
            </p:grpSpPr>
            <p:pic>
              <p:nvPicPr>
                <p:cNvPr id="830341" name="Picture 6021"/>
                <p:cNvPicPr>
                  <a:picLocks noChangeAspect="1" noChangeArrowheads="1"/>
                </p:cNvPicPr>
                <p:nvPr/>
              </p:nvPicPr>
              <p:blipFill>
                <a:blip r:embed="rId18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5" y="1111"/>
                  <a:ext cx="94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42" name="Picture 602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5" y="1111"/>
                  <a:ext cx="94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43" name="Freeform 6023"/>
                <p:cNvSpPr>
                  <a:spLocks/>
                </p:cNvSpPr>
                <p:nvPr/>
              </p:nvSpPr>
              <p:spPr bwMode="auto">
                <a:xfrm>
                  <a:off x="3445" y="1112"/>
                  <a:ext cx="94" cy="91"/>
                </a:xfrm>
                <a:custGeom>
                  <a:avLst/>
                  <a:gdLst>
                    <a:gd name="T0" fmla="*/ 58 w 94"/>
                    <a:gd name="T1" fmla="*/ 6 h 91"/>
                    <a:gd name="T2" fmla="*/ 6 w 94"/>
                    <a:gd name="T3" fmla="*/ 33 h 91"/>
                    <a:gd name="T4" fmla="*/ 35 w 94"/>
                    <a:gd name="T5" fmla="*/ 84 h 91"/>
                    <a:gd name="T6" fmla="*/ 88 w 94"/>
                    <a:gd name="T7" fmla="*/ 57 h 91"/>
                    <a:gd name="T8" fmla="*/ 58 w 94"/>
                    <a:gd name="T9" fmla="*/ 6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1">
                      <a:moveTo>
                        <a:pt x="58" y="6"/>
                      </a:moveTo>
                      <a:cubicBezTo>
                        <a:pt x="36" y="0"/>
                        <a:pt x="13" y="12"/>
                        <a:pt x="6" y="33"/>
                      </a:cubicBezTo>
                      <a:cubicBezTo>
                        <a:pt x="0" y="55"/>
                        <a:pt x="13" y="78"/>
                        <a:pt x="35" y="84"/>
                      </a:cubicBezTo>
                      <a:cubicBezTo>
                        <a:pt x="58" y="91"/>
                        <a:pt x="81" y="79"/>
                        <a:pt x="88" y="57"/>
                      </a:cubicBezTo>
                      <a:cubicBezTo>
                        <a:pt x="94" y="36"/>
                        <a:pt x="81" y="13"/>
                        <a:pt x="58" y="6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45" name="Freeform 6025"/>
              <p:cNvSpPr>
                <a:spLocks noEditPoints="1"/>
              </p:cNvSpPr>
              <p:nvPr/>
            </p:nvSpPr>
            <p:spPr bwMode="auto">
              <a:xfrm>
                <a:off x="3481" y="1127"/>
                <a:ext cx="23" cy="52"/>
              </a:xfrm>
              <a:custGeom>
                <a:avLst/>
                <a:gdLst>
                  <a:gd name="T0" fmla="*/ 15 w 23"/>
                  <a:gd name="T1" fmla="*/ 52 h 52"/>
                  <a:gd name="T2" fmla="*/ 5 w 23"/>
                  <a:gd name="T3" fmla="*/ 16 h 52"/>
                  <a:gd name="T4" fmla="*/ 13 w 23"/>
                  <a:gd name="T5" fmla="*/ 14 h 52"/>
                  <a:gd name="T6" fmla="*/ 23 w 23"/>
                  <a:gd name="T7" fmla="*/ 50 h 52"/>
                  <a:gd name="T8" fmla="*/ 15 w 23"/>
                  <a:gd name="T9" fmla="*/ 52 h 52"/>
                  <a:gd name="T10" fmla="*/ 9 w 23"/>
                  <a:gd name="T11" fmla="*/ 15 h 52"/>
                  <a:gd name="T12" fmla="*/ 0 w 23"/>
                  <a:gd name="T13" fmla="*/ 26 h 52"/>
                  <a:gd name="T14" fmla="*/ 5 w 23"/>
                  <a:gd name="T15" fmla="*/ 0 h 52"/>
                  <a:gd name="T16" fmla="*/ 23 w 23"/>
                  <a:gd name="T17" fmla="*/ 20 h 52"/>
                  <a:gd name="T18" fmla="*/ 9 w 23"/>
                  <a:gd name="T19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52">
                    <a:moveTo>
                      <a:pt x="15" y="52"/>
                    </a:moveTo>
                    <a:lnTo>
                      <a:pt x="5" y="16"/>
                    </a:lnTo>
                    <a:lnTo>
                      <a:pt x="13" y="14"/>
                    </a:lnTo>
                    <a:lnTo>
                      <a:pt x="23" y="50"/>
                    </a:lnTo>
                    <a:lnTo>
                      <a:pt x="15" y="52"/>
                    </a:lnTo>
                    <a:close/>
                    <a:moveTo>
                      <a:pt x="9" y="15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23" y="2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49" name="Group 6029"/>
              <p:cNvGrpSpPr>
                <a:grpSpLocks/>
              </p:cNvGrpSpPr>
              <p:nvPr/>
            </p:nvGrpSpPr>
            <p:grpSpPr bwMode="auto">
              <a:xfrm>
                <a:off x="3449" y="1199"/>
                <a:ext cx="86" cy="81"/>
                <a:chOff x="3449" y="1199"/>
                <a:chExt cx="86" cy="81"/>
              </a:xfrm>
            </p:grpSpPr>
            <p:pic>
              <p:nvPicPr>
                <p:cNvPr id="830346" name="Picture 6026"/>
                <p:cNvPicPr>
                  <a:picLocks noChangeAspect="1" noChangeArrowheads="1"/>
                </p:cNvPicPr>
                <p:nvPr/>
              </p:nvPicPr>
              <p:blipFill>
                <a:blip r:embed="rId18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9" y="1199"/>
                  <a:ext cx="86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47" name="Picture 602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9" y="1199"/>
                  <a:ext cx="86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48" name="Oval 6028"/>
                <p:cNvSpPr>
                  <a:spLocks noChangeArrowheads="1"/>
                </p:cNvSpPr>
                <p:nvPr/>
              </p:nvSpPr>
              <p:spPr bwMode="auto">
                <a:xfrm>
                  <a:off x="3450" y="1199"/>
                  <a:ext cx="84" cy="81"/>
                </a:xfrm>
                <a:prstGeom prst="ellipse">
                  <a:avLst/>
                </a:prstGeom>
                <a:noFill/>
                <a:ln w="635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50" name="Freeform 6030"/>
              <p:cNvSpPr>
                <a:spLocks noEditPoints="1"/>
              </p:cNvSpPr>
              <p:nvPr/>
            </p:nvSpPr>
            <p:spPr bwMode="auto">
              <a:xfrm>
                <a:off x="3477" y="1210"/>
                <a:ext cx="27" cy="51"/>
              </a:xfrm>
              <a:custGeom>
                <a:avLst/>
                <a:gdLst>
                  <a:gd name="T0" fmla="*/ 0 w 27"/>
                  <a:gd name="T1" fmla="*/ 47 h 51"/>
                  <a:gd name="T2" fmla="*/ 16 w 27"/>
                  <a:gd name="T3" fmla="*/ 14 h 51"/>
                  <a:gd name="T4" fmla="*/ 23 w 27"/>
                  <a:gd name="T5" fmla="*/ 17 h 51"/>
                  <a:gd name="T6" fmla="*/ 7 w 27"/>
                  <a:gd name="T7" fmla="*/ 51 h 51"/>
                  <a:gd name="T8" fmla="*/ 0 w 27"/>
                  <a:gd name="T9" fmla="*/ 47 h 51"/>
                  <a:gd name="T10" fmla="*/ 19 w 27"/>
                  <a:gd name="T11" fmla="*/ 15 h 51"/>
                  <a:gd name="T12" fmla="*/ 5 w 27"/>
                  <a:gd name="T13" fmla="*/ 17 h 51"/>
                  <a:gd name="T14" fmla="*/ 26 w 27"/>
                  <a:gd name="T15" fmla="*/ 0 h 51"/>
                  <a:gd name="T16" fmla="*/ 27 w 27"/>
                  <a:gd name="T17" fmla="*/ 28 h 51"/>
                  <a:gd name="T18" fmla="*/ 19 w 27"/>
                  <a:gd name="T19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1">
                    <a:moveTo>
                      <a:pt x="0" y="47"/>
                    </a:moveTo>
                    <a:lnTo>
                      <a:pt x="16" y="14"/>
                    </a:lnTo>
                    <a:lnTo>
                      <a:pt x="23" y="17"/>
                    </a:lnTo>
                    <a:lnTo>
                      <a:pt x="7" y="51"/>
                    </a:lnTo>
                    <a:lnTo>
                      <a:pt x="0" y="47"/>
                    </a:lnTo>
                    <a:close/>
                    <a:moveTo>
                      <a:pt x="19" y="15"/>
                    </a:moveTo>
                    <a:lnTo>
                      <a:pt x="5" y="17"/>
                    </a:lnTo>
                    <a:lnTo>
                      <a:pt x="26" y="0"/>
                    </a:lnTo>
                    <a:lnTo>
                      <a:pt x="27" y="28"/>
                    </a:lnTo>
                    <a:lnTo>
                      <a:pt x="19" y="15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54" name="Group 6034"/>
              <p:cNvGrpSpPr>
                <a:grpSpLocks/>
              </p:cNvGrpSpPr>
              <p:nvPr/>
            </p:nvGrpSpPr>
            <p:grpSpPr bwMode="auto">
              <a:xfrm>
                <a:off x="3447" y="1274"/>
                <a:ext cx="95" cy="93"/>
                <a:chOff x="3447" y="1274"/>
                <a:chExt cx="95" cy="93"/>
              </a:xfrm>
            </p:grpSpPr>
            <p:pic>
              <p:nvPicPr>
                <p:cNvPr id="830351" name="Picture 6031"/>
                <p:cNvPicPr>
                  <a:picLocks noChangeAspect="1" noChangeArrowheads="1"/>
                </p:cNvPicPr>
                <p:nvPr/>
              </p:nvPicPr>
              <p:blipFill>
                <a:blip r:embed="rId18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7" y="1274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52" name="Picture 603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7" y="1274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53" name="Freeform 6033"/>
                <p:cNvSpPr>
                  <a:spLocks/>
                </p:cNvSpPr>
                <p:nvPr/>
              </p:nvSpPr>
              <p:spPr bwMode="auto">
                <a:xfrm>
                  <a:off x="3447" y="1274"/>
                  <a:ext cx="95" cy="92"/>
                </a:xfrm>
                <a:custGeom>
                  <a:avLst/>
                  <a:gdLst>
                    <a:gd name="T0" fmla="*/ 34 w 95"/>
                    <a:gd name="T1" fmla="*/ 8 h 92"/>
                    <a:gd name="T2" fmla="*/ 8 w 95"/>
                    <a:gd name="T3" fmla="*/ 60 h 92"/>
                    <a:gd name="T4" fmla="*/ 61 w 95"/>
                    <a:gd name="T5" fmla="*/ 85 h 92"/>
                    <a:gd name="T6" fmla="*/ 87 w 95"/>
                    <a:gd name="T7" fmla="*/ 32 h 92"/>
                    <a:gd name="T8" fmla="*/ 34 w 95"/>
                    <a:gd name="T9" fmla="*/ 8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92">
                      <a:moveTo>
                        <a:pt x="34" y="8"/>
                      </a:moveTo>
                      <a:cubicBezTo>
                        <a:pt x="12" y="15"/>
                        <a:pt x="0" y="39"/>
                        <a:pt x="8" y="60"/>
                      </a:cubicBezTo>
                      <a:cubicBezTo>
                        <a:pt x="15" y="81"/>
                        <a:pt x="39" y="92"/>
                        <a:pt x="61" y="85"/>
                      </a:cubicBezTo>
                      <a:cubicBezTo>
                        <a:pt x="83" y="77"/>
                        <a:pt x="95" y="54"/>
                        <a:pt x="87" y="32"/>
                      </a:cubicBezTo>
                      <a:cubicBezTo>
                        <a:pt x="80" y="11"/>
                        <a:pt x="56" y="0"/>
                        <a:pt x="34" y="8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55" name="Freeform 6035"/>
              <p:cNvSpPr>
                <a:spLocks noEditPoints="1"/>
              </p:cNvSpPr>
              <p:nvPr/>
            </p:nvSpPr>
            <p:spPr bwMode="auto">
              <a:xfrm>
                <a:off x="3480" y="1290"/>
                <a:ext cx="25" cy="52"/>
              </a:xfrm>
              <a:custGeom>
                <a:avLst/>
                <a:gdLst>
                  <a:gd name="T0" fmla="*/ 18 w 25"/>
                  <a:gd name="T1" fmla="*/ 52 h 52"/>
                  <a:gd name="T2" fmla="*/ 6 w 25"/>
                  <a:gd name="T3" fmla="*/ 17 h 52"/>
                  <a:gd name="T4" fmla="*/ 13 w 25"/>
                  <a:gd name="T5" fmla="*/ 14 h 52"/>
                  <a:gd name="T6" fmla="*/ 25 w 25"/>
                  <a:gd name="T7" fmla="*/ 49 h 52"/>
                  <a:gd name="T8" fmla="*/ 18 w 25"/>
                  <a:gd name="T9" fmla="*/ 52 h 52"/>
                  <a:gd name="T10" fmla="*/ 9 w 25"/>
                  <a:gd name="T11" fmla="*/ 16 h 52"/>
                  <a:gd name="T12" fmla="*/ 0 w 25"/>
                  <a:gd name="T13" fmla="*/ 27 h 52"/>
                  <a:gd name="T14" fmla="*/ 4 w 25"/>
                  <a:gd name="T15" fmla="*/ 0 h 52"/>
                  <a:gd name="T16" fmla="*/ 23 w 25"/>
                  <a:gd name="T17" fmla="*/ 19 h 52"/>
                  <a:gd name="T18" fmla="*/ 9 w 25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52">
                    <a:moveTo>
                      <a:pt x="18" y="52"/>
                    </a:moveTo>
                    <a:lnTo>
                      <a:pt x="6" y="17"/>
                    </a:lnTo>
                    <a:lnTo>
                      <a:pt x="13" y="14"/>
                    </a:lnTo>
                    <a:lnTo>
                      <a:pt x="25" y="49"/>
                    </a:lnTo>
                    <a:lnTo>
                      <a:pt x="18" y="52"/>
                    </a:lnTo>
                    <a:close/>
                    <a:moveTo>
                      <a:pt x="9" y="16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23" y="19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59" name="Group 6039"/>
              <p:cNvGrpSpPr>
                <a:grpSpLocks/>
              </p:cNvGrpSpPr>
              <p:nvPr/>
            </p:nvGrpSpPr>
            <p:grpSpPr bwMode="auto">
              <a:xfrm>
                <a:off x="3447" y="1355"/>
                <a:ext cx="95" cy="93"/>
                <a:chOff x="3447" y="1355"/>
                <a:chExt cx="95" cy="93"/>
              </a:xfrm>
            </p:grpSpPr>
            <p:pic>
              <p:nvPicPr>
                <p:cNvPr id="830356" name="Picture 6036"/>
                <p:cNvPicPr>
                  <a:picLocks noChangeAspect="1" noChangeArrowheads="1"/>
                </p:cNvPicPr>
                <p:nvPr/>
              </p:nvPicPr>
              <p:blipFill>
                <a:blip r:embed="rId18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7" y="1355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57" name="Picture 6037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7" y="1355"/>
                  <a:ext cx="95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58" name="Freeform 6038"/>
                <p:cNvSpPr>
                  <a:spLocks/>
                </p:cNvSpPr>
                <p:nvPr/>
              </p:nvSpPr>
              <p:spPr bwMode="auto">
                <a:xfrm>
                  <a:off x="3447" y="1355"/>
                  <a:ext cx="95" cy="93"/>
                </a:xfrm>
                <a:custGeom>
                  <a:avLst/>
                  <a:gdLst>
                    <a:gd name="T0" fmla="*/ 24 w 95"/>
                    <a:gd name="T1" fmla="*/ 13 h 93"/>
                    <a:gd name="T2" fmla="*/ 13 w 95"/>
                    <a:gd name="T3" fmla="*/ 71 h 93"/>
                    <a:gd name="T4" fmla="*/ 71 w 95"/>
                    <a:gd name="T5" fmla="*/ 79 h 93"/>
                    <a:gd name="T6" fmla="*/ 82 w 95"/>
                    <a:gd name="T7" fmla="*/ 22 h 93"/>
                    <a:gd name="T8" fmla="*/ 24 w 95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93">
                      <a:moveTo>
                        <a:pt x="24" y="13"/>
                      </a:moveTo>
                      <a:cubicBezTo>
                        <a:pt x="5" y="27"/>
                        <a:pt x="0" y="53"/>
                        <a:pt x="13" y="71"/>
                      </a:cubicBezTo>
                      <a:cubicBezTo>
                        <a:pt x="26" y="89"/>
                        <a:pt x="52" y="93"/>
                        <a:pt x="71" y="79"/>
                      </a:cubicBezTo>
                      <a:cubicBezTo>
                        <a:pt x="90" y="66"/>
                        <a:pt x="95" y="40"/>
                        <a:pt x="82" y="22"/>
                      </a:cubicBezTo>
                      <a:cubicBezTo>
                        <a:pt x="69" y="3"/>
                        <a:pt x="43" y="0"/>
                        <a:pt x="24" y="13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60" name="Freeform 6040"/>
              <p:cNvSpPr>
                <a:spLocks noEditPoints="1"/>
              </p:cNvSpPr>
              <p:nvPr/>
            </p:nvSpPr>
            <p:spPr bwMode="auto">
              <a:xfrm>
                <a:off x="3480" y="1371"/>
                <a:ext cx="24" cy="53"/>
              </a:xfrm>
              <a:custGeom>
                <a:avLst/>
                <a:gdLst>
                  <a:gd name="T0" fmla="*/ 4 w 24"/>
                  <a:gd name="T1" fmla="*/ 52 h 53"/>
                  <a:gd name="T2" fmla="*/ 9 w 24"/>
                  <a:gd name="T3" fmla="*/ 15 h 53"/>
                  <a:gd name="T4" fmla="*/ 17 w 24"/>
                  <a:gd name="T5" fmla="*/ 16 h 53"/>
                  <a:gd name="T6" fmla="*/ 12 w 24"/>
                  <a:gd name="T7" fmla="*/ 53 h 53"/>
                  <a:gd name="T8" fmla="*/ 4 w 24"/>
                  <a:gd name="T9" fmla="*/ 52 h 53"/>
                  <a:gd name="T10" fmla="*/ 13 w 24"/>
                  <a:gd name="T11" fmla="*/ 16 h 53"/>
                  <a:gd name="T12" fmla="*/ 0 w 24"/>
                  <a:gd name="T13" fmla="*/ 22 h 53"/>
                  <a:gd name="T14" fmla="*/ 15 w 24"/>
                  <a:gd name="T15" fmla="*/ 0 h 53"/>
                  <a:gd name="T16" fmla="*/ 24 w 24"/>
                  <a:gd name="T17" fmla="*/ 26 h 53"/>
                  <a:gd name="T18" fmla="*/ 13 w 24"/>
                  <a:gd name="T19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53">
                    <a:moveTo>
                      <a:pt x="4" y="52"/>
                    </a:moveTo>
                    <a:lnTo>
                      <a:pt x="9" y="15"/>
                    </a:lnTo>
                    <a:lnTo>
                      <a:pt x="17" y="16"/>
                    </a:lnTo>
                    <a:lnTo>
                      <a:pt x="12" y="53"/>
                    </a:lnTo>
                    <a:lnTo>
                      <a:pt x="4" y="52"/>
                    </a:lnTo>
                    <a:close/>
                    <a:moveTo>
                      <a:pt x="13" y="16"/>
                    </a:moveTo>
                    <a:lnTo>
                      <a:pt x="0" y="22"/>
                    </a:lnTo>
                    <a:lnTo>
                      <a:pt x="15" y="0"/>
                    </a:lnTo>
                    <a:lnTo>
                      <a:pt x="24" y="26"/>
                    </a:lnTo>
                    <a:lnTo>
                      <a:pt x="13" y="1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830364" name="Group 6044"/>
              <p:cNvGrpSpPr>
                <a:grpSpLocks/>
              </p:cNvGrpSpPr>
              <p:nvPr/>
            </p:nvGrpSpPr>
            <p:grpSpPr bwMode="auto">
              <a:xfrm>
                <a:off x="3445" y="1030"/>
                <a:ext cx="94" cy="93"/>
                <a:chOff x="3445" y="1030"/>
                <a:chExt cx="94" cy="93"/>
              </a:xfrm>
            </p:grpSpPr>
            <p:pic>
              <p:nvPicPr>
                <p:cNvPr id="830361" name="Picture 6041"/>
                <p:cNvPicPr>
                  <a:picLocks noChangeAspect="1" noChangeArrowheads="1"/>
                </p:cNvPicPr>
                <p:nvPr/>
              </p:nvPicPr>
              <p:blipFill>
                <a:blip r:embed="rId18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5" y="1030"/>
                  <a:ext cx="94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0362" name="Picture 6042"/>
                <p:cNvPicPr>
                  <a:picLocks noChangeAspect="1" noChangeArrowheads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5" y="1030"/>
                  <a:ext cx="94" cy="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0363" name="Freeform 6043"/>
                <p:cNvSpPr>
                  <a:spLocks/>
                </p:cNvSpPr>
                <p:nvPr/>
              </p:nvSpPr>
              <p:spPr bwMode="auto">
                <a:xfrm>
                  <a:off x="3445" y="1030"/>
                  <a:ext cx="94" cy="92"/>
                </a:xfrm>
                <a:custGeom>
                  <a:avLst/>
                  <a:gdLst>
                    <a:gd name="T0" fmla="*/ 72 w 94"/>
                    <a:gd name="T1" fmla="*/ 15 h 92"/>
                    <a:gd name="T2" fmla="*/ 14 w 94"/>
                    <a:gd name="T3" fmla="*/ 20 h 92"/>
                    <a:gd name="T4" fmla="*/ 22 w 94"/>
                    <a:gd name="T5" fmla="*/ 78 h 92"/>
                    <a:gd name="T6" fmla="*/ 80 w 94"/>
                    <a:gd name="T7" fmla="*/ 73 h 92"/>
                    <a:gd name="T8" fmla="*/ 72 w 94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92">
                      <a:moveTo>
                        <a:pt x="72" y="15"/>
                      </a:moveTo>
                      <a:cubicBezTo>
                        <a:pt x="54" y="0"/>
                        <a:pt x="28" y="2"/>
                        <a:pt x="14" y="20"/>
                      </a:cubicBezTo>
                      <a:cubicBezTo>
                        <a:pt x="0" y="37"/>
                        <a:pt x="4" y="63"/>
                        <a:pt x="22" y="78"/>
                      </a:cubicBezTo>
                      <a:cubicBezTo>
                        <a:pt x="40" y="92"/>
                        <a:pt x="66" y="90"/>
                        <a:pt x="80" y="73"/>
                      </a:cubicBezTo>
                      <a:cubicBezTo>
                        <a:pt x="94" y="56"/>
                        <a:pt x="90" y="30"/>
                        <a:pt x="72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0365" name="Freeform 6045"/>
              <p:cNvSpPr>
                <a:spLocks noEditPoints="1"/>
              </p:cNvSpPr>
              <p:nvPr/>
            </p:nvSpPr>
            <p:spPr bwMode="auto">
              <a:xfrm>
                <a:off x="3474" y="1051"/>
                <a:ext cx="37" cy="44"/>
              </a:xfrm>
              <a:custGeom>
                <a:avLst/>
                <a:gdLst>
                  <a:gd name="T0" fmla="*/ 0 w 37"/>
                  <a:gd name="T1" fmla="*/ 39 h 44"/>
                  <a:gd name="T2" fmla="*/ 24 w 37"/>
                  <a:gd name="T3" fmla="*/ 11 h 44"/>
                  <a:gd name="T4" fmla="*/ 30 w 37"/>
                  <a:gd name="T5" fmla="*/ 16 h 44"/>
                  <a:gd name="T6" fmla="*/ 7 w 37"/>
                  <a:gd name="T7" fmla="*/ 44 h 44"/>
                  <a:gd name="T8" fmla="*/ 0 w 37"/>
                  <a:gd name="T9" fmla="*/ 39 h 44"/>
                  <a:gd name="T10" fmla="*/ 27 w 37"/>
                  <a:gd name="T11" fmla="*/ 13 h 44"/>
                  <a:gd name="T12" fmla="*/ 12 w 37"/>
                  <a:gd name="T13" fmla="*/ 12 h 44"/>
                  <a:gd name="T14" fmla="*/ 37 w 37"/>
                  <a:gd name="T15" fmla="*/ 0 h 44"/>
                  <a:gd name="T16" fmla="*/ 31 w 37"/>
                  <a:gd name="T17" fmla="*/ 27 h 44"/>
                  <a:gd name="T18" fmla="*/ 27 w 37"/>
                  <a:gd name="T19" fmla="*/ 1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4">
                    <a:moveTo>
                      <a:pt x="0" y="39"/>
                    </a:moveTo>
                    <a:lnTo>
                      <a:pt x="24" y="11"/>
                    </a:lnTo>
                    <a:lnTo>
                      <a:pt x="30" y="16"/>
                    </a:lnTo>
                    <a:lnTo>
                      <a:pt x="7" y="44"/>
                    </a:lnTo>
                    <a:lnTo>
                      <a:pt x="0" y="39"/>
                    </a:lnTo>
                    <a:close/>
                    <a:moveTo>
                      <a:pt x="27" y="13"/>
                    </a:moveTo>
                    <a:lnTo>
                      <a:pt x="12" y="12"/>
                    </a:lnTo>
                    <a:lnTo>
                      <a:pt x="37" y="0"/>
                    </a:lnTo>
                    <a:lnTo>
                      <a:pt x="31" y="27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0483" name="Group 6163"/>
            <p:cNvGrpSpPr>
              <a:grpSpLocks/>
            </p:cNvGrpSpPr>
            <p:nvPr/>
          </p:nvGrpSpPr>
          <p:grpSpPr bwMode="auto">
            <a:xfrm>
              <a:off x="3165" y="1388"/>
              <a:ext cx="130" cy="683"/>
              <a:chOff x="2885" y="890"/>
              <a:chExt cx="130" cy="683"/>
            </a:xfrm>
          </p:grpSpPr>
          <p:sp>
            <p:nvSpPr>
              <p:cNvPr id="830367" name="Rectangle 6047"/>
              <p:cNvSpPr>
                <a:spLocks noChangeArrowheads="1"/>
              </p:cNvSpPr>
              <p:nvPr/>
            </p:nvSpPr>
            <p:spPr bwMode="auto">
              <a:xfrm>
                <a:off x="2885" y="890"/>
                <a:ext cx="1" cy="683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68" name="Rectangle 6048"/>
              <p:cNvSpPr>
                <a:spLocks noChangeArrowheads="1"/>
              </p:cNvSpPr>
              <p:nvPr/>
            </p:nvSpPr>
            <p:spPr bwMode="auto">
              <a:xfrm>
                <a:off x="2885" y="890"/>
                <a:ext cx="1" cy="683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69" name="Rectangle 6049"/>
              <p:cNvSpPr>
                <a:spLocks noChangeArrowheads="1"/>
              </p:cNvSpPr>
              <p:nvPr/>
            </p:nvSpPr>
            <p:spPr bwMode="auto">
              <a:xfrm>
                <a:off x="2886" y="890"/>
                <a:ext cx="1" cy="683"/>
              </a:xfrm>
              <a:prstGeom prst="rect">
                <a:avLst/>
              </a:prstGeom>
              <a:solidFill>
                <a:srgbClr val="671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0" name="Rectangle 6050"/>
              <p:cNvSpPr>
                <a:spLocks noChangeArrowheads="1"/>
              </p:cNvSpPr>
              <p:nvPr/>
            </p:nvSpPr>
            <p:spPr bwMode="auto">
              <a:xfrm>
                <a:off x="2886" y="890"/>
                <a:ext cx="1" cy="683"/>
              </a:xfrm>
              <a:prstGeom prst="rect">
                <a:avLst/>
              </a:prstGeom>
              <a:solidFill>
                <a:srgbClr val="671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1" name="Rectangle 6051"/>
              <p:cNvSpPr>
                <a:spLocks noChangeArrowheads="1"/>
              </p:cNvSpPr>
              <p:nvPr/>
            </p:nvSpPr>
            <p:spPr bwMode="auto">
              <a:xfrm>
                <a:off x="2887" y="890"/>
                <a:ext cx="1" cy="683"/>
              </a:xfrm>
              <a:prstGeom prst="rect">
                <a:avLst/>
              </a:prstGeom>
              <a:solidFill>
                <a:srgbClr val="67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2" name="Rectangle 6052"/>
              <p:cNvSpPr>
                <a:spLocks noChangeArrowheads="1"/>
              </p:cNvSpPr>
              <p:nvPr/>
            </p:nvSpPr>
            <p:spPr bwMode="auto">
              <a:xfrm>
                <a:off x="2887" y="890"/>
                <a:ext cx="1" cy="683"/>
              </a:xfrm>
              <a:prstGeom prst="rect">
                <a:avLst/>
              </a:prstGeom>
              <a:solidFill>
                <a:srgbClr val="681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3" name="Rectangle 6053"/>
              <p:cNvSpPr>
                <a:spLocks noChangeArrowheads="1"/>
              </p:cNvSpPr>
              <p:nvPr/>
            </p:nvSpPr>
            <p:spPr bwMode="auto">
              <a:xfrm>
                <a:off x="2888" y="890"/>
                <a:ext cx="1" cy="683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4" name="Rectangle 6054"/>
              <p:cNvSpPr>
                <a:spLocks noChangeArrowheads="1"/>
              </p:cNvSpPr>
              <p:nvPr/>
            </p:nvSpPr>
            <p:spPr bwMode="auto">
              <a:xfrm>
                <a:off x="2889" y="890"/>
                <a:ext cx="1" cy="683"/>
              </a:xfrm>
              <a:prstGeom prst="rect">
                <a:avLst/>
              </a:prstGeom>
              <a:solidFill>
                <a:srgbClr val="691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5" name="Rectangle 6055"/>
              <p:cNvSpPr>
                <a:spLocks noChangeArrowheads="1"/>
              </p:cNvSpPr>
              <p:nvPr/>
            </p:nvSpPr>
            <p:spPr bwMode="auto">
              <a:xfrm>
                <a:off x="2890" y="890"/>
                <a:ext cx="1" cy="683"/>
              </a:xfrm>
              <a:prstGeom prst="rect">
                <a:avLst/>
              </a:prstGeom>
              <a:solidFill>
                <a:srgbClr val="692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6" name="Rectangle 6056"/>
              <p:cNvSpPr>
                <a:spLocks noChangeArrowheads="1"/>
              </p:cNvSpPr>
              <p:nvPr/>
            </p:nvSpPr>
            <p:spPr bwMode="auto">
              <a:xfrm>
                <a:off x="2890" y="890"/>
                <a:ext cx="1" cy="683"/>
              </a:xfrm>
              <a:prstGeom prst="rect">
                <a:avLst/>
              </a:prstGeom>
              <a:solidFill>
                <a:srgbClr val="692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7" name="Rectangle 6057"/>
              <p:cNvSpPr>
                <a:spLocks noChangeArrowheads="1"/>
              </p:cNvSpPr>
              <p:nvPr/>
            </p:nvSpPr>
            <p:spPr bwMode="auto">
              <a:xfrm>
                <a:off x="2891" y="890"/>
                <a:ext cx="1" cy="683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8" name="Rectangle 6058"/>
              <p:cNvSpPr>
                <a:spLocks noChangeArrowheads="1"/>
              </p:cNvSpPr>
              <p:nvPr/>
            </p:nvSpPr>
            <p:spPr bwMode="auto">
              <a:xfrm>
                <a:off x="2892" y="890"/>
                <a:ext cx="1" cy="683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79" name="Rectangle 6059"/>
              <p:cNvSpPr>
                <a:spLocks noChangeArrowheads="1"/>
              </p:cNvSpPr>
              <p:nvPr/>
            </p:nvSpPr>
            <p:spPr bwMode="auto">
              <a:xfrm>
                <a:off x="2893" y="890"/>
                <a:ext cx="1" cy="683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0" name="Rectangle 6060"/>
              <p:cNvSpPr>
                <a:spLocks noChangeArrowheads="1"/>
              </p:cNvSpPr>
              <p:nvPr/>
            </p:nvSpPr>
            <p:spPr bwMode="auto">
              <a:xfrm>
                <a:off x="2894" y="890"/>
                <a:ext cx="1" cy="683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1" name="Rectangle 6061"/>
              <p:cNvSpPr>
                <a:spLocks noChangeArrowheads="1"/>
              </p:cNvSpPr>
              <p:nvPr/>
            </p:nvSpPr>
            <p:spPr bwMode="auto">
              <a:xfrm>
                <a:off x="2895" y="890"/>
                <a:ext cx="1" cy="683"/>
              </a:xfrm>
              <a:prstGeom prst="rect">
                <a:avLst/>
              </a:prstGeom>
              <a:solidFill>
                <a:srgbClr val="6D3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2" name="Rectangle 6062"/>
              <p:cNvSpPr>
                <a:spLocks noChangeArrowheads="1"/>
              </p:cNvSpPr>
              <p:nvPr/>
            </p:nvSpPr>
            <p:spPr bwMode="auto">
              <a:xfrm>
                <a:off x="2896" y="890"/>
                <a:ext cx="1" cy="683"/>
              </a:xfrm>
              <a:prstGeom prst="rect">
                <a:avLst/>
              </a:prstGeom>
              <a:solidFill>
                <a:srgbClr val="6E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3" name="Rectangle 6063"/>
              <p:cNvSpPr>
                <a:spLocks noChangeArrowheads="1"/>
              </p:cNvSpPr>
              <p:nvPr/>
            </p:nvSpPr>
            <p:spPr bwMode="auto">
              <a:xfrm>
                <a:off x="2897" y="890"/>
                <a:ext cx="1" cy="683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4" name="Rectangle 6064"/>
              <p:cNvSpPr>
                <a:spLocks noChangeArrowheads="1"/>
              </p:cNvSpPr>
              <p:nvPr/>
            </p:nvSpPr>
            <p:spPr bwMode="auto">
              <a:xfrm>
                <a:off x="2898" y="890"/>
                <a:ext cx="1" cy="683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5" name="Rectangle 6065"/>
              <p:cNvSpPr>
                <a:spLocks noChangeArrowheads="1"/>
              </p:cNvSpPr>
              <p:nvPr/>
            </p:nvSpPr>
            <p:spPr bwMode="auto">
              <a:xfrm>
                <a:off x="2898" y="890"/>
                <a:ext cx="1" cy="683"/>
              </a:xfrm>
              <a:prstGeom prst="rect">
                <a:avLst/>
              </a:prstGeom>
              <a:solidFill>
                <a:srgbClr val="70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6" name="Rectangle 6066"/>
              <p:cNvSpPr>
                <a:spLocks noChangeArrowheads="1"/>
              </p:cNvSpPr>
              <p:nvPr/>
            </p:nvSpPr>
            <p:spPr bwMode="auto">
              <a:xfrm>
                <a:off x="2899" y="890"/>
                <a:ext cx="1" cy="683"/>
              </a:xfrm>
              <a:prstGeom prst="rect">
                <a:avLst/>
              </a:prstGeom>
              <a:solidFill>
                <a:srgbClr val="71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7" name="Rectangle 6067"/>
              <p:cNvSpPr>
                <a:spLocks noChangeArrowheads="1"/>
              </p:cNvSpPr>
              <p:nvPr/>
            </p:nvSpPr>
            <p:spPr bwMode="auto">
              <a:xfrm>
                <a:off x="2900" y="890"/>
                <a:ext cx="1" cy="683"/>
              </a:xfrm>
              <a:prstGeom prst="rect">
                <a:avLst/>
              </a:prstGeom>
              <a:solidFill>
                <a:srgbClr val="72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8" name="Rectangle 6068"/>
              <p:cNvSpPr>
                <a:spLocks noChangeArrowheads="1"/>
              </p:cNvSpPr>
              <p:nvPr/>
            </p:nvSpPr>
            <p:spPr bwMode="auto">
              <a:xfrm>
                <a:off x="2901" y="890"/>
                <a:ext cx="1" cy="683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89" name="Rectangle 6069"/>
              <p:cNvSpPr>
                <a:spLocks noChangeArrowheads="1"/>
              </p:cNvSpPr>
              <p:nvPr/>
            </p:nvSpPr>
            <p:spPr bwMode="auto">
              <a:xfrm>
                <a:off x="2902" y="890"/>
                <a:ext cx="1" cy="683"/>
              </a:xfrm>
              <a:prstGeom prst="rect">
                <a:avLst/>
              </a:prstGeom>
              <a:solidFill>
                <a:srgbClr val="74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0" name="Rectangle 6070"/>
              <p:cNvSpPr>
                <a:spLocks noChangeArrowheads="1"/>
              </p:cNvSpPr>
              <p:nvPr/>
            </p:nvSpPr>
            <p:spPr bwMode="auto">
              <a:xfrm>
                <a:off x="2903" y="890"/>
                <a:ext cx="1" cy="683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1" name="Rectangle 6071"/>
              <p:cNvSpPr>
                <a:spLocks noChangeArrowheads="1"/>
              </p:cNvSpPr>
              <p:nvPr/>
            </p:nvSpPr>
            <p:spPr bwMode="auto">
              <a:xfrm>
                <a:off x="2903" y="890"/>
                <a:ext cx="1" cy="683"/>
              </a:xfrm>
              <a:prstGeom prst="rect">
                <a:avLst/>
              </a:prstGeom>
              <a:solidFill>
                <a:srgbClr val="764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2" name="Rectangle 6072"/>
              <p:cNvSpPr>
                <a:spLocks noChangeArrowheads="1"/>
              </p:cNvSpPr>
              <p:nvPr/>
            </p:nvSpPr>
            <p:spPr bwMode="auto">
              <a:xfrm>
                <a:off x="2904" y="890"/>
                <a:ext cx="1" cy="683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3" name="Rectangle 6073"/>
              <p:cNvSpPr>
                <a:spLocks noChangeArrowheads="1"/>
              </p:cNvSpPr>
              <p:nvPr/>
            </p:nvSpPr>
            <p:spPr bwMode="auto">
              <a:xfrm>
                <a:off x="2905" y="890"/>
                <a:ext cx="1" cy="683"/>
              </a:xfrm>
              <a:prstGeom prst="rect">
                <a:avLst/>
              </a:prstGeom>
              <a:solidFill>
                <a:srgbClr val="78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4" name="Rectangle 6074"/>
              <p:cNvSpPr>
                <a:spLocks noChangeArrowheads="1"/>
              </p:cNvSpPr>
              <p:nvPr/>
            </p:nvSpPr>
            <p:spPr bwMode="auto">
              <a:xfrm>
                <a:off x="2906" y="890"/>
                <a:ext cx="1" cy="683"/>
              </a:xfrm>
              <a:prstGeom prst="rect">
                <a:avLst/>
              </a:prstGeom>
              <a:solidFill>
                <a:srgbClr val="7A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5" name="Rectangle 6075"/>
              <p:cNvSpPr>
                <a:spLocks noChangeArrowheads="1"/>
              </p:cNvSpPr>
              <p:nvPr/>
            </p:nvSpPr>
            <p:spPr bwMode="auto">
              <a:xfrm>
                <a:off x="2907" y="890"/>
                <a:ext cx="1" cy="683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6" name="Rectangle 6076"/>
              <p:cNvSpPr>
                <a:spLocks noChangeArrowheads="1"/>
              </p:cNvSpPr>
              <p:nvPr/>
            </p:nvSpPr>
            <p:spPr bwMode="auto">
              <a:xfrm>
                <a:off x="2908" y="890"/>
                <a:ext cx="1" cy="683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7" name="Rectangle 6077"/>
              <p:cNvSpPr>
                <a:spLocks noChangeArrowheads="1"/>
              </p:cNvSpPr>
              <p:nvPr/>
            </p:nvSpPr>
            <p:spPr bwMode="auto">
              <a:xfrm>
                <a:off x="2909" y="890"/>
                <a:ext cx="1" cy="683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8" name="Rectangle 6078"/>
              <p:cNvSpPr>
                <a:spLocks noChangeArrowheads="1"/>
              </p:cNvSpPr>
              <p:nvPr/>
            </p:nvSpPr>
            <p:spPr bwMode="auto">
              <a:xfrm>
                <a:off x="2910" y="890"/>
                <a:ext cx="1" cy="683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399" name="Rectangle 6079"/>
              <p:cNvSpPr>
                <a:spLocks noChangeArrowheads="1"/>
              </p:cNvSpPr>
              <p:nvPr/>
            </p:nvSpPr>
            <p:spPr bwMode="auto">
              <a:xfrm>
                <a:off x="2911" y="890"/>
                <a:ext cx="1" cy="683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0" name="Rectangle 6080"/>
              <p:cNvSpPr>
                <a:spLocks noChangeArrowheads="1"/>
              </p:cNvSpPr>
              <p:nvPr/>
            </p:nvSpPr>
            <p:spPr bwMode="auto">
              <a:xfrm>
                <a:off x="2912" y="890"/>
                <a:ext cx="1" cy="683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1" name="Rectangle 6081"/>
              <p:cNvSpPr>
                <a:spLocks noChangeArrowheads="1"/>
              </p:cNvSpPr>
              <p:nvPr/>
            </p:nvSpPr>
            <p:spPr bwMode="auto">
              <a:xfrm>
                <a:off x="2913" y="890"/>
                <a:ext cx="1" cy="683"/>
              </a:xfrm>
              <a:prstGeom prst="rect">
                <a:avLst/>
              </a:prstGeom>
              <a:solidFill>
                <a:srgbClr val="825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2" name="Rectangle 6082"/>
              <p:cNvSpPr>
                <a:spLocks noChangeArrowheads="1"/>
              </p:cNvSpPr>
              <p:nvPr/>
            </p:nvSpPr>
            <p:spPr bwMode="auto">
              <a:xfrm>
                <a:off x="2914" y="890"/>
                <a:ext cx="1" cy="683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3" name="Rectangle 6083"/>
              <p:cNvSpPr>
                <a:spLocks noChangeArrowheads="1"/>
              </p:cNvSpPr>
              <p:nvPr/>
            </p:nvSpPr>
            <p:spPr bwMode="auto">
              <a:xfrm>
                <a:off x="2915" y="890"/>
                <a:ext cx="1" cy="683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4" name="Rectangle 6084"/>
              <p:cNvSpPr>
                <a:spLocks noChangeArrowheads="1"/>
              </p:cNvSpPr>
              <p:nvPr/>
            </p:nvSpPr>
            <p:spPr bwMode="auto">
              <a:xfrm>
                <a:off x="2915" y="890"/>
                <a:ext cx="1" cy="683"/>
              </a:xfrm>
              <a:prstGeom prst="rect">
                <a:avLst/>
              </a:prstGeom>
              <a:solidFill>
                <a:srgbClr val="8664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5" name="Rectangle 6085"/>
              <p:cNvSpPr>
                <a:spLocks noChangeArrowheads="1"/>
              </p:cNvSpPr>
              <p:nvPr/>
            </p:nvSpPr>
            <p:spPr bwMode="auto">
              <a:xfrm>
                <a:off x="2916" y="890"/>
                <a:ext cx="1" cy="683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6" name="Rectangle 6086"/>
              <p:cNvSpPr>
                <a:spLocks noChangeArrowheads="1"/>
              </p:cNvSpPr>
              <p:nvPr/>
            </p:nvSpPr>
            <p:spPr bwMode="auto">
              <a:xfrm>
                <a:off x="2917" y="890"/>
                <a:ext cx="1" cy="683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7" name="Rectangle 6087"/>
              <p:cNvSpPr>
                <a:spLocks noChangeArrowheads="1"/>
              </p:cNvSpPr>
              <p:nvPr/>
            </p:nvSpPr>
            <p:spPr bwMode="auto">
              <a:xfrm>
                <a:off x="2918" y="890"/>
                <a:ext cx="1" cy="683"/>
              </a:xfrm>
              <a:prstGeom prst="rect">
                <a:avLst/>
              </a:prstGeom>
              <a:solidFill>
                <a:srgbClr val="8B6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8" name="Rectangle 6088"/>
              <p:cNvSpPr>
                <a:spLocks noChangeArrowheads="1"/>
              </p:cNvSpPr>
              <p:nvPr/>
            </p:nvSpPr>
            <p:spPr bwMode="auto">
              <a:xfrm>
                <a:off x="2919" y="890"/>
                <a:ext cx="1" cy="683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09" name="Rectangle 6089"/>
              <p:cNvSpPr>
                <a:spLocks noChangeArrowheads="1"/>
              </p:cNvSpPr>
              <p:nvPr/>
            </p:nvSpPr>
            <p:spPr bwMode="auto">
              <a:xfrm>
                <a:off x="2920" y="890"/>
                <a:ext cx="1" cy="683"/>
              </a:xfrm>
              <a:prstGeom prst="rect">
                <a:avLst/>
              </a:prstGeom>
              <a:solidFill>
                <a:srgbClr val="8E7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0" name="Rectangle 6090"/>
              <p:cNvSpPr>
                <a:spLocks noChangeArrowheads="1"/>
              </p:cNvSpPr>
              <p:nvPr/>
            </p:nvSpPr>
            <p:spPr bwMode="auto">
              <a:xfrm>
                <a:off x="2920" y="890"/>
                <a:ext cx="1" cy="683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1" name="Rectangle 6091"/>
              <p:cNvSpPr>
                <a:spLocks noChangeArrowheads="1"/>
              </p:cNvSpPr>
              <p:nvPr/>
            </p:nvSpPr>
            <p:spPr bwMode="auto">
              <a:xfrm>
                <a:off x="2921" y="890"/>
                <a:ext cx="1" cy="683"/>
              </a:xfrm>
              <a:prstGeom prst="rect">
                <a:avLst/>
              </a:prstGeom>
              <a:solidFill>
                <a:srgbClr val="9074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2" name="Rectangle 6092"/>
              <p:cNvSpPr>
                <a:spLocks noChangeArrowheads="1"/>
              </p:cNvSpPr>
              <p:nvPr/>
            </p:nvSpPr>
            <p:spPr bwMode="auto">
              <a:xfrm>
                <a:off x="2922" y="890"/>
                <a:ext cx="1" cy="683"/>
              </a:xfrm>
              <a:prstGeom prst="rect">
                <a:avLst/>
              </a:prstGeom>
              <a:solidFill>
                <a:srgbClr val="927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3" name="Rectangle 6093"/>
              <p:cNvSpPr>
                <a:spLocks noChangeArrowheads="1"/>
              </p:cNvSpPr>
              <p:nvPr/>
            </p:nvSpPr>
            <p:spPr bwMode="auto">
              <a:xfrm>
                <a:off x="2923" y="890"/>
                <a:ext cx="1" cy="683"/>
              </a:xfrm>
              <a:prstGeom prst="rect">
                <a:avLst/>
              </a:prstGeom>
              <a:solidFill>
                <a:srgbClr val="93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4" name="Rectangle 6094"/>
              <p:cNvSpPr>
                <a:spLocks noChangeArrowheads="1"/>
              </p:cNvSpPr>
              <p:nvPr/>
            </p:nvSpPr>
            <p:spPr bwMode="auto">
              <a:xfrm>
                <a:off x="2924" y="890"/>
                <a:ext cx="1" cy="683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5" name="Rectangle 6095"/>
              <p:cNvSpPr>
                <a:spLocks noChangeArrowheads="1"/>
              </p:cNvSpPr>
              <p:nvPr/>
            </p:nvSpPr>
            <p:spPr bwMode="auto">
              <a:xfrm>
                <a:off x="2925" y="890"/>
                <a:ext cx="1" cy="683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6" name="Rectangle 6096"/>
              <p:cNvSpPr>
                <a:spLocks noChangeArrowheads="1"/>
              </p:cNvSpPr>
              <p:nvPr/>
            </p:nvSpPr>
            <p:spPr bwMode="auto">
              <a:xfrm>
                <a:off x="2925" y="890"/>
                <a:ext cx="1" cy="683"/>
              </a:xfrm>
              <a:prstGeom prst="rect">
                <a:avLst/>
              </a:prstGeom>
              <a:solidFill>
                <a:srgbClr val="987F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7" name="Rectangle 6097"/>
              <p:cNvSpPr>
                <a:spLocks noChangeArrowheads="1"/>
              </p:cNvSpPr>
              <p:nvPr/>
            </p:nvSpPr>
            <p:spPr bwMode="auto">
              <a:xfrm>
                <a:off x="2926" y="890"/>
                <a:ext cx="1" cy="683"/>
              </a:xfrm>
              <a:prstGeom prst="rect">
                <a:avLst/>
              </a:prstGeom>
              <a:solidFill>
                <a:srgbClr val="9A81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8" name="Rectangle 6098"/>
              <p:cNvSpPr>
                <a:spLocks noChangeArrowheads="1"/>
              </p:cNvSpPr>
              <p:nvPr/>
            </p:nvSpPr>
            <p:spPr bwMode="auto">
              <a:xfrm>
                <a:off x="2927" y="890"/>
                <a:ext cx="1" cy="683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19" name="Rectangle 6099"/>
              <p:cNvSpPr>
                <a:spLocks noChangeArrowheads="1"/>
              </p:cNvSpPr>
              <p:nvPr/>
            </p:nvSpPr>
            <p:spPr bwMode="auto">
              <a:xfrm>
                <a:off x="2928" y="890"/>
                <a:ext cx="1" cy="683"/>
              </a:xfrm>
              <a:prstGeom prst="rect">
                <a:avLst/>
              </a:prstGeom>
              <a:solidFill>
                <a:srgbClr val="9D8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0" name="Rectangle 6100"/>
              <p:cNvSpPr>
                <a:spLocks noChangeArrowheads="1"/>
              </p:cNvSpPr>
              <p:nvPr/>
            </p:nvSpPr>
            <p:spPr bwMode="auto">
              <a:xfrm>
                <a:off x="2929" y="890"/>
                <a:ext cx="1" cy="683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1" name="Rectangle 6101"/>
              <p:cNvSpPr>
                <a:spLocks noChangeArrowheads="1"/>
              </p:cNvSpPr>
              <p:nvPr/>
            </p:nvSpPr>
            <p:spPr bwMode="auto">
              <a:xfrm>
                <a:off x="2930" y="890"/>
                <a:ext cx="1" cy="683"/>
              </a:xfrm>
              <a:prstGeom prst="rect">
                <a:avLst/>
              </a:prstGeom>
              <a:solidFill>
                <a:srgbClr val="A1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2" name="Rectangle 6102"/>
              <p:cNvSpPr>
                <a:spLocks noChangeArrowheads="1"/>
              </p:cNvSpPr>
              <p:nvPr/>
            </p:nvSpPr>
            <p:spPr bwMode="auto">
              <a:xfrm>
                <a:off x="2931" y="890"/>
                <a:ext cx="1" cy="683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3" name="Rectangle 6103"/>
              <p:cNvSpPr>
                <a:spLocks noChangeArrowheads="1"/>
              </p:cNvSpPr>
              <p:nvPr/>
            </p:nvSpPr>
            <p:spPr bwMode="auto">
              <a:xfrm>
                <a:off x="2932" y="890"/>
                <a:ext cx="1" cy="683"/>
              </a:xfrm>
              <a:prstGeom prst="rect">
                <a:avLst/>
              </a:prstGeom>
              <a:solidFill>
                <a:srgbClr val="A3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4" name="Rectangle 6104"/>
              <p:cNvSpPr>
                <a:spLocks noChangeArrowheads="1"/>
              </p:cNvSpPr>
              <p:nvPr/>
            </p:nvSpPr>
            <p:spPr bwMode="auto">
              <a:xfrm>
                <a:off x="2933" y="890"/>
                <a:ext cx="1" cy="683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5" name="Rectangle 6105"/>
              <p:cNvSpPr>
                <a:spLocks noChangeArrowheads="1"/>
              </p:cNvSpPr>
              <p:nvPr/>
            </p:nvSpPr>
            <p:spPr bwMode="auto">
              <a:xfrm>
                <a:off x="2933" y="890"/>
                <a:ext cx="1" cy="683"/>
              </a:xfrm>
              <a:prstGeom prst="rect">
                <a:avLst/>
              </a:prstGeom>
              <a:solidFill>
                <a:srgbClr val="A793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6" name="Rectangle 6106"/>
              <p:cNvSpPr>
                <a:spLocks noChangeArrowheads="1"/>
              </p:cNvSpPr>
              <p:nvPr/>
            </p:nvSpPr>
            <p:spPr bwMode="auto">
              <a:xfrm>
                <a:off x="2934" y="890"/>
                <a:ext cx="1" cy="683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7" name="Rectangle 6107"/>
              <p:cNvSpPr>
                <a:spLocks noChangeArrowheads="1"/>
              </p:cNvSpPr>
              <p:nvPr/>
            </p:nvSpPr>
            <p:spPr bwMode="auto">
              <a:xfrm>
                <a:off x="2935" y="890"/>
                <a:ext cx="1" cy="683"/>
              </a:xfrm>
              <a:prstGeom prst="rect">
                <a:avLst/>
              </a:prstGeom>
              <a:solidFill>
                <a:srgbClr val="AA9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8" name="Rectangle 6108"/>
              <p:cNvSpPr>
                <a:spLocks noChangeArrowheads="1"/>
              </p:cNvSpPr>
              <p:nvPr/>
            </p:nvSpPr>
            <p:spPr bwMode="auto">
              <a:xfrm>
                <a:off x="2936" y="890"/>
                <a:ext cx="1" cy="683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29" name="Rectangle 6109"/>
              <p:cNvSpPr>
                <a:spLocks noChangeArrowheads="1"/>
              </p:cNvSpPr>
              <p:nvPr/>
            </p:nvSpPr>
            <p:spPr bwMode="auto">
              <a:xfrm>
                <a:off x="2937" y="890"/>
                <a:ext cx="1" cy="683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0" name="Rectangle 6110"/>
              <p:cNvSpPr>
                <a:spLocks noChangeArrowheads="1"/>
              </p:cNvSpPr>
              <p:nvPr/>
            </p:nvSpPr>
            <p:spPr bwMode="auto">
              <a:xfrm>
                <a:off x="2937" y="890"/>
                <a:ext cx="1" cy="683"/>
              </a:xfrm>
              <a:prstGeom prst="rect">
                <a:avLst/>
              </a:prstGeom>
              <a:solidFill>
                <a:srgbClr val="AE9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1" name="Rectangle 6111"/>
              <p:cNvSpPr>
                <a:spLocks noChangeArrowheads="1"/>
              </p:cNvSpPr>
              <p:nvPr/>
            </p:nvSpPr>
            <p:spPr bwMode="auto">
              <a:xfrm>
                <a:off x="2938" y="890"/>
                <a:ext cx="1" cy="683"/>
              </a:xfrm>
              <a:prstGeom prst="rect">
                <a:avLst/>
              </a:prstGeom>
              <a:solidFill>
                <a:srgbClr val="B0A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2" name="Rectangle 6112"/>
              <p:cNvSpPr>
                <a:spLocks noChangeArrowheads="1"/>
              </p:cNvSpPr>
              <p:nvPr/>
            </p:nvSpPr>
            <p:spPr bwMode="auto">
              <a:xfrm>
                <a:off x="2939" y="890"/>
                <a:ext cx="1" cy="683"/>
              </a:xfrm>
              <a:prstGeom prst="rect">
                <a:avLst/>
              </a:prstGeom>
              <a:solidFill>
                <a:srgbClr val="B2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3" name="Rectangle 6113"/>
              <p:cNvSpPr>
                <a:spLocks noChangeArrowheads="1"/>
              </p:cNvSpPr>
              <p:nvPr/>
            </p:nvSpPr>
            <p:spPr bwMode="auto">
              <a:xfrm>
                <a:off x="2940" y="890"/>
                <a:ext cx="1" cy="683"/>
              </a:xfrm>
              <a:prstGeom prst="rect">
                <a:avLst/>
              </a:prstGeom>
              <a:solidFill>
                <a:srgbClr val="B3A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4" name="Rectangle 6114"/>
              <p:cNvSpPr>
                <a:spLocks noChangeArrowheads="1"/>
              </p:cNvSpPr>
              <p:nvPr/>
            </p:nvSpPr>
            <p:spPr bwMode="auto">
              <a:xfrm>
                <a:off x="2941" y="890"/>
                <a:ext cx="1" cy="683"/>
              </a:xfrm>
              <a:prstGeom prst="rect">
                <a:avLst/>
              </a:prstGeom>
              <a:solidFill>
                <a:srgbClr val="B5A6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5" name="Rectangle 6115"/>
              <p:cNvSpPr>
                <a:spLocks noChangeArrowheads="1"/>
              </p:cNvSpPr>
              <p:nvPr/>
            </p:nvSpPr>
            <p:spPr bwMode="auto">
              <a:xfrm>
                <a:off x="2942" y="890"/>
                <a:ext cx="1" cy="683"/>
              </a:xfrm>
              <a:prstGeom prst="rect">
                <a:avLst/>
              </a:prstGeom>
              <a:solidFill>
                <a:srgbClr val="B6A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6" name="Rectangle 6116"/>
              <p:cNvSpPr>
                <a:spLocks noChangeArrowheads="1"/>
              </p:cNvSpPr>
              <p:nvPr/>
            </p:nvSpPr>
            <p:spPr bwMode="auto">
              <a:xfrm>
                <a:off x="2943" y="890"/>
                <a:ext cx="1" cy="683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7" name="Rectangle 6117"/>
              <p:cNvSpPr>
                <a:spLocks noChangeArrowheads="1"/>
              </p:cNvSpPr>
              <p:nvPr/>
            </p:nvSpPr>
            <p:spPr bwMode="auto">
              <a:xfrm>
                <a:off x="2944" y="890"/>
                <a:ext cx="1" cy="683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8" name="Rectangle 6118"/>
              <p:cNvSpPr>
                <a:spLocks noChangeArrowheads="1"/>
              </p:cNvSpPr>
              <p:nvPr/>
            </p:nvSpPr>
            <p:spPr bwMode="auto">
              <a:xfrm>
                <a:off x="2944" y="890"/>
                <a:ext cx="1" cy="683"/>
              </a:xfrm>
              <a:prstGeom prst="rect">
                <a:avLst/>
              </a:prstGeom>
              <a:solidFill>
                <a:srgbClr val="BBA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39" name="Rectangle 6119"/>
              <p:cNvSpPr>
                <a:spLocks noChangeArrowheads="1"/>
              </p:cNvSpPr>
              <p:nvPr/>
            </p:nvSpPr>
            <p:spPr bwMode="auto">
              <a:xfrm>
                <a:off x="2945" y="890"/>
                <a:ext cx="1" cy="683"/>
              </a:xfrm>
              <a:prstGeom prst="rect">
                <a:avLst/>
              </a:prstGeom>
              <a:solidFill>
                <a:srgbClr val="BDB0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0" name="Rectangle 6120"/>
              <p:cNvSpPr>
                <a:spLocks noChangeArrowheads="1"/>
              </p:cNvSpPr>
              <p:nvPr/>
            </p:nvSpPr>
            <p:spPr bwMode="auto">
              <a:xfrm>
                <a:off x="2946" y="890"/>
                <a:ext cx="1" cy="683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1" name="Rectangle 6121"/>
              <p:cNvSpPr>
                <a:spLocks noChangeArrowheads="1"/>
              </p:cNvSpPr>
              <p:nvPr/>
            </p:nvSpPr>
            <p:spPr bwMode="auto">
              <a:xfrm>
                <a:off x="2947" y="890"/>
                <a:ext cx="1" cy="683"/>
              </a:xfrm>
              <a:prstGeom prst="rect">
                <a:avLst/>
              </a:prstGeom>
              <a:solidFill>
                <a:srgbClr val="C0B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2" name="Rectangle 6122"/>
              <p:cNvSpPr>
                <a:spLocks noChangeArrowheads="1"/>
              </p:cNvSpPr>
              <p:nvPr/>
            </p:nvSpPr>
            <p:spPr bwMode="auto">
              <a:xfrm>
                <a:off x="2948" y="890"/>
                <a:ext cx="1" cy="683"/>
              </a:xfrm>
              <a:prstGeom prst="rect">
                <a:avLst/>
              </a:prstGeom>
              <a:solidFill>
                <a:srgbClr val="C1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3" name="Rectangle 6123"/>
              <p:cNvSpPr>
                <a:spLocks noChangeArrowheads="1"/>
              </p:cNvSpPr>
              <p:nvPr/>
            </p:nvSpPr>
            <p:spPr bwMode="auto">
              <a:xfrm>
                <a:off x="2949" y="890"/>
                <a:ext cx="1" cy="683"/>
              </a:xfrm>
              <a:prstGeom prst="rect">
                <a:avLst/>
              </a:prstGeom>
              <a:solidFill>
                <a:srgbClr val="C3B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4" name="Rectangle 6124"/>
              <p:cNvSpPr>
                <a:spLocks noChangeArrowheads="1"/>
              </p:cNvSpPr>
              <p:nvPr/>
            </p:nvSpPr>
            <p:spPr bwMode="auto">
              <a:xfrm>
                <a:off x="2950" y="890"/>
                <a:ext cx="1" cy="683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5" name="Rectangle 6125"/>
              <p:cNvSpPr>
                <a:spLocks noChangeArrowheads="1"/>
              </p:cNvSpPr>
              <p:nvPr/>
            </p:nvSpPr>
            <p:spPr bwMode="auto">
              <a:xfrm>
                <a:off x="2951" y="890"/>
                <a:ext cx="1" cy="683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6" name="Rectangle 6126"/>
              <p:cNvSpPr>
                <a:spLocks noChangeArrowheads="1"/>
              </p:cNvSpPr>
              <p:nvPr/>
            </p:nvSpPr>
            <p:spPr bwMode="auto">
              <a:xfrm>
                <a:off x="2951" y="890"/>
                <a:ext cx="1" cy="683"/>
              </a:xfrm>
              <a:prstGeom prst="rect">
                <a:avLst/>
              </a:prstGeom>
              <a:solidFill>
                <a:srgbClr val="C9B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7" name="Rectangle 6127"/>
              <p:cNvSpPr>
                <a:spLocks noChangeArrowheads="1"/>
              </p:cNvSpPr>
              <p:nvPr/>
            </p:nvSpPr>
            <p:spPr bwMode="auto">
              <a:xfrm>
                <a:off x="2952" y="890"/>
                <a:ext cx="2" cy="683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8" name="Rectangle 6128"/>
              <p:cNvSpPr>
                <a:spLocks noChangeArrowheads="1"/>
              </p:cNvSpPr>
              <p:nvPr/>
            </p:nvSpPr>
            <p:spPr bwMode="auto">
              <a:xfrm>
                <a:off x="2954" y="890"/>
                <a:ext cx="1" cy="683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49" name="Rectangle 6129"/>
              <p:cNvSpPr>
                <a:spLocks noChangeArrowheads="1"/>
              </p:cNvSpPr>
              <p:nvPr/>
            </p:nvSpPr>
            <p:spPr bwMode="auto">
              <a:xfrm>
                <a:off x="2955" y="890"/>
                <a:ext cx="1" cy="683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0" name="Rectangle 6130"/>
              <p:cNvSpPr>
                <a:spLocks noChangeArrowheads="1"/>
              </p:cNvSpPr>
              <p:nvPr/>
            </p:nvSpPr>
            <p:spPr bwMode="auto">
              <a:xfrm>
                <a:off x="2956" y="890"/>
                <a:ext cx="1" cy="683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1" name="Rectangle 6131"/>
              <p:cNvSpPr>
                <a:spLocks noChangeArrowheads="1"/>
              </p:cNvSpPr>
              <p:nvPr/>
            </p:nvSpPr>
            <p:spPr bwMode="auto">
              <a:xfrm>
                <a:off x="2957" y="890"/>
                <a:ext cx="1" cy="683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2" name="Rectangle 6132"/>
              <p:cNvSpPr>
                <a:spLocks noChangeArrowheads="1"/>
              </p:cNvSpPr>
              <p:nvPr/>
            </p:nvSpPr>
            <p:spPr bwMode="auto">
              <a:xfrm>
                <a:off x="2958" y="890"/>
                <a:ext cx="1" cy="683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3" name="Rectangle 6133"/>
              <p:cNvSpPr>
                <a:spLocks noChangeArrowheads="1"/>
              </p:cNvSpPr>
              <p:nvPr/>
            </p:nvSpPr>
            <p:spPr bwMode="auto">
              <a:xfrm>
                <a:off x="2959" y="890"/>
                <a:ext cx="1" cy="683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4" name="Rectangle 6134"/>
              <p:cNvSpPr>
                <a:spLocks noChangeArrowheads="1"/>
              </p:cNvSpPr>
              <p:nvPr/>
            </p:nvSpPr>
            <p:spPr bwMode="auto">
              <a:xfrm>
                <a:off x="2960" y="890"/>
                <a:ext cx="1" cy="683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5" name="Rectangle 6135"/>
              <p:cNvSpPr>
                <a:spLocks noChangeArrowheads="1"/>
              </p:cNvSpPr>
              <p:nvPr/>
            </p:nvSpPr>
            <p:spPr bwMode="auto">
              <a:xfrm>
                <a:off x="2961" y="890"/>
                <a:ext cx="1" cy="683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6" name="Rectangle 6136"/>
              <p:cNvSpPr>
                <a:spLocks noChangeArrowheads="1"/>
              </p:cNvSpPr>
              <p:nvPr/>
            </p:nvSpPr>
            <p:spPr bwMode="auto">
              <a:xfrm>
                <a:off x="2962" y="890"/>
                <a:ext cx="1" cy="683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7" name="Rectangle 6137"/>
              <p:cNvSpPr>
                <a:spLocks noChangeArrowheads="1"/>
              </p:cNvSpPr>
              <p:nvPr/>
            </p:nvSpPr>
            <p:spPr bwMode="auto">
              <a:xfrm>
                <a:off x="2963" y="890"/>
                <a:ext cx="1" cy="683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8" name="Rectangle 6138"/>
              <p:cNvSpPr>
                <a:spLocks noChangeArrowheads="1"/>
              </p:cNvSpPr>
              <p:nvPr/>
            </p:nvSpPr>
            <p:spPr bwMode="auto">
              <a:xfrm>
                <a:off x="2964" y="890"/>
                <a:ext cx="2" cy="683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59" name="Rectangle 6139"/>
              <p:cNvSpPr>
                <a:spLocks noChangeArrowheads="1"/>
              </p:cNvSpPr>
              <p:nvPr/>
            </p:nvSpPr>
            <p:spPr bwMode="auto">
              <a:xfrm>
                <a:off x="2966" y="890"/>
                <a:ext cx="1" cy="683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0" name="Rectangle 6140"/>
              <p:cNvSpPr>
                <a:spLocks noChangeArrowheads="1"/>
              </p:cNvSpPr>
              <p:nvPr/>
            </p:nvSpPr>
            <p:spPr bwMode="auto">
              <a:xfrm>
                <a:off x="2967" y="890"/>
                <a:ext cx="1" cy="683"/>
              </a:xfrm>
              <a:prstGeom prst="rect">
                <a:avLst/>
              </a:prstGeom>
              <a:solidFill>
                <a:srgbClr val="DF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1" name="Rectangle 6141"/>
              <p:cNvSpPr>
                <a:spLocks noChangeArrowheads="1"/>
              </p:cNvSpPr>
              <p:nvPr/>
            </p:nvSpPr>
            <p:spPr bwMode="auto">
              <a:xfrm>
                <a:off x="2968" y="890"/>
                <a:ext cx="1" cy="683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2" name="Rectangle 6142"/>
              <p:cNvSpPr>
                <a:spLocks noChangeArrowheads="1"/>
              </p:cNvSpPr>
              <p:nvPr/>
            </p:nvSpPr>
            <p:spPr bwMode="auto">
              <a:xfrm>
                <a:off x="2969" y="890"/>
                <a:ext cx="1" cy="683"/>
              </a:xfrm>
              <a:prstGeom prst="rect">
                <a:avLst/>
              </a:prstGeom>
              <a:solidFill>
                <a:srgbClr val="E2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3" name="Rectangle 6143"/>
              <p:cNvSpPr>
                <a:spLocks noChangeArrowheads="1"/>
              </p:cNvSpPr>
              <p:nvPr/>
            </p:nvSpPr>
            <p:spPr bwMode="auto">
              <a:xfrm>
                <a:off x="2970" y="890"/>
                <a:ext cx="1" cy="683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4" name="Rectangle 6144"/>
              <p:cNvSpPr>
                <a:spLocks noChangeArrowheads="1"/>
              </p:cNvSpPr>
              <p:nvPr/>
            </p:nvSpPr>
            <p:spPr bwMode="auto">
              <a:xfrm>
                <a:off x="2971" y="890"/>
                <a:ext cx="1" cy="683"/>
              </a:xfrm>
              <a:prstGeom prst="rect">
                <a:avLst/>
              </a:prstGeom>
              <a:solidFill>
                <a:srgbClr val="E5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5" name="Rectangle 6145"/>
              <p:cNvSpPr>
                <a:spLocks noChangeArrowheads="1"/>
              </p:cNvSpPr>
              <p:nvPr/>
            </p:nvSpPr>
            <p:spPr bwMode="auto">
              <a:xfrm>
                <a:off x="2972" y="890"/>
                <a:ext cx="2" cy="683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6" name="Rectangle 6146"/>
              <p:cNvSpPr>
                <a:spLocks noChangeArrowheads="1"/>
              </p:cNvSpPr>
              <p:nvPr/>
            </p:nvSpPr>
            <p:spPr bwMode="auto">
              <a:xfrm>
                <a:off x="2974" y="890"/>
                <a:ext cx="2" cy="683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7" name="Rectangle 6147"/>
              <p:cNvSpPr>
                <a:spLocks noChangeArrowheads="1"/>
              </p:cNvSpPr>
              <p:nvPr/>
            </p:nvSpPr>
            <p:spPr bwMode="auto">
              <a:xfrm>
                <a:off x="2976" y="890"/>
                <a:ext cx="1" cy="683"/>
              </a:xfrm>
              <a:prstGeom prst="rect">
                <a:avLst/>
              </a:prstGeom>
              <a:solidFill>
                <a:srgbClr val="EA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8" name="Rectangle 6148"/>
              <p:cNvSpPr>
                <a:spLocks noChangeArrowheads="1"/>
              </p:cNvSpPr>
              <p:nvPr/>
            </p:nvSpPr>
            <p:spPr bwMode="auto">
              <a:xfrm>
                <a:off x="2977" y="890"/>
                <a:ext cx="1" cy="683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69" name="Rectangle 6149"/>
              <p:cNvSpPr>
                <a:spLocks noChangeArrowheads="1"/>
              </p:cNvSpPr>
              <p:nvPr/>
            </p:nvSpPr>
            <p:spPr bwMode="auto">
              <a:xfrm>
                <a:off x="2978" y="890"/>
                <a:ext cx="2" cy="683"/>
              </a:xfrm>
              <a:prstGeom prst="rect">
                <a:avLst/>
              </a:prstGeom>
              <a:solidFill>
                <a:srgbClr val="ED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0" name="Rectangle 6150"/>
              <p:cNvSpPr>
                <a:spLocks noChangeArrowheads="1"/>
              </p:cNvSpPr>
              <p:nvPr/>
            </p:nvSpPr>
            <p:spPr bwMode="auto">
              <a:xfrm>
                <a:off x="2980" y="890"/>
                <a:ext cx="2" cy="683"/>
              </a:xfrm>
              <a:prstGeom prst="rect">
                <a:avLst/>
              </a:prstGeom>
              <a:solidFill>
                <a:srgbClr val="EEEC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1" name="Rectangle 6151"/>
              <p:cNvSpPr>
                <a:spLocks noChangeArrowheads="1"/>
              </p:cNvSpPr>
              <p:nvPr/>
            </p:nvSpPr>
            <p:spPr bwMode="auto">
              <a:xfrm>
                <a:off x="2982" y="890"/>
                <a:ext cx="1" cy="683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2" name="Rectangle 6152"/>
              <p:cNvSpPr>
                <a:spLocks noChangeArrowheads="1"/>
              </p:cNvSpPr>
              <p:nvPr/>
            </p:nvSpPr>
            <p:spPr bwMode="auto">
              <a:xfrm>
                <a:off x="2983" y="890"/>
                <a:ext cx="2" cy="683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3" name="Rectangle 6153"/>
              <p:cNvSpPr>
                <a:spLocks noChangeArrowheads="1"/>
              </p:cNvSpPr>
              <p:nvPr/>
            </p:nvSpPr>
            <p:spPr bwMode="auto">
              <a:xfrm>
                <a:off x="2985" y="890"/>
                <a:ext cx="3" cy="683"/>
              </a:xfrm>
              <a:prstGeom prst="rect">
                <a:avLst/>
              </a:prstGeom>
              <a:solidFill>
                <a:srgbClr val="F3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4" name="Rectangle 6154"/>
              <p:cNvSpPr>
                <a:spLocks noChangeArrowheads="1"/>
              </p:cNvSpPr>
              <p:nvPr/>
            </p:nvSpPr>
            <p:spPr bwMode="auto">
              <a:xfrm>
                <a:off x="2988" y="890"/>
                <a:ext cx="2" cy="683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5" name="Rectangle 6155"/>
              <p:cNvSpPr>
                <a:spLocks noChangeArrowheads="1"/>
              </p:cNvSpPr>
              <p:nvPr/>
            </p:nvSpPr>
            <p:spPr bwMode="auto">
              <a:xfrm>
                <a:off x="2990" y="890"/>
                <a:ext cx="2" cy="683"/>
              </a:xfrm>
              <a:prstGeom prst="rect">
                <a:avLst/>
              </a:prstGeom>
              <a:solidFill>
                <a:srgbClr val="F6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6" name="Rectangle 6156"/>
              <p:cNvSpPr>
                <a:spLocks noChangeArrowheads="1"/>
              </p:cNvSpPr>
              <p:nvPr/>
            </p:nvSpPr>
            <p:spPr bwMode="auto">
              <a:xfrm>
                <a:off x="2992" y="890"/>
                <a:ext cx="3" cy="683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7" name="Rectangle 6157"/>
              <p:cNvSpPr>
                <a:spLocks noChangeArrowheads="1"/>
              </p:cNvSpPr>
              <p:nvPr/>
            </p:nvSpPr>
            <p:spPr bwMode="auto">
              <a:xfrm>
                <a:off x="2995" y="890"/>
                <a:ext cx="4" cy="683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8" name="Rectangle 6158"/>
              <p:cNvSpPr>
                <a:spLocks noChangeArrowheads="1"/>
              </p:cNvSpPr>
              <p:nvPr/>
            </p:nvSpPr>
            <p:spPr bwMode="auto">
              <a:xfrm>
                <a:off x="2999" y="890"/>
                <a:ext cx="3" cy="683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79" name="Rectangle 6159"/>
              <p:cNvSpPr>
                <a:spLocks noChangeArrowheads="1"/>
              </p:cNvSpPr>
              <p:nvPr/>
            </p:nvSpPr>
            <p:spPr bwMode="auto">
              <a:xfrm>
                <a:off x="3002" y="890"/>
                <a:ext cx="4" cy="683"/>
              </a:xfrm>
              <a:prstGeom prst="rect">
                <a:avLst/>
              </a:prstGeom>
              <a:solidFill>
                <a:srgbClr val="FCFB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0" name="Rectangle 6160"/>
              <p:cNvSpPr>
                <a:spLocks noChangeArrowheads="1"/>
              </p:cNvSpPr>
              <p:nvPr/>
            </p:nvSpPr>
            <p:spPr bwMode="auto">
              <a:xfrm>
                <a:off x="3006" y="890"/>
                <a:ext cx="6" cy="683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1" name="Rectangle 6161"/>
              <p:cNvSpPr>
                <a:spLocks noChangeArrowheads="1"/>
              </p:cNvSpPr>
              <p:nvPr/>
            </p:nvSpPr>
            <p:spPr bwMode="auto">
              <a:xfrm>
                <a:off x="3012" y="890"/>
                <a:ext cx="3" cy="6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2" name="Rectangle 6162"/>
              <p:cNvSpPr>
                <a:spLocks noChangeArrowheads="1"/>
              </p:cNvSpPr>
              <p:nvPr/>
            </p:nvSpPr>
            <p:spPr bwMode="auto">
              <a:xfrm>
                <a:off x="2885" y="890"/>
                <a:ext cx="130" cy="68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0601" name="Group 6281"/>
            <p:cNvGrpSpPr>
              <a:grpSpLocks/>
            </p:cNvGrpSpPr>
            <p:nvPr/>
          </p:nvGrpSpPr>
          <p:grpSpPr bwMode="auto">
            <a:xfrm>
              <a:off x="3817" y="1388"/>
              <a:ext cx="130" cy="683"/>
              <a:chOff x="3537" y="890"/>
              <a:chExt cx="130" cy="683"/>
            </a:xfrm>
          </p:grpSpPr>
          <p:sp>
            <p:nvSpPr>
              <p:cNvPr id="830484" name="Rectangle 6164"/>
              <p:cNvSpPr>
                <a:spLocks noChangeArrowheads="1"/>
              </p:cNvSpPr>
              <p:nvPr/>
            </p:nvSpPr>
            <p:spPr bwMode="auto">
              <a:xfrm>
                <a:off x="3537" y="890"/>
                <a:ext cx="6" cy="6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5" name="Rectangle 6165"/>
              <p:cNvSpPr>
                <a:spLocks noChangeArrowheads="1"/>
              </p:cNvSpPr>
              <p:nvPr/>
            </p:nvSpPr>
            <p:spPr bwMode="auto">
              <a:xfrm>
                <a:off x="3543" y="890"/>
                <a:ext cx="4" cy="683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6" name="Rectangle 6166"/>
              <p:cNvSpPr>
                <a:spLocks noChangeArrowheads="1"/>
              </p:cNvSpPr>
              <p:nvPr/>
            </p:nvSpPr>
            <p:spPr bwMode="auto">
              <a:xfrm>
                <a:off x="3547" y="890"/>
                <a:ext cx="4" cy="683"/>
              </a:xfrm>
              <a:prstGeom prst="rect">
                <a:avLst/>
              </a:prstGeom>
              <a:solidFill>
                <a:srgbClr val="FC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7" name="Rectangle 6167"/>
              <p:cNvSpPr>
                <a:spLocks noChangeArrowheads="1"/>
              </p:cNvSpPr>
              <p:nvPr/>
            </p:nvSpPr>
            <p:spPr bwMode="auto">
              <a:xfrm>
                <a:off x="3551" y="890"/>
                <a:ext cx="4" cy="683"/>
              </a:xfrm>
              <a:prstGeom prst="rect">
                <a:avLst/>
              </a:prstGeom>
              <a:solidFill>
                <a:srgbClr val="FB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8" name="Rectangle 6168"/>
              <p:cNvSpPr>
                <a:spLocks noChangeArrowheads="1"/>
              </p:cNvSpPr>
              <p:nvPr/>
            </p:nvSpPr>
            <p:spPr bwMode="auto">
              <a:xfrm>
                <a:off x="3555" y="890"/>
                <a:ext cx="2" cy="683"/>
              </a:xfrm>
              <a:prstGeom prst="rect">
                <a:avLst/>
              </a:prstGeom>
              <a:solidFill>
                <a:srgbClr val="F9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89" name="Rectangle 6169"/>
              <p:cNvSpPr>
                <a:spLocks noChangeArrowheads="1"/>
              </p:cNvSpPr>
              <p:nvPr/>
            </p:nvSpPr>
            <p:spPr bwMode="auto">
              <a:xfrm>
                <a:off x="3557" y="890"/>
                <a:ext cx="3" cy="683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0" name="Rectangle 6170"/>
              <p:cNvSpPr>
                <a:spLocks noChangeArrowheads="1"/>
              </p:cNvSpPr>
              <p:nvPr/>
            </p:nvSpPr>
            <p:spPr bwMode="auto">
              <a:xfrm>
                <a:off x="3560" y="890"/>
                <a:ext cx="2" cy="683"/>
              </a:xfrm>
              <a:prstGeom prst="rect">
                <a:avLst/>
              </a:prstGeom>
              <a:solidFill>
                <a:srgbClr val="F7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1" name="Rectangle 6171"/>
              <p:cNvSpPr>
                <a:spLocks noChangeArrowheads="1"/>
              </p:cNvSpPr>
              <p:nvPr/>
            </p:nvSpPr>
            <p:spPr bwMode="auto">
              <a:xfrm>
                <a:off x="3562" y="890"/>
                <a:ext cx="2" cy="683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2" name="Rectangle 6172"/>
              <p:cNvSpPr>
                <a:spLocks noChangeArrowheads="1"/>
              </p:cNvSpPr>
              <p:nvPr/>
            </p:nvSpPr>
            <p:spPr bwMode="auto">
              <a:xfrm>
                <a:off x="3564" y="890"/>
                <a:ext cx="3" cy="683"/>
              </a:xfrm>
              <a:prstGeom prst="rect">
                <a:avLst/>
              </a:prstGeom>
              <a:solidFill>
                <a:srgbClr val="F4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3" name="Rectangle 6173"/>
              <p:cNvSpPr>
                <a:spLocks noChangeArrowheads="1"/>
              </p:cNvSpPr>
              <p:nvPr/>
            </p:nvSpPr>
            <p:spPr bwMode="auto">
              <a:xfrm>
                <a:off x="3567" y="890"/>
                <a:ext cx="2" cy="683"/>
              </a:xfrm>
              <a:prstGeom prst="rect">
                <a:avLst/>
              </a:prstGeom>
              <a:solidFill>
                <a:srgbClr val="F2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4" name="Rectangle 6174"/>
              <p:cNvSpPr>
                <a:spLocks noChangeArrowheads="1"/>
              </p:cNvSpPr>
              <p:nvPr/>
            </p:nvSpPr>
            <p:spPr bwMode="auto">
              <a:xfrm>
                <a:off x="3569" y="890"/>
                <a:ext cx="1" cy="683"/>
              </a:xfrm>
              <a:prstGeom prst="rect">
                <a:avLst/>
              </a:prstGeom>
              <a:solidFill>
                <a:srgbClr val="F1EE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5" name="Rectangle 6175"/>
              <p:cNvSpPr>
                <a:spLocks noChangeArrowheads="1"/>
              </p:cNvSpPr>
              <p:nvPr/>
            </p:nvSpPr>
            <p:spPr bwMode="auto">
              <a:xfrm>
                <a:off x="3570" y="890"/>
                <a:ext cx="2" cy="683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6" name="Rectangle 6176"/>
              <p:cNvSpPr>
                <a:spLocks noChangeArrowheads="1"/>
              </p:cNvSpPr>
              <p:nvPr/>
            </p:nvSpPr>
            <p:spPr bwMode="auto">
              <a:xfrm>
                <a:off x="3572" y="890"/>
                <a:ext cx="1" cy="683"/>
              </a:xfrm>
              <a:prstGeom prst="rect">
                <a:avLst/>
              </a:prstGeom>
              <a:solidFill>
                <a:srgbClr val="EEEB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7" name="Rectangle 6177"/>
              <p:cNvSpPr>
                <a:spLocks noChangeArrowheads="1"/>
              </p:cNvSpPr>
              <p:nvPr/>
            </p:nvSpPr>
            <p:spPr bwMode="auto">
              <a:xfrm>
                <a:off x="3573" y="890"/>
                <a:ext cx="2" cy="683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8" name="Rectangle 6178"/>
              <p:cNvSpPr>
                <a:spLocks noChangeArrowheads="1"/>
              </p:cNvSpPr>
              <p:nvPr/>
            </p:nvSpPr>
            <p:spPr bwMode="auto">
              <a:xfrm>
                <a:off x="3575" y="890"/>
                <a:ext cx="1" cy="683"/>
              </a:xfrm>
              <a:prstGeom prst="rect">
                <a:avLst/>
              </a:prstGeom>
              <a:solidFill>
                <a:srgbClr val="EB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499" name="Rectangle 6179"/>
              <p:cNvSpPr>
                <a:spLocks noChangeArrowheads="1"/>
              </p:cNvSpPr>
              <p:nvPr/>
            </p:nvSpPr>
            <p:spPr bwMode="auto">
              <a:xfrm>
                <a:off x="3576" y="890"/>
                <a:ext cx="2" cy="683"/>
              </a:xfrm>
              <a:prstGeom prst="rect">
                <a:avLst/>
              </a:prstGeom>
              <a:solidFill>
                <a:srgbClr val="E9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0" name="Rectangle 6180"/>
              <p:cNvSpPr>
                <a:spLocks noChangeArrowheads="1"/>
              </p:cNvSpPr>
              <p:nvPr/>
            </p:nvSpPr>
            <p:spPr bwMode="auto">
              <a:xfrm>
                <a:off x="3578" y="890"/>
                <a:ext cx="1" cy="683"/>
              </a:xfrm>
              <a:prstGeom prst="rect">
                <a:avLst/>
              </a:prstGeom>
              <a:solidFill>
                <a:srgbClr val="E8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1" name="Rectangle 6181"/>
              <p:cNvSpPr>
                <a:spLocks noChangeArrowheads="1"/>
              </p:cNvSpPr>
              <p:nvPr/>
            </p:nvSpPr>
            <p:spPr bwMode="auto">
              <a:xfrm>
                <a:off x="3579" y="890"/>
                <a:ext cx="2" cy="683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2" name="Rectangle 6182"/>
              <p:cNvSpPr>
                <a:spLocks noChangeArrowheads="1"/>
              </p:cNvSpPr>
              <p:nvPr/>
            </p:nvSpPr>
            <p:spPr bwMode="auto">
              <a:xfrm>
                <a:off x="3581" y="890"/>
                <a:ext cx="1" cy="683"/>
              </a:xfrm>
              <a:prstGeom prst="rect">
                <a:avLst/>
              </a:prstGeom>
              <a:solidFill>
                <a:srgbClr val="E4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3" name="Rectangle 6183"/>
              <p:cNvSpPr>
                <a:spLocks noChangeArrowheads="1"/>
              </p:cNvSpPr>
              <p:nvPr/>
            </p:nvSpPr>
            <p:spPr bwMode="auto">
              <a:xfrm>
                <a:off x="3582" y="890"/>
                <a:ext cx="1" cy="683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4" name="Rectangle 6184"/>
              <p:cNvSpPr>
                <a:spLocks noChangeArrowheads="1"/>
              </p:cNvSpPr>
              <p:nvPr/>
            </p:nvSpPr>
            <p:spPr bwMode="auto">
              <a:xfrm>
                <a:off x="3583" y="890"/>
                <a:ext cx="1" cy="683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5" name="Rectangle 6185"/>
              <p:cNvSpPr>
                <a:spLocks noChangeArrowheads="1"/>
              </p:cNvSpPr>
              <p:nvPr/>
            </p:nvSpPr>
            <p:spPr bwMode="auto">
              <a:xfrm>
                <a:off x="3584" y="890"/>
                <a:ext cx="2" cy="683"/>
              </a:xfrm>
              <a:prstGeom prst="rect">
                <a:avLst/>
              </a:prstGeom>
              <a:solidFill>
                <a:srgbClr val="E0DA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6" name="Rectangle 6186"/>
              <p:cNvSpPr>
                <a:spLocks noChangeArrowheads="1"/>
              </p:cNvSpPr>
              <p:nvPr/>
            </p:nvSpPr>
            <p:spPr bwMode="auto">
              <a:xfrm>
                <a:off x="3586" y="890"/>
                <a:ext cx="1" cy="683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7" name="Rectangle 6187"/>
              <p:cNvSpPr>
                <a:spLocks noChangeArrowheads="1"/>
              </p:cNvSpPr>
              <p:nvPr/>
            </p:nvSpPr>
            <p:spPr bwMode="auto">
              <a:xfrm>
                <a:off x="3587" y="890"/>
                <a:ext cx="2" cy="683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8" name="Rectangle 6188"/>
              <p:cNvSpPr>
                <a:spLocks noChangeArrowheads="1"/>
              </p:cNvSpPr>
              <p:nvPr/>
            </p:nvSpPr>
            <p:spPr bwMode="auto">
              <a:xfrm>
                <a:off x="3589" y="890"/>
                <a:ext cx="1" cy="683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09" name="Rectangle 6189"/>
              <p:cNvSpPr>
                <a:spLocks noChangeArrowheads="1"/>
              </p:cNvSpPr>
              <p:nvPr/>
            </p:nvSpPr>
            <p:spPr bwMode="auto">
              <a:xfrm>
                <a:off x="3590" y="890"/>
                <a:ext cx="1" cy="683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0" name="Rectangle 6190"/>
              <p:cNvSpPr>
                <a:spLocks noChangeArrowheads="1"/>
              </p:cNvSpPr>
              <p:nvPr/>
            </p:nvSpPr>
            <p:spPr bwMode="auto">
              <a:xfrm>
                <a:off x="3591" y="890"/>
                <a:ext cx="1" cy="683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1" name="Rectangle 6191"/>
              <p:cNvSpPr>
                <a:spLocks noChangeArrowheads="1"/>
              </p:cNvSpPr>
              <p:nvPr/>
            </p:nvSpPr>
            <p:spPr bwMode="auto">
              <a:xfrm>
                <a:off x="3591" y="890"/>
                <a:ext cx="1" cy="683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2" name="Rectangle 6192"/>
              <p:cNvSpPr>
                <a:spLocks noChangeArrowheads="1"/>
              </p:cNvSpPr>
              <p:nvPr/>
            </p:nvSpPr>
            <p:spPr bwMode="auto">
              <a:xfrm>
                <a:off x="3592" y="890"/>
                <a:ext cx="1" cy="683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3" name="Rectangle 6193"/>
              <p:cNvSpPr>
                <a:spLocks noChangeArrowheads="1"/>
              </p:cNvSpPr>
              <p:nvPr/>
            </p:nvSpPr>
            <p:spPr bwMode="auto">
              <a:xfrm>
                <a:off x="3593" y="890"/>
                <a:ext cx="1" cy="683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4" name="Rectangle 6194"/>
              <p:cNvSpPr>
                <a:spLocks noChangeArrowheads="1"/>
              </p:cNvSpPr>
              <p:nvPr/>
            </p:nvSpPr>
            <p:spPr bwMode="auto">
              <a:xfrm>
                <a:off x="3594" y="890"/>
                <a:ext cx="1" cy="683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5" name="Rectangle 6195"/>
              <p:cNvSpPr>
                <a:spLocks noChangeArrowheads="1"/>
              </p:cNvSpPr>
              <p:nvPr/>
            </p:nvSpPr>
            <p:spPr bwMode="auto">
              <a:xfrm>
                <a:off x="3595" y="890"/>
                <a:ext cx="1" cy="683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6" name="Rectangle 6196"/>
              <p:cNvSpPr>
                <a:spLocks noChangeArrowheads="1"/>
              </p:cNvSpPr>
              <p:nvPr/>
            </p:nvSpPr>
            <p:spPr bwMode="auto">
              <a:xfrm>
                <a:off x="3596" y="890"/>
                <a:ext cx="1" cy="683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7" name="Rectangle 6197"/>
              <p:cNvSpPr>
                <a:spLocks noChangeArrowheads="1"/>
              </p:cNvSpPr>
              <p:nvPr/>
            </p:nvSpPr>
            <p:spPr bwMode="auto">
              <a:xfrm>
                <a:off x="3597" y="890"/>
                <a:ext cx="2" cy="683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8" name="Rectangle 6198"/>
              <p:cNvSpPr>
                <a:spLocks noChangeArrowheads="1"/>
              </p:cNvSpPr>
              <p:nvPr/>
            </p:nvSpPr>
            <p:spPr bwMode="auto">
              <a:xfrm>
                <a:off x="3599" y="890"/>
                <a:ext cx="1" cy="683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19" name="Rectangle 6199"/>
              <p:cNvSpPr>
                <a:spLocks noChangeArrowheads="1"/>
              </p:cNvSpPr>
              <p:nvPr/>
            </p:nvSpPr>
            <p:spPr bwMode="auto">
              <a:xfrm>
                <a:off x="3599" y="890"/>
                <a:ext cx="1" cy="683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0" name="Rectangle 6200"/>
              <p:cNvSpPr>
                <a:spLocks noChangeArrowheads="1"/>
              </p:cNvSpPr>
              <p:nvPr/>
            </p:nvSpPr>
            <p:spPr bwMode="auto">
              <a:xfrm>
                <a:off x="3600" y="890"/>
                <a:ext cx="1" cy="683"/>
              </a:xfrm>
              <a:prstGeom prst="rect">
                <a:avLst/>
              </a:prstGeom>
              <a:solidFill>
                <a:srgbClr val="C8B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1" name="Rectangle 6201"/>
              <p:cNvSpPr>
                <a:spLocks noChangeArrowheads="1"/>
              </p:cNvSpPr>
              <p:nvPr/>
            </p:nvSpPr>
            <p:spPr bwMode="auto">
              <a:xfrm>
                <a:off x="3601" y="890"/>
                <a:ext cx="1" cy="683"/>
              </a:xfrm>
              <a:prstGeom prst="rect">
                <a:avLst/>
              </a:prstGeom>
              <a:solidFill>
                <a:srgbClr val="C6B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2" name="Rectangle 6202"/>
              <p:cNvSpPr>
                <a:spLocks noChangeArrowheads="1"/>
              </p:cNvSpPr>
              <p:nvPr/>
            </p:nvSpPr>
            <p:spPr bwMode="auto">
              <a:xfrm>
                <a:off x="3602" y="890"/>
                <a:ext cx="1" cy="683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3" name="Rectangle 6203"/>
              <p:cNvSpPr>
                <a:spLocks noChangeArrowheads="1"/>
              </p:cNvSpPr>
              <p:nvPr/>
            </p:nvSpPr>
            <p:spPr bwMode="auto">
              <a:xfrm>
                <a:off x="3603" y="890"/>
                <a:ext cx="1" cy="683"/>
              </a:xfrm>
              <a:prstGeom prst="rect">
                <a:avLst/>
              </a:prstGeom>
              <a:solidFill>
                <a:srgbClr val="C2B7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4" name="Rectangle 6204"/>
              <p:cNvSpPr>
                <a:spLocks noChangeArrowheads="1"/>
              </p:cNvSpPr>
              <p:nvPr/>
            </p:nvSpPr>
            <p:spPr bwMode="auto">
              <a:xfrm>
                <a:off x="3604" y="890"/>
                <a:ext cx="1" cy="683"/>
              </a:xfrm>
              <a:prstGeom prst="rect">
                <a:avLst/>
              </a:prstGeom>
              <a:solidFill>
                <a:srgbClr val="C0B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5" name="Rectangle 6205"/>
              <p:cNvSpPr>
                <a:spLocks noChangeArrowheads="1"/>
              </p:cNvSpPr>
              <p:nvPr/>
            </p:nvSpPr>
            <p:spPr bwMode="auto">
              <a:xfrm>
                <a:off x="3605" y="890"/>
                <a:ext cx="1" cy="683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6" name="Rectangle 6206"/>
              <p:cNvSpPr>
                <a:spLocks noChangeArrowheads="1"/>
              </p:cNvSpPr>
              <p:nvPr/>
            </p:nvSpPr>
            <p:spPr bwMode="auto">
              <a:xfrm>
                <a:off x="3606" y="890"/>
                <a:ext cx="1" cy="683"/>
              </a:xfrm>
              <a:prstGeom prst="rect">
                <a:avLst/>
              </a:prstGeom>
              <a:solidFill>
                <a:srgbClr val="BDB0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7" name="Rectangle 6207"/>
              <p:cNvSpPr>
                <a:spLocks noChangeArrowheads="1"/>
              </p:cNvSpPr>
              <p:nvPr/>
            </p:nvSpPr>
            <p:spPr bwMode="auto">
              <a:xfrm>
                <a:off x="3607" y="890"/>
                <a:ext cx="1" cy="683"/>
              </a:xfrm>
              <a:prstGeom prst="rect">
                <a:avLst/>
              </a:prstGeom>
              <a:solidFill>
                <a:srgbClr val="BBA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8" name="Rectangle 6208"/>
              <p:cNvSpPr>
                <a:spLocks noChangeArrowheads="1"/>
              </p:cNvSpPr>
              <p:nvPr/>
            </p:nvSpPr>
            <p:spPr bwMode="auto">
              <a:xfrm>
                <a:off x="3608" y="890"/>
                <a:ext cx="1" cy="683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29" name="Rectangle 6209"/>
              <p:cNvSpPr>
                <a:spLocks noChangeArrowheads="1"/>
              </p:cNvSpPr>
              <p:nvPr/>
            </p:nvSpPr>
            <p:spPr bwMode="auto">
              <a:xfrm>
                <a:off x="3608" y="890"/>
                <a:ext cx="2" cy="683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0" name="Rectangle 6210"/>
              <p:cNvSpPr>
                <a:spLocks noChangeArrowheads="1"/>
              </p:cNvSpPr>
              <p:nvPr/>
            </p:nvSpPr>
            <p:spPr bwMode="auto">
              <a:xfrm>
                <a:off x="3610" y="890"/>
                <a:ext cx="1" cy="683"/>
              </a:xfrm>
              <a:prstGeom prst="rect">
                <a:avLst/>
              </a:prstGeom>
              <a:solidFill>
                <a:srgbClr val="B6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1" name="Rectangle 6211"/>
              <p:cNvSpPr>
                <a:spLocks noChangeArrowheads="1"/>
              </p:cNvSpPr>
              <p:nvPr/>
            </p:nvSpPr>
            <p:spPr bwMode="auto">
              <a:xfrm>
                <a:off x="3611" y="890"/>
                <a:ext cx="1" cy="683"/>
              </a:xfrm>
              <a:prstGeom prst="rect">
                <a:avLst/>
              </a:prstGeom>
              <a:solidFill>
                <a:srgbClr val="B4A5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2" name="Rectangle 6212"/>
              <p:cNvSpPr>
                <a:spLocks noChangeArrowheads="1"/>
              </p:cNvSpPr>
              <p:nvPr/>
            </p:nvSpPr>
            <p:spPr bwMode="auto">
              <a:xfrm>
                <a:off x="3612" y="890"/>
                <a:ext cx="1" cy="683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3" name="Rectangle 6213"/>
              <p:cNvSpPr>
                <a:spLocks noChangeArrowheads="1"/>
              </p:cNvSpPr>
              <p:nvPr/>
            </p:nvSpPr>
            <p:spPr bwMode="auto">
              <a:xfrm>
                <a:off x="3612" y="890"/>
                <a:ext cx="1" cy="683"/>
              </a:xfrm>
              <a:prstGeom prst="rect">
                <a:avLst/>
              </a:prstGeom>
              <a:solidFill>
                <a:srgbClr val="B1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4" name="Rectangle 6214"/>
              <p:cNvSpPr>
                <a:spLocks noChangeArrowheads="1"/>
              </p:cNvSpPr>
              <p:nvPr/>
            </p:nvSpPr>
            <p:spPr bwMode="auto">
              <a:xfrm>
                <a:off x="3613" y="890"/>
                <a:ext cx="1" cy="683"/>
              </a:xfrm>
              <a:prstGeom prst="rect">
                <a:avLst/>
              </a:prstGeom>
              <a:solidFill>
                <a:srgbClr val="AF9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5" name="Rectangle 6215"/>
              <p:cNvSpPr>
                <a:spLocks noChangeArrowheads="1"/>
              </p:cNvSpPr>
              <p:nvPr/>
            </p:nvSpPr>
            <p:spPr bwMode="auto">
              <a:xfrm>
                <a:off x="3614" y="890"/>
                <a:ext cx="1" cy="683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6" name="Rectangle 6216"/>
              <p:cNvSpPr>
                <a:spLocks noChangeArrowheads="1"/>
              </p:cNvSpPr>
              <p:nvPr/>
            </p:nvSpPr>
            <p:spPr bwMode="auto">
              <a:xfrm>
                <a:off x="3615" y="890"/>
                <a:ext cx="1" cy="683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7" name="Rectangle 6217"/>
              <p:cNvSpPr>
                <a:spLocks noChangeArrowheads="1"/>
              </p:cNvSpPr>
              <p:nvPr/>
            </p:nvSpPr>
            <p:spPr bwMode="auto">
              <a:xfrm>
                <a:off x="3616" y="890"/>
                <a:ext cx="1" cy="683"/>
              </a:xfrm>
              <a:prstGeom prst="rect">
                <a:avLst/>
              </a:prstGeom>
              <a:solidFill>
                <a:srgbClr val="AB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8" name="Rectangle 6218"/>
              <p:cNvSpPr>
                <a:spLocks noChangeArrowheads="1"/>
              </p:cNvSpPr>
              <p:nvPr/>
            </p:nvSpPr>
            <p:spPr bwMode="auto">
              <a:xfrm>
                <a:off x="3617" y="890"/>
                <a:ext cx="1" cy="683"/>
              </a:xfrm>
              <a:prstGeom prst="rect">
                <a:avLst/>
              </a:prstGeom>
              <a:solidFill>
                <a:srgbClr val="A996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39" name="Rectangle 6219"/>
              <p:cNvSpPr>
                <a:spLocks noChangeArrowheads="1"/>
              </p:cNvSpPr>
              <p:nvPr/>
            </p:nvSpPr>
            <p:spPr bwMode="auto">
              <a:xfrm>
                <a:off x="3618" y="890"/>
                <a:ext cx="1" cy="683"/>
              </a:xfrm>
              <a:prstGeom prst="rect">
                <a:avLst/>
              </a:prstGeom>
              <a:solidFill>
                <a:srgbClr val="A7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0" name="Rectangle 6220"/>
              <p:cNvSpPr>
                <a:spLocks noChangeArrowheads="1"/>
              </p:cNvSpPr>
              <p:nvPr/>
            </p:nvSpPr>
            <p:spPr bwMode="auto">
              <a:xfrm>
                <a:off x="3618" y="890"/>
                <a:ext cx="1" cy="683"/>
              </a:xfrm>
              <a:prstGeom prst="rect">
                <a:avLst/>
              </a:prstGeom>
              <a:solidFill>
                <a:srgbClr val="A6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1" name="Rectangle 6221"/>
              <p:cNvSpPr>
                <a:spLocks noChangeArrowheads="1"/>
              </p:cNvSpPr>
              <p:nvPr/>
            </p:nvSpPr>
            <p:spPr bwMode="auto">
              <a:xfrm>
                <a:off x="3619" y="890"/>
                <a:ext cx="1" cy="683"/>
              </a:xfrm>
              <a:prstGeom prst="rect">
                <a:avLst/>
              </a:prstGeom>
              <a:solidFill>
                <a:srgbClr val="A49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2" name="Rectangle 6222"/>
              <p:cNvSpPr>
                <a:spLocks noChangeArrowheads="1"/>
              </p:cNvSpPr>
              <p:nvPr/>
            </p:nvSpPr>
            <p:spPr bwMode="auto">
              <a:xfrm>
                <a:off x="3620" y="890"/>
                <a:ext cx="1" cy="683"/>
              </a:xfrm>
              <a:prstGeom prst="rect">
                <a:avLst/>
              </a:prstGeom>
              <a:solidFill>
                <a:srgbClr val="A38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3" name="Rectangle 6223"/>
              <p:cNvSpPr>
                <a:spLocks noChangeArrowheads="1"/>
              </p:cNvSpPr>
              <p:nvPr/>
            </p:nvSpPr>
            <p:spPr bwMode="auto">
              <a:xfrm>
                <a:off x="3621" y="890"/>
                <a:ext cx="1" cy="683"/>
              </a:xfrm>
              <a:prstGeom prst="rect">
                <a:avLst/>
              </a:prstGeom>
              <a:solidFill>
                <a:srgbClr val="A1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4" name="Rectangle 6224"/>
              <p:cNvSpPr>
                <a:spLocks noChangeArrowheads="1"/>
              </p:cNvSpPr>
              <p:nvPr/>
            </p:nvSpPr>
            <p:spPr bwMode="auto">
              <a:xfrm>
                <a:off x="3622" y="890"/>
                <a:ext cx="1" cy="683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5" name="Rectangle 6225"/>
              <p:cNvSpPr>
                <a:spLocks noChangeArrowheads="1"/>
              </p:cNvSpPr>
              <p:nvPr/>
            </p:nvSpPr>
            <p:spPr bwMode="auto">
              <a:xfrm>
                <a:off x="3623" y="890"/>
                <a:ext cx="1" cy="683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6" name="Rectangle 6226"/>
              <p:cNvSpPr>
                <a:spLocks noChangeArrowheads="1"/>
              </p:cNvSpPr>
              <p:nvPr/>
            </p:nvSpPr>
            <p:spPr bwMode="auto">
              <a:xfrm>
                <a:off x="3624" y="890"/>
                <a:ext cx="1" cy="683"/>
              </a:xfrm>
              <a:prstGeom prst="rect">
                <a:avLst/>
              </a:prstGeom>
              <a:solidFill>
                <a:srgbClr val="9C85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7" name="Rectangle 6227"/>
              <p:cNvSpPr>
                <a:spLocks noChangeArrowheads="1"/>
              </p:cNvSpPr>
              <p:nvPr/>
            </p:nvSpPr>
            <p:spPr bwMode="auto">
              <a:xfrm>
                <a:off x="3625" y="890"/>
                <a:ext cx="1" cy="683"/>
              </a:xfrm>
              <a:prstGeom prst="rect">
                <a:avLst/>
              </a:prstGeom>
              <a:solidFill>
                <a:srgbClr val="9A82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8" name="Rectangle 6228"/>
              <p:cNvSpPr>
                <a:spLocks noChangeArrowheads="1"/>
              </p:cNvSpPr>
              <p:nvPr/>
            </p:nvSpPr>
            <p:spPr bwMode="auto">
              <a:xfrm>
                <a:off x="3626" y="890"/>
                <a:ext cx="1" cy="683"/>
              </a:xfrm>
              <a:prstGeom prst="rect">
                <a:avLst/>
              </a:prstGeom>
              <a:solidFill>
                <a:srgbClr val="98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49" name="Rectangle 6229"/>
              <p:cNvSpPr>
                <a:spLocks noChangeArrowheads="1"/>
              </p:cNvSpPr>
              <p:nvPr/>
            </p:nvSpPr>
            <p:spPr bwMode="auto">
              <a:xfrm>
                <a:off x="3626" y="890"/>
                <a:ext cx="1" cy="683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0" name="Rectangle 6230"/>
              <p:cNvSpPr>
                <a:spLocks noChangeArrowheads="1"/>
              </p:cNvSpPr>
              <p:nvPr/>
            </p:nvSpPr>
            <p:spPr bwMode="auto">
              <a:xfrm>
                <a:off x="3627" y="890"/>
                <a:ext cx="1" cy="683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1" name="Rectangle 6231"/>
              <p:cNvSpPr>
                <a:spLocks noChangeArrowheads="1"/>
              </p:cNvSpPr>
              <p:nvPr/>
            </p:nvSpPr>
            <p:spPr bwMode="auto">
              <a:xfrm>
                <a:off x="3628" y="890"/>
                <a:ext cx="1" cy="683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2" name="Rectangle 6232"/>
              <p:cNvSpPr>
                <a:spLocks noChangeArrowheads="1"/>
              </p:cNvSpPr>
              <p:nvPr/>
            </p:nvSpPr>
            <p:spPr bwMode="auto">
              <a:xfrm>
                <a:off x="3629" y="890"/>
                <a:ext cx="1" cy="683"/>
              </a:xfrm>
              <a:prstGeom prst="rect">
                <a:avLst/>
              </a:prstGeom>
              <a:solidFill>
                <a:srgbClr val="927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3" name="Rectangle 6233"/>
              <p:cNvSpPr>
                <a:spLocks noChangeArrowheads="1"/>
              </p:cNvSpPr>
              <p:nvPr/>
            </p:nvSpPr>
            <p:spPr bwMode="auto">
              <a:xfrm>
                <a:off x="3629" y="890"/>
                <a:ext cx="1" cy="683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4" name="Rectangle 6234"/>
              <p:cNvSpPr>
                <a:spLocks noChangeArrowheads="1"/>
              </p:cNvSpPr>
              <p:nvPr/>
            </p:nvSpPr>
            <p:spPr bwMode="auto">
              <a:xfrm>
                <a:off x="3630" y="890"/>
                <a:ext cx="1" cy="683"/>
              </a:xfrm>
              <a:prstGeom prst="rect">
                <a:avLst/>
              </a:prstGeom>
              <a:solidFill>
                <a:srgbClr val="8F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5" name="Rectangle 6235"/>
              <p:cNvSpPr>
                <a:spLocks noChangeArrowheads="1"/>
              </p:cNvSpPr>
              <p:nvPr/>
            </p:nvSpPr>
            <p:spPr bwMode="auto">
              <a:xfrm>
                <a:off x="3631" y="890"/>
                <a:ext cx="1" cy="683"/>
              </a:xfrm>
              <a:prstGeom prst="rect">
                <a:avLst/>
              </a:prstGeom>
              <a:solidFill>
                <a:srgbClr val="8F7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6" name="Rectangle 6236"/>
              <p:cNvSpPr>
                <a:spLocks noChangeArrowheads="1"/>
              </p:cNvSpPr>
              <p:nvPr/>
            </p:nvSpPr>
            <p:spPr bwMode="auto">
              <a:xfrm>
                <a:off x="3632" y="890"/>
                <a:ext cx="1" cy="683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7" name="Rectangle 6237"/>
              <p:cNvSpPr>
                <a:spLocks noChangeArrowheads="1"/>
              </p:cNvSpPr>
              <p:nvPr/>
            </p:nvSpPr>
            <p:spPr bwMode="auto">
              <a:xfrm>
                <a:off x="3633" y="890"/>
                <a:ext cx="1" cy="683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8" name="Rectangle 6238"/>
              <p:cNvSpPr>
                <a:spLocks noChangeArrowheads="1"/>
              </p:cNvSpPr>
              <p:nvPr/>
            </p:nvSpPr>
            <p:spPr bwMode="auto">
              <a:xfrm>
                <a:off x="3634" y="890"/>
                <a:ext cx="1" cy="683"/>
              </a:xfrm>
              <a:prstGeom prst="rect">
                <a:avLst/>
              </a:prstGeom>
              <a:solidFill>
                <a:srgbClr val="8A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59" name="Rectangle 6239"/>
              <p:cNvSpPr>
                <a:spLocks noChangeArrowheads="1"/>
              </p:cNvSpPr>
              <p:nvPr/>
            </p:nvSpPr>
            <p:spPr bwMode="auto">
              <a:xfrm>
                <a:off x="3635" y="890"/>
                <a:ext cx="1" cy="683"/>
              </a:xfrm>
              <a:prstGeom prst="rect">
                <a:avLst/>
              </a:prstGeom>
              <a:solidFill>
                <a:srgbClr val="89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0" name="Rectangle 6240"/>
              <p:cNvSpPr>
                <a:spLocks noChangeArrowheads="1"/>
              </p:cNvSpPr>
              <p:nvPr/>
            </p:nvSpPr>
            <p:spPr bwMode="auto">
              <a:xfrm>
                <a:off x="3636" y="890"/>
                <a:ext cx="1" cy="683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1" name="Rectangle 6241"/>
              <p:cNvSpPr>
                <a:spLocks noChangeArrowheads="1"/>
              </p:cNvSpPr>
              <p:nvPr/>
            </p:nvSpPr>
            <p:spPr bwMode="auto">
              <a:xfrm>
                <a:off x="3637" y="890"/>
                <a:ext cx="1" cy="683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2" name="Rectangle 6242"/>
              <p:cNvSpPr>
                <a:spLocks noChangeArrowheads="1"/>
              </p:cNvSpPr>
              <p:nvPr/>
            </p:nvSpPr>
            <p:spPr bwMode="auto">
              <a:xfrm>
                <a:off x="3638" y="890"/>
                <a:ext cx="1" cy="683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3" name="Rectangle 6243"/>
              <p:cNvSpPr>
                <a:spLocks noChangeArrowheads="1"/>
              </p:cNvSpPr>
              <p:nvPr/>
            </p:nvSpPr>
            <p:spPr bwMode="auto">
              <a:xfrm>
                <a:off x="3638" y="890"/>
                <a:ext cx="1" cy="683"/>
              </a:xfrm>
              <a:prstGeom prst="rect">
                <a:avLst/>
              </a:prstGeom>
              <a:solidFill>
                <a:srgbClr val="835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4" name="Rectangle 6244"/>
              <p:cNvSpPr>
                <a:spLocks noChangeArrowheads="1"/>
              </p:cNvSpPr>
              <p:nvPr/>
            </p:nvSpPr>
            <p:spPr bwMode="auto">
              <a:xfrm>
                <a:off x="3639" y="890"/>
                <a:ext cx="1" cy="683"/>
              </a:xfrm>
              <a:prstGeom prst="rect">
                <a:avLst/>
              </a:prstGeom>
              <a:solidFill>
                <a:srgbClr val="815C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5" name="Rectangle 6245"/>
              <p:cNvSpPr>
                <a:spLocks noChangeArrowheads="1"/>
              </p:cNvSpPr>
              <p:nvPr/>
            </p:nvSpPr>
            <p:spPr bwMode="auto">
              <a:xfrm>
                <a:off x="3640" y="890"/>
                <a:ext cx="1" cy="683"/>
              </a:xfrm>
              <a:prstGeom prst="rect">
                <a:avLst/>
              </a:prstGeom>
              <a:solidFill>
                <a:srgbClr val="805A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6" name="Rectangle 6246"/>
              <p:cNvSpPr>
                <a:spLocks noChangeArrowheads="1"/>
              </p:cNvSpPr>
              <p:nvPr/>
            </p:nvSpPr>
            <p:spPr bwMode="auto">
              <a:xfrm>
                <a:off x="3641" y="890"/>
                <a:ext cx="1" cy="683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7" name="Rectangle 6247"/>
              <p:cNvSpPr>
                <a:spLocks noChangeArrowheads="1"/>
              </p:cNvSpPr>
              <p:nvPr/>
            </p:nvSpPr>
            <p:spPr bwMode="auto">
              <a:xfrm>
                <a:off x="3642" y="890"/>
                <a:ext cx="1" cy="683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8" name="Rectangle 6248"/>
              <p:cNvSpPr>
                <a:spLocks noChangeArrowheads="1"/>
              </p:cNvSpPr>
              <p:nvPr/>
            </p:nvSpPr>
            <p:spPr bwMode="auto">
              <a:xfrm>
                <a:off x="3642" y="890"/>
                <a:ext cx="1" cy="683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69" name="Rectangle 6249"/>
              <p:cNvSpPr>
                <a:spLocks noChangeArrowheads="1"/>
              </p:cNvSpPr>
              <p:nvPr/>
            </p:nvSpPr>
            <p:spPr bwMode="auto">
              <a:xfrm>
                <a:off x="3643" y="890"/>
                <a:ext cx="1" cy="683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0" name="Rectangle 6250"/>
              <p:cNvSpPr>
                <a:spLocks noChangeArrowheads="1"/>
              </p:cNvSpPr>
              <p:nvPr/>
            </p:nvSpPr>
            <p:spPr bwMode="auto">
              <a:xfrm>
                <a:off x="3644" y="890"/>
                <a:ext cx="1" cy="683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1" name="Rectangle 6251"/>
              <p:cNvSpPr>
                <a:spLocks noChangeArrowheads="1"/>
              </p:cNvSpPr>
              <p:nvPr/>
            </p:nvSpPr>
            <p:spPr bwMode="auto">
              <a:xfrm>
                <a:off x="3644" y="890"/>
                <a:ext cx="1" cy="683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2" name="Rectangle 6252"/>
              <p:cNvSpPr>
                <a:spLocks noChangeArrowheads="1"/>
              </p:cNvSpPr>
              <p:nvPr/>
            </p:nvSpPr>
            <p:spPr bwMode="auto">
              <a:xfrm>
                <a:off x="3645" y="890"/>
                <a:ext cx="1" cy="683"/>
              </a:xfrm>
              <a:prstGeom prst="rect">
                <a:avLst/>
              </a:prstGeom>
              <a:solidFill>
                <a:srgbClr val="794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3" name="Rectangle 6253"/>
              <p:cNvSpPr>
                <a:spLocks noChangeArrowheads="1"/>
              </p:cNvSpPr>
              <p:nvPr/>
            </p:nvSpPr>
            <p:spPr bwMode="auto">
              <a:xfrm>
                <a:off x="3646" y="890"/>
                <a:ext cx="1" cy="683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4" name="Rectangle 6254"/>
              <p:cNvSpPr>
                <a:spLocks noChangeArrowheads="1"/>
              </p:cNvSpPr>
              <p:nvPr/>
            </p:nvSpPr>
            <p:spPr bwMode="auto">
              <a:xfrm>
                <a:off x="3647" y="890"/>
                <a:ext cx="1" cy="683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5" name="Rectangle 6255"/>
              <p:cNvSpPr>
                <a:spLocks noChangeArrowheads="1"/>
              </p:cNvSpPr>
              <p:nvPr/>
            </p:nvSpPr>
            <p:spPr bwMode="auto">
              <a:xfrm>
                <a:off x="3648" y="890"/>
                <a:ext cx="1" cy="683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6" name="Rectangle 6256"/>
              <p:cNvSpPr>
                <a:spLocks noChangeArrowheads="1"/>
              </p:cNvSpPr>
              <p:nvPr/>
            </p:nvSpPr>
            <p:spPr bwMode="auto">
              <a:xfrm>
                <a:off x="3649" y="890"/>
                <a:ext cx="1" cy="683"/>
              </a:xfrm>
              <a:prstGeom prst="rect">
                <a:avLst/>
              </a:prstGeom>
              <a:solidFill>
                <a:srgbClr val="74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7" name="Rectangle 6257"/>
              <p:cNvSpPr>
                <a:spLocks noChangeArrowheads="1"/>
              </p:cNvSpPr>
              <p:nvPr/>
            </p:nvSpPr>
            <p:spPr bwMode="auto">
              <a:xfrm>
                <a:off x="3650" y="890"/>
                <a:ext cx="1" cy="683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8" name="Rectangle 6258"/>
              <p:cNvSpPr>
                <a:spLocks noChangeArrowheads="1"/>
              </p:cNvSpPr>
              <p:nvPr/>
            </p:nvSpPr>
            <p:spPr bwMode="auto">
              <a:xfrm>
                <a:off x="3651" y="890"/>
                <a:ext cx="1" cy="683"/>
              </a:xfrm>
              <a:prstGeom prst="rect">
                <a:avLst/>
              </a:prstGeom>
              <a:solidFill>
                <a:srgbClr val="72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79" name="Rectangle 6259"/>
              <p:cNvSpPr>
                <a:spLocks noChangeArrowheads="1"/>
              </p:cNvSpPr>
              <p:nvPr/>
            </p:nvSpPr>
            <p:spPr bwMode="auto">
              <a:xfrm>
                <a:off x="3652" y="890"/>
                <a:ext cx="1" cy="683"/>
              </a:xfrm>
              <a:prstGeom prst="rect">
                <a:avLst/>
              </a:prstGeom>
              <a:solidFill>
                <a:srgbClr val="71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0" name="Rectangle 6260"/>
              <p:cNvSpPr>
                <a:spLocks noChangeArrowheads="1"/>
              </p:cNvSpPr>
              <p:nvPr/>
            </p:nvSpPr>
            <p:spPr bwMode="auto">
              <a:xfrm>
                <a:off x="3653" y="890"/>
                <a:ext cx="1" cy="683"/>
              </a:xfrm>
              <a:prstGeom prst="rect">
                <a:avLst/>
              </a:prstGeom>
              <a:solidFill>
                <a:srgbClr val="70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1" name="Rectangle 6261"/>
              <p:cNvSpPr>
                <a:spLocks noChangeArrowheads="1"/>
              </p:cNvSpPr>
              <p:nvPr/>
            </p:nvSpPr>
            <p:spPr bwMode="auto">
              <a:xfrm>
                <a:off x="3653" y="890"/>
                <a:ext cx="1" cy="683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2" name="Rectangle 6262"/>
              <p:cNvSpPr>
                <a:spLocks noChangeArrowheads="1"/>
              </p:cNvSpPr>
              <p:nvPr/>
            </p:nvSpPr>
            <p:spPr bwMode="auto">
              <a:xfrm>
                <a:off x="3654" y="890"/>
                <a:ext cx="1" cy="683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3" name="Rectangle 6263"/>
              <p:cNvSpPr>
                <a:spLocks noChangeArrowheads="1"/>
              </p:cNvSpPr>
              <p:nvPr/>
            </p:nvSpPr>
            <p:spPr bwMode="auto">
              <a:xfrm>
                <a:off x="3655" y="890"/>
                <a:ext cx="1" cy="683"/>
              </a:xfrm>
              <a:prstGeom prst="rect">
                <a:avLst/>
              </a:prstGeom>
              <a:solidFill>
                <a:srgbClr val="6E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4" name="Rectangle 6264"/>
              <p:cNvSpPr>
                <a:spLocks noChangeArrowheads="1"/>
              </p:cNvSpPr>
              <p:nvPr/>
            </p:nvSpPr>
            <p:spPr bwMode="auto">
              <a:xfrm>
                <a:off x="3656" y="890"/>
                <a:ext cx="1" cy="683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5" name="Rectangle 6265"/>
              <p:cNvSpPr>
                <a:spLocks noChangeArrowheads="1"/>
              </p:cNvSpPr>
              <p:nvPr/>
            </p:nvSpPr>
            <p:spPr bwMode="auto">
              <a:xfrm>
                <a:off x="3657" y="890"/>
                <a:ext cx="1" cy="683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6" name="Rectangle 6266"/>
              <p:cNvSpPr>
                <a:spLocks noChangeArrowheads="1"/>
              </p:cNvSpPr>
              <p:nvPr/>
            </p:nvSpPr>
            <p:spPr bwMode="auto">
              <a:xfrm>
                <a:off x="3657" y="890"/>
                <a:ext cx="1" cy="683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7" name="Rectangle 6267"/>
              <p:cNvSpPr>
                <a:spLocks noChangeArrowheads="1"/>
              </p:cNvSpPr>
              <p:nvPr/>
            </p:nvSpPr>
            <p:spPr bwMode="auto">
              <a:xfrm>
                <a:off x="3658" y="890"/>
                <a:ext cx="1" cy="683"/>
              </a:xfrm>
              <a:prstGeom prst="rect">
                <a:avLst/>
              </a:prstGeom>
              <a:solidFill>
                <a:srgbClr val="6C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8" name="Rectangle 6268"/>
              <p:cNvSpPr>
                <a:spLocks noChangeArrowheads="1"/>
              </p:cNvSpPr>
              <p:nvPr/>
            </p:nvSpPr>
            <p:spPr bwMode="auto">
              <a:xfrm>
                <a:off x="3659" y="890"/>
                <a:ext cx="1" cy="683"/>
              </a:xfrm>
              <a:prstGeom prst="rect">
                <a:avLst/>
              </a:prstGeom>
              <a:solidFill>
                <a:srgbClr val="6B28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89" name="Rectangle 6269"/>
              <p:cNvSpPr>
                <a:spLocks noChangeArrowheads="1"/>
              </p:cNvSpPr>
              <p:nvPr/>
            </p:nvSpPr>
            <p:spPr bwMode="auto">
              <a:xfrm>
                <a:off x="3660" y="890"/>
                <a:ext cx="1" cy="683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0" name="Rectangle 6270"/>
              <p:cNvSpPr>
                <a:spLocks noChangeArrowheads="1"/>
              </p:cNvSpPr>
              <p:nvPr/>
            </p:nvSpPr>
            <p:spPr bwMode="auto">
              <a:xfrm>
                <a:off x="3661" y="890"/>
                <a:ext cx="1" cy="683"/>
              </a:xfrm>
              <a:prstGeom prst="rect">
                <a:avLst/>
              </a:prstGeom>
              <a:solidFill>
                <a:srgbClr val="692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1" name="Rectangle 6271"/>
              <p:cNvSpPr>
                <a:spLocks noChangeArrowheads="1"/>
              </p:cNvSpPr>
              <p:nvPr/>
            </p:nvSpPr>
            <p:spPr bwMode="auto">
              <a:xfrm>
                <a:off x="3662" y="890"/>
                <a:ext cx="1" cy="683"/>
              </a:xfrm>
              <a:prstGeom prst="rect">
                <a:avLst/>
              </a:prstGeom>
              <a:solidFill>
                <a:srgbClr val="692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2" name="Rectangle 6272"/>
              <p:cNvSpPr>
                <a:spLocks noChangeArrowheads="1"/>
              </p:cNvSpPr>
              <p:nvPr/>
            </p:nvSpPr>
            <p:spPr bwMode="auto">
              <a:xfrm>
                <a:off x="3662" y="890"/>
                <a:ext cx="1" cy="683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3" name="Rectangle 6273"/>
              <p:cNvSpPr>
                <a:spLocks noChangeArrowheads="1"/>
              </p:cNvSpPr>
              <p:nvPr/>
            </p:nvSpPr>
            <p:spPr bwMode="auto">
              <a:xfrm>
                <a:off x="3663" y="890"/>
                <a:ext cx="1" cy="683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4" name="Rectangle 6274"/>
              <p:cNvSpPr>
                <a:spLocks noChangeArrowheads="1"/>
              </p:cNvSpPr>
              <p:nvPr/>
            </p:nvSpPr>
            <p:spPr bwMode="auto">
              <a:xfrm>
                <a:off x="3663" y="890"/>
                <a:ext cx="1" cy="683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5" name="Rectangle 6275"/>
              <p:cNvSpPr>
                <a:spLocks noChangeArrowheads="1"/>
              </p:cNvSpPr>
              <p:nvPr/>
            </p:nvSpPr>
            <p:spPr bwMode="auto">
              <a:xfrm>
                <a:off x="3664" y="890"/>
                <a:ext cx="1" cy="683"/>
              </a:xfrm>
              <a:prstGeom prst="rect">
                <a:avLst/>
              </a:prstGeom>
              <a:solidFill>
                <a:srgbClr val="68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6" name="Rectangle 6276"/>
              <p:cNvSpPr>
                <a:spLocks noChangeArrowheads="1"/>
              </p:cNvSpPr>
              <p:nvPr/>
            </p:nvSpPr>
            <p:spPr bwMode="auto">
              <a:xfrm>
                <a:off x="3665" y="890"/>
                <a:ext cx="1" cy="683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7" name="Rectangle 6277"/>
              <p:cNvSpPr>
                <a:spLocks noChangeArrowheads="1"/>
              </p:cNvSpPr>
              <p:nvPr/>
            </p:nvSpPr>
            <p:spPr bwMode="auto">
              <a:xfrm>
                <a:off x="3665" y="890"/>
                <a:ext cx="1" cy="683"/>
              </a:xfrm>
              <a:prstGeom prst="rect">
                <a:avLst/>
              </a:prstGeom>
              <a:solidFill>
                <a:srgbClr val="671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8" name="Rectangle 6278"/>
              <p:cNvSpPr>
                <a:spLocks noChangeArrowheads="1"/>
              </p:cNvSpPr>
              <p:nvPr/>
            </p:nvSpPr>
            <p:spPr bwMode="auto">
              <a:xfrm>
                <a:off x="3666" y="890"/>
                <a:ext cx="1" cy="683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599" name="Rectangle 6279"/>
              <p:cNvSpPr>
                <a:spLocks noChangeArrowheads="1"/>
              </p:cNvSpPr>
              <p:nvPr/>
            </p:nvSpPr>
            <p:spPr bwMode="auto">
              <a:xfrm>
                <a:off x="3666" y="890"/>
                <a:ext cx="1" cy="683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600" name="Rectangle 6280"/>
              <p:cNvSpPr>
                <a:spLocks noChangeArrowheads="1"/>
              </p:cNvSpPr>
              <p:nvPr/>
            </p:nvSpPr>
            <p:spPr bwMode="auto">
              <a:xfrm>
                <a:off x="3537" y="890"/>
                <a:ext cx="130" cy="68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1016" name="Group 6696"/>
            <p:cNvGrpSpPr>
              <a:grpSpLocks/>
            </p:cNvGrpSpPr>
            <p:nvPr/>
          </p:nvGrpSpPr>
          <p:grpSpPr bwMode="auto">
            <a:xfrm>
              <a:off x="3295" y="1307"/>
              <a:ext cx="522" cy="220"/>
              <a:chOff x="3015" y="809"/>
              <a:chExt cx="522" cy="220"/>
            </a:xfrm>
          </p:grpSpPr>
          <p:grpSp>
            <p:nvGrpSpPr>
              <p:cNvPr id="830855" name="Group 6535"/>
              <p:cNvGrpSpPr>
                <a:grpSpLocks/>
              </p:cNvGrpSpPr>
              <p:nvPr/>
            </p:nvGrpSpPr>
            <p:grpSpPr bwMode="auto">
              <a:xfrm>
                <a:off x="3015" y="901"/>
                <a:ext cx="522" cy="128"/>
                <a:chOff x="3015" y="901"/>
                <a:chExt cx="522" cy="128"/>
              </a:xfrm>
            </p:grpSpPr>
            <p:grpSp>
              <p:nvGrpSpPr>
                <p:cNvPr id="830802" name="Group 6482"/>
                <p:cNvGrpSpPr>
                  <a:grpSpLocks/>
                </p:cNvGrpSpPr>
                <p:nvPr/>
              </p:nvGrpSpPr>
              <p:grpSpPr bwMode="auto">
                <a:xfrm>
                  <a:off x="3015" y="901"/>
                  <a:ext cx="453" cy="128"/>
                  <a:chOff x="3015" y="901"/>
                  <a:chExt cx="453" cy="128"/>
                </a:xfrm>
              </p:grpSpPr>
              <p:sp>
                <p:nvSpPr>
                  <p:cNvPr id="830602" name="Rectangle 6282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901"/>
                    <a:ext cx="1" cy="128"/>
                  </a:xfrm>
                  <a:prstGeom prst="rect">
                    <a:avLst/>
                  </a:prstGeom>
                  <a:solidFill>
                    <a:srgbClr val="66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3" name="Rectangle 6283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901"/>
                    <a:ext cx="1" cy="128"/>
                  </a:xfrm>
                  <a:prstGeom prst="rect">
                    <a:avLst/>
                  </a:prstGeom>
                  <a:solidFill>
                    <a:srgbClr val="660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4" name="Rectangle 6284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901"/>
                    <a:ext cx="1" cy="128"/>
                  </a:xfrm>
                  <a:prstGeom prst="rect">
                    <a:avLst/>
                  </a:prstGeom>
                  <a:solidFill>
                    <a:srgbClr val="66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5" name="Rectangle 6285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901"/>
                    <a:ext cx="1" cy="128"/>
                  </a:xfrm>
                  <a:prstGeom prst="rect">
                    <a:avLst/>
                  </a:prstGeom>
                  <a:solidFill>
                    <a:srgbClr val="670A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6" name="Rectangle 6286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901"/>
                    <a:ext cx="1" cy="128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7" name="Rectangle 6287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901"/>
                    <a:ext cx="1" cy="128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8" name="Rectangle 6288"/>
                  <p:cNvSpPr>
                    <a:spLocks noChangeArrowheads="1"/>
                  </p:cNvSpPr>
                  <p:nvPr/>
                </p:nvSpPr>
                <p:spPr bwMode="auto">
                  <a:xfrm>
                    <a:off x="3018" y="901"/>
                    <a:ext cx="1" cy="128"/>
                  </a:xfrm>
                  <a:prstGeom prst="rect">
                    <a:avLst/>
                  </a:prstGeom>
                  <a:solidFill>
                    <a:srgbClr val="671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09" name="Rectangle 6289"/>
                  <p:cNvSpPr>
                    <a:spLocks noChangeArrowheads="1"/>
                  </p:cNvSpPr>
                  <p:nvPr/>
                </p:nvSpPr>
                <p:spPr bwMode="auto">
                  <a:xfrm>
                    <a:off x="3019" y="901"/>
                    <a:ext cx="2" cy="128"/>
                  </a:xfrm>
                  <a:prstGeom prst="rect">
                    <a:avLst/>
                  </a:prstGeom>
                  <a:solidFill>
                    <a:srgbClr val="671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0" name="Rectangle 6290"/>
                  <p:cNvSpPr>
                    <a:spLocks noChangeArrowheads="1"/>
                  </p:cNvSpPr>
                  <p:nvPr/>
                </p:nvSpPr>
                <p:spPr bwMode="auto">
                  <a:xfrm>
                    <a:off x="3021" y="901"/>
                    <a:ext cx="1" cy="128"/>
                  </a:xfrm>
                  <a:prstGeom prst="rect">
                    <a:avLst/>
                  </a:prstGeom>
                  <a:solidFill>
                    <a:srgbClr val="6818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1" name="Rectangle 6291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901"/>
                    <a:ext cx="1" cy="128"/>
                  </a:xfrm>
                  <a:prstGeom prst="rect">
                    <a:avLst/>
                  </a:prstGeom>
                  <a:solidFill>
                    <a:srgbClr val="681A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2" name="Rectangle 6292"/>
                  <p:cNvSpPr>
                    <a:spLocks noChangeArrowheads="1"/>
                  </p:cNvSpPr>
                  <p:nvPr/>
                </p:nvSpPr>
                <p:spPr bwMode="auto">
                  <a:xfrm>
                    <a:off x="3023" y="901"/>
                    <a:ext cx="1" cy="128"/>
                  </a:xfrm>
                  <a:prstGeom prst="rect">
                    <a:avLst/>
                  </a:prstGeom>
                  <a:solidFill>
                    <a:srgbClr val="681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3" name="Rectangle 629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901"/>
                    <a:ext cx="1" cy="128"/>
                  </a:xfrm>
                  <a:prstGeom prst="rect">
                    <a:avLst/>
                  </a:prstGeom>
                  <a:solidFill>
                    <a:srgbClr val="691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4" name="Rectangle 6294"/>
                  <p:cNvSpPr>
                    <a:spLocks noChangeArrowheads="1"/>
                  </p:cNvSpPr>
                  <p:nvPr/>
                </p:nvSpPr>
                <p:spPr bwMode="auto">
                  <a:xfrm>
                    <a:off x="3025" y="901"/>
                    <a:ext cx="1" cy="128"/>
                  </a:xfrm>
                  <a:prstGeom prst="rect">
                    <a:avLst/>
                  </a:prstGeom>
                  <a:solidFill>
                    <a:srgbClr val="692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5" name="Rectangle 6295"/>
                  <p:cNvSpPr>
                    <a:spLocks noChangeArrowheads="1"/>
                  </p:cNvSpPr>
                  <p:nvPr/>
                </p:nvSpPr>
                <p:spPr bwMode="auto">
                  <a:xfrm>
                    <a:off x="3026" y="901"/>
                    <a:ext cx="1" cy="128"/>
                  </a:xfrm>
                  <a:prstGeom prst="rect">
                    <a:avLst/>
                  </a:prstGeom>
                  <a:solidFill>
                    <a:srgbClr val="6A22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6" name="Rectangle 6296"/>
                  <p:cNvSpPr>
                    <a:spLocks noChangeArrowheads="1"/>
                  </p:cNvSpPr>
                  <p:nvPr/>
                </p:nvSpPr>
                <p:spPr bwMode="auto">
                  <a:xfrm>
                    <a:off x="3027" y="901"/>
                    <a:ext cx="1" cy="128"/>
                  </a:xfrm>
                  <a:prstGeom prst="rect">
                    <a:avLst/>
                  </a:prstGeom>
                  <a:solidFill>
                    <a:srgbClr val="6A24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7" name="Rectangle 6297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901"/>
                    <a:ext cx="2" cy="128"/>
                  </a:xfrm>
                  <a:prstGeom prst="rect">
                    <a:avLst/>
                  </a:prstGeom>
                  <a:solidFill>
                    <a:srgbClr val="6B26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8" name="Rectangle 6298"/>
                  <p:cNvSpPr>
                    <a:spLocks noChangeArrowheads="1"/>
                  </p:cNvSpPr>
                  <p:nvPr/>
                </p:nvSpPr>
                <p:spPr bwMode="auto">
                  <a:xfrm>
                    <a:off x="3030" y="901"/>
                    <a:ext cx="1" cy="128"/>
                  </a:xfrm>
                  <a:prstGeom prst="rect">
                    <a:avLst/>
                  </a:prstGeom>
                  <a:solidFill>
                    <a:srgbClr val="6B28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19" name="Rectangle 6299"/>
                  <p:cNvSpPr>
                    <a:spLocks noChangeArrowheads="1"/>
                  </p:cNvSpPr>
                  <p:nvPr/>
                </p:nvSpPr>
                <p:spPr bwMode="auto">
                  <a:xfrm>
                    <a:off x="3031" y="901"/>
                    <a:ext cx="1" cy="128"/>
                  </a:xfrm>
                  <a:prstGeom prst="rect">
                    <a:avLst/>
                  </a:prstGeom>
                  <a:solidFill>
                    <a:srgbClr val="6B2A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0" name="Rectangle 6300"/>
                  <p:cNvSpPr>
                    <a:spLocks noChangeArrowheads="1"/>
                  </p:cNvSpPr>
                  <p:nvPr/>
                </p:nvSpPr>
                <p:spPr bwMode="auto">
                  <a:xfrm>
                    <a:off x="3032" y="901"/>
                    <a:ext cx="2" cy="128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1" name="Rectangle 6301"/>
                  <p:cNvSpPr>
                    <a:spLocks noChangeArrowheads="1"/>
                  </p:cNvSpPr>
                  <p:nvPr/>
                </p:nvSpPr>
                <p:spPr bwMode="auto">
                  <a:xfrm>
                    <a:off x="3034" y="901"/>
                    <a:ext cx="2" cy="128"/>
                  </a:xfrm>
                  <a:prstGeom prst="rect">
                    <a:avLst/>
                  </a:prstGeom>
                  <a:solidFill>
                    <a:srgbClr val="6C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2" name="Rectangle 6302"/>
                  <p:cNvSpPr>
                    <a:spLocks noChangeArrowheads="1"/>
                  </p:cNvSpPr>
                  <p:nvPr/>
                </p:nvSpPr>
                <p:spPr bwMode="auto">
                  <a:xfrm>
                    <a:off x="3036" y="901"/>
                    <a:ext cx="1" cy="128"/>
                  </a:xfrm>
                  <a:prstGeom prst="rect">
                    <a:avLst/>
                  </a:prstGeom>
                  <a:solidFill>
                    <a:srgbClr val="6D3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3" name="Rectangle 6303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901"/>
                    <a:ext cx="2" cy="128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4" name="Rectangle 6304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901"/>
                    <a:ext cx="1" cy="128"/>
                  </a:xfrm>
                  <a:prstGeom prst="rect">
                    <a:avLst/>
                  </a:prstGeom>
                  <a:solidFill>
                    <a:srgbClr val="6F34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5" name="Rectangle 6305"/>
                  <p:cNvSpPr>
                    <a:spLocks noChangeArrowheads="1"/>
                  </p:cNvSpPr>
                  <p:nvPr/>
                </p:nvSpPr>
                <p:spPr bwMode="auto">
                  <a:xfrm>
                    <a:off x="3040" y="901"/>
                    <a:ext cx="2" cy="128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6" name="Rectangle 6306"/>
                  <p:cNvSpPr>
                    <a:spLocks noChangeArrowheads="1"/>
                  </p:cNvSpPr>
                  <p:nvPr/>
                </p:nvSpPr>
                <p:spPr bwMode="auto">
                  <a:xfrm>
                    <a:off x="3042" y="901"/>
                    <a:ext cx="1" cy="128"/>
                  </a:xfrm>
                  <a:prstGeom prst="rect">
                    <a:avLst/>
                  </a:prstGeom>
                  <a:solidFill>
                    <a:srgbClr val="7038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7" name="Rectangle 6307"/>
                  <p:cNvSpPr>
                    <a:spLocks noChangeArrowheads="1"/>
                  </p:cNvSpPr>
                  <p:nvPr/>
                </p:nvSpPr>
                <p:spPr bwMode="auto">
                  <a:xfrm>
                    <a:off x="3043" y="901"/>
                    <a:ext cx="2" cy="128"/>
                  </a:xfrm>
                  <a:prstGeom prst="rect">
                    <a:avLst/>
                  </a:prstGeom>
                  <a:solidFill>
                    <a:srgbClr val="713A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8" name="Rectangle 6308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901"/>
                    <a:ext cx="2" cy="128"/>
                  </a:xfrm>
                  <a:prstGeom prst="rect">
                    <a:avLst/>
                  </a:prstGeom>
                  <a:solidFill>
                    <a:srgbClr val="723C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29" name="Rectangle 6309"/>
                  <p:cNvSpPr>
                    <a:spLocks noChangeArrowheads="1"/>
                  </p:cNvSpPr>
                  <p:nvPr/>
                </p:nvSpPr>
                <p:spPr bwMode="auto">
                  <a:xfrm>
                    <a:off x="3047" y="901"/>
                    <a:ext cx="1" cy="128"/>
                  </a:xfrm>
                  <a:prstGeom prst="rect">
                    <a:avLst/>
                  </a:prstGeom>
                  <a:solidFill>
                    <a:srgbClr val="733E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0" name="Rectangle 6310"/>
                  <p:cNvSpPr>
                    <a:spLocks noChangeArrowheads="1"/>
                  </p:cNvSpPr>
                  <p:nvPr/>
                </p:nvSpPr>
                <p:spPr bwMode="auto">
                  <a:xfrm>
                    <a:off x="3048" y="901"/>
                    <a:ext cx="1" cy="128"/>
                  </a:xfrm>
                  <a:prstGeom prst="rect">
                    <a:avLst/>
                  </a:prstGeom>
                  <a:solidFill>
                    <a:srgbClr val="73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1" name="Rectangle 6311"/>
                  <p:cNvSpPr>
                    <a:spLocks noChangeArrowheads="1"/>
                  </p:cNvSpPr>
                  <p:nvPr/>
                </p:nvSpPr>
                <p:spPr bwMode="auto">
                  <a:xfrm>
                    <a:off x="3049" y="901"/>
                    <a:ext cx="2" cy="128"/>
                  </a:xfrm>
                  <a:prstGeom prst="rect">
                    <a:avLst/>
                  </a:prstGeom>
                  <a:solidFill>
                    <a:srgbClr val="7442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2" name="Rectangle 6312"/>
                  <p:cNvSpPr>
                    <a:spLocks noChangeArrowheads="1"/>
                  </p:cNvSpPr>
                  <p:nvPr/>
                </p:nvSpPr>
                <p:spPr bwMode="auto">
                  <a:xfrm>
                    <a:off x="3051" y="901"/>
                    <a:ext cx="2" cy="128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3" name="Rectangle 6313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901"/>
                    <a:ext cx="1" cy="128"/>
                  </a:xfrm>
                  <a:prstGeom prst="rect">
                    <a:avLst/>
                  </a:prstGeom>
                  <a:solidFill>
                    <a:srgbClr val="7646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4" name="Rectangle 6314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901"/>
                    <a:ext cx="2" cy="128"/>
                  </a:xfrm>
                  <a:prstGeom prst="rect">
                    <a:avLst/>
                  </a:prstGeom>
                  <a:solidFill>
                    <a:srgbClr val="7748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5" name="Rectangle 6315"/>
                  <p:cNvSpPr>
                    <a:spLocks noChangeArrowheads="1"/>
                  </p:cNvSpPr>
                  <p:nvPr/>
                </p:nvSpPr>
                <p:spPr bwMode="auto">
                  <a:xfrm>
                    <a:off x="3056" y="901"/>
                    <a:ext cx="2" cy="128"/>
                  </a:xfrm>
                  <a:prstGeom prst="rect">
                    <a:avLst/>
                  </a:prstGeom>
                  <a:solidFill>
                    <a:srgbClr val="78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6" name="Rectangle 6316"/>
                  <p:cNvSpPr>
                    <a:spLocks noChangeArrowheads="1"/>
                  </p:cNvSpPr>
                  <p:nvPr/>
                </p:nvSpPr>
                <p:spPr bwMode="auto">
                  <a:xfrm>
                    <a:off x="3058" y="901"/>
                    <a:ext cx="1" cy="128"/>
                  </a:xfrm>
                  <a:prstGeom prst="rect">
                    <a:avLst/>
                  </a:prstGeom>
                  <a:solidFill>
                    <a:srgbClr val="794C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7" name="Rectangle 6317"/>
                  <p:cNvSpPr>
                    <a:spLocks noChangeArrowheads="1"/>
                  </p:cNvSpPr>
                  <p:nvPr/>
                </p:nvSpPr>
                <p:spPr bwMode="auto">
                  <a:xfrm>
                    <a:off x="3059" y="901"/>
                    <a:ext cx="1" cy="128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8" name="Rectangle 6318"/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901"/>
                    <a:ext cx="2" cy="128"/>
                  </a:xfrm>
                  <a:prstGeom prst="rect">
                    <a:avLst/>
                  </a:prstGeom>
                  <a:solidFill>
                    <a:srgbClr val="7B50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39" name="Rectangle 6319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901"/>
                    <a:ext cx="1" cy="128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0" name="Rectangle 6320"/>
                  <p:cNvSpPr>
                    <a:spLocks noChangeArrowheads="1"/>
                  </p:cNvSpPr>
                  <p:nvPr/>
                </p:nvSpPr>
                <p:spPr bwMode="auto">
                  <a:xfrm>
                    <a:off x="3063" y="901"/>
                    <a:ext cx="2" cy="128"/>
                  </a:xfrm>
                  <a:prstGeom prst="rect">
                    <a:avLst/>
                  </a:prstGeom>
                  <a:solidFill>
                    <a:srgbClr val="7D54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1" name="Rectangle 6321"/>
                  <p:cNvSpPr>
                    <a:spLocks noChangeArrowheads="1"/>
                  </p:cNvSpPr>
                  <p:nvPr/>
                </p:nvSpPr>
                <p:spPr bwMode="auto">
                  <a:xfrm>
                    <a:off x="3065" y="901"/>
                    <a:ext cx="1" cy="128"/>
                  </a:xfrm>
                  <a:prstGeom prst="rect">
                    <a:avLst/>
                  </a:prstGeom>
                  <a:solidFill>
                    <a:srgbClr val="7E5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2" name="Rectangle 6322"/>
                  <p:cNvSpPr>
                    <a:spLocks noChangeArrowheads="1"/>
                  </p:cNvSpPr>
                  <p:nvPr/>
                </p:nvSpPr>
                <p:spPr bwMode="auto">
                  <a:xfrm>
                    <a:off x="3066" y="901"/>
                    <a:ext cx="2" cy="128"/>
                  </a:xfrm>
                  <a:prstGeom prst="rect">
                    <a:avLst/>
                  </a:prstGeom>
                  <a:solidFill>
                    <a:srgbClr val="7F58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3" name="Rectangle 6323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901"/>
                    <a:ext cx="2" cy="128"/>
                  </a:xfrm>
                  <a:prstGeom prst="rect">
                    <a:avLst/>
                  </a:prstGeom>
                  <a:solidFill>
                    <a:srgbClr val="805A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4" name="Rectangle 6324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901"/>
                    <a:ext cx="2" cy="128"/>
                  </a:xfrm>
                  <a:prstGeom prst="rect">
                    <a:avLst/>
                  </a:prstGeom>
                  <a:solidFill>
                    <a:srgbClr val="815C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5" name="Rectangle 6325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901"/>
                    <a:ext cx="1" cy="128"/>
                  </a:xfrm>
                  <a:prstGeom prst="rect">
                    <a:avLst/>
                  </a:prstGeom>
                  <a:solidFill>
                    <a:srgbClr val="835E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6" name="Rectangle 6326"/>
                  <p:cNvSpPr>
                    <a:spLocks noChangeArrowheads="1"/>
                  </p:cNvSpPr>
                  <p:nvPr/>
                </p:nvSpPr>
                <p:spPr bwMode="auto">
                  <a:xfrm>
                    <a:off x="3073" y="901"/>
                    <a:ext cx="2" cy="128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7" name="Rectangle 6327"/>
                  <p:cNvSpPr>
                    <a:spLocks noChangeArrowheads="1"/>
                  </p:cNvSpPr>
                  <p:nvPr/>
                </p:nvSpPr>
                <p:spPr bwMode="auto">
                  <a:xfrm>
                    <a:off x="3075" y="901"/>
                    <a:ext cx="1" cy="128"/>
                  </a:xfrm>
                  <a:prstGeom prst="rect">
                    <a:avLst/>
                  </a:prstGeom>
                  <a:solidFill>
                    <a:srgbClr val="8562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8" name="Rectangle 6328"/>
                  <p:cNvSpPr>
                    <a:spLocks noChangeArrowheads="1"/>
                  </p:cNvSpPr>
                  <p:nvPr/>
                </p:nvSpPr>
                <p:spPr bwMode="auto">
                  <a:xfrm>
                    <a:off x="3076" y="901"/>
                    <a:ext cx="1" cy="128"/>
                  </a:xfrm>
                  <a:prstGeom prst="rect">
                    <a:avLst/>
                  </a:prstGeom>
                  <a:solidFill>
                    <a:srgbClr val="8664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49" name="Rectangle 6329"/>
                  <p:cNvSpPr>
                    <a:spLocks noChangeArrowheads="1"/>
                  </p:cNvSpPr>
                  <p:nvPr/>
                </p:nvSpPr>
                <p:spPr bwMode="auto">
                  <a:xfrm>
                    <a:off x="3077" y="901"/>
                    <a:ext cx="2" cy="128"/>
                  </a:xfrm>
                  <a:prstGeom prst="rect">
                    <a:avLst/>
                  </a:prstGeom>
                  <a:solidFill>
                    <a:srgbClr val="8766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0" name="Rectangle 6330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901"/>
                    <a:ext cx="1" cy="128"/>
                  </a:xfrm>
                  <a:prstGeom prst="rect">
                    <a:avLst/>
                  </a:prstGeom>
                  <a:solidFill>
                    <a:srgbClr val="8968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1" name="Rectangle 6331"/>
                  <p:cNvSpPr>
                    <a:spLocks noChangeArrowheads="1"/>
                  </p:cNvSpPr>
                  <p:nvPr/>
                </p:nvSpPr>
                <p:spPr bwMode="auto">
                  <a:xfrm>
                    <a:off x="3080" y="901"/>
                    <a:ext cx="2" cy="128"/>
                  </a:xfrm>
                  <a:prstGeom prst="rect">
                    <a:avLst/>
                  </a:prstGeom>
                  <a:solidFill>
                    <a:srgbClr val="8A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2" name="Rectangle 6332"/>
                  <p:cNvSpPr>
                    <a:spLocks noChangeArrowheads="1"/>
                  </p:cNvSpPr>
                  <p:nvPr/>
                </p:nvSpPr>
                <p:spPr bwMode="auto">
                  <a:xfrm>
                    <a:off x="3082" y="901"/>
                    <a:ext cx="2" cy="128"/>
                  </a:xfrm>
                  <a:prstGeom prst="rect">
                    <a:avLst/>
                  </a:prstGeom>
                  <a:solidFill>
                    <a:srgbClr val="8B6C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3" name="Rectangle 6333"/>
                  <p:cNvSpPr>
                    <a:spLocks noChangeArrowheads="1"/>
                  </p:cNvSpPr>
                  <p:nvPr/>
                </p:nvSpPr>
                <p:spPr bwMode="auto">
                  <a:xfrm>
                    <a:off x="3084" y="901"/>
                    <a:ext cx="1" cy="128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4" name="Rectangle 6334"/>
                  <p:cNvSpPr>
                    <a:spLocks noChangeArrowheads="1"/>
                  </p:cNvSpPr>
                  <p:nvPr/>
                </p:nvSpPr>
                <p:spPr bwMode="auto">
                  <a:xfrm>
                    <a:off x="3085" y="901"/>
                    <a:ext cx="2" cy="128"/>
                  </a:xfrm>
                  <a:prstGeom prst="rect">
                    <a:avLst/>
                  </a:prstGeom>
                  <a:solidFill>
                    <a:srgbClr val="8E70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5" name="Rectangle 6335"/>
                  <p:cNvSpPr>
                    <a:spLocks noChangeArrowheads="1"/>
                  </p:cNvSpPr>
                  <p:nvPr/>
                </p:nvSpPr>
                <p:spPr bwMode="auto">
                  <a:xfrm>
                    <a:off x="3087" y="901"/>
                    <a:ext cx="1" cy="128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6" name="Rectangle 6336"/>
                  <p:cNvSpPr>
                    <a:spLocks noChangeArrowheads="1"/>
                  </p:cNvSpPr>
                  <p:nvPr/>
                </p:nvSpPr>
                <p:spPr bwMode="auto">
                  <a:xfrm>
                    <a:off x="3088" y="901"/>
                    <a:ext cx="2" cy="128"/>
                  </a:xfrm>
                  <a:prstGeom prst="rect">
                    <a:avLst/>
                  </a:prstGeom>
                  <a:solidFill>
                    <a:srgbClr val="9074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7" name="Rectangle 6337"/>
                  <p:cNvSpPr>
                    <a:spLocks noChangeArrowheads="1"/>
                  </p:cNvSpPr>
                  <p:nvPr/>
                </p:nvSpPr>
                <p:spPr bwMode="auto">
                  <a:xfrm>
                    <a:off x="3090" y="901"/>
                    <a:ext cx="2" cy="128"/>
                  </a:xfrm>
                  <a:prstGeom prst="rect">
                    <a:avLst/>
                  </a:prstGeom>
                  <a:solidFill>
                    <a:srgbClr val="9276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8" name="Rectangle 6338"/>
                  <p:cNvSpPr>
                    <a:spLocks noChangeArrowheads="1"/>
                  </p:cNvSpPr>
                  <p:nvPr/>
                </p:nvSpPr>
                <p:spPr bwMode="auto">
                  <a:xfrm>
                    <a:off x="3092" y="901"/>
                    <a:ext cx="1" cy="128"/>
                  </a:xfrm>
                  <a:prstGeom prst="rect">
                    <a:avLst/>
                  </a:prstGeom>
                  <a:solidFill>
                    <a:srgbClr val="9378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59" name="Rectangle 6339"/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901"/>
                    <a:ext cx="1" cy="128"/>
                  </a:xfrm>
                  <a:prstGeom prst="rect">
                    <a:avLst/>
                  </a:prstGeom>
                  <a:solidFill>
                    <a:srgbClr val="95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0" name="Rectangle 6340"/>
                  <p:cNvSpPr>
                    <a:spLocks noChangeArrowheads="1"/>
                  </p:cNvSpPr>
                  <p:nvPr/>
                </p:nvSpPr>
                <p:spPr bwMode="auto">
                  <a:xfrm>
                    <a:off x="3094" y="901"/>
                    <a:ext cx="1" cy="128"/>
                  </a:xfrm>
                  <a:prstGeom prst="rect">
                    <a:avLst/>
                  </a:prstGeom>
                  <a:solidFill>
                    <a:srgbClr val="967C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1" name="Rectangle 6341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901"/>
                    <a:ext cx="2" cy="128"/>
                  </a:xfrm>
                  <a:prstGeom prst="rect">
                    <a:avLst/>
                  </a:prstGeom>
                  <a:solidFill>
                    <a:srgbClr val="977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2" name="Rectangle 6342"/>
                  <p:cNvSpPr>
                    <a:spLocks noChangeArrowheads="1"/>
                  </p:cNvSpPr>
                  <p:nvPr/>
                </p:nvSpPr>
                <p:spPr bwMode="auto">
                  <a:xfrm>
                    <a:off x="3097" y="901"/>
                    <a:ext cx="2" cy="128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3" name="Rectangle 6343"/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901"/>
                    <a:ext cx="1" cy="128"/>
                  </a:xfrm>
                  <a:prstGeom prst="rect">
                    <a:avLst/>
                  </a:prstGeom>
                  <a:solidFill>
                    <a:srgbClr val="9A82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4" name="Rectangle 6344"/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901"/>
                    <a:ext cx="2" cy="128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5" name="Rectangle 6345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901"/>
                    <a:ext cx="2" cy="128"/>
                  </a:xfrm>
                  <a:prstGeom prst="rect">
                    <a:avLst/>
                  </a:prstGeom>
                  <a:solidFill>
                    <a:srgbClr val="9D86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6" name="Rectangle 6346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901"/>
                    <a:ext cx="1" cy="128"/>
                  </a:xfrm>
                  <a:prstGeom prst="rect">
                    <a:avLst/>
                  </a:prstGeom>
                  <a:solidFill>
                    <a:srgbClr val="9E88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7" name="Rectangle 6347"/>
                  <p:cNvSpPr>
                    <a:spLocks noChangeArrowheads="1"/>
                  </p:cNvSpPr>
                  <p:nvPr/>
                </p:nvSpPr>
                <p:spPr bwMode="auto">
                  <a:xfrm>
                    <a:off x="3105" y="901"/>
                    <a:ext cx="1" cy="128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8" name="Rectangle 6348"/>
                  <p:cNvSpPr>
                    <a:spLocks noChangeArrowheads="1"/>
                  </p:cNvSpPr>
                  <p:nvPr/>
                </p:nvSpPr>
                <p:spPr bwMode="auto">
                  <a:xfrm>
                    <a:off x="3106" y="901"/>
                    <a:ext cx="2" cy="128"/>
                  </a:xfrm>
                  <a:prstGeom prst="rect">
                    <a:avLst/>
                  </a:prstGeom>
                  <a:solidFill>
                    <a:srgbClr val="A18C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69" name="Rectangle 6349"/>
                  <p:cNvSpPr>
                    <a:spLocks noChangeArrowheads="1"/>
                  </p:cNvSpPr>
                  <p:nvPr/>
                </p:nvSpPr>
                <p:spPr bwMode="auto">
                  <a:xfrm>
                    <a:off x="3108" y="901"/>
                    <a:ext cx="2" cy="128"/>
                  </a:xfrm>
                  <a:prstGeom prst="rect">
                    <a:avLst/>
                  </a:prstGeom>
                  <a:solidFill>
                    <a:srgbClr val="A38E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0" name="Rectangle 6350"/>
                  <p:cNvSpPr>
                    <a:spLocks noChangeArrowheads="1"/>
                  </p:cNvSpPr>
                  <p:nvPr/>
                </p:nvSpPr>
                <p:spPr bwMode="auto">
                  <a:xfrm>
                    <a:off x="3110" y="901"/>
                    <a:ext cx="1" cy="128"/>
                  </a:xfrm>
                  <a:prstGeom prst="rect">
                    <a:avLst/>
                  </a:prstGeom>
                  <a:solidFill>
                    <a:srgbClr val="A490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1" name="Rectangle 6351"/>
                  <p:cNvSpPr>
                    <a:spLocks noChangeArrowheads="1"/>
                  </p:cNvSpPr>
                  <p:nvPr/>
                </p:nvSpPr>
                <p:spPr bwMode="auto">
                  <a:xfrm>
                    <a:off x="3111" y="901"/>
                    <a:ext cx="2" cy="128"/>
                  </a:xfrm>
                  <a:prstGeom prst="rect">
                    <a:avLst/>
                  </a:prstGeom>
                  <a:solidFill>
                    <a:srgbClr val="A692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2" name="Rectangle 6352"/>
                  <p:cNvSpPr>
                    <a:spLocks noChangeArrowheads="1"/>
                  </p:cNvSpPr>
                  <p:nvPr/>
                </p:nvSpPr>
                <p:spPr bwMode="auto">
                  <a:xfrm>
                    <a:off x="3113" y="901"/>
                    <a:ext cx="1" cy="128"/>
                  </a:xfrm>
                  <a:prstGeom prst="rect">
                    <a:avLst/>
                  </a:prstGeom>
                  <a:solidFill>
                    <a:srgbClr val="A7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3" name="Rectangle 6353"/>
                  <p:cNvSpPr>
                    <a:spLocks noChangeArrowheads="1"/>
                  </p:cNvSpPr>
                  <p:nvPr/>
                </p:nvSpPr>
                <p:spPr bwMode="auto">
                  <a:xfrm>
                    <a:off x="3114" y="901"/>
                    <a:ext cx="2" cy="128"/>
                  </a:xfrm>
                  <a:prstGeom prst="rect">
                    <a:avLst/>
                  </a:prstGeom>
                  <a:solidFill>
                    <a:srgbClr val="A996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4" name="Rectangle 6354"/>
                  <p:cNvSpPr>
                    <a:spLocks noChangeArrowheads="1"/>
                  </p:cNvSpPr>
                  <p:nvPr/>
                </p:nvSpPr>
                <p:spPr bwMode="auto">
                  <a:xfrm>
                    <a:off x="3116" y="901"/>
                    <a:ext cx="2" cy="128"/>
                  </a:xfrm>
                  <a:prstGeom prst="rect">
                    <a:avLst/>
                  </a:prstGeom>
                  <a:solidFill>
                    <a:srgbClr val="AB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5" name="Rectangle 6355"/>
                  <p:cNvSpPr>
                    <a:spLocks noChangeArrowheads="1"/>
                  </p:cNvSpPr>
                  <p:nvPr/>
                </p:nvSpPr>
                <p:spPr bwMode="auto">
                  <a:xfrm>
                    <a:off x="3118" y="901"/>
                    <a:ext cx="1" cy="128"/>
                  </a:xfrm>
                  <a:prstGeom prst="rect">
                    <a:avLst/>
                  </a:prstGeom>
                  <a:solidFill>
                    <a:srgbClr val="AC9A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6" name="Rectangle 6356"/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901"/>
                    <a:ext cx="2" cy="128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7" name="Rectangle 6357"/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901"/>
                    <a:ext cx="2" cy="128"/>
                  </a:xfrm>
                  <a:prstGeom prst="rect">
                    <a:avLst/>
                  </a:prstGeom>
                  <a:solidFill>
                    <a:srgbClr val="AE9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8" name="Rectangle 6358"/>
                  <p:cNvSpPr>
                    <a:spLocks noChangeArrowheads="1"/>
                  </p:cNvSpPr>
                  <p:nvPr/>
                </p:nvSpPr>
                <p:spPr bwMode="auto">
                  <a:xfrm>
                    <a:off x="3123" y="901"/>
                    <a:ext cx="1" cy="128"/>
                  </a:xfrm>
                  <a:prstGeom prst="rect">
                    <a:avLst/>
                  </a:prstGeom>
                  <a:solidFill>
                    <a:srgbClr val="B0A0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79" name="Rectangle 6359"/>
                  <p:cNvSpPr>
                    <a:spLocks noChangeArrowheads="1"/>
                  </p:cNvSpPr>
                  <p:nvPr/>
                </p:nvSpPr>
                <p:spPr bwMode="auto">
                  <a:xfrm>
                    <a:off x="3124" y="901"/>
                    <a:ext cx="2" cy="128"/>
                  </a:xfrm>
                  <a:prstGeom prst="rect">
                    <a:avLst/>
                  </a:prstGeom>
                  <a:solidFill>
                    <a:srgbClr val="B1A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0" name="Rectangle 6360"/>
                  <p:cNvSpPr>
                    <a:spLocks noChangeArrowheads="1"/>
                  </p:cNvSpPr>
                  <p:nvPr/>
                </p:nvSpPr>
                <p:spPr bwMode="auto">
                  <a:xfrm>
                    <a:off x="3126" y="901"/>
                    <a:ext cx="2" cy="128"/>
                  </a:xfrm>
                  <a:prstGeom prst="rect">
                    <a:avLst/>
                  </a:prstGeom>
                  <a:solidFill>
                    <a:srgbClr val="B3A4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1" name="Rectangle 6361"/>
                  <p:cNvSpPr>
                    <a:spLocks noChangeArrowheads="1"/>
                  </p:cNvSpPr>
                  <p:nvPr/>
                </p:nvSpPr>
                <p:spPr bwMode="auto">
                  <a:xfrm>
                    <a:off x="3128" y="901"/>
                    <a:ext cx="1" cy="128"/>
                  </a:xfrm>
                  <a:prstGeom prst="rect">
                    <a:avLst/>
                  </a:prstGeom>
                  <a:solidFill>
                    <a:srgbClr val="B5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2" name="Rectangle 6362"/>
                  <p:cNvSpPr>
                    <a:spLocks noChangeArrowheads="1"/>
                  </p:cNvSpPr>
                  <p:nvPr/>
                </p:nvSpPr>
                <p:spPr bwMode="auto">
                  <a:xfrm>
                    <a:off x="3129" y="901"/>
                    <a:ext cx="1" cy="128"/>
                  </a:xfrm>
                  <a:prstGeom prst="rect">
                    <a:avLst/>
                  </a:prstGeom>
                  <a:solidFill>
                    <a:srgbClr val="B6A8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3" name="Rectangle 6363"/>
                  <p:cNvSpPr>
                    <a:spLocks noChangeArrowheads="1"/>
                  </p:cNvSpPr>
                  <p:nvPr/>
                </p:nvSpPr>
                <p:spPr bwMode="auto">
                  <a:xfrm>
                    <a:off x="3130" y="901"/>
                    <a:ext cx="3" cy="128"/>
                  </a:xfrm>
                  <a:prstGeom prst="rect">
                    <a:avLst/>
                  </a:prstGeom>
                  <a:solidFill>
                    <a:srgbClr val="B8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4" name="Rectangle 6364"/>
                  <p:cNvSpPr>
                    <a:spLocks noChangeArrowheads="1"/>
                  </p:cNvSpPr>
                  <p:nvPr/>
                </p:nvSpPr>
                <p:spPr bwMode="auto">
                  <a:xfrm>
                    <a:off x="3133" y="901"/>
                    <a:ext cx="1" cy="128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5" name="Rectangle 6365"/>
                  <p:cNvSpPr>
                    <a:spLocks noChangeArrowheads="1"/>
                  </p:cNvSpPr>
                  <p:nvPr/>
                </p:nvSpPr>
                <p:spPr bwMode="auto">
                  <a:xfrm>
                    <a:off x="3134" y="901"/>
                    <a:ext cx="2" cy="128"/>
                  </a:xfrm>
                  <a:prstGeom prst="rect">
                    <a:avLst/>
                  </a:prstGeom>
                  <a:solidFill>
                    <a:srgbClr val="BBAE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6" name="Rectangle 6366"/>
                  <p:cNvSpPr>
                    <a:spLocks noChangeArrowheads="1"/>
                  </p:cNvSpPr>
                  <p:nvPr/>
                </p:nvSpPr>
                <p:spPr bwMode="auto">
                  <a:xfrm>
                    <a:off x="3136" y="901"/>
                    <a:ext cx="2" cy="128"/>
                  </a:xfrm>
                  <a:prstGeom prst="rect">
                    <a:avLst/>
                  </a:prstGeom>
                  <a:solidFill>
                    <a:srgbClr val="BDB0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7" name="Rectangle 6367"/>
                  <p:cNvSpPr>
                    <a:spLocks noChangeArrowheads="1"/>
                  </p:cNvSpPr>
                  <p:nvPr/>
                </p:nvSpPr>
                <p:spPr bwMode="auto">
                  <a:xfrm>
                    <a:off x="3138" y="901"/>
                    <a:ext cx="2" cy="128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8" name="Rectangle 6368"/>
                  <p:cNvSpPr>
                    <a:spLocks noChangeArrowheads="1"/>
                  </p:cNvSpPr>
                  <p:nvPr/>
                </p:nvSpPr>
                <p:spPr bwMode="auto">
                  <a:xfrm>
                    <a:off x="3140" y="901"/>
                    <a:ext cx="1" cy="128"/>
                  </a:xfrm>
                  <a:prstGeom prst="rect">
                    <a:avLst/>
                  </a:prstGeom>
                  <a:solidFill>
                    <a:srgbClr val="C0B4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89" name="Rectangle 6369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901"/>
                    <a:ext cx="2" cy="128"/>
                  </a:xfrm>
                  <a:prstGeom prst="rect">
                    <a:avLst/>
                  </a:prstGeom>
                  <a:solidFill>
                    <a:srgbClr val="C1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0" name="Rectangle 6370"/>
                  <p:cNvSpPr>
                    <a:spLocks noChangeArrowheads="1"/>
                  </p:cNvSpPr>
                  <p:nvPr/>
                </p:nvSpPr>
                <p:spPr bwMode="auto">
                  <a:xfrm>
                    <a:off x="3143" y="901"/>
                    <a:ext cx="2" cy="128"/>
                  </a:xfrm>
                  <a:prstGeom prst="rect">
                    <a:avLst/>
                  </a:prstGeom>
                  <a:solidFill>
                    <a:srgbClr val="C3B8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1" name="Rectangle 6371"/>
                  <p:cNvSpPr>
                    <a:spLocks noChangeArrowheads="1"/>
                  </p:cNvSpPr>
                  <p:nvPr/>
                </p:nvSpPr>
                <p:spPr bwMode="auto">
                  <a:xfrm>
                    <a:off x="3145" y="901"/>
                    <a:ext cx="2" cy="128"/>
                  </a:xfrm>
                  <a:prstGeom prst="rect">
                    <a:avLst/>
                  </a:prstGeom>
                  <a:solidFill>
                    <a:srgbClr val="C5BA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2" name="Rectangle 6372"/>
                  <p:cNvSpPr>
                    <a:spLocks noChangeArrowheads="1"/>
                  </p:cNvSpPr>
                  <p:nvPr/>
                </p:nvSpPr>
                <p:spPr bwMode="auto">
                  <a:xfrm>
                    <a:off x="3147" y="901"/>
                    <a:ext cx="2" cy="128"/>
                  </a:xfrm>
                  <a:prstGeom prst="rect">
                    <a:avLst/>
                  </a:prstGeom>
                  <a:solidFill>
                    <a:srgbClr val="C7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3" name="Rectangle 6373"/>
                  <p:cNvSpPr>
                    <a:spLocks noChangeArrowheads="1"/>
                  </p:cNvSpPr>
                  <p:nvPr/>
                </p:nvSpPr>
                <p:spPr bwMode="auto">
                  <a:xfrm>
                    <a:off x="3149" y="901"/>
                    <a:ext cx="1" cy="128"/>
                  </a:xfrm>
                  <a:prstGeom prst="rect">
                    <a:avLst/>
                  </a:prstGeom>
                  <a:solidFill>
                    <a:srgbClr val="C9BE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4" name="Rectangle 6374"/>
                  <p:cNvSpPr>
                    <a:spLocks noChangeArrowheads="1"/>
                  </p:cNvSpPr>
                  <p:nvPr/>
                </p:nvSpPr>
                <p:spPr bwMode="auto">
                  <a:xfrm>
                    <a:off x="3150" y="901"/>
                    <a:ext cx="2" cy="128"/>
                  </a:xfrm>
                  <a:prstGeom prst="rect">
                    <a:avLst/>
                  </a:prstGeom>
                  <a:solidFill>
                    <a:srgbClr val="CAC0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5" name="Rectangle 6375"/>
                  <p:cNvSpPr>
                    <a:spLocks noChangeArrowheads="1"/>
                  </p:cNvSpPr>
                  <p:nvPr/>
                </p:nvSpPr>
                <p:spPr bwMode="auto">
                  <a:xfrm>
                    <a:off x="3152" y="901"/>
                    <a:ext cx="2" cy="128"/>
                  </a:xfrm>
                  <a:prstGeom prst="rect">
                    <a:avLst/>
                  </a:prstGeom>
                  <a:solidFill>
                    <a:srgbClr val="CBC2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6" name="Rectangle 6376"/>
                  <p:cNvSpPr>
                    <a:spLocks noChangeArrowheads="1"/>
                  </p:cNvSpPr>
                  <p:nvPr/>
                </p:nvSpPr>
                <p:spPr bwMode="auto">
                  <a:xfrm>
                    <a:off x="3154" y="901"/>
                    <a:ext cx="2" cy="128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7" name="Rectangle 6377"/>
                  <p:cNvSpPr>
                    <a:spLocks noChangeArrowheads="1"/>
                  </p:cNvSpPr>
                  <p:nvPr/>
                </p:nvSpPr>
                <p:spPr bwMode="auto">
                  <a:xfrm>
                    <a:off x="3156" y="901"/>
                    <a:ext cx="2" cy="128"/>
                  </a:xfrm>
                  <a:prstGeom prst="rect">
                    <a:avLst/>
                  </a:prstGeom>
                  <a:solidFill>
                    <a:srgbClr val="CEC6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8" name="Rectangle 6378"/>
                  <p:cNvSpPr>
                    <a:spLocks noChangeArrowheads="1"/>
                  </p:cNvSpPr>
                  <p:nvPr/>
                </p:nvSpPr>
                <p:spPr bwMode="auto">
                  <a:xfrm>
                    <a:off x="3158" y="901"/>
                    <a:ext cx="2" cy="128"/>
                  </a:xfrm>
                  <a:prstGeom prst="rect">
                    <a:avLst/>
                  </a:prstGeom>
                  <a:solidFill>
                    <a:srgbClr val="D0C8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699" name="Rectangle 6379"/>
                  <p:cNvSpPr>
                    <a:spLocks noChangeArrowheads="1"/>
                  </p:cNvSpPr>
                  <p:nvPr/>
                </p:nvSpPr>
                <p:spPr bwMode="auto">
                  <a:xfrm>
                    <a:off x="3160" y="901"/>
                    <a:ext cx="2" cy="128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0" name="Rectangle 6380"/>
                  <p:cNvSpPr>
                    <a:spLocks noChangeArrowheads="1"/>
                  </p:cNvSpPr>
                  <p:nvPr/>
                </p:nvSpPr>
                <p:spPr bwMode="auto">
                  <a:xfrm>
                    <a:off x="3162" y="901"/>
                    <a:ext cx="2" cy="128"/>
                  </a:xfrm>
                  <a:prstGeom prst="rect">
                    <a:avLst/>
                  </a:prstGeom>
                  <a:solidFill>
                    <a:srgbClr val="D3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1" name="Rectangle 6381"/>
                  <p:cNvSpPr>
                    <a:spLocks noChangeArrowheads="1"/>
                  </p:cNvSpPr>
                  <p:nvPr/>
                </p:nvSpPr>
                <p:spPr bwMode="auto">
                  <a:xfrm>
                    <a:off x="3164" y="901"/>
                    <a:ext cx="2" cy="128"/>
                  </a:xfrm>
                  <a:prstGeom prst="rect">
                    <a:avLst/>
                  </a:prstGeom>
                  <a:solidFill>
                    <a:srgbClr val="D5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2" name="Rectangle 6382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901"/>
                    <a:ext cx="2" cy="128"/>
                  </a:xfrm>
                  <a:prstGeom prst="rect">
                    <a:avLst/>
                  </a:prstGeom>
                  <a:solidFill>
                    <a:srgbClr val="D6CF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3" name="Rectangle 6383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901"/>
                    <a:ext cx="2" cy="128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4" name="Rectangle 6384"/>
                  <p:cNvSpPr>
                    <a:spLocks noChangeArrowheads="1"/>
                  </p:cNvSpPr>
                  <p:nvPr/>
                </p:nvSpPr>
                <p:spPr bwMode="auto">
                  <a:xfrm>
                    <a:off x="3170" y="901"/>
                    <a:ext cx="2" cy="128"/>
                  </a:xfrm>
                  <a:prstGeom prst="rect">
                    <a:avLst/>
                  </a:prstGeom>
                  <a:solidFill>
                    <a:srgbClr val="D9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5" name="Rectangle 6385"/>
                  <p:cNvSpPr>
                    <a:spLocks noChangeArrowheads="1"/>
                  </p:cNvSpPr>
                  <p:nvPr/>
                </p:nvSpPr>
                <p:spPr bwMode="auto">
                  <a:xfrm>
                    <a:off x="3172" y="901"/>
                    <a:ext cx="3" cy="128"/>
                  </a:xfrm>
                  <a:prstGeom prst="rect">
                    <a:avLst/>
                  </a:prstGeom>
                  <a:solidFill>
                    <a:srgbClr val="DBD5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6" name="Rectangle 6386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901"/>
                    <a:ext cx="3" cy="128"/>
                  </a:xfrm>
                  <a:prstGeom prst="rect">
                    <a:avLst/>
                  </a:prstGeom>
                  <a:solidFill>
                    <a:srgbClr val="DDD7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7" name="Rectangle 6387"/>
                  <p:cNvSpPr>
                    <a:spLocks noChangeArrowheads="1"/>
                  </p:cNvSpPr>
                  <p:nvPr/>
                </p:nvSpPr>
                <p:spPr bwMode="auto">
                  <a:xfrm>
                    <a:off x="3178" y="901"/>
                    <a:ext cx="3" cy="128"/>
                  </a:xfrm>
                  <a:prstGeom prst="rect">
                    <a:avLst/>
                  </a:prstGeom>
                  <a:solidFill>
                    <a:srgbClr val="DFD9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8" name="Rectangle 6388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901"/>
                    <a:ext cx="1" cy="128"/>
                  </a:xfrm>
                  <a:prstGeom prst="rect">
                    <a:avLst/>
                  </a:prstGeom>
                  <a:solidFill>
                    <a:srgbClr val="E0DB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09" name="Rectangle 6389"/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901"/>
                    <a:ext cx="2" cy="128"/>
                  </a:xfrm>
                  <a:prstGeom prst="rect">
                    <a:avLst/>
                  </a:prstGeom>
                  <a:solidFill>
                    <a:srgbClr val="E1DD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0" name="Rectangle 6390"/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901"/>
                    <a:ext cx="3" cy="128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1" name="Rectangle 6391"/>
                  <p:cNvSpPr>
                    <a:spLocks noChangeArrowheads="1"/>
                  </p:cNvSpPr>
                  <p:nvPr/>
                </p:nvSpPr>
                <p:spPr bwMode="auto">
                  <a:xfrm>
                    <a:off x="3187" y="901"/>
                    <a:ext cx="2" cy="128"/>
                  </a:xfrm>
                  <a:prstGeom prst="rect">
                    <a:avLst/>
                  </a:prstGeom>
                  <a:solidFill>
                    <a:srgbClr val="E4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2" name="Rectangle 6392"/>
                  <p:cNvSpPr>
                    <a:spLocks noChangeArrowheads="1"/>
                  </p:cNvSpPr>
                  <p:nvPr/>
                </p:nvSpPr>
                <p:spPr bwMode="auto">
                  <a:xfrm>
                    <a:off x="3189" y="901"/>
                    <a:ext cx="4" cy="128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3" name="Rectangle 6393"/>
                  <p:cNvSpPr>
                    <a:spLocks noChangeArrowheads="1"/>
                  </p:cNvSpPr>
                  <p:nvPr/>
                </p:nvSpPr>
                <p:spPr bwMode="auto">
                  <a:xfrm>
                    <a:off x="3193" y="901"/>
                    <a:ext cx="2" cy="128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4" name="Rectangle 6394"/>
                  <p:cNvSpPr>
                    <a:spLocks noChangeArrowheads="1"/>
                  </p:cNvSpPr>
                  <p:nvPr/>
                </p:nvSpPr>
                <p:spPr bwMode="auto">
                  <a:xfrm>
                    <a:off x="3195" y="901"/>
                    <a:ext cx="3" cy="128"/>
                  </a:xfrm>
                  <a:prstGeom prst="rect">
                    <a:avLst/>
                  </a:prstGeom>
                  <a:solidFill>
                    <a:srgbClr val="E9E6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5" name="Rectangle 6395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901"/>
                    <a:ext cx="3" cy="128"/>
                  </a:xfrm>
                  <a:prstGeom prst="rect">
                    <a:avLst/>
                  </a:prstGeom>
                  <a:solidFill>
                    <a:srgbClr val="EB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6" name="Rectangle 6396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901"/>
                    <a:ext cx="2" cy="128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7" name="Rectangle 6397"/>
                  <p:cNvSpPr>
                    <a:spLocks noChangeArrowheads="1"/>
                  </p:cNvSpPr>
                  <p:nvPr/>
                </p:nvSpPr>
                <p:spPr bwMode="auto">
                  <a:xfrm>
                    <a:off x="3203" y="901"/>
                    <a:ext cx="5" cy="128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8" name="Rectangle 6398"/>
                  <p:cNvSpPr>
                    <a:spLocks noChangeArrowheads="1"/>
                  </p:cNvSpPr>
                  <p:nvPr/>
                </p:nvSpPr>
                <p:spPr bwMode="auto">
                  <a:xfrm>
                    <a:off x="3208" y="901"/>
                    <a:ext cx="4" cy="128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19" name="Rectangle 6399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901"/>
                    <a:ext cx="4" cy="128"/>
                  </a:xfrm>
                  <a:prstGeom prst="rect">
                    <a:avLst/>
                  </a:prstGeom>
                  <a:solidFill>
                    <a:srgbClr val="F1EF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0" name="Rectangle 640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901"/>
                    <a:ext cx="6" cy="128"/>
                  </a:xfrm>
                  <a:prstGeom prst="rect">
                    <a:avLst/>
                  </a:prstGeom>
                  <a:solidFill>
                    <a:srgbClr val="F3F1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1" name="Rectangle 6401"/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901"/>
                    <a:ext cx="4" cy="128"/>
                  </a:xfrm>
                  <a:prstGeom prst="rect">
                    <a:avLst/>
                  </a:prstGeom>
                  <a:solidFill>
                    <a:srgbClr val="F5F3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2" name="Rectangle 6402"/>
                  <p:cNvSpPr>
                    <a:spLocks noChangeArrowheads="1"/>
                  </p:cNvSpPr>
                  <p:nvPr/>
                </p:nvSpPr>
                <p:spPr bwMode="auto">
                  <a:xfrm>
                    <a:off x="3226" y="901"/>
                    <a:ext cx="6" cy="128"/>
                  </a:xfrm>
                  <a:prstGeom prst="rect">
                    <a:avLst/>
                  </a:prstGeom>
                  <a:solidFill>
                    <a:srgbClr val="F6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3" name="Rectangle 6403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901"/>
                    <a:ext cx="6" cy="128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4" name="Rectangle 6404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901"/>
                    <a:ext cx="6" cy="128"/>
                  </a:xfrm>
                  <a:prstGeom prst="rect">
                    <a:avLst/>
                  </a:prstGeom>
                  <a:solidFill>
                    <a:srgbClr val="F9F9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5" name="Rectangle 6405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901"/>
                    <a:ext cx="9" cy="128"/>
                  </a:xfrm>
                  <a:prstGeom prst="rect">
                    <a:avLst/>
                  </a:prstGeom>
                  <a:solidFill>
                    <a:srgbClr val="FB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6" name="Rectangle 6406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901"/>
                    <a:ext cx="10" cy="128"/>
                  </a:xfrm>
                  <a:prstGeom prst="rect">
                    <a:avLst/>
                  </a:prstGeom>
                  <a:solidFill>
                    <a:srgbClr val="FC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7" name="Rectangle 6407"/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901"/>
                    <a:ext cx="30" cy="128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8" name="Rectangle 6408"/>
                  <p:cNvSpPr>
                    <a:spLocks noChangeArrowheads="1"/>
                  </p:cNvSpPr>
                  <p:nvPr/>
                </p:nvSpPr>
                <p:spPr bwMode="auto">
                  <a:xfrm>
                    <a:off x="3293" y="901"/>
                    <a:ext cx="11" cy="128"/>
                  </a:xfrm>
                  <a:prstGeom prst="rect">
                    <a:avLst/>
                  </a:prstGeom>
                  <a:solidFill>
                    <a:srgbClr val="FD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29" name="Rectangle 6409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901"/>
                    <a:ext cx="5" cy="128"/>
                  </a:xfrm>
                  <a:prstGeom prst="rect">
                    <a:avLst/>
                  </a:prstGeom>
                  <a:solidFill>
                    <a:srgbClr val="FBFB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0" name="Rectangle 6410"/>
                  <p:cNvSpPr>
                    <a:spLocks noChangeArrowheads="1"/>
                  </p:cNvSpPr>
                  <p:nvPr/>
                </p:nvSpPr>
                <p:spPr bwMode="auto">
                  <a:xfrm>
                    <a:off x="3309" y="901"/>
                    <a:ext cx="7" cy="128"/>
                  </a:xfrm>
                  <a:prstGeom prst="rect">
                    <a:avLst/>
                  </a:prstGeom>
                  <a:solidFill>
                    <a:srgbClr val="FAF9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1" name="Rectangle 6411"/>
                  <p:cNvSpPr>
                    <a:spLocks noChangeArrowheads="1"/>
                  </p:cNvSpPr>
                  <p:nvPr/>
                </p:nvSpPr>
                <p:spPr bwMode="auto">
                  <a:xfrm>
                    <a:off x="3316" y="901"/>
                    <a:ext cx="6" cy="128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2" name="Rectangle 6412"/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901"/>
                    <a:ext cx="4" cy="128"/>
                  </a:xfrm>
                  <a:prstGeom prst="rect">
                    <a:avLst/>
                  </a:prstGeom>
                  <a:solidFill>
                    <a:srgbClr val="F7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3" name="Rectangle 6413"/>
                  <p:cNvSpPr>
                    <a:spLocks noChangeArrowheads="1"/>
                  </p:cNvSpPr>
                  <p:nvPr/>
                </p:nvSpPr>
                <p:spPr bwMode="auto">
                  <a:xfrm>
                    <a:off x="3326" y="901"/>
                    <a:ext cx="4" cy="128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4" name="Rectangle 6414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901"/>
                    <a:ext cx="6" cy="128"/>
                  </a:xfrm>
                  <a:prstGeom prst="rect">
                    <a:avLst/>
                  </a:prstGeom>
                  <a:solidFill>
                    <a:srgbClr val="F4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5" name="Rectangle 6415"/>
                  <p:cNvSpPr>
                    <a:spLocks noChangeArrowheads="1"/>
                  </p:cNvSpPr>
                  <p:nvPr/>
                </p:nvSpPr>
                <p:spPr bwMode="auto">
                  <a:xfrm>
                    <a:off x="3336" y="901"/>
                    <a:ext cx="4" cy="128"/>
                  </a:xfrm>
                  <a:prstGeom prst="rect">
                    <a:avLst/>
                  </a:prstGeom>
                  <a:solidFill>
                    <a:srgbClr val="F2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6" name="Rectangle 6416"/>
                  <p:cNvSpPr>
                    <a:spLocks noChangeArrowheads="1"/>
                  </p:cNvSpPr>
                  <p:nvPr/>
                </p:nvSpPr>
                <p:spPr bwMode="auto">
                  <a:xfrm>
                    <a:off x="3340" y="901"/>
                    <a:ext cx="4" cy="128"/>
                  </a:xfrm>
                  <a:prstGeom prst="rect">
                    <a:avLst/>
                  </a:prstGeom>
                  <a:solidFill>
                    <a:srgbClr val="F0EE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7" name="Rectangle 6417"/>
                  <p:cNvSpPr>
                    <a:spLocks noChangeArrowheads="1"/>
                  </p:cNvSpPr>
                  <p:nvPr/>
                </p:nvSpPr>
                <p:spPr bwMode="auto">
                  <a:xfrm>
                    <a:off x="3344" y="901"/>
                    <a:ext cx="4" cy="128"/>
                  </a:xfrm>
                  <a:prstGeom prst="rect">
                    <a:avLst/>
                  </a:prstGeom>
                  <a:solidFill>
                    <a:srgbClr val="EEEC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8" name="Rectangle 6418"/>
                  <p:cNvSpPr>
                    <a:spLocks noChangeArrowheads="1"/>
                  </p:cNvSpPr>
                  <p:nvPr/>
                </p:nvSpPr>
                <p:spPr bwMode="auto">
                  <a:xfrm>
                    <a:off x="3348" y="901"/>
                    <a:ext cx="3" cy="128"/>
                  </a:xfrm>
                  <a:prstGeom prst="rect">
                    <a:avLst/>
                  </a:prstGeom>
                  <a:solidFill>
                    <a:srgbClr val="EDEA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39" name="Rectangle 6419"/>
                  <p:cNvSpPr>
                    <a:spLocks noChangeArrowheads="1"/>
                  </p:cNvSpPr>
                  <p:nvPr/>
                </p:nvSpPr>
                <p:spPr bwMode="auto">
                  <a:xfrm>
                    <a:off x="3351" y="901"/>
                    <a:ext cx="3" cy="128"/>
                  </a:xfrm>
                  <a:prstGeom prst="rect">
                    <a:avLst/>
                  </a:prstGeom>
                  <a:solidFill>
                    <a:srgbClr val="ECE8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0" name="Rectangle 6420"/>
                  <p:cNvSpPr>
                    <a:spLocks noChangeArrowheads="1"/>
                  </p:cNvSpPr>
                  <p:nvPr/>
                </p:nvSpPr>
                <p:spPr bwMode="auto">
                  <a:xfrm>
                    <a:off x="3354" y="901"/>
                    <a:ext cx="3" cy="128"/>
                  </a:xfrm>
                  <a:prstGeom prst="rect">
                    <a:avLst/>
                  </a:prstGeom>
                  <a:solidFill>
                    <a:srgbClr val="EA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1" name="Rectangle 642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901"/>
                    <a:ext cx="2" cy="128"/>
                  </a:xfrm>
                  <a:prstGeom prst="rect">
                    <a:avLst/>
                  </a:prstGeom>
                  <a:solidFill>
                    <a:srgbClr val="E8E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2" name="Rectangle 6422"/>
                  <p:cNvSpPr>
                    <a:spLocks noChangeArrowheads="1"/>
                  </p:cNvSpPr>
                  <p:nvPr/>
                </p:nvSpPr>
                <p:spPr bwMode="auto">
                  <a:xfrm>
                    <a:off x="3359" y="901"/>
                    <a:ext cx="3" cy="128"/>
                  </a:xfrm>
                  <a:prstGeom prst="rect">
                    <a:avLst/>
                  </a:prstGeom>
                  <a:solidFill>
                    <a:srgbClr val="E7E3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3" name="Rectangle 6423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901"/>
                    <a:ext cx="3" cy="128"/>
                  </a:xfrm>
                  <a:prstGeom prst="rect">
                    <a:avLst/>
                  </a:prstGeom>
                  <a:solidFill>
                    <a:srgbClr val="E5E1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4" name="Rectangle 6424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901"/>
                    <a:ext cx="2" cy="128"/>
                  </a:xfrm>
                  <a:prstGeom prst="rect">
                    <a:avLst/>
                  </a:prstGeom>
                  <a:solidFill>
                    <a:srgbClr val="E4D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5" name="Rectangle 6425"/>
                  <p:cNvSpPr>
                    <a:spLocks noChangeArrowheads="1"/>
                  </p:cNvSpPr>
                  <p:nvPr/>
                </p:nvSpPr>
                <p:spPr bwMode="auto">
                  <a:xfrm>
                    <a:off x="3367" y="901"/>
                    <a:ext cx="2" cy="128"/>
                  </a:xfrm>
                  <a:prstGeom prst="rect">
                    <a:avLst/>
                  </a:prstGeom>
                  <a:solidFill>
                    <a:srgbClr val="E2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6" name="Rectangle 6426"/>
                  <p:cNvSpPr>
                    <a:spLocks noChangeArrowheads="1"/>
                  </p:cNvSpPr>
                  <p:nvPr/>
                </p:nvSpPr>
                <p:spPr bwMode="auto">
                  <a:xfrm>
                    <a:off x="3369" y="901"/>
                    <a:ext cx="2" cy="128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7" name="Rectangle 6427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901"/>
                    <a:ext cx="3" cy="128"/>
                  </a:xfrm>
                  <a:prstGeom prst="rect">
                    <a:avLst/>
                  </a:prstGeom>
                  <a:solidFill>
                    <a:srgbClr val="E0DA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8" name="Rectangle 6428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901"/>
                    <a:ext cx="3" cy="128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49" name="Rectangle 6429"/>
                  <p:cNvSpPr>
                    <a:spLocks noChangeArrowheads="1"/>
                  </p:cNvSpPr>
                  <p:nvPr/>
                </p:nvSpPr>
                <p:spPr bwMode="auto">
                  <a:xfrm>
                    <a:off x="3377" y="901"/>
                    <a:ext cx="2" cy="128"/>
                  </a:xfrm>
                  <a:prstGeom prst="rect">
                    <a:avLst/>
                  </a:prstGeom>
                  <a:solidFill>
                    <a:srgbClr val="DCD6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0" name="Rectangle 6430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901"/>
                    <a:ext cx="2" cy="128"/>
                  </a:xfrm>
                  <a:prstGeom prst="rect">
                    <a:avLst/>
                  </a:prstGeom>
                  <a:solidFill>
                    <a:srgbClr val="DAD4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1" name="Rectangle 6431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901"/>
                    <a:ext cx="2" cy="128"/>
                  </a:xfrm>
                  <a:prstGeom prst="rect">
                    <a:avLst/>
                  </a:prstGeom>
                  <a:solidFill>
                    <a:srgbClr val="D9D2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2" name="Rectangle 6432"/>
                  <p:cNvSpPr>
                    <a:spLocks noChangeArrowheads="1"/>
                  </p:cNvSpPr>
                  <p:nvPr/>
                </p:nvSpPr>
                <p:spPr bwMode="auto">
                  <a:xfrm>
                    <a:off x="3383" y="901"/>
                    <a:ext cx="2" cy="128"/>
                  </a:xfrm>
                  <a:prstGeom prst="rect">
                    <a:avLst/>
                  </a:prstGeom>
                  <a:solidFill>
                    <a:srgbClr val="D7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3" name="Rectangle 6433"/>
                  <p:cNvSpPr>
                    <a:spLocks noChangeArrowheads="1"/>
                  </p:cNvSpPr>
                  <p:nvPr/>
                </p:nvSpPr>
                <p:spPr bwMode="auto">
                  <a:xfrm>
                    <a:off x="3385" y="901"/>
                    <a:ext cx="3" cy="128"/>
                  </a:xfrm>
                  <a:prstGeom prst="rect">
                    <a:avLst/>
                  </a:prstGeom>
                  <a:solidFill>
                    <a:srgbClr val="D6CE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4" name="Rectangle 6434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901"/>
                    <a:ext cx="2" cy="128"/>
                  </a:xfrm>
                  <a:prstGeom prst="rect">
                    <a:avLst/>
                  </a:prstGeom>
                  <a:solidFill>
                    <a:srgbClr val="D4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5" name="Rectangle 6435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901"/>
                    <a:ext cx="2" cy="128"/>
                  </a:xfrm>
                  <a:prstGeom prst="rect">
                    <a:avLst/>
                  </a:prstGeom>
                  <a:solidFill>
                    <a:srgbClr val="D3CB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6" name="Rectangle 6436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901"/>
                    <a:ext cx="2" cy="128"/>
                  </a:xfrm>
                  <a:prstGeom prst="rect">
                    <a:avLst/>
                  </a:prstGeom>
                  <a:solidFill>
                    <a:srgbClr val="D1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7" name="Rectangle 6437"/>
                  <p:cNvSpPr>
                    <a:spLocks noChangeArrowheads="1"/>
                  </p:cNvSpPr>
                  <p:nvPr/>
                </p:nvSpPr>
                <p:spPr bwMode="auto">
                  <a:xfrm>
                    <a:off x="3394" y="901"/>
                    <a:ext cx="1" cy="128"/>
                  </a:xfrm>
                  <a:prstGeom prst="rect">
                    <a:avLst/>
                  </a:prstGeom>
                  <a:solidFill>
                    <a:srgbClr val="CF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8" name="Rectangle 6438"/>
                  <p:cNvSpPr>
                    <a:spLocks noChangeArrowheads="1"/>
                  </p:cNvSpPr>
                  <p:nvPr/>
                </p:nvSpPr>
                <p:spPr bwMode="auto">
                  <a:xfrm>
                    <a:off x="3395" y="901"/>
                    <a:ext cx="2" cy="128"/>
                  </a:xfrm>
                  <a:prstGeom prst="rect">
                    <a:avLst/>
                  </a:prstGeom>
                  <a:solidFill>
                    <a:srgbClr val="CEC5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59" name="Rectangle 6439"/>
                  <p:cNvSpPr>
                    <a:spLocks noChangeArrowheads="1"/>
                  </p:cNvSpPr>
                  <p:nvPr/>
                </p:nvSpPr>
                <p:spPr bwMode="auto">
                  <a:xfrm>
                    <a:off x="3397" y="901"/>
                    <a:ext cx="3" cy="128"/>
                  </a:xfrm>
                  <a:prstGeom prst="rect">
                    <a:avLst/>
                  </a:prstGeom>
                  <a:solidFill>
                    <a:srgbClr val="CCC3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0" name="Rectangle 6440"/>
                  <p:cNvSpPr>
                    <a:spLocks noChangeArrowheads="1"/>
                  </p:cNvSpPr>
                  <p:nvPr/>
                </p:nvSpPr>
                <p:spPr bwMode="auto">
                  <a:xfrm>
                    <a:off x="3400" y="901"/>
                    <a:ext cx="1" cy="128"/>
                  </a:xfrm>
                  <a:prstGeom prst="rect">
                    <a:avLst/>
                  </a:prstGeom>
                  <a:solidFill>
                    <a:srgbClr val="CA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1" name="Rectangle 6441"/>
                  <p:cNvSpPr>
                    <a:spLocks noChangeArrowheads="1"/>
                  </p:cNvSpPr>
                  <p:nvPr/>
                </p:nvSpPr>
                <p:spPr bwMode="auto">
                  <a:xfrm>
                    <a:off x="3401" y="901"/>
                    <a:ext cx="2" cy="128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2" name="Rectangle 6442"/>
                  <p:cNvSpPr>
                    <a:spLocks noChangeArrowheads="1"/>
                  </p:cNvSpPr>
                  <p:nvPr/>
                </p:nvSpPr>
                <p:spPr bwMode="auto">
                  <a:xfrm>
                    <a:off x="3403" y="901"/>
                    <a:ext cx="2" cy="128"/>
                  </a:xfrm>
                  <a:prstGeom prst="rect">
                    <a:avLst/>
                  </a:prstGeom>
                  <a:solidFill>
                    <a:srgbClr val="C8BD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3" name="Rectangle 6443"/>
                  <p:cNvSpPr>
                    <a:spLocks noChangeArrowheads="1"/>
                  </p:cNvSpPr>
                  <p:nvPr/>
                </p:nvSpPr>
                <p:spPr bwMode="auto">
                  <a:xfrm>
                    <a:off x="3405" y="901"/>
                    <a:ext cx="2" cy="128"/>
                  </a:xfrm>
                  <a:prstGeom prst="rect">
                    <a:avLst/>
                  </a:prstGeom>
                  <a:solidFill>
                    <a:srgbClr val="C6BB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4" name="Rectangle 6444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901"/>
                    <a:ext cx="2" cy="128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5" name="Rectangle 6445"/>
                  <p:cNvSpPr>
                    <a:spLocks noChangeArrowheads="1"/>
                  </p:cNvSpPr>
                  <p:nvPr/>
                </p:nvSpPr>
                <p:spPr bwMode="auto">
                  <a:xfrm>
                    <a:off x="3409" y="901"/>
                    <a:ext cx="2" cy="128"/>
                  </a:xfrm>
                  <a:prstGeom prst="rect">
                    <a:avLst/>
                  </a:prstGeom>
                  <a:solidFill>
                    <a:srgbClr val="C2B7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6" name="Rectangle 6446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901"/>
                    <a:ext cx="1" cy="128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7" name="Rectangle 6447"/>
                  <p:cNvSpPr>
                    <a:spLocks noChangeArrowheads="1"/>
                  </p:cNvSpPr>
                  <p:nvPr/>
                </p:nvSpPr>
                <p:spPr bwMode="auto">
                  <a:xfrm>
                    <a:off x="3412" y="901"/>
                    <a:ext cx="2" cy="128"/>
                  </a:xfrm>
                  <a:prstGeom prst="rect">
                    <a:avLst/>
                  </a:prstGeom>
                  <a:solidFill>
                    <a:srgbClr val="C0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8" name="Rectangle 6448"/>
                  <p:cNvSpPr>
                    <a:spLocks noChangeArrowheads="1"/>
                  </p:cNvSpPr>
                  <p:nvPr/>
                </p:nvSpPr>
                <p:spPr bwMode="auto">
                  <a:xfrm>
                    <a:off x="3414" y="901"/>
                    <a:ext cx="2" cy="128"/>
                  </a:xfrm>
                  <a:prstGeom prst="rect">
                    <a:avLst/>
                  </a:prstGeom>
                  <a:solidFill>
                    <a:srgbClr val="BEB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69" name="Rectangle 6449"/>
                  <p:cNvSpPr>
                    <a:spLocks noChangeArrowheads="1"/>
                  </p:cNvSpPr>
                  <p:nvPr/>
                </p:nvSpPr>
                <p:spPr bwMode="auto">
                  <a:xfrm>
                    <a:off x="3416" y="901"/>
                    <a:ext cx="1" cy="128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0" name="Rectangle 6450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901"/>
                    <a:ext cx="2" cy="128"/>
                  </a:xfrm>
                  <a:prstGeom prst="rect">
                    <a:avLst/>
                  </a:prstGeom>
                  <a:solidFill>
                    <a:srgbClr val="BBAD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1" name="Rectangle 6451"/>
                  <p:cNvSpPr>
                    <a:spLocks noChangeArrowheads="1"/>
                  </p:cNvSpPr>
                  <p:nvPr/>
                </p:nvSpPr>
                <p:spPr bwMode="auto">
                  <a:xfrm>
                    <a:off x="3419" y="901"/>
                    <a:ext cx="2" cy="128"/>
                  </a:xfrm>
                  <a:prstGeom prst="rect">
                    <a:avLst/>
                  </a:prstGeom>
                  <a:solidFill>
                    <a:srgbClr val="B9AB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2" name="Rectangle 6452"/>
                  <p:cNvSpPr>
                    <a:spLocks noChangeArrowheads="1"/>
                  </p:cNvSpPr>
                  <p:nvPr/>
                </p:nvSpPr>
                <p:spPr bwMode="auto">
                  <a:xfrm>
                    <a:off x="3421" y="901"/>
                    <a:ext cx="2" cy="128"/>
                  </a:xfrm>
                  <a:prstGeom prst="rect">
                    <a:avLst/>
                  </a:prstGeom>
                  <a:solidFill>
                    <a:srgbClr val="B7A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3" name="Rectangle 6453"/>
                  <p:cNvSpPr>
                    <a:spLocks noChangeArrowheads="1"/>
                  </p:cNvSpPr>
                  <p:nvPr/>
                </p:nvSpPr>
                <p:spPr bwMode="auto">
                  <a:xfrm>
                    <a:off x="3423" y="901"/>
                    <a:ext cx="1" cy="128"/>
                  </a:xfrm>
                  <a:prstGeom prst="rect">
                    <a:avLst/>
                  </a:prstGeom>
                  <a:solidFill>
                    <a:srgbClr val="B5A7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4" name="Rectangle 6454"/>
                  <p:cNvSpPr>
                    <a:spLocks noChangeArrowheads="1"/>
                  </p:cNvSpPr>
                  <p:nvPr/>
                </p:nvSpPr>
                <p:spPr bwMode="auto">
                  <a:xfrm>
                    <a:off x="3424" y="901"/>
                    <a:ext cx="2" cy="128"/>
                  </a:xfrm>
                  <a:prstGeom prst="rect">
                    <a:avLst/>
                  </a:prstGeom>
                  <a:solidFill>
                    <a:srgbClr val="B4A5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5" name="Rectangle 6455"/>
                  <p:cNvSpPr>
                    <a:spLocks noChangeArrowheads="1"/>
                  </p:cNvSpPr>
                  <p:nvPr/>
                </p:nvSpPr>
                <p:spPr bwMode="auto">
                  <a:xfrm>
                    <a:off x="3426" y="901"/>
                    <a:ext cx="2" cy="128"/>
                  </a:xfrm>
                  <a:prstGeom prst="rect">
                    <a:avLst/>
                  </a:prstGeom>
                  <a:solidFill>
                    <a:srgbClr val="B2A3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6" name="Rectangle 6456"/>
                  <p:cNvSpPr>
                    <a:spLocks noChangeArrowheads="1"/>
                  </p:cNvSpPr>
                  <p:nvPr/>
                </p:nvSpPr>
                <p:spPr bwMode="auto">
                  <a:xfrm>
                    <a:off x="3428" y="901"/>
                    <a:ext cx="1" cy="128"/>
                  </a:xfrm>
                  <a:prstGeom prst="rect">
                    <a:avLst/>
                  </a:prstGeom>
                  <a:solidFill>
                    <a:srgbClr val="B1A1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7" name="Rectangle 6457"/>
                  <p:cNvSpPr>
                    <a:spLocks noChangeArrowheads="1"/>
                  </p:cNvSpPr>
                  <p:nvPr/>
                </p:nvSpPr>
                <p:spPr bwMode="auto">
                  <a:xfrm>
                    <a:off x="3429" y="901"/>
                    <a:ext cx="2" cy="128"/>
                  </a:xfrm>
                  <a:prstGeom prst="rect">
                    <a:avLst/>
                  </a:prstGeom>
                  <a:solidFill>
                    <a:srgbClr val="AF9F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8" name="Rectangle 6458"/>
                  <p:cNvSpPr>
                    <a:spLocks noChangeArrowheads="1"/>
                  </p:cNvSpPr>
                  <p:nvPr/>
                </p:nvSpPr>
                <p:spPr bwMode="auto">
                  <a:xfrm>
                    <a:off x="3431" y="901"/>
                    <a:ext cx="1" cy="128"/>
                  </a:xfrm>
                  <a:prstGeom prst="rect">
                    <a:avLst/>
                  </a:prstGeom>
                  <a:solidFill>
                    <a:srgbClr val="AE9D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79" name="Rectangle 6459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901"/>
                    <a:ext cx="2" cy="128"/>
                  </a:xfrm>
                  <a:prstGeom prst="rect">
                    <a:avLst/>
                  </a:prstGeom>
                  <a:solidFill>
                    <a:srgbClr val="AD9B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0" name="Rectangle 6460"/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901"/>
                    <a:ext cx="1" cy="128"/>
                  </a:xfrm>
                  <a:prstGeom prst="rect">
                    <a:avLst/>
                  </a:prstGeom>
                  <a:solidFill>
                    <a:srgbClr val="AC99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1" name="Rectangle 6461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901"/>
                    <a:ext cx="2" cy="128"/>
                  </a:xfrm>
                  <a:prstGeom prst="rect">
                    <a:avLst/>
                  </a:prstGeom>
                  <a:solidFill>
                    <a:srgbClr val="AA97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2" name="Rectangle 6462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901"/>
                    <a:ext cx="2" cy="128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3" name="Rectangle 6463"/>
                  <p:cNvSpPr>
                    <a:spLocks noChangeArrowheads="1"/>
                  </p:cNvSpPr>
                  <p:nvPr/>
                </p:nvSpPr>
                <p:spPr bwMode="auto">
                  <a:xfrm>
                    <a:off x="3439" y="901"/>
                    <a:ext cx="1" cy="128"/>
                  </a:xfrm>
                  <a:prstGeom prst="rect">
                    <a:avLst/>
                  </a:prstGeom>
                  <a:solidFill>
                    <a:srgbClr val="A793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4" name="Rectangle 6464"/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901"/>
                    <a:ext cx="2" cy="128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5" name="Rectangle 6465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901"/>
                    <a:ext cx="2" cy="128"/>
                  </a:xfrm>
                  <a:prstGeom prst="rect">
                    <a:avLst/>
                  </a:prstGeom>
                  <a:solidFill>
                    <a:srgbClr val="A48F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6" name="Rectangle 6466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901"/>
                    <a:ext cx="2" cy="128"/>
                  </a:xfrm>
                  <a:prstGeom prst="rect">
                    <a:avLst/>
                  </a:prstGeom>
                  <a:solidFill>
                    <a:srgbClr val="A28D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7" name="Rectangle 6467"/>
                  <p:cNvSpPr>
                    <a:spLocks noChangeArrowheads="1"/>
                  </p:cNvSpPr>
                  <p:nvPr/>
                </p:nvSpPr>
                <p:spPr bwMode="auto">
                  <a:xfrm>
                    <a:off x="3446" y="901"/>
                    <a:ext cx="1" cy="128"/>
                  </a:xfrm>
                  <a:prstGeom prst="rect">
                    <a:avLst/>
                  </a:prstGeom>
                  <a:solidFill>
                    <a:srgbClr val="A08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8" name="Rectangle 6468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901"/>
                    <a:ext cx="1" cy="128"/>
                  </a:xfrm>
                  <a:prstGeom prst="rect">
                    <a:avLst/>
                  </a:prstGeom>
                  <a:solidFill>
                    <a:srgbClr val="9F89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89" name="Rectangle 6469"/>
                  <p:cNvSpPr>
                    <a:spLocks noChangeArrowheads="1"/>
                  </p:cNvSpPr>
                  <p:nvPr/>
                </p:nvSpPr>
                <p:spPr bwMode="auto">
                  <a:xfrm>
                    <a:off x="3448" y="901"/>
                    <a:ext cx="1" cy="128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0" name="Rectangle 6470"/>
                  <p:cNvSpPr>
                    <a:spLocks noChangeArrowheads="1"/>
                  </p:cNvSpPr>
                  <p:nvPr/>
                </p:nvSpPr>
                <p:spPr bwMode="auto">
                  <a:xfrm>
                    <a:off x="3449" y="901"/>
                    <a:ext cx="2" cy="128"/>
                  </a:xfrm>
                  <a:prstGeom prst="rect">
                    <a:avLst/>
                  </a:prstGeom>
                  <a:solidFill>
                    <a:srgbClr val="9C85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1" name="Rectangle 6471"/>
                  <p:cNvSpPr>
                    <a:spLocks noChangeArrowheads="1"/>
                  </p:cNvSpPr>
                  <p:nvPr/>
                </p:nvSpPr>
                <p:spPr bwMode="auto">
                  <a:xfrm>
                    <a:off x="3451" y="901"/>
                    <a:ext cx="2" cy="128"/>
                  </a:xfrm>
                  <a:prstGeom prst="rect">
                    <a:avLst/>
                  </a:prstGeom>
                  <a:solidFill>
                    <a:srgbClr val="9B83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2" name="Rectangle 6472"/>
                  <p:cNvSpPr>
                    <a:spLocks noChangeArrowheads="1"/>
                  </p:cNvSpPr>
                  <p:nvPr/>
                </p:nvSpPr>
                <p:spPr bwMode="auto">
                  <a:xfrm>
                    <a:off x="3453" y="901"/>
                    <a:ext cx="2" cy="128"/>
                  </a:xfrm>
                  <a:prstGeom prst="rect">
                    <a:avLst/>
                  </a:prstGeom>
                  <a:solidFill>
                    <a:srgbClr val="9A81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3" name="Rectangle 6473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901"/>
                    <a:ext cx="1" cy="128"/>
                  </a:xfrm>
                  <a:prstGeom prst="rect">
                    <a:avLst/>
                  </a:prstGeom>
                  <a:solidFill>
                    <a:srgbClr val="987F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4" name="Rectangle 6474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901"/>
                    <a:ext cx="2" cy="128"/>
                  </a:xfrm>
                  <a:prstGeom prst="rect">
                    <a:avLst/>
                  </a:prstGeom>
                  <a:solidFill>
                    <a:srgbClr val="97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5" name="Rectangle 6475"/>
                  <p:cNvSpPr>
                    <a:spLocks noChangeArrowheads="1"/>
                  </p:cNvSpPr>
                  <p:nvPr/>
                </p:nvSpPr>
                <p:spPr bwMode="auto">
                  <a:xfrm>
                    <a:off x="3458" y="901"/>
                    <a:ext cx="1" cy="128"/>
                  </a:xfrm>
                  <a:prstGeom prst="rect">
                    <a:avLst/>
                  </a:prstGeom>
                  <a:solidFill>
                    <a:srgbClr val="957B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6" name="Rectangle 6476"/>
                  <p:cNvSpPr>
                    <a:spLocks noChangeArrowheads="1"/>
                  </p:cNvSpPr>
                  <p:nvPr/>
                </p:nvSpPr>
                <p:spPr bwMode="auto">
                  <a:xfrm>
                    <a:off x="3459" y="901"/>
                    <a:ext cx="1" cy="128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7" name="Rectangle 6477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901"/>
                    <a:ext cx="2" cy="128"/>
                  </a:xfrm>
                  <a:prstGeom prst="rect">
                    <a:avLst/>
                  </a:prstGeom>
                  <a:solidFill>
                    <a:srgbClr val="9377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8" name="Rectangle 6478"/>
                  <p:cNvSpPr>
                    <a:spLocks noChangeArrowheads="1"/>
                  </p:cNvSpPr>
                  <p:nvPr/>
                </p:nvSpPr>
                <p:spPr bwMode="auto">
                  <a:xfrm>
                    <a:off x="3462" y="901"/>
                    <a:ext cx="2" cy="128"/>
                  </a:xfrm>
                  <a:prstGeom prst="rect">
                    <a:avLst/>
                  </a:prstGeom>
                  <a:solidFill>
                    <a:srgbClr val="9175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799" name="Rectangle 6479"/>
                  <p:cNvSpPr>
                    <a:spLocks noChangeArrowheads="1"/>
                  </p:cNvSpPr>
                  <p:nvPr/>
                </p:nvSpPr>
                <p:spPr bwMode="auto">
                  <a:xfrm>
                    <a:off x="3464" y="901"/>
                    <a:ext cx="1" cy="128"/>
                  </a:xfrm>
                  <a:prstGeom prst="rect">
                    <a:avLst/>
                  </a:prstGeom>
                  <a:solidFill>
                    <a:srgbClr val="9073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800" name="Rectangle 6480"/>
                  <p:cNvSpPr>
                    <a:spLocks noChangeArrowheads="1"/>
                  </p:cNvSpPr>
                  <p:nvPr/>
                </p:nvSpPr>
                <p:spPr bwMode="auto">
                  <a:xfrm>
                    <a:off x="3465" y="901"/>
                    <a:ext cx="1" cy="128"/>
                  </a:xfrm>
                  <a:prstGeom prst="rect">
                    <a:avLst/>
                  </a:prstGeom>
                  <a:solidFill>
                    <a:srgbClr val="8F71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0801" name="Rectangle 6481"/>
                  <p:cNvSpPr>
                    <a:spLocks noChangeArrowheads="1"/>
                  </p:cNvSpPr>
                  <p:nvPr/>
                </p:nvSpPr>
                <p:spPr bwMode="auto">
                  <a:xfrm>
                    <a:off x="3466" y="901"/>
                    <a:ext cx="2" cy="128"/>
                  </a:xfrm>
                  <a:prstGeom prst="rect">
                    <a:avLst/>
                  </a:prstGeom>
                  <a:solidFill>
                    <a:srgbClr val="8E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30803" name="Rectangle 6483"/>
                <p:cNvSpPr>
                  <a:spLocks noChangeArrowheads="1"/>
                </p:cNvSpPr>
                <p:nvPr/>
              </p:nvSpPr>
              <p:spPr bwMode="auto">
                <a:xfrm>
                  <a:off x="3468" y="901"/>
                  <a:ext cx="2" cy="128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04" name="Rectangle 6484"/>
                <p:cNvSpPr>
                  <a:spLocks noChangeArrowheads="1"/>
                </p:cNvSpPr>
                <p:nvPr/>
              </p:nvSpPr>
              <p:spPr bwMode="auto">
                <a:xfrm>
                  <a:off x="3470" y="901"/>
                  <a:ext cx="1" cy="128"/>
                </a:xfrm>
                <a:prstGeom prst="rect">
                  <a:avLst/>
                </a:prstGeom>
                <a:solidFill>
                  <a:srgbClr val="8B6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05" name="Rectangle 6485"/>
                <p:cNvSpPr>
                  <a:spLocks noChangeArrowheads="1"/>
                </p:cNvSpPr>
                <p:nvPr/>
              </p:nvSpPr>
              <p:spPr bwMode="auto">
                <a:xfrm>
                  <a:off x="3471" y="901"/>
                  <a:ext cx="2" cy="128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06" name="Rectangle 6486"/>
                <p:cNvSpPr>
                  <a:spLocks noChangeArrowheads="1"/>
                </p:cNvSpPr>
                <p:nvPr/>
              </p:nvSpPr>
              <p:spPr bwMode="auto">
                <a:xfrm>
                  <a:off x="3473" y="901"/>
                  <a:ext cx="2" cy="128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07" name="Rectangle 6487"/>
                <p:cNvSpPr>
                  <a:spLocks noChangeArrowheads="1"/>
                </p:cNvSpPr>
                <p:nvPr/>
              </p:nvSpPr>
              <p:spPr bwMode="auto">
                <a:xfrm>
                  <a:off x="3475" y="901"/>
                  <a:ext cx="1" cy="128"/>
                </a:xfrm>
                <a:prstGeom prst="rect">
                  <a:avLst/>
                </a:prstGeom>
                <a:solidFill>
                  <a:srgbClr val="876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08" name="Rectangle 6488"/>
                <p:cNvSpPr>
                  <a:spLocks noChangeArrowheads="1"/>
                </p:cNvSpPr>
                <p:nvPr/>
              </p:nvSpPr>
              <p:spPr bwMode="auto">
                <a:xfrm>
                  <a:off x="3476" y="901"/>
                  <a:ext cx="1" cy="128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09" name="Rectangle 6489"/>
                <p:cNvSpPr>
                  <a:spLocks noChangeArrowheads="1"/>
                </p:cNvSpPr>
                <p:nvPr/>
              </p:nvSpPr>
              <p:spPr bwMode="auto">
                <a:xfrm>
                  <a:off x="3477" y="901"/>
                  <a:ext cx="2" cy="128"/>
                </a:xfrm>
                <a:prstGeom prst="rect">
                  <a:avLst/>
                </a:prstGeom>
                <a:solidFill>
                  <a:srgbClr val="846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0" name="Rectangle 6490"/>
                <p:cNvSpPr>
                  <a:spLocks noChangeArrowheads="1"/>
                </p:cNvSpPr>
                <p:nvPr/>
              </p:nvSpPr>
              <p:spPr bwMode="auto">
                <a:xfrm>
                  <a:off x="3479" y="901"/>
                  <a:ext cx="1" cy="128"/>
                </a:xfrm>
                <a:prstGeom prst="rect">
                  <a:avLst/>
                </a:prstGeom>
                <a:solidFill>
                  <a:srgbClr val="83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1" name="Rectangle 6491"/>
                <p:cNvSpPr>
                  <a:spLocks noChangeArrowheads="1"/>
                </p:cNvSpPr>
                <p:nvPr/>
              </p:nvSpPr>
              <p:spPr bwMode="auto">
                <a:xfrm>
                  <a:off x="3480" y="901"/>
                  <a:ext cx="2" cy="128"/>
                </a:xfrm>
                <a:prstGeom prst="rect">
                  <a:avLst/>
                </a:prstGeom>
                <a:solidFill>
                  <a:srgbClr val="825D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2" name="Rectangle 6492"/>
                <p:cNvSpPr>
                  <a:spLocks noChangeArrowheads="1"/>
                </p:cNvSpPr>
                <p:nvPr/>
              </p:nvSpPr>
              <p:spPr bwMode="auto">
                <a:xfrm>
                  <a:off x="3482" y="901"/>
                  <a:ext cx="2" cy="128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3" name="Rectangle 6493"/>
                <p:cNvSpPr>
                  <a:spLocks noChangeArrowheads="1"/>
                </p:cNvSpPr>
                <p:nvPr/>
              </p:nvSpPr>
              <p:spPr bwMode="auto">
                <a:xfrm>
                  <a:off x="3484" y="901"/>
                  <a:ext cx="1" cy="128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4" name="Rectangle 6494"/>
                <p:cNvSpPr>
                  <a:spLocks noChangeArrowheads="1"/>
                </p:cNvSpPr>
                <p:nvPr/>
              </p:nvSpPr>
              <p:spPr bwMode="auto">
                <a:xfrm>
                  <a:off x="3485" y="901"/>
                  <a:ext cx="2" cy="128"/>
                </a:xfrm>
                <a:prstGeom prst="rect">
                  <a:avLst/>
                </a:prstGeom>
                <a:solidFill>
                  <a:srgbClr val="7F57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5" name="Rectangle 6495"/>
                <p:cNvSpPr>
                  <a:spLocks noChangeArrowheads="1"/>
                </p:cNvSpPr>
                <p:nvPr/>
              </p:nvSpPr>
              <p:spPr bwMode="auto">
                <a:xfrm>
                  <a:off x="3487" y="901"/>
                  <a:ext cx="1" cy="128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6" name="Rectangle 6496"/>
                <p:cNvSpPr>
                  <a:spLocks noChangeArrowheads="1"/>
                </p:cNvSpPr>
                <p:nvPr/>
              </p:nvSpPr>
              <p:spPr bwMode="auto">
                <a:xfrm>
                  <a:off x="3488" y="901"/>
                  <a:ext cx="1" cy="128"/>
                </a:xfrm>
                <a:prstGeom prst="rect">
                  <a:avLst/>
                </a:prstGeom>
                <a:solidFill>
                  <a:srgbClr val="7D53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7" name="Rectangle 6497"/>
                <p:cNvSpPr>
                  <a:spLocks noChangeArrowheads="1"/>
                </p:cNvSpPr>
                <p:nvPr/>
              </p:nvSpPr>
              <p:spPr bwMode="auto">
                <a:xfrm>
                  <a:off x="3489" y="901"/>
                  <a:ext cx="2" cy="128"/>
                </a:xfrm>
                <a:prstGeom prst="rect">
                  <a:avLst/>
                </a:prstGeom>
                <a:solidFill>
                  <a:srgbClr val="7C5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8" name="Rectangle 6498"/>
                <p:cNvSpPr>
                  <a:spLocks noChangeArrowheads="1"/>
                </p:cNvSpPr>
                <p:nvPr/>
              </p:nvSpPr>
              <p:spPr bwMode="auto">
                <a:xfrm>
                  <a:off x="3491" y="901"/>
                  <a:ext cx="2" cy="128"/>
                </a:xfrm>
                <a:prstGeom prst="rect">
                  <a:avLst/>
                </a:prstGeom>
                <a:solidFill>
                  <a:srgbClr val="7A4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19" name="Rectangle 6499"/>
                <p:cNvSpPr>
                  <a:spLocks noChangeArrowheads="1"/>
                </p:cNvSpPr>
                <p:nvPr/>
              </p:nvSpPr>
              <p:spPr bwMode="auto">
                <a:xfrm>
                  <a:off x="3493" y="901"/>
                  <a:ext cx="1" cy="128"/>
                </a:xfrm>
                <a:prstGeom prst="rect">
                  <a:avLst/>
                </a:prstGeom>
                <a:solidFill>
                  <a:srgbClr val="79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0" name="Rectangle 6500"/>
                <p:cNvSpPr>
                  <a:spLocks noChangeArrowheads="1"/>
                </p:cNvSpPr>
                <p:nvPr/>
              </p:nvSpPr>
              <p:spPr bwMode="auto">
                <a:xfrm>
                  <a:off x="3494" y="901"/>
                  <a:ext cx="2" cy="128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1" name="Rectangle 6501"/>
                <p:cNvSpPr>
                  <a:spLocks noChangeArrowheads="1"/>
                </p:cNvSpPr>
                <p:nvPr/>
              </p:nvSpPr>
              <p:spPr bwMode="auto">
                <a:xfrm>
                  <a:off x="3496" y="901"/>
                  <a:ext cx="2" cy="128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2" name="Rectangle 6502"/>
                <p:cNvSpPr>
                  <a:spLocks noChangeArrowheads="1"/>
                </p:cNvSpPr>
                <p:nvPr/>
              </p:nvSpPr>
              <p:spPr bwMode="auto">
                <a:xfrm>
                  <a:off x="3498" y="901"/>
                  <a:ext cx="1" cy="128"/>
                </a:xfrm>
                <a:prstGeom prst="rect">
                  <a:avLst/>
                </a:prstGeom>
                <a:solidFill>
                  <a:srgbClr val="7647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3" name="Rectangle 6503"/>
                <p:cNvSpPr>
                  <a:spLocks noChangeArrowheads="1"/>
                </p:cNvSpPr>
                <p:nvPr/>
              </p:nvSpPr>
              <p:spPr bwMode="auto">
                <a:xfrm>
                  <a:off x="3499" y="901"/>
                  <a:ext cx="2" cy="128"/>
                </a:xfrm>
                <a:prstGeom prst="rect">
                  <a:avLst/>
                </a:prstGeom>
                <a:solidFill>
                  <a:srgbClr val="7545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4" name="Rectangle 6504"/>
                <p:cNvSpPr>
                  <a:spLocks noChangeArrowheads="1"/>
                </p:cNvSpPr>
                <p:nvPr/>
              </p:nvSpPr>
              <p:spPr bwMode="auto">
                <a:xfrm>
                  <a:off x="3501" y="901"/>
                  <a:ext cx="1" cy="128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5" name="Rectangle 6505"/>
                <p:cNvSpPr>
                  <a:spLocks noChangeArrowheads="1"/>
                </p:cNvSpPr>
                <p:nvPr/>
              </p:nvSpPr>
              <p:spPr bwMode="auto">
                <a:xfrm>
                  <a:off x="3502" y="901"/>
                  <a:ext cx="2" cy="128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6" name="Rectangle 6506"/>
                <p:cNvSpPr>
                  <a:spLocks noChangeArrowheads="1"/>
                </p:cNvSpPr>
                <p:nvPr/>
              </p:nvSpPr>
              <p:spPr bwMode="auto">
                <a:xfrm>
                  <a:off x="3504" y="901"/>
                  <a:ext cx="1" cy="128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7" name="Rectangle 6507"/>
                <p:cNvSpPr>
                  <a:spLocks noChangeArrowheads="1"/>
                </p:cNvSpPr>
                <p:nvPr/>
              </p:nvSpPr>
              <p:spPr bwMode="auto">
                <a:xfrm>
                  <a:off x="3505" y="901"/>
                  <a:ext cx="2" cy="128"/>
                </a:xfrm>
                <a:prstGeom prst="rect">
                  <a:avLst/>
                </a:prstGeom>
                <a:solidFill>
                  <a:srgbClr val="723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8" name="Rectangle 6508"/>
                <p:cNvSpPr>
                  <a:spLocks noChangeArrowheads="1"/>
                </p:cNvSpPr>
                <p:nvPr/>
              </p:nvSpPr>
              <p:spPr bwMode="auto">
                <a:xfrm>
                  <a:off x="3507" y="901"/>
                  <a:ext cx="2" cy="128"/>
                </a:xfrm>
                <a:prstGeom prst="rect">
                  <a:avLst/>
                </a:prstGeom>
                <a:solidFill>
                  <a:srgbClr val="72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29" name="Rectangle 6509"/>
                <p:cNvSpPr>
                  <a:spLocks noChangeArrowheads="1"/>
                </p:cNvSpPr>
                <p:nvPr/>
              </p:nvSpPr>
              <p:spPr bwMode="auto">
                <a:xfrm>
                  <a:off x="3509" y="901"/>
                  <a:ext cx="1" cy="128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0" name="Rectangle 6510"/>
                <p:cNvSpPr>
                  <a:spLocks noChangeArrowheads="1"/>
                </p:cNvSpPr>
                <p:nvPr/>
              </p:nvSpPr>
              <p:spPr bwMode="auto">
                <a:xfrm>
                  <a:off x="3510" y="901"/>
                  <a:ext cx="1" cy="128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1" name="Rectangle 6511"/>
                <p:cNvSpPr>
                  <a:spLocks noChangeArrowheads="1"/>
                </p:cNvSpPr>
                <p:nvPr/>
              </p:nvSpPr>
              <p:spPr bwMode="auto">
                <a:xfrm>
                  <a:off x="3511" y="901"/>
                  <a:ext cx="2" cy="128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2" name="Rectangle 6512"/>
                <p:cNvSpPr>
                  <a:spLocks noChangeArrowheads="1"/>
                </p:cNvSpPr>
                <p:nvPr/>
              </p:nvSpPr>
              <p:spPr bwMode="auto">
                <a:xfrm>
                  <a:off x="3513" y="901"/>
                  <a:ext cx="2" cy="128"/>
                </a:xfrm>
                <a:prstGeom prst="rect">
                  <a:avLst/>
                </a:prstGeom>
                <a:solidFill>
                  <a:srgbClr val="6F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3" name="Rectangle 6513"/>
                <p:cNvSpPr>
                  <a:spLocks noChangeArrowheads="1"/>
                </p:cNvSpPr>
                <p:nvPr/>
              </p:nvSpPr>
              <p:spPr bwMode="auto">
                <a:xfrm>
                  <a:off x="3515" y="901"/>
                  <a:ext cx="1" cy="128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4" name="Rectangle 6514"/>
                <p:cNvSpPr>
                  <a:spLocks noChangeArrowheads="1"/>
                </p:cNvSpPr>
                <p:nvPr/>
              </p:nvSpPr>
              <p:spPr bwMode="auto">
                <a:xfrm>
                  <a:off x="3516" y="901"/>
                  <a:ext cx="2" cy="128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5" name="Rectangle 6515"/>
                <p:cNvSpPr>
                  <a:spLocks noChangeArrowheads="1"/>
                </p:cNvSpPr>
                <p:nvPr/>
              </p:nvSpPr>
              <p:spPr bwMode="auto">
                <a:xfrm>
                  <a:off x="3518" y="901"/>
                  <a:ext cx="2" cy="128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6" name="Rectangle 6516"/>
                <p:cNvSpPr>
                  <a:spLocks noChangeArrowheads="1"/>
                </p:cNvSpPr>
                <p:nvPr/>
              </p:nvSpPr>
              <p:spPr bwMode="auto">
                <a:xfrm>
                  <a:off x="3520" y="901"/>
                  <a:ext cx="1" cy="128"/>
                </a:xfrm>
                <a:prstGeom prst="rect">
                  <a:avLst/>
                </a:prstGeom>
                <a:solidFill>
                  <a:srgbClr val="6B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7" name="Rectangle 6517"/>
                <p:cNvSpPr>
                  <a:spLocks noChangeArrowheads="1"/>
                </p:cNvSpPr>
                <p:nvPr/>
              </p:nvSpPr>
              <p:spPr bwMode="auto">
                <a:xfrm>
                  <a:off x="3521" y="901"/>
                  <a:ext cx="1" cy="128"/>
                </a:xfrm>
                <a:prstGeom prst="rect">
                  <a:avLst/>
                </a:prstGeom>
                <a:solidFill>
                  <a:srgbClr val="6B2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8" name="Rectangle 6518"/>
                <p:cNvSpPr>
                  <a:spLocks noChangeArrowheads="1"/>
                </p:cNvSpPr>
                <p:nvPr/>
              </p:nvSpPr>
              <p:spPr bwMode="auto">
                <a:xfrm>
                  <a:off x="3522" y="901"/>
                  <a:ext cx="1" cy="128"/>
                </a:xfrm>
                <a:prstGeom prst="rect">
                  <a:avLst/>
                </a:prstGeom>
                <a:solidFill>
                  <a:srgbClr val="6B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39" name="Rectangle 6519"/>
                <p:cNvSpPr>
                  <a:spLocks noChangeArrowheads="1"/>
                </p:cNvSpPr>
                <p:nvPr/>
              </p:nvSpPr>
              <p:spPr bwMode="auto">
                <a:xfrm>
                  <a:off x="3523" y="901"/>
                  <a:ext cx="1" cy="128"/>
                </a:xfrm>
                <a:prstGeom prst="rect">
                  <a:avLst/>
                </a:prstGeom>
                <a:solidFill>
                  <a:srgbClr val="6A2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0" name="Rectangle 6520"/>
                <p:cNvSpPr>
                  <a:spLocks noChangeArrowheads="1"/>
                </p:cNvSpPr>
                <p:nvPr/>
              </p:nvSpPr>
              <p:spPr bwMode="auto">
                <a:xfrm>
                  <a:off x="3524" y="901"/>
                  <a:ext cx="1" cy="128"/>
                </a:xfrm>
                <a:prstGeom prst="rect">
                  <a:avLst/>
                </a:prstGeom>
                <a:solidFill>
                  <a:srgbClr val="6A23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1" name="Rectangle 6521"/>
                <p:cNvSpPr>
                  <a:spLocks noChangeArrowheads="1"/>
                </p:cNvSpPr>
                <p:nvPr/>
              </p:nvSpPr>
              <p:spPr bwMode="auto">
                <a:xfrm>
                  <a:off x="3525" y="901"/>
                  <a:ext cx="2" cy="128"/>
                </a:xfrm>
                <a:prstGeom prst="rect">
                  <a:avLst/>
                </a:prstGeom>
                <a:solidFill>
                  <a:srgbClr val="6921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2" name="Rectangle 6522"/>
                <p:cNvSpPr>
                  <a:spLocks noChangeArrowheads="1"/>
                </p:cNvSpPr>
                <p:nvPr/>
              </p:nvSpPr>
              <p:spPr bwMode="auto">
                <a:xfrm>
                  <a:off x="3527" y="901"/>
                  <a:ext cx="1" cy="128"/>
                </a:xfrm>
                <a:prstGeom prst="rect">
                  <a:avLst/>
                </a:prstGeom>
                <a:solidFill>
                  <a:srgbClr val="691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3" name="Rectangle 6523"/>
                <p:cNvSpPr>
                  <a:spLocks noChangeArrowheads="1"/>
                </p:cNvSpPr>
                <p:nvPr/>
              </p:nvSpPr>
              <p:spPr bwMode="auto">
                <a:xfrm>
                  <a:off x="3528" y="901"/>
                  <a:ext cx="1" cy="128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4" name="Rectangle 6524"/>
                <p:cNvSpPr>
                  <a:spLocks noChangeArrowheads="1"/>
                </p:cNvSpPr>
                <p:nvPr/>
              </p:nvSpPr>
              <p:spPr bwMode="auto">
                <a:xfrm>
                  <a:off x="3529" y="901"/>
                  <a:ext cx="1" cy="128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5" name="Rectangle 6525"/>
                <p:cNvSpPr>
                  <a:spLocks noChangeArrowheads="1"/>
                </p:cNvSpPr>
                <p:nvPr/>
              </p:nvSpPr>
              <p:spPr bwMode="auto">
                <a:xfrm>
                  <a:off x="3530" y="901"/>
                  <a:ext cx="2" cy="128"/>
                </a:xfrm>
                <a:prstGeom prst="rect">
                  <a:avLst/>
                </a:prstGeom>
                <a:solidFill>
                  <a:srgbClr val="681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6" name="Rectangle 6526"/>
                <p:cNvSpPr>
                  <a:spLocks noChangeArrowheads="1"/>
                </p:cNvSpPr>
                <p:nvPr/>
              </p:nvSpPr>
              <p:spPr bwMode="auto">
                <a:xfrm>
                  <a:off x="3532" y="901"/>
                  <a:ext cx="1" cy="128"/>
                </a:xfrm>
                <a:prstGeom prst="rect">
                  <a:avLst/>
                </a:prstGeom>
                <a:solidFill>
                  <a:srgbClr val="671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7" name="Rectangle 6527"/>
                <p:cNvSpPr>
                  <a:spLocks noChangeArrowheads="1"/>
                </p:cNvSpPr>
                <p:nvPr/>
              </p:nvSpPr>
              <p:spPr bwMode="auto">
                <a:xfrm>
                  <a:off x="3533" y="901"/>
                  <a:ext cx="1" cy="128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8" name="Rectangle 6528"/>
                <p:cNvSpPr>
                  <a:spLocks noChangeArrowheads="1"/>
                </p:cNvSpPr>
                <p:nvPr/>
              </p:nvSpPr>
              <p:spPr bwMode="auto">
                <a:xfrm>
                  <a:off x="3534" y="901"/>
                  <a:ext cx="1" cy="128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49" name="Rectangle 6529"/>
                <p:cNvSpPr>
                  <a:spLocks noChangeArrowheads="1"/>
                </p:cNvSpPr>
                <p:nvPr/>
              </p:nvSpPr>
              <p:spPr bwMode="auto">
                <a:xfrm>
                  <a:off x="3534" y="901"/>
                  <a:ext cx="1" cy="128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0" name="Rectangle 6530"/>
                <p:cNvSpPr>
                  <a:spLocks noChangeArrowheads="1"/>
                </p:cNvSpPr>
                <p:nvPr/>
              </p:nvSpPr>
              <p:spPr bwMode="auto">
                <a:xfrm>
                  <a:off x="3535" y="901"/>
                  <a:ext cx="1" cy="128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1" name="Rectangle 6531"/>
                <p:cNvSpPr>
                  <a:spLocks noChangeArrowheads="1"/>
                </p:cNvSpPr>
                <p:nvPr/>
              </p:nvSpPr>
              <p:spPr bwMode="auto">
                <a:xfrm>
                  <a:off x="3535" y="901"/>
                  <a:ext cx="1" cy="128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2" name="Rectangle 6532"/>
                <p:cNvSpPr>
                  <a:spLocks noChangeArrowheads="1"/>
                </p:cNvSpPr>
                <p:nvPr/>
              </p:nvSpPr>
              <p:spPr bwMode="auto">
                <a:xfrm>
                  <a:off x="3536" y="901"/>
                  <a:ext cx="1" cy="128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3" name="Rectangle 6533"/>
                <p:cNvSpPr>
                  <a:spLocks noChangeArrowheads="1"/>
                </p:cNvSpPr>
                <p:nvPr/>
              </p:nvSpPr>
              <p:spPr bwMode="auto">
                <a:xfrm>
                  <a:off x="3536" y="901"/>
                  <a:ext cx="1" cy="128"/>
                </a:xfrm>
                <a:prstGeom prst="rect">
                  <a:avLst/>
                </a:prstGeom>
                <a:solidFill>
                  <a:srgbClr val="660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4" name="Rectangle 6534"/>
                <p:cNvSpPr>
                  <a:spLocks noChangeArrowheads="1"/>
                </p:cNvSpPr>
                <p:nvPr/>
              </p:nvSpPr>
              <p:spPr bwMode="auto">
                <a:xfrm>
                  <a:off x="3015" y="901"/>
                  <a:ext cx="522" cy="128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31015" name="Group 6695"/>
              <p:cNvGrpSpPr>
                <a:grpSpLocks/>
              </p:cNvGrpSpPr>
              <p:nvPr/>
            </p:nvGrpSpPr>
            <p:grpSpPr bwMode="auto">
              <a:xfrm>
                <a:off x="3218" y="809"/>
                <a:ext cx="95" cy="92"/>
                <a:chOff x="3218" y="809"/>
                <a:chExt cx="95" cy="92"/>
              </a:xfrm>
            </p:grpSpPr>
            <p:sp>
              <p:nvSpPr>
                <p:cNvPr id="830856" name="Rectangle 6536"/>
                <p:cNvSpPr>
                  <a:spLocks noChangeArrowheads="1"/>
                </p:cNvSpPr>
                <p:nvPr/>
              </p:nvSpPr>
              <p:spPr bwMode="auto">
                <a:xfrm>
                  <a:off x="3218" y="809"/>
                  <a:ext cx="1" cy="92"/>
                </a:xfrm>
                <a:prstGeom prst="rect">
                  <a:avLst/>
                </a:prstGeom>
                <a:solidFill>
                  <a:srgbClr val="660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7" name="Rectangle 6537"/>
                <p:cNvSpPr>
                  <a:spLocks noChangeArrowheads="1"/>
                </p:cNvSpPr>
                <p:nvPr/>
              </p:nvSpPr>
              <p:spPr bwMode="auto">
                <a:xfrm>
                  <a:off x="3219" y="809"/>
                  <a:ext cx="1" cy="92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8" name="Rectangle 6538"/>
                <p:cNvSpPr>
                  <a:spLocks noChangeArrowheads="1"/>
                </p:cNvSpPr>
                <p:nvPr/>
              </p:nvSpPr>
              <p:spPr bwMode="auto">
                <a:xfrm>
                  <a:off x="3219" y="809"/>
                  <a:ext cx="1" cy="92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59" name="Rectangle 6539"/>
                <p:cNvSpPr>
                  <a:spLocks noChangeArrowheads="1"/>
                </p:cNvSpPr>
                <p:nvPr/>
              </p:nvSpPr>
              <p:spPr bwMode="auto">
                <a:xfrm>
                  <a:off x="3220" y="809"/>
                  <a:ext cx="1" cy="92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0" name="Rectangle 6540"/>
                <p:cNvSpPr>
                  <a:spLocks noChangeArrowheads="1"/>
                </p:cNvSpPr>
                <p:nvPr/>
              </p:nvSpPr>
              <p:spPr bwMode="auto">
                <a:xfrm>
                  <a:off x="3220" y="809"/>
                  <a:ext cx="1" cy="92"/>
                </a:xfrm>
                <a:prstGeom prst="rect">
                  <a:avLst/>
                </a:prstGeom>
                <a:solidFill>
                  <a:srgbClr val="6921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1" name="Rectangle 6541"/>
                <p:cNvSpPr>
                  <a:spLocks noChangeArrowheads="1"/>
                </p:cNvSpPr>
                <p:nvPr/>
              </p:nvSpPr>
              <p:spPr bwMode="auto">
                <a:xfrm>
                  <a:off x="3221" y="809"/>
                  <a:ext cx="1" cy="92"/>
                </a:xfrm>
                <a:prstGeom prst="rect">
                  <a:avLst/>
                </a:prstGeom>
                <a:solidFill>
                  <a:srgbClr val="6A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2" name="Rectangle 6542"/>
                <p:cNvSpPr>
                  <a:spLocks noChangeArrowheads="1"/>
                </p:cNvSpPr>
                <p:nvPr/>
              </p:nvSpPr>
              <p:spPr bwMode="auto">
                <a:xfrm>
                  <a:off x="3221" y="809"/>
                  <a:ext cx="1" cy="92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3" name="Rectangle 6543"/>
                <p:cNvSpPr>
                  <a:spLocks noChangeArrowheads="1"/>
                </p:cNvSpPr>
                <p:nvPr/>
              </p:nvSpPr>
              <p:spPr bwMode="auto">
                <a:xfrm>
                  <a:off x="3222" y="809"/>
                  <a:ext cx="1" cy="92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4" name="Rectangle 6544"/>
                <p:cNvSpPr>
                  <a:spLocks noChangeArrowheads="1"/>
                </p:cNvSpPr>
                <p:nvPr/>
              </p:nvSpPr>
              <p:spPr bwMode="auto">
                <a:xfrm>
                  <a:off x="3222" y="809"/>
                  <a:ext cx="1" cy="92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5" name="Rectangle 6545"/>
                <p:cNvSpPr>
                  <a:spLocks noChangeArrowheads="1"/>
                </p:cNvSpPr>
                <p:nvPr/>
              </p:nvSpPr>
              <p:spPr bwMode="auto">
                <a:xfrm>
                  <a:off x="3223" y="809"/>
                  <a:ext cx="1" cy="92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6" name="Rectangle 6546"/>
                <p:cNvSpPr>
                  <a:spLocks noChangeArrowheads="1"/>
                </p:cNvSpPr>
                <p:nvPr/>
              </p:nvSpPr>
              <p:spPr bwMode="auto">
                <a:xfrm>
                  <a:off x="3223" y="809"/>
                  <a:ext cx="1" cy="92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7" name="Rectangle 6547"/>
                <p:cNvSpPr>
                  <a:spLocks noChangeArrowheads="1"/>
                </p:cNvSpPr>
                <p:nvPr/>
              </p:nvSpPr>
              <p:spPr bwMode="auto">
                <a:xfrm>
                  <a:off x="3224" y="809"/>
                  <a:ext cx="1" cy="92"/>
                </a:xfrm>
                <a:prstGeom prst="rect">
                  <a:avLst/>
                </a:prstGeom>
                <a:solidFill>
                  <a:srgbClr val="723C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8" name="Rectangle 6548"/>
                <p:cNvSpPr>
                  <a:spLocks noChangeArrowheads="1"/>
                </p:cNvSpPr>
                <p:nvPr/>
              </p:nvSpPr>
              <p:spPr bwMode="auto">
                <a:xfrm>
                  <a:off x="3224" y="809"/>
                  <a:ext cx="1" cy="92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69" name="Rectangle 6549"/>
                <p:cNvSpPr>
                  <a:spLocks noChangeArrowheads="1"/>
                </p:cNvSpPr>
                <p:nvPr/>
              </p:nvSpPr>
              <p:spPr bwMode="auto">
                <a:xfrm>
                  <a:off x="3225" y="809"/>
                  <a:ext cx="1" cy="92"/>
                </a:xfrm>
                <a:prstGeom prst="rect">
                  <a:avLst/>
                </a:prstGeom>
                <a:solidFill>
                  <a:srgbClr val="75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0" name="Rectangle 6550"/>
                <p:cNvSpPr>
                  <a:spLocks noChangeArrowheads="1"/>
                </p:cNvSpPr>
                <p:nvPr/>
              </p:nvSpPr>
              <p:spPr bwMode="auto">
                <a:xfrm>
                  <a:off x="3225" y="809"/>
                  <a:ext cx="1" cy="92"/>
                </a:xfrm>
                <a:prstGeom prst="rect">
                  <a:avLst/>
                </a:prstGeom>
                <a:solidFill>
                  <a:srgbClr val="7646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1" name="Rectangle 6551"/>
                <p:cNvSpPr>
                  <a:spLocks noChangeArrowheads="1"/>
                </p:cNvSpPr>
                <p:nvPr/>
              </p:nvSpPr>
              <p:spPr bwMode="auto">
                <a:xfrm>
                  <a:off x="3226" y="809"/>
                  <a:ext cx="1" cy="92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2" name="Rectangle 6552"/>
                <p:cNvSpPr>
                  <a:spLocks noChangeArrowheads="1"/>
                </p:cNvSpPr>
                <p:nvPr/>
              </p:nvSpPr>
              <p:spPr bwMode="auto">
                <a:xfrm>
                  <a:off x="3226" y="809"/>
                  <a:ext cx="1" cy="92"/>
                </a:xfrm>
                <a:prstGeom prst="rect">
                  <a:avLst/>
                </a:prstGeom>
                <a:solidFill>
                  <a:srgbClr val="7A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3" name="Rectangle 6553"/>
                <p:cNvSpPr>
                  <a:spLocks noChangeArrowheads="1"/>
                </p:cNvSpPr>
                <p:nvPr/>
              </p:nvSpPr>
              <p:spPr bwMode="auto">
                <a:xfrm>
                  <a:off x="3227" y="809"/>
                  <a:ext cx="1" cy="92"/>
                </a:xfrm>
                <a:prstGeom prst="rect">
                  <a:avLst/>
                </a:prstGeom>
                <a:solidFill>
                  <a:srgbClr val="7B5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4" name="Rectangle 6554"/>
                <p:cNvSpPr>
                  <a:spLocks noChangeArrowheads="1"/>
                </p:cNvSpPr>
                <p:nvPr/>
              </p:nvSpPr>
              <p:spPr bwMode="auto">
                <a:xfrm>
                  <a:off x="3227" y="809"/>
                  <a:ext cx="1" cy="92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5" name="Rectangle 6555"/>
                <p:cNvSpPr>
                  <a:spLocks noChangeArrowheads="1"/>
                </p:cNvSpPr>
                <p:nvPr/>
              </p:nvSpPr>
              <p:spPr bwMode="auto">
                <a:xfrm>
                  <a:off x="3228" y="809"/>
                  <a:ext cx="1" cy="92"/>
                </a:xfrm>
                <a:prstGeom prst="rect">
                  <a:avLst/>
                </a:prstGeom>
                <a:solidFill>
                  <a:srgbClr val="7F57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6" name="Rectangle 6556"/>
                <p:cNvSpPr>
                  <a:spLocks noChangeArrowheads="1"/>
                </p:cNvSpPr>
                <p:nvPr/>
              </p:nvSpPr>
              <p:spPr bwMode="auto">
                <a:xfrm>
                  <a:off x="3228" y="809"/>
                  <a:ext cx="1" cy="92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7" name="Rectangle 6557"/>
                <p:cNvSpPr>
                  <a:spLocks noChangeArrowheads="1"/>
                </p:cNvSpPr>
                <p:nvPr/>
              </p:nvSpPr>
              <p:spPr bwMode="auto">
                <a:xfrm>
                  <a:off x="3229" y="809"/>
                  <a:ext cx="1" cy="92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8" name="Rectangle 6558"/>
                <p:cNvSpPr>
                  <a:spLocks noChangeArrowheads="1"/>
                </p:cNvSpPr>
                <p:nvPr/>
              </p:nvSpPr>
              <p:spPr bwMode="auto">
                <a:xfrm>
                  <a:off x="3229" y="809"/>
                  <a:ext cx="1" cy="92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79" name="Rectangle 6559"/>
                <p:cNvSpPr>
                  <a:spLocks noChangeArrowheads="1"/>
                </p:cNvSpPr>
                <p:nvPr/>
              </p:nvSpPr>
              <p:spPr bwMode="auto">
                <a:xfrm>
                  <a:off x="3230" y="809"/>
                  <a:ext cx="1" cy="92"/>
                </a:xfrm>
                <a:prstGeom prst="rect">
                  <a:avLst/>
                </a:prstGeom>
                <a:solidFill>
                  <a:srgbClr val="8865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0" name="Rectangle 6560"/>
                <p:cNvSpPr>
                  <a:spLocks noChangeArrowheads="1"/>
                </p:cNvSpPr>
                <p:nvPr/>
              </p:nvSpPr>
              <p:spPr bwMode="auto">
                <a:xfrm>
                  <a:off x="3230" y="809"/>
                  <a:ext cx="1" cy="92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1" name="Rectangle 6561"/>
                <p:cNvSpPr>
                  <a:spLocks noChangeArrowheads="1"/>
                </p:cNvSpPr>
                <p:nvPr/>
              </p:nvSpPr>
              <p:spPr bwMode="auto">
                <a:xfrm>
                  <a:off x="3231" y="809"/>
                  <a:ext cx="1" cy="92"/>
                </a:xfrm>
                <a:prstGeom prst="rect">
                  <a:avLst/>
                </a:prstGeom>
                <a:solidFill>
                  <a:srgbClr val="8C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2" name="Rectangle 6562"/>
                <p:cNvSpPr>
                  <a:spLocks noChangeArrowheads="1"/>
                </p:cNvSpPr>
                <p:nvPr/>
              </p:nvSpPr>
              <p:spPr bwMode="auto">
                <a:xfrm>
                  <a:off x="3231" y="809"/>
                  <a:ext cx="1" cy="92"/>
                </a:xfrm>
                <a:prstGeom prst="rect">
                  <a:avLst/>
                </a:prstGeom>
                <a:solidFill>
                  <a:srgbClr val="8E70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3" name="Rectangle 6563"/>
                <p:cNvSpPr>
                  <a:spLocks noChangeArrowheads="1"/>
                </p:cNvSpPr>
                <p:nvPr/>
              </p:nvSpPr>
              <p:spPr bwMode="auto">
                <a:xfrm>
                  <a:off x="3232" y="809"/>
                  <a:ext cx="1" cy="92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4" name="Rectangle 6564"/>
                <p:cNvSpPr>
                  <a:spLocks noChangeArrowheads="1"/>
                </p:cNvSpPr>
                <p:nvPr/>
              </p:nvSpPr>
              <p:spPr bwMode="auto">
                <a:xfrm>
                  <a:off x="3232" y="809"/>
                  <a:ext cx="1" cy="92"/>
                </a:xfrm>
                <a:prstGeom prst="rect">
                  <a:avLst/>
                </a:prstGeom>
                <a:solidFill>
                  <a:srgbClr val="92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5" name="Rectangle 6565"/>
                <p:cNvSpPr>
                  <a:spLocks noChangeArrowheads="1"/>
                </p:cNvSpPr>
                <p:nvPr/>
              </p:nvSpPr>
              <p:spPr bwMode="auto">
                <a:xfrm>
                  <a:off x="3233" y="809"/>
                  <a:ext cx="1" cy="92"/>
                </a:xfrm>
                <a:prstGeom prst="rect">
                  <a:avLst/>
                </a:prstGeom>
                <a:solidFill>
                  <a:srgbClr val="957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6" name="Rectangle 6566"/>
                <p:cNvSpPr>
                  <a:spLocks noChangeArrowheads="1"/>
                </p:cNvSpPr>
                <p:nvPr/>
              </p:nvSpPr>
              <p:spPr bwMode="auto">
                <a:xfrm>
                  <a:off x="3233" y="809"/>
                  <a:ext cx="1" cy="92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7" name="Rectangle 6567"/>
                <p:cNvSpPr>
                  <a:spLocks noChangeArrowheads="1"/>
                </p:cNvSpPr>
                <p:nvPr/>
              </p:nvSpPr>
              <p:spPr bwMode="auto">
                <a:xfrm>
                  <a:off x="3234" y="809"/>
                  <a:ext cx="1" cy="92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8" name="Rectangle 6568"/>
                <p:cNvSpPr>
                  <a:spLocks noChangeArrowheads="1"/>
                </p:cNvSpPr>
                <p:nvPr/>
              </p:nvSpPr>
              <p:spPr bwMode="auto">
                <a:xfrm>
                  <a:off x="3234" y="809"/>
                  <a:ext cx="1" cy="92"/>
                </a:xfrm>
                <a:prstGeom prst="rect">
                  <a:avLst/>
                </a:prstGeom>
                <a:solidFill>
                  <a:srgbClr val="9C85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89" name="Rectangle 6569"/>
                <p:cNvSpPr>
                  <a:spLocks noChangeArrowheads="1"/>
                </p:cNvSpPr>
                <p:nvPr/>
              </p:nvSpPr>
              <p:spPr bwMode="auto">
                <a:xfrm>
                  <a:off x="3235" y="809"/>
                  <a:ext cx="1" cy="92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0" name="Rectangle 6570"/>
                <p:cNvSpPr>
                  <a:spLocks noChangeArrowheads="1"/>
                </p:cNvSpPr>
                <p:nvPr/>
              </p:nvSpPr>
              <p:spPr bwMode="auto">
                <a:xfrm>
                  <a:off x="3235" y="809"/>
                  <a:ext cx="1" cy="92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1" name="Rectangle 6571"/>
                <p:cNvSpPr>
                  <a:spLocks noChangeArrowheads="1"/>
                </p:cNvSpPr>
                <p:nvPr/>
              </p:nvSpPr>
              <p:spPr bwMode="auto">
                <a:xfrm>
                  <a:off x="3235" y="809"/>
                  <a:ext cx="1" cy="92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2" name="Rectangle 6572"/>
                <p:cNvSpPr>
                  <a:spLocks noChangeArrowheads="1"/>
                </p:cNvSpPr>
                <p:nvPr/>
              </p:nvSpPr>
              <p:spPr bwMode="auto">
                <a:xfrm>
                  <a:off x="3236" y="809"/>
                  <a:ext cx="1" cy="92"/>
                </a:xfrm>
                <a:prstGeom prst="rect">
                  <a:avLst/>
                </a:prstGeom>
                <a:solidFill>
                  <a:srgbClr val="A79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3" name="Rectangle 6573"/>
                <p:cNvSpPr>
                  <a:spLocks noChangeArrowheads="1"/>
                </p:cNvSpPr>
                <p:nvPr/>
              </p:nvSpPr>
              <p:spPr bwMode="auto">
                <a:xfrm>
                  <a:off x="3236" y="809"/>
                  <a:ext cx="1" cy="92"/>
                </a:xfrm>
                <a:prstGeom prst="rect">
                  <a:avLst/>
                </a:prstGeom>
                <a:solidFill>
                  <a:srgbClr val="A996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4" name="Rectangle 6574"/>
                <p:cNvSpPr>
                  <a:spLocks noChangeArrowheads="1"/>
                </p:cNvSpPr>
                <p:nvPr/>
              </p:nvSpPr>
              <p:spPr bwMode="auto">
                <a:xfrm>
                  <a:off x="3237" y="809"/>
                  <a:ext cx="1" cy="92"/>
                </a:xfrm>
                <a:prstGeom prst="rect">
                  <a:avLst/>
                </a:prstGeom>
                <a:solidFill>
                  <a:srgbClr val="AB9A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5" name="Rectangle 6575"/>
                <p:cNvSpPr>
                  <a:spLocks noChangeArrowheads="1"/>
                </p:cNvSpPr>
                <p:nvPr/>
              </p:nvSpPr>
              <p:spPr bwMode="auto">
                <a:xfrm>
                  <a:off x="3237" y="809"/>
                  <a:ext cx="1" cy="92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6" name="Rectangle 6576"/>
                <p:cNvSpPr>
                  <a:spLocks noChangeArrowheads="1"/>
                </p:cNvSpPr>
                <p:nvPr/>
              </p:nvSpPr>
              <p:spPr bwMode="auto">
                <a:xfrm>
                  <a:off x="3238" y="809"/>
                  <a:ext cx="1" cy="92"/>
                </a:xfrm>
                <a:prstGeom prst="rect">
                  <a:avLst/>
                </a:prstGeom>
                <a:solidFill>
                  <a:srgbClr val="B0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7" name="Rectangle 6577"/>
                <p:cNvSpPr>
                  <a:spLocks noChangeArrowheads="1"/>
                </p:cNvSpPr>
                <p:nvPr/>
              </p:nvSpPr>
              <p:spPr bwMode="auto">
                <a:xfrm>
                  <a:off x="3238" y="809"/>
                  <a:ext cx="1" cy="92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8" name="Rectangle 6578"/>
                <p:cNvSpPr>
                  <a:spLocks noChangeArrowheads="1"/>
                </p:cNvSpPr>
                <p:nvPr/>
              </p:nvSpPr>
              <p:spPr bwMode="auto">
                <a:xfrm>
                  <a:off x="3239" y="809"/>
                  <a:ext cx="1" cy="92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899" name="Rectangle 6579"/>
                <p:cNvSpPr>
                  <a:spLocks noChangeArrowheads="1"/>
                </p:cNvSpPr>
                <p:nvPr/>
              </p:nvSpPr>
              <p:spPr bwMode="auto">
                <a:xfrm>
                  <a:off x="3239" y="809"/>
                  <a:ext cx="1" cy="92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0" name="Rectangle 6580"/>
                <p:cNvSpPr>
                  <a:spLocks noChangeArrowheads="1"/>
                </p:cNvSpPr>
                <p:nvPr/>
              </p:nvSpPr>
              <p:spPr bwMode="auto">
                <a:xfrm>
                  <a:off x="3240" y="809"/>
                  <a:ext cx="1" cy="92"/>
                </a:xfrm>
                <a:prstGeom prst="rect">
                  <a:avLst/>
                </a:prstGeom>
                <a:solidFill>
                  <a:srgbClr val="BBAD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1" name="Rectangle 6581"/>
                <p:cNvSpPr>
                  <a:spLocks noChangeArrowheads="1"/>
                </p:cNvSpPr>
                <p:nvPr/>
              </p:nvSpPr>
              <p:spPr bwMode="auto">
                <a:xfrm>
                  <a:off x="3240" y="809"/>
                  <a:ext cx="1" cy="92"/>
                </a:xfrm>
                <a:prstGeom prst="rect">
                  <a:avLst/>
                </a:prstGeom>
                <a:solidFill>
                  <a:srgbClr val="BDB0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2" name="Rectangle 6582"/>
                <p:cNvSpPr>
                  <a:spLocks noChangeArrowheads="1"/>
                </p:cNvSpPr>
                <p:nvPr/>
              </p:nvSpPr>
              <p:spPr bwMode="auto">
                <a:xfrm>
                  <a:off x="3241" y="809"/>
                  <a:ext cx="1" cy="92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3" name="Rectangle 6583"/>
                <p:cNvSpPr>
                  <a:spLocks noChangeArrowheads="1"/>
                </p:cNvSpPr>
                <p:nvPr/>
              </p:nvSpPr>
              <p:spPr bwMode="auto">
                <a:xfrm>
                  <a:off x="3241" y="809"/>
                  <a:ext cx="1" cy="92"/>
                </a:xfrm>
                <a:prstGeom prst="rect">
                  <a:avLst/>
                </a:prstGeom>
                <a:solidFill>
                  <a:srgbClr val="C2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4" name="Rectangle 6584"/>
                <p:cNvSpPr>
                  <a:spLocks noChangeArrowheads="1"/>
                </p:cNvSpPr>
                <p:nvPr/>
              </p:nvSpPr>
              <p:spPr bwMode="auto">
                <a:xfrm>
                  <a:off x="3242" y="809"/>
                  <a:ext cx="1" cy="92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5" name="Rectangle 6585"/>
                <p:cNvSpPr>
                  <a:spLocks noChangeArrowheads="1"/>
                </p:cNvSpPr>
                <p:nvPr/>
              </p:nvSpPr>
              <p:spPr bwMode="auto">
                <a:xfrm>
                  <a:off x="3242" y="809"/>
                  <a:ext cx="1" cy="92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6" name="Rectangle 6586"/>
                <p:cNvSpPr>
                  <a:spLocks noChangeArrowheads="1"/>
                </p:cNvSpPr>
                <p:nvPr/>
              </p:nvSpPr>
              <p:spPr bwMode="auto">
                <a:xfrm>
                  <a:off x="3243" y="809"/>
                  <a:ext cx="1" cy="92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7" name="Rectangle 6587"/>
                <p:cNvSpPr>
                  <a:spLocks noChangeArrowheads="1"/>
                </p:cNvSpPr>
                <p:nvPr/>
              </p:nvSpPr>
              <p:spPr bwMode="auto">
                <a:xfrm>
                  <a:off x="3243" y="809"/>
                  <a:ext cx="1" cy="92"/>
                </a:xfrm>
                <a:prstGeom prst="rect">
                  <a:avLst/>
                </a:prstGeom>
                <a:solidFill>
                  <a:srgbClr val="CBC2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8" name="Rectangle 6588"/>
                <p:cNvSpPr>
                  <a:spLocks noChangeArrowheads="1"/>
                </p:cNvSpPr>
                <p:nvPr/>
              </p:nvSpPr>
              <p:spPr bwMode="auto">
                <a:xfrm>
                  <a:off x="3244" y="809"/>
                  <a:ext cx="1" cy="92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09" name="Rectangle 6589"/>
                <p:cNvSpPr>
                  <a:spLocks noChangeArrowheads="1"/>
                </p:cNvSpPr>
                <p:nvPr/>
              </p:nvSpPr>
              <p:spPr bwMode="auto">
                <a:xfrm>
                  <a:off x="3244" y="809"/>
                  <a:ext cx="1" cy="92"/>
                </a:xfrm>
                <a:prstGeom prst="rect">
                  <a:avLst/>
                </a:prstGeom>
                <a:solidFill>
                  <a:srgbClr val="D0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0" name="Rectangle 6590"/>
                <p:cNvSpPr>
                  <a:spLocks noChangeArrowheads="1"/>
                </p:cNvSpPr>
                <p:nvPr/>
              </p:nvSpPr>
              <p:spPr bwMode="auto">
                <a:xfrm>
                  <a:off x="3245" y="809"/>
                  <a:ext cx="1" cy="92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1" name="Rectangle 6591"/>
                <p:cNvSpPr>
                  <a:spLocks noChangeArrowheads="1"/>
                </p:cNvSpPr>
                <p:nvPr/>
              </p:nvSpPr>
              <p:spPr bwMode="auto">
                <a:xfrm>
                  <a:off x="3245" y="809"/>
                  <a:ext cx="1" cy="92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2" name="Rectangle 6592"/>
                <p:cNvSpPr>
                  <a:spLocks noChangeArrowheads="1"/>
                </p:cNvSpPr>
                <p:nvPr/>
              </p:nvSpPr>
              <p:spPr bwMode="auto">
                <a:xfrm>
                  <a:off x="3246" y="809"/>
                  <a:ext cx="1" cy="92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3" name="Rectangle 6593"/>
                <p:cNvSpPr>
                  <a:spLocks noChangeArrowheads="1"/>
                </p:cNvSpPr>
                <p:nvPr/>
              </p:nvSpPr>
              <p:spPr bwMode="auto">
                <a:xfrm>
                  <a:off x="3246" y="809"/>
                  <a:ext cx="1" cy="92"/>
                </a:xfrm>
                <a:prstGeom prst="rect">
                  <a:avLst/>
                </a:prstGeom>
                <a:solidFill>
                  <a:srgbClr val="D8D1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4" name="Rectangle 6594"/>
                <p:cNvSpPr>
                  <a:spLocks noChangeArrowheads="1"/>
                </p:cNvSpPr>
                <p:nvPr/>
              </p:nvSpPr>
              <p:spPr bwMode="auto">
                <a:xfrm>
                  <a:off x="3247" y="809"/>
                  <a:ext cx="1" cy="92"/>
                </a:xfrm>
                <a:prstGeom prst="rect">
                  <a:avLst/>
                </a:prstGeom>
                <a:solidFill>
                  <a:srgbClr val="DA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5" name="Rectangle 6595"/>
                <p:cNvSpPr>
                  <a:spLocks noChangeArrowheads="1"/>
                </p:cNvSpPr>
                <p:nvPr/>
              </p:nvSpPr>
              <p:spPr bwMode="auto">
                <a:xfrm>
                  <a:off x="3247" y="809"/>
                  <a:ext cx="1" cy="92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6" name="Rectangle 6596"/>
                <p:cNvSpPr>
                  <a:spLocks noChangeArrowheads="1"/>
                </p:cNvSpPr>
                <p:nvPr/>
              </p:nvSpPr>
              <p:spPr bwMode="auto">
                <a:xfrm>
                  <a:off x="3248" y="809"/>
                  <a:ext cx="1" cy="92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7" name="Rectangle 6597"/>
                <p:cNvSpPr>
                  <a:spLocks noChangeArrowheads="1"/>
                </p:cNvSpPr>
                <p:nvPr/>
              </p:nvSpPr>
              <p:spPr bwMode="auto">
                <a:xfrm>
                  <a:off x="3248" y="809"/>
                  <a:ext cx="1" cy="92"/>
                </a:xfrm>
                <a:prstGeom prst="rect">
                  <a:avLst/>
                </a:prstGeom>
                <a:solidFill>
                  <a:srgbClr val="E0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8" name="Rectangle 6598"/>
                <p:cNvSpPr>
                  <a:spLocks noChangeArrowheads="1"/>
                </p:cNvSpPr>
                <p:nvPr/>
              </p:nvSpPr>
              <p:spPr bwMode="auto">
                <a:xfrm>
                  <a:off x="3249" y="809"/>
                  <a:ext cx="1" cy="92"/>
                </a:xfrm>
                <a:prstGeom prst="rect">
                  <a:avLst/>
                </a:prstGeom>
                <a:solidFill>
                  <a:srgbClr val="E2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19" name="Rectangle 6599"/>
                <p:cNvSpPr>
                  <a:spLocks noChangeArrowheads="1"/>
                </p:cNvSpPr>
                <p:nvPr/>
              </p:nvSpPr>
              <p:spPr bwMode="auto">
                <a:xfrm>
                  <a:off x="3249" y="809"/>
                  <a:ext cx="1" cy="92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0" name="Rectangle 6600"/>
                <p:cNvSpPr>
                  <a:spLocks noChangeArrowheads="1"/>
                </p:cNvSpPr>
                <p:nvPr/>
              </p:nvSpPr>
              <p:spPr bwMode="auto">
                <a:xfrm>
                  <a:off x="3250" y="809"/>
                  <a:ext cx="1" cy="92"/>
                </a:xfrm>
                <a:prstGeom prst="rect">
                  <a:avLst/>
                </a:prstGeom>
                <a:solidFill>
                  <a:srgbClr val="E5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1" name="Rectangle 6601"/>
                <p:cNvSpPr>
                  <a:spLocks noChangeArrowheads="1"/>
                </p:cNvSpPr>
                <p:nvPr/>
              </p:nvSpPr>
              <p:spPr bwMode="auto">
                <a:xfrm>
                  <a:off x="3250" y="809"/>
                  <a:ext cx="1" cy="92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2" name="Rectangle 6602"/>
                <p:cNvSpPr>
                  <a:spLocks noChangeArrowheads="1"/>
                </p:cNvSpPr>
                <p:nvPr/>
              </p:nvSpPr>
              <p:spPr bwMode="auto">
                <a:xfrm>
                  <a:off x="3251" y="809"/>
                  <a:ext cx="1" cy="92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3" name="Rectangle 6603"/>
                <p:cNvSpPr>
                  <a:spLocks noChangeArrowheads="1"/>
                </p:cNvSpPr>
                <p:nvPr/>
              </p:nvSpPr>
              <p:spPr bwMode="auto">
                <a:xfrm>
                  <a:off x="3251" y="809"/>
                  <a:ext cx="1" cy="92"/>
                </a:xfrm>
                <a:prstGeom prst="rect">
                  <a:avLst/>
                </a:prstGeom>
                <a:solidFill>
                  <a:srgbClr val="E9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4" name="Rectangle 6604"/>
                <p:cNvSpPr>
                  <a:spLocks noChangeArrowheads="1"/>
                </p:cNvSpPr>
                <p:nvPr/>
              </p:nvSpPr>
              <p:spPr bwMode="auto">
                <a:xfrm>
                  <a:off x="3252" y="809"/>
                  <a:ext cx="1" cy="92"/>
                </a:xfrm>
                <a:prstGeom prst="rect">
                  <a:avLst/>
                </a:prstGeom>
                <a:solidFill>
                  <a:srgbClr val="EBE8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5" name="Rectangle 6605"/>
                <p:cNvSpPr>
                  <a:spLocks noChangeArrowheads="1"/>
                </p:cNvSpPr>
                <p:nvPr/>
              </p:nvSpPr>
              <p:spPr bwMode="auto">
                <a:xfrm>
                  <a:off x="3253" y="809"/>
                  <a:ext cx="1" cy="92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6" name="Rectangle 6606"/>
                <p:cNvSpPr>
                  <a:spLocks noChangeArrowheads="1"/>
                </p:cNvSpPr>
                <p:nvPr/>
              </p:nvSpPr>
              <p:spPr bwMode="auto">
                <a:xfrm>
                  <a:off x="3253" y="809"/>
                  <a:ext cx="1" cy="92"/>
                </a:xfrm>
                <a:prstGeom prst="rect">
                  <a:avLst/>
                </a:prstGeom>
                <a:solidFill>
                  <a:srgbClr val="F0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7" name="Rectangle 6607"/>
                <p:cNvSpPr>
                  <a:spLocks noChangeArrowheads="1"/>
                </p:cNvSpPr>
                <p:nvPr/>
              </p:nvSpPr>
              <p:spPr bwMode="auto">
                <a:xfrm>
                  <a:off x="3254" y="809"/>
                  <a:ext cx="1" cy="92"/>
                </a:xfrm>
                <a:prstGeom prst="rect">
                  <a:avLst/>
                </a:prstGeom>
                <a:solidFill>
                  <a:srgbClr val="F1EF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8" name="Rectangle 6608"/>
                <p:cNvSpPr>
                  <a:spLocks noChangeArrowheads="1"/>
                </p:cNvSpPr>
                <p:nvPr/>
              </p:nvSpPr>
              <p:spPr bwMode="auto">
                <a:xfrm>
                  <a:off x="3255" y="809"/>
                  <a:ext cx="1" cy="92"/>
                </a:xfrm>
                <a:prstGeom prst="rect">
                  <a:avLst/>
                </a:prstGeom>
                <a:solidFill>
                  <a:srgbClr val="F2F1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29" name="Rectangle 6609"/>
                <p:cNvSpPr>
                  <a:spLocks noChangeArrowheads="1"/>
                </p:cNvSpPr>
                <p:nvPr/>
              </p:nvSpPr>
              <p:spPr bwMode="auto">
                <a:xfrm>
                  <a:off x="3256" y="809"/>
                  <a:ext cx="1" cy="92"/>
                </a:xfrm>
                <a:prstGeom prst="rect">
                  <a:avLst/>
                </a:prstGeom>
                <a:solidFill>
                  <a:srgbClr val="F4F3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0" name="Rectangle 6610"/>
                <p:cNvSpPr>
                  <a:spLocks noChangeArrowheads="1"/>
                </p:cNvSpPr>
                <p:nvPr/>
              </p:nvSpPr>
              <p:spPr bwMode="auto">
                <a:xfrm>
                  <a:off x="3257" y="809"/>
                  <a:ext cx="1" cy="92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1" name="Rectangle 6611"/>
                <p:cNvSpPr>
                  <a:spLocks noChangeArrowheads="1"/>
                </p:cNvSpPr>
                <p:nvPr/>
              </p:nvSpPr>
              <p:spPr bwMode="auto">
                <a:xfrm>
                  <a:off x="3258" y="809"/>
                  <a:ext cx="1" cy="92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2" name="Rectangle 6612"/>
                <p:cNvSpPr>
                  <a:spLocks noChangeArrowheads="1"/>
                </p:cNvSpPr>
                <p:nvPr/>
              </p:nvSpPr>
              <p:spPr bwMode="auto">
                <a:xfrm>
                  <a:off x="3259" y="809"/>
                  <a:ext cx="2" cy="92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3" name="Rectangle 6613"/>
                <p:cNvSpPr>
                  <a:spLocks noChangeArrowheads="1"/>
                </p:cNvSpPr>
                <p:nvPr/>
              </p:nvSpPr>
              <p:spPr bwMode="auto">
                <a:xfrm>
                  <a:off x="3261" y="809"/>
                  <a:ext cx="1" cy="92"/>
                </a:xfrm>
                <a:prstGeom prst="rect">
                  <a:avLst/>
                </a:prstGeom>
                <a:solidFill>
                  <a:srgbClr val="FC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4" name="Rectangle 6614"/>
                <p:cNvSpPr>
                  <a:spLocks noChangeArrowheads="1"/>
                </p:cNvSpPr>
                <p:nvPr/>
              </p:nvSpPr>
              <p:spPr bwMode="auto">
                <a:xfrm>
                  <a:off x="3262" y="809"/>
                  <a:ext cx="3" cy="92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5" name="Rectangle 6615"/>
                <p:cNvSpPr>
                  <a:spLocks noChangeArrowheads="1"/>
                </p:cNvSpPr>
                <p:nvPr/>
              </p:nvSpPr>
              <p:spPr bwMode="auto">
                <a:xfrm>
                  <a:off x="3265" y="809"/>
                  <a:ext cx="3" cy="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6" name="Rectangle 6616"/>
                <p:cNvSpPr>
                  <a:spLocks noChangeArrowheads="1"/>
                </p:cNvSpPr>
                <p:nvPr/>
              </p:nvSpPr>
              <p:spPr bwMode="auto">
                <a:xfrm>
                  <a:off x="3268" y="809"/>
                  <a:ext cx="2" cy="92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7" name="Rectangle 6617"/>
                <p:cNvSpPr>
                  <a:spLocks noChangeArrowheads="1"/>
                </p:cNvSpPr>
                <p:nvPr/>
              </p:nvSpPr>
              <p:spPr bwMode="auto">
                <a:xfrm>
                  <a:off x="3270" y="809"/>
                  <a:ext cx="1" cy="92"/>
                </a:xfrm>
                <a:prstGeom prst="rect">
                  <a:avLst/>
                </a:prstGeom>
                <a:solidFill>
                  <a:srgbClr val="FC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8" name="Rectangle 6618"/>
                <p:cNvSpPr>
                  <a:spLocks noChangeArrowheads="1"/>
                </p:cNvSpPr>
                <p:nvPr/>
              </p:nvSpPr>
              <p:spPr bwMode="auto">
                <a:xfrm>
                  <a:off x="3271" y="809"/>
                  <a:ext cx="1" cy="92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39" name="Rectangle 6619"/>
                <p:cNvSpPr>
                  <a:spLocks noChangeArrowheads="1"/>
                </p:cNvSpPr>
                <p:nvPr/>
              </p:nvSpPr>
              <p:spPr bwMode="auto">
                <a:xfrm>
                  <a:off x="3272" y="809"/>
                  <a:ext cx="1" cy="92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0" name="Rectangle 6620"/>
                <p:cNvSpPr>
                  <a:spLocks noChangeArrowheads="1"/>
                </p:cNvSpPr>
                <p:nvPr/>
              </p:nvSpPr>
              <p:spPr bwMode="auto">
                <a:xfrm>
                  <a:off x="3273" y="809"/>
                  <a:ext cx="2" cy="92"/>
                </a:xfrm>
                <a:prstGeom prst="rect">
                  <a:avLst/>
                </a:prstGeom>
                <a:solidFill>
                  <a:srgbClr val="F7F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1" name="Rectangle 6621"/>
                <p:cNvSpPr>
                  <a:spLocks noChangeArrowheads="1"/>
                </p:cNvSpPr>
                <p:nvPr/>
              </p:nvSpPr>
              <p:spPr bwMode="auto">
                <a:xfrm>
                  <a:off x="3275" y="809"/>
                  <a:ext cx="1" cy="92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2" name="Rectangle 6622"/>
                <p:cNvSpPr>
                  <a:spLocks noChangeArrowheads="1"/>
                </p:cNvSpPr>
                <p:nvPr/>
              </p:nvSpPr>
              <p:spPr bwMode="auto">
                <a:xfrm>
                  <a:off x="3276" y="809"/>
                  <a:ext cx="1" cy="92"/>
                </a:xfrm>
                <a:prstGeom prst="rect">
                  <a:avLst/>
                </a:prstGeom>
                <a:solidFill>
                  <a:srgbClr val="F3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3" name="Rectangle 6623"/>
                <p:cNvSpPr>
                  <a:spLocks noChangeArrowheads="1"/>
                </p:cNvSpPr>
                <p:nvPr/>
              </p:nvSpPr>
              <p:spPr bwMode="auto">
                <a:xfrm>
                  <a:off x="3277" y="809"/>
                  <a:ext cx="1" cy="92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4" name="Rectangle 6624"/>
                <p:cNvSpPr>
                  <a:spLocks noChangeArrowheads="1"/>
                </p:cNvSpPr>
                <p:nvPr/>
              </p:nvSpPr>
              <p:spPr bwMode="auto">
                <a:xfrm>
                  <a:off x="3278" y="809"/>
                  <a:ext cx="1" cy="92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5" name="Rectangle 6625"/>
                <p:cNvSpPr>
                  <a:spLocks noChangeArrowheads="1"/>
                </p:cNvSpPr>
                <p:nvPr/>
              </p:nvSpPr>
              <p:spPr bwMode="auto">
                <a:xfrm>
                  <a:off x="3278" y="809"/>
                  <a:ext cx="1" cy="92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6" name="Rectangle 6626"/>
                <p:cNvSpPr>
                  <a:spLocks noChangeArrowheads="1"/>
                </p:cNvSpPr>
                <p:nvPr/>
              </p:nvSpPr>
              <p:spPr bwMode="auto">
                <a:xfrm>
                  <a:off x="3279" y="809"/>
                  <a:ext cx="1" cy="92"/>
                </a:xfrm>
                <a:prstGeom prst="rect">
                  <a:avLst/>
                </a:prstGeom>
                <a:solidFill>
                  <a:srgbClr val="EBE8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7" name="Rectangle 6627"/>
                <p:cNvSpPr>
                  <a:spLocks noChangeArrowheads="1"/>
                </p:cNvSpPr>
                <p:nvPr/>
              </p:nvSpPr>
              <p:spPr bwMode="auto">
                <a:xfrm>
                  <a:off x="3280" y="809"/>
                  <a:ext cx="1" cy="92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8" name="Rectangle 6628"/>
                <p:cNvSpPr>
                  <a:spLocks noChangeArrowheads="1"/>
                </p:cNvSpPr>
                <p:nvPr/>
              </p:nvSpPr>
              <p:spPr bwMode="auto">
                <a:xfrm>
                  <a:off x="3281" y="809"/>
                  <a:ext cx="1" cy="92"/>
                </a:xfrm>
                <a:prstGeom prst="rect">
                  <a:avLst/>
                </a:prstGeom>
                <a:solidFill>
                  <a:srgbClr val="E7E3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49" name="Rectangle 6629"/>
                <p:cNvSpPr>
                  <a:spLocks noChangeArrowheads="1"/>
                </p:cNvSpPr>
                <p:nvPr/>
              </p:nvSpPr>
              <p:spPr bwMode="auto">
                <a:xfrm>
                  <a:off x="3281" y="809"/>
                  <a:ext cx="1" cy="92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0" name="Rectangle 6630"/>
                <p:cNvSpPr>
                  <a:spLocks noChangeArrowheads="1"/>
                </p:cNvSpPr>
                <p:nvPr/>
              </p:nvSpPr>
              <p:spPr bwMode="auto">
                <a:xfrm>
                  <a:off x="3282" y="809"/>
                  <a:ext cx="1" cy="92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1" name="Rectangle 6631"/>
                <p:cNvSpPr>
                  <a:spLocks noChangeArrowheads="1"/>
                </p:cNvSpPr>
                <p:nvPr/>
              </p:nvSpPr>
              <p:spPr bwMode="auto">
                <a:xfrm>
                  <a:off x="3282" y="809"/>
                  <a:ext cx="1" cy="92"/>
                </a:xfrm>
                <a:prstGeom prst="rect">
                  <a:avLst/>
                </a:prstGeom>
                <a:solidFill>
                  <a:srgbClr val="E2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2" name="Rectangle 6632"/>
                <p:cNvSpPr>
                  <a:spLocks noChangeArrowheads="1"/>
                </p:cNvSpPr>
                <p:nvPr/>
              </p:nvSpPr>
              <p:spPr bwMode="auto">
                <a:xfrm>
                  <a:off x="3283" y="809"/>
                  <a:ext cx="1" cy="92"/>
                </a:xfrm>
                <a:prstGeom prst="rect">
                  <a:avLst/>
                </a:prstGeom>
                <a:solidFill>
                  <a:srgbClr val="E1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3" name="Rectangle 6633"/>
                <p:cNvSpPr>
                  <a:spLocks noChangeArrowheads="1"/>
                </p:cNvSpPr>
                <p:nvPr/>
              </p:nvSpPr>
              <p:spPr bwMode="auto">
                <a:xfrm>
                  <a:off x="3283" y="809"/>
                  <a:ext cx="1" cy="92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4" name="Rectangle 6634"/>
                <p:cNvSpPr>
                  <a:spLocks noChangeArrowheads="1"/>
                </p:cNvSpPr>
                <p:nvPr/>
              </p:nvSpPr>
              <p:spPr bwMode="auto">
                <a:xfrm>
                  <a:off x="3284" y="809"/>
                  <a:ext cx="1" cy="92"/>
                </a:xfrm>
                <a:prstGeom prst="rect">
                  <a:avLst/>
                </a:prstGeom>
                <a:solidFill>
                  <a:srgbClr val="DDD7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5" name="Rectangle 6635"/>
                <p:cNvSpPr>
                  <a:spLocks noChangeArrowheads="1"/>
                </p:cNvSpPr>
                <p:nvPr/>
              </p:nvSpPr>
              <p:spPr bwMode="auto">
                <a:xfrm>
                  <a:off x="3284" y="809"/>
                  <a:ext cx="1" cy="92"/>
                </a:xfrm>
                <a:prstGeom prst="rect">
                  <a:avLst/>
                </a:prstGeom>
                <a:solidFill>
                  <a:srgbClr val="DBD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6" name="Rectangle 6636"/>
                <p:cNvSpPr>
                  <a:spLocks noChangeArrowheads="1"/>
                </p:cNvSpPr>
                <p:nvPr/>
              </p:nvSpPr>
              <p:spPr bwMode="auto">
                <a:xfrm>
                  <a:off x="3285" y="809"/>
                  <a:ext cx="1" cy="92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7" name="Rectangle 6637"/>
                <p:cNvSpPr>
                  <a:spLocks noChangeArrowheads="1"/>
                </p:cNvSpPr>
                <p:nvPr/>
              </p:nvSpPr>
              <p:spPr bwMode="auto">
                <a:xfrm>
                  <a:off x="3285" y="809"/>
                  <a:ext cx="1" cy="92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8" name="Rectangle 6638"/>
                <p:cNvSpPr>
                  <a:spLocks noChangeArrowheads="1"/>
                </p:cNvSpPr>
                <p:nvPr/>
              </p:nvSpPr>
              <p:spPr bwMode="auto">
                <a:xfrm>
                  <a:off x="3286" y="809"/>
                  <a:ext cx="1" cy="92"/>
                </a:xfrm>
                <a:prstGeom prst="rect">
                  <a:avLst/>
                </a:prstGeom>
                <a:solidFill>
                  <a:srgbClr val="D5CE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59" name="Rectangle 6639"/>
                <p:cNvSpPr>
                  <a:spLocks noChangeArrowheads="1"/>
                </p:cNvSpPr>
                <p:nvPr/>
              </p:nvSpPr>
              <p:spPr bwMode="auto">
                <a:xfrm>
                  <a:off x="3286" y="809"/>
                  <a:ext cx="1" cy="92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0" name="Rectangle 6640"/>
                <p:cNvSpPr>
                  <a:spLocks noChangeArrowheads="1"/>
                </p:cNvSpPr>
                <p:nvPr/>
              </p:nvSpPr>
              <p:spPr bwMode="auto">
                <a:xfrm>
                  <a:off x="3287" y="809"/>
                  <a:ext cx="1" cy="92"/>
                </a:xfrm>
                <a:prstGeom prst="rect">
                  <a:avLst/>
                </a:prstGeom>
                <a:solidFill>
                  <a:srgbClr val="D1C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1" name="Rectangle 6641"/>
                <p:cNvSpPr>
                  <a:spLocks noChangeArrowheads="1"/>
                </p:cNvSpPr>
                <p:nvPr/>
              </p:nvSpPr>
              <p:spPr bwMode="auto">
                <a:xfrm>
                  <a:off x="3287" y="809"/>
                  <a:ext cx="1" cy="92"/>
                </a:xfrm>
                <a:prstGeom prst="rect">
                  <a:avLst/>
                </a:prstGeom>
                <a:solidFill>
                  <a:srgbClr val="CFC6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2" name="Rectangle 6642"/>
                <p:cNvSpPr>
                  <a:spLocks noChangeArrowheads="1"/>
                </p:cNvSpPr>
                <p:nvPr/>
              </p:nvSpPr>
              <p:spPr bwMode="auto">
                <a:xfrm>
                  <a:off x="3288" y="809"/>
                  <a:ext cx="1" cy="92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3" name="Rectangle 6643"/>
                <p:cNvSpPr>
                  <a:spLocks noChangeArrowheads="1"/>
                </p:cNvSpPr>
                <p:nvPr/>
              </p:nvSpPr>
              <p:spPr bwMode="auto">
                <a:xfrm>
                  <a:off x="3288" y="809"/>
                  <a:ext cx="1" cy="92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4" name="Rectangle 6644"/>
                <p:cNvSpPr>
                  <a:spLocks noChangeArrowheads="1"/>
                </p:cNvSpPr>
                <p:nvPr/>
              </p:nvSpPr>
              <p:spPr bwMode="auto">
                <a:xfrm>
                  <a:off x="3289" y="809"/>
                  <a:ext cx="1" cy="92"/>
                </a:xfrm>
                <a:prstGeom prst="rect">
                  <a:avLst/>
                </a:prstGeom>
                <a:solidFill>
                  <a:srgbClr val="C8BD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5" name="Rectangle 6645"/>
                <p:cNvSpPr>
                  <a:spLocks noChangeArrowheads="1"/>
                </p:cNvSpPr>
                <p:nvPr/>
              </p:nvSpPr>
              <p:spPr bwMode="auto">
                <a:xfrm>
                  <a:off x="3289" y="809"/>
                  <a:ext cx="1" cy="92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6" name="Rectangle 6646"/>
                <p:cNvSpPr>
                  <a:spLocks noChangeArrowheads="1"/>
                </p:cNvSpPr>
                <p:nvPr/>
              </p:nvSpPr>
              <p:spPr bwMode="auto">
                <a:xfrm>
                  <a:off x="3289" y="809"/>
                  <a:ext cx="1" cy="92"/>
                </a:xfrm>
                <a:prstGeom prst="rect">
                  <a:avLst/>
                </a:prstGeom>
                <a:solidFill>
                  <a:srgbClr val="C3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7" name="Rectangle 6647"/>
                <p:cNvSpPr>
                  <a:spLocks noChangeArrowheads="1"/>
                </p:cNvSpPr>
                <p:nvPr/>
              </p:nvSpPr>
              <p:spPr bwMode="auto">
                <a:xfrm>
                  <a:off x="3290" y="809"/>
                  <a:ext cx="1" cy="92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8" name="Rectangle 6648"/>
                <p:cNvSpPr>
                  <a:spLocks noChangeArrowheads="1"/>
                </p:cNvSpPr>
                <p:nvPr/>
              </p:nvSpPr>
              <p:spPr bwMode="auto">
                <a:xfrm>
                  <a:off x="3290" y="809"/>
                  <a:ext cx="1" cy="92"/>
                </a:xfrm>
                <a:prstGeom prst="rect">
                  <a:avLst/>
                </a:prstGeom>
                <a:solidFill>
                  <a:srgbClr val="BE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69" name="Rectangle 6649"/>
                <p:cNvSpPr>
                  <a:spLocks noChangeArrowheads="1"/>
                </p:cNvSpPr>
                <p:nvPr/>
              </p:nvSpPr>
              <p:spPr bwMode="auto">
                <a:xfrm>
                  <a:off x="3291" y="809"/>
                  <a:ext cx="1" cy="92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0" name="Rectangle 6650"/>
                <p:cNvSpPr>
                  <a:spLocks noChangeArrowheads="1"/>
                </p:cNvSpPr>
                <p:nvPr/>
              </p:nvSpPr>
              <p:spPr bwMode="auto">
                <a:xfrm>
                  <a:off x="3291" y="809"/>
                  <a:ext cx="1" cy="92"/>
                </a:xfrm>
                <a:prstGeom prst="rect">
                  <a:avLst/>
                </a:prstGeom>
                <a:solidFill>
                  <a:srgbClr val="B9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1" name="Rectangle 6651"/>
                <p:cNvSpPr>
                  <a:spLocks noChangeArrowheads="1"/>
                </p:cNvSpPr>
                <p:nvPr/>
              </p:nvSpPr>
              <p:spPr bwMode="auto">
                <a:xfrm>
                  <a:off x="3292" y="809"/>
                  <a:ext cx="1" cy="92"/>
                </a:xfrm>
                <a:prstGeom prst="rect">
                  <a:avLst/>
                </a:prstGeom>
                <a:solidFill>
                  <a:srgbClr val="B7A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2" name="Rectangle 6652"/>
                <p:cNvSpPr>
                  <a:spLocks noChangeArrowheads="1"/>
                </p:cNvSpPr>
                <p:nvPr/>
              </p:nvSpPr>
              <p:spPr bwMode="auto">
                <a:xfrm>
                  <a:off x="3292" y="809"/>
                  <a:ext cx="1" cy="92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3" name="Rectangle 6653"/>
                <p:cNvSpPr>
                  <a:spLocks noChangeArrowheads="1"/>
                </p:cNvSpPr>
                <p:nvPr/>
              </p:nvSpPr>
              <p:spPr bwMode="auto">
                <a:xfrm>
                  <a:off x="3293" y="809"/>
                  <a:ext cx="1" cy="92"/>
                </a:xfrm>
                <a:prstGeom prst="rect">
                  <a:avLst/>
                </a:prstGeom>
                <a:solidFill>
                  <a:srgbClr val="B1A2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4" name="Rectangle 6654"/>
                <p:cNvSpPr>
                  <a:spLocks noChangeArrowheads="1"/>
                </p:cNvSpPr>
                <p:nvPr/>
              </p:nvSpPr>
              <p:spPr bwMode="auto">
                <a:xfrm>
                  <a:off x="3293" y="809"/>
                  <a:ext cx="1" cy="92"/>
                </a:xfrm>
                <a:prstGeom prst="rect">
                  <a:avLst/>
                </a:prstGeom>
                <a:solidFill>
                  <a:srgbClr val="AF9F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5" name="Rectangle 6655"/>
                <p:cNvSpPr>
                  <a:spLocks noChangeArrowheads="1"/>
                </p:cNvSpPr>
                <p:nvPr/>
              </p:nvSpPr>
              <p:spPr bwMode="auto">
                <a:xfrm>
                  <a:off x="3294" y="809"/>
                  <a:ext cx="1" cy="92"/>
                </a:xfrm>
                <a:prstGeom prst="rect">
                  <a:avLst/>
                </a:prstGeom>
                <a:solidFill>
                  <a:srgbClr val="AC9B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6" name="Rectangle 6656"/>
                <p:cNvSpPr>
                  <a:spLocks noChangeArrowheads="1"/>
                </p:cNvSpPr>
                <p:nvPr/>
              </p:nvSpPr>
              <p:spPr bwMode="auto">
                <a:xfrm>
                  <a:off x="3294" y="809"/>
                  <a:ext cx="1" cy="92"/>
                </a:xfrm>
                <a:prstGeom prst="rect">
                  <a:avLst/>
                </a:prstGeom>
                <a:solidFill>
                  <a:srgbClr val="AA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7" name="Rectangle 6657"/>
                <p:cNvSpPr>
                  <a:spLocks noChangeArrowheads="1"/>
                </p:cNvSpPr>
                <p:nvPr/>
              </p:nvSpPr>
              <p:spPr bwMode="auto">
                <a:xfrm>
                  <a:off x="3295" y="809"/>
                  <a:ext cx="1" cy="92"/>
                </a:xfrm>
                <a:prstGeom prst="rect">
                  <a:avLst/>
                </a:prstGeom>
                <a:solidFill>
                  <a:srgbClr val="A8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8" name="Rectangle 6658"/>
                <p:cNvSpPr>
                  <a:spLocks noChangeArrowheads="1"/>
                </p:cNvSpPr>
                <p:nvPr/>
              </p:nvSpPr>
              <p:spPr bwMode="auto">
                <a:xfrm>
                  <a:off x="3295" y="809"/>
                  <a:ext cx="1" cy="92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79" name="Rectangle 6659"/>
                <p:cNvSpPr>
                  <a:spLocks noChangeArrowheads="1"/>
                </p:cNvSpPr>
                <p:nvPr/>
              </p:nvSpPr>
              <p:spPr bwMode="auto">
                <a:xfrm>
                  <a:off x="3296" y="809"/>
                  <a:ext cx="1" cy="92"/>
                </a:xfrm>
                <a:prstGeom prst="rect">
                  <a:avLst/>
                </a:prstGeom>
                <a:solidFill>
                  <a:srgbClr val="A28D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0" name="Rectangle 6660"/>
                <p:cNvSpPr>
                  <a:spLocks noChangeArrowheads="1"/>
                </p:cNvSpPr>
                <p:nvPr/>
              </p:nvSpPr>
              <p:spPr bwMode="auto">
                <a:xfrm>
                  <a:off x="3296" y="809"/>
                  <a:ext cx="1" cy="92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1" name="Rectangle 6661"/>
                <p:cNvSpPr>
                  <a:spLocks noChangeArrowheads="1"/>
                </p:cNvSpPr>
                <p:nvPr/>
              </p:nvSpPr>
              <p:spPr bwMode="auto">
                <a:xfrm>
                  <a:off x="3297" y="809"/>
                  <a:ext cx="1" cy="92"/>
                </a:xfrm>
                <a:prstGeom prst="rect">
                  <a:avLst/>
                </a:prstGeom>
                <a:solidFill>
                  <a:srgbClr val="9D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2" name="Rectangle 6662"/>
                <p:cNvSpPr>
                  <a:spLocks noChangeArrowheads="1"/>
                </p:cNvSpPr>
                <p:nvPr/>
              </p:nvSpPr>
              <p:spPr bwMode="auto">
                <a:xfrm>
                  <a:off x="3297" y="809"/>
                  <a:ext cx="1" cy="92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3" name="Rectangle 6663"/>
                <p:cNvSpPr>
                  <a:spLocks noChangeArrowheads="1"/>
                </p:cNvSpPr>
                <p:nvPr/>
              </p:nvSpPr>
              <p:spPr bwMode="auto">
                <a:xfrm>
                  <a:off x="3298" y="809"/>
                  <a:ext cx="1" cy="92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4" name="Rectangle 6664"/>
                <p:cNvSpPr>
                  <a:spLocks noChangeArrowheads="1"/>
                </p:cNvSpPr>
                <p:nvPr/>
              </p:nvSpPr>
              <p:spPr bwMode="auto">
                <a:xfrm>
                  <a:off x="3298" y="809"/>
                  <a:ext cx="1" cy="92"/>
                </a:xfrm>
                <a:prstGeom prst="rect">
                  <a:avLst/>
                </a:prstGeom>
                <a:solidFill>
                  <a:srgbClr val="96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5" name="Rectangle 6665"/>
                <p:cNvSpPr>
                  <a:spLocks noChangeArrowheads="1"/>
                </p:cNvSpPr>
                <p:nvPr/>
              </p:nvSpPr>
              <p:spPr bwMode="auto">
                <a:xfrm>
                  <a:off x="3299" y="809"/>
                  <a:ext cx="1" cy="92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6" name="Rectangle 6666"/>
                <p:cNvSpPr>
                  <a:spLocks noChangeArrowheads="1"/>
                </p:cNvSpPr>
                <p:nvPr/>
              </p:nvSpPr>
              <p:spPr bwMode="auto">
                <a:xfrm>
                  <a:off x="3299" y="809"/>
                  <a:ext cx="1" cy="92"/>
                </a:xfrm>
                <a:prstGeom prst="rect">
                  <a:avLst/>
                </a:prstGeom>
                <a:solidFill>
                  <a:srgbClr val="9175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7" name="Rectangle 6667"/>
                <p:cNvSpPr>
                  <a:spLocks noChangeArrowheads="1"/>
                </p:cNvSpPr>
                <p:nvPr/>
              </p:nvSpPr>
              <p:spPr bwMode="auto">
                <a:xfrm>
                  <a:off x="3300" y="809"/>
                  <a:ext cx="1" cy="92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8" name="Rectangle 6668"/>
                <p:cNvSpPr>
                  <a:spLocks noChangeArrowheads="1"/>
                </p:cNvSpPr>
                <p:nvPr/>
              </p:nvSpPr>
              <p:spPr bwMode="auto">
                <a:xfrm>
                  <a:off x="3300" y="809"/>
                  <a:ext cx="1" cy="92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89" name="Rectangle 6669"/>
                <p:cNvSpPr>
                  <a:spLocks noChangeArrowheads="1"/>
                </p:cNvSpPr>
                <p:nvPr/>
              </p:nvSpPr>
              <p:spPr bwMode="auto">
                <a:xfrm>
                  <a:off x="3301" y="809"/>
                  <a:ext cx="1" cy="92"/>
                </a:xfrm>
                <a:prstGeom prst="rect">
                  <a:avLst/>
                </a:prstGeom>
                <a:solidFill>
                  <a:srgbClr val="8B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0" name="Rectangle 6670"/>
                <p:cNvSpPr>
                  <a:spLocks noChangeArrowheads="1"/>
                </p:cNvSpPr>
                <p:nvPr/>
              </p:nvSpPr>
              <p:spPr bwMode="auto">
                <a:xfrm>
                  <a:off x="3301" y="809"/>
                  <a:ext cx="1" cy="92"/>
                </a:xfrm>
                <a:prstGeom prst="rect">
                  <a:avLst/>
                </a:prstGeom>
                <a:solidFill>
                  <a:srgbClr val="89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1" name="Rectangle 6671"/>
                <p:cNvSpPr>
                  <a:spLocks noChangeArrowheads="1"/>
                </p:cNvSpPr>
                <p:nvPr/>
              </p:nvSpPr>
              <p:spPr bwMode="auto">
                <a:xfrm>
                  <a:off x="3302" y="809"/>
                  <a:ext cx="1" cy="92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2" name="Rectangle 6672"/>
                <p:cNvSpPr>
                  <a:spLocks noChangeArrowheads="1"/>
                </p:cNvSpPr>
                <p:nvPr/>
              </p:nvSpPr>
              <p:spPr bwMode="auto">
                <a:xfrm>
                  <a:off x="3302" y="809"/>
                  <a:ext cx="1" cy="92"/>
                </a:xfrm>
                <a:prstGeom prst="rect">
                  <a:avLst/>
                </a:prstGeom>
                <a:solidFill>
                  <a:srgbClr val="84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3" name="Rectangle 6673"/>
                <p:cNvSpPr>
                  <a:spLocks noChangeArrowheads="1"/>
                </p:cNvSpPr>
                <p:nvPr/>
              </p:nvSpPr>
              <p:spPr bwMode="auto">
                <a:xfrm>
                  <a:off x="3303" y="809"/>
                  <a:ext cx="1" cy="92"/>
                </a:xfrm>
                <a:prstGeom prst="rect">
                  <a:avLst/>
                </a:prstGeom>
                <a:solidFill>
                  <a:srgbClr val="825C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4" name="Rectangle 6674"/>
                <p:cNvSpPr>
                  <a:spLocks noChangeArrowheads="1"/>
                </p:cNvSpPr>
                <p:nvPr/>
              </p:nvSpPr>
              <p:spPr bwMode="auto">
                <a:xfrm>
                  <a:off x="3303" y="809"/>
                  <a:ext cx="1" cy="92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5" name="Rectangle 6675"/>
                <p:cNvSpPr>
                  <a:spLocks noChangeArrowheads="1"/>
                </p:cNvSpPr>
                <p:nvPr/>
              </p:nvSpPr>
              <p:spPr bwMode="auto">
                <a:xfrm>
                  <a:off x="3304" y="809"/>
                  <a:ext cx="1" cy="92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6" name="Rectangle 6676"/>
                <p:cNvSpPr>
                  <a:spLocks noChangeArrowheads="1"/>
                </p:cNvSpPr>
                <p:nvPr/>
              </p:nvSpPr>
              <p:spPr bwMode="auto">
                <a:xfrm>
                  <a:off x="3304" y="809"/>
                  <a:ext cx="1" cy="92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7" name="Rectangle 6677"/>
                <p:cNvSpPr>
                  <a:spLocks noChangeArrowheads="1"/>
                </p:cNvSpPr>
                <p:nvPr/>
              </p:nvSpPr>
              <p:spPr bwMode="auto">
                <a:xfrm>
                  <a:off x="3305" y="809"/>
                  <a:ext cx="1" cy="92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8" name="Rectangle 6678"/>
                <p:cNvSpPr>
                  <a:spLocks noChangeArrowheads="1"/>
                </p:cNvSpPr>
                <p:nvPr/>
              </p:nvSpPr>
              <p:spPr bwMode="auto">
                <a:xfrm>
                  <a:off x="3305" y="809"/>
                  <a:ext cx="1" cy="92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0999" name="Rectangle 6679"/>
                <p:cNvSpPr>
                  <a:spLocks noChangeArrowheads="1"/>
                </p:cNvSpPr>
                <p:nvPr/>
              </p:nvSpPr>
              <p:spPr bwMode="auto">
                <a:xfrm>
                  <a:off x="3306" y="809"/>
                  <a:ext cx="1" cy="92"/>
                </a:xfrm>
                <a:prstGeom prst="rect">
                  <a:avLst/>
                </a:prstGeom>
                <a:solidFill>
                  <a:srgbClr val="774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0" name="Rectangle 6680"/>
                <p:cNvSpPr>
                  <a:spLocks noChangeArrowheads="1"/>
                </p:cNvSpPr>
                <p:nvPr/>
              </p:nvSpPr>
              <p:spPr bwMode="auto">
                <a:xfrm>
                  <a:off x="3306" y="809"/>
                  <a:ext cx="1" cy="92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1" name="Rectangle 6681"/>
                <p:cNvSpPr>
                  <a:spLocks noChangeArrowheads="1"/>
                </p:cNvSpPr>
                <p:nvPr/>
              </p:nvSpPr>
              <p:spPr bwMode="auto">
                <a:xfrm>
                  <a:off x="3306" y="809"/>
                  <a:ext cx="1" cy="92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2" name="Rectangle 6682"/>
                <p:cNvSpPr>
                  <a:spLocks noChangeArrowheads="1"/>
                </p:cNvSpPr>
                <p:nvPr/>
              </p:nvSpPr>
              <p:spPr bwMode="auto">
                <a:xfrm>
                  <a:off x="3307" y="809"/>
                  <a:ext cx="1" cy="92"/>
                </a:xfrm>
                <a:prstGeom prst="rect">
                  <a:avLst/>
                </a:prstGeom>
                <a:solidFill>
                  <a:srgbClr val="723D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3" name="Rectangle 6683"/>
                <p:cNvSpPr>
                  <a:spLocks noChangeArrowheads="1"/>
                </p:cNvSpPr>
                <p:nvPr/>
              </p:nvSpPr>
              <p:spPr bwMode="auto">
                <a:xfrm>
                  <a:off x="3307" y="809"/>
                  <a:ext cx="1" cy="92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4" name="Rectangle 6684"/>
                <p:cNvSpPr>
                  <a:spLocks noChangeArrowheads="1"/>
                </p:cNvSpPr>
                <p:nvPr/>
              </p:nvSpPr>
              <p:spPr bwMode="auto">
                <a:xfrm>
                  <a:off x="3308" y="809"/>
                  <a:ext cx="1" cy="92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5" name="Rectangle 6685"/>
                <p:cNvSpPr>
                  <a:spLocks noChangeArrowheads="1"/>
                </p:cNvSpPr>
                <p:nvPr/>
              </p:nvSpPr>
              <p:spPr bwMode="auto">
                <a:xfrm>
                  <a:off x="3308" y="809"/>
                  <a:ext cx="1" cy="92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6" name="Rectangle 6686"/>
                <p:cNvSpPr>
                  <a:spLocks noChangeArrowheads="1"/>
                </p:cNvSpPr>
                <p:nvPr/>
              </p:nvSpPr>
              <p:spPr bwMode="auto">
                <a:xfrm>
                  <a:off x="3309" y="809"/>
                  <a:ext cx="1" cy="92"/>
                </a:xfrm>
                <a:prstGeom prst="rect">
                  <a:avLst/>
                </a:prstGeom>
                <a:solidFill>
                  <a:srgbClr val="6D2F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7" name="Rectangle 6687"/>
                <p:cNvSpPr>
                  <a:spLocks noChangeArrowheads="1"/>
                </p:cNvSpPr>
                <p:nvPr/>
              </p:nvSpPr>
              <p:spPr bwMode="auto">
                <a:xfrm>
                  <a:off x="3309" y="809"/>
                  <a:ext cx="1" cy="92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8" name="Rectangle 6688"/>
                <p:cNvSpPr>
                  <a:spLocks noChangeArrowheads="1"/>
                </p:cNvSpPr>
                <p:nvPr/>
              </p:nvSpPr>
              <p:spPr bwMode="auto">
                <a:xfrm>
                  <a:off x="3310" y="809"/>
                  <a:ext cx="1" cy="92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09" name="Rectangle 6689"/>
                <p:cNvSpPr>
                  <a:spLocks noChangeArrowheads="1"/>
                </p:cNvSpPr>
                <p:nvPr/>
              </p:nvSpPr>
              <p:spPr bwMode="auto">
                <a:xfrm>
                  <a:off x="3310" y="809"/>
                  <a:ext cx="1" cy="92"/>
                </a:xfrm>
                <a:prstGeom prst="rect">
                  <a:avLst/>
                </a:prstGeom>
                <a:solidFill>
                  <a:srgbClr val="6A23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10" name="Rectangle 6690"/>
                <p:cNvSpPr>
                  <a:spLocks noChangeArrowheads="1"/>
                </p:cNvSpPr>
                <p:nvPr/>
              </p:nvSpPr>
              <p:spPr bwMode="auto">
                <a:xfrm>
                  <a:off x="3311" y="809"/>
                  <a:ext cx="1" cy="92"/>
                </a:xfrm>
                <a:prstGeom prst="rect">
                  <a:avLst/>
                </a:prstGeom>
                <a:solidFill>
                  <a:srgbClr val="691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11" name="Rectangle 6691"/>
                <p:cNvSpPr>
                  <a:spLocks noChangeArrowheads="1"/>
                </p:cNvSpPr>
                <p:nvPr/>
              </p:nvSpPr>
              <p:spPr bwMode="auto">
                <a:xfrm>
                  <a:off x="3311" y="809"/>
                  <a:ext cx="1" cy="92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12" name="Rectangle 6692"/>
                <p:cNvSpPr>
                  <a:spLocks noChangeArrowheads="1"/>
                </p:cNvSpPr>
                <p:nvPr/>
              </p:nvSpPr>
              <p:spPr bwMode="auto">
                <a:xfrm>
                  <a:off x="3312" y="809"/>
                  <a:ext cx="1" cy="92"/>
                </a:xfrm>
                <a:prstGeom prst="rect">
                  <a:avLst/>
                </a:prstGeom>
                <a:solidFill>
                  <a:srgbClr val="670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13" name="Rectangle 6693"/>
                <p:cNvSpPr>
                  <a:spLocks noChangeArrowheads="1"/>
                </p:cNvSpPr>
                <p:nvPr/>
              </p:nvSpPr>
              <p:spPr bwMode="auto">
                <a:xfrm>
                  <a:off x="3312" y="809"/>
                  <a:ext cx="1" cy="92"/>
                </a:xfrm>
                <a:prstGeom prst="rect">
                  <a:avLst/>
                </a:prstGeom>
                <a:solidFill>
                  <a:srgbClr val="660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014" name="Rectangle 6694"/>
                <p:cNvSpPr>
                  <a:spLocks noChangeArrowheads="1"/>
                </p:cNvSpPr>
                <p:nvPr/>
              </p:nvSpPr>
              <p:spPr bwMode="auto">
                <a:xfrm>
                  <a:off x="3219" y="809"/>
                  <a:ext cx="94" cy="92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31432" name="Group 7112"/>
            <p:cNvGrpSpPr>
              <a:grpSpLocks/>
            </p:cNvGrpSpPr>
            <p:nvPr/>
          </p:nvGrpSpPr>
          <p:grpSpPr bwMode="auto">
            <a:xfrm>
              <a:off x="3295" y="1939"/>
              <a:ext cx="522" cy="221"/>
              <a:chOff x="3015" y="1441"/>
              <a:chExt cx="522" cy="221"/>
            </a:xfrm>
          </p:grpSpPr>
          <p:grpSp>
            <p:nvGrpSpPr>
              <p:cNvPr id="831270" name="Group 6950"/>
              <p:cNvGrpSpPr>
                <a:grpSpLocks/>
              </p:cNvGrpSpPr>
              <p:nvPr/>
            </p:nvGrpSpPr>
            <p:grpSpPr bwMode="auto">
              <a:xfrm>
                <a:off x="3015" y="1441"/>
                <a:ext cx="522" cy="128"/>
                <a:chOff x="3015" y="1441"/>
                <a:chExt cx="522" cy="128"/>
              </a:xfrm>
            </p:grpSpPr>
            <p:grpSp>
              <p:nvGrpSpPr>
                <p:cNvPr id="831217" name="Group 6897"/>
                <p:cNvGrpSpPr>
                  <a:grpSpLocks/>
                </p:cNvGrpSpPr>
                <p:nvPr/>
              </p:nvGrpSpPr>
              <p:grpSpPr bwMode="auto">
                <a:xfrm>
                  <a:off x="3015" y="1441"/>
                  <a:ext cx="453" cy="128"/>
                  <a:chOff x="3015" y="1441"/>
                  <a:chExt cx="453" cy="128"/>
                </a:xfrm>
              </p:grpSpPr>
              <p:sp>
                <p:nvSpPr>
                  <p:cNvPr id="831017" name="Rectangle 6697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1441"/>
                    <a:ext cx="1" cy="128"/>
                  </a:xfrm>
                  <a:prstGeom prst="rect">
                    <a:avLst/>
                  </a:prstGeom>
                  <a:solidFill>
                    <a:srgbClr val="66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18" name="Rectangle 6698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1441"/>
                    <a:ext cx="1" cy="128"/>
                  </a:xfrm>
                  <a:prstGeom prst="rect">
                    <a:avLst/>
                  </a:prstGeom>
                  <a:solidFill>
                    <a:srgbClr val="660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19" name="Rectangle 6699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1441"/>
                    <a:ext cx="1" cy="128"/>
                  </a:xfrm>
                  <a:prstGeom prst="rect">
                    <a:avLst/>
                  </a:prstGeom>
                  <a:solidFill>
                    <a:srgbClr val="6607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0" name="Rectangle 6700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1441"/>
                    <a:ext cx="1" cy="128"/>
                  </a:xfrm>
                  <a:prstGeom prst="rect">
                    <a:avLst/>
                  </a:prstGeom>
                  <a:solidFill>
                    <a:srgbClr val="670A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1" name="Rectangle 6701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1441"/>
                    <a:ext cx="1" cy="128"/>
                  </a:xfrm>
                  <a:prstGeom prst="rect">
                    <a:avLst/>
                  </a:prstGeom>
                  <a:solidFill>
                    <a:srgbClr val="670E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2" name="Rectangle 6702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1441"/>
                    <a:ext cx="1" cy="128"/>
                  </a:xfrm>
                  <a:prstGeom prst="rect">
                    <a:avLst/>
                  </a:prstGeom>
                  <a:solidFill>
                    <a:srgbClr val="671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3" name="Rectangle 6703"/>
                  <p:cNvSpPr>
                    <a:spLocks noChangeArrowheads="1"/>
                  </p:cNvSpPr>
                  <p:nvPr/>
                </p:nvSpPr>
                <p:spPr bwMode="auto">
                  <a:xfrm>
                    <a:off x="3018" y="1441"/>
                    <a:ext cx="1" cy="128"/>
                  </a:xfrm>
                  <a:prstGeom prst="rect">
                    <a:avLst/>
                  </a:prstGeom>
                  <a:solidFill>
                    <a:srgbClr val="6713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4" name="Rectangle 6704"/>
                  <p:cNvSpPr>
                    <a:spLocks noChangeArrowheads="1"/>
                  </p:cNvSpPr>
                  <p:nvPr/>
                </p:nvSpPr>
                <p:spPr bwMode="auto">
                  <a:xfrm>
                    <a:off x="3019" y="1441"/>
                    <a:ext cx="2" cy="128"/>
                  </a:xfrm>
                  <a:prstGeom prst="rect">
                    <a:avLst/>
                  </a:prstGeom>
                  <a:solidFill>
                    <a:srgbClr val="671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5" name="Rectangle 6705"/>
                  <p:cNvSpPr>
                    <a:spLocks noChangeArrowheads="1"/>
                  </p:cNvSpPr>
                  <p:nvPr/>
                </p:nvSpPr>
                <p:spPr bwMode="auto">
                  <a:xfrm>
                    <a:off x="3021" y="1441"/>
                    <a:ext cx="1" cy="128"/>
                  </a:xfrm>
                  <a:prstGeom prst="rect">
                    <a:avLst/>
                  </a:prstGeom>
                  <a:solidFill>
                    <a:srgbClr val="6818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6" name="Rectangle 6706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1441"/>
                    <a:ext cx="1" cy="128"/>
                  </a:xfrm>
                  <a:prstGeom prst="rect">
                    <a:avLst/>
                  </a:prstGeom>
                  <a:solidFill>
                    <a:srgbClr val="681A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7" name="Rectangle 6707"/>
                  <p:cNvSpPr>
                    <a:spLocks noChangeArrowheads="1"/>
                  </p:cNvSpPr>
                  <p:nvPr/>
                </p:nvSpPr>
                <p:spPr bwMode="auto">
                  <a:xfrm>
                    <a:off x="3023" y="1441"/>
                    <a:ext cx="1" cy="128"/>
                  </a:xfrm>
                  <a:prstGeom prst="rect">
                    <a:avLst/>
                  </a:prstGeom>
                  <a:solidFill>
                    <a:srgbClr val="681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8" name="Rectangle 6708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441"/>
                    <a:ext cx="1" cy="128"/>
                  </a:xfrm>
                  <a:prstGeom prst="rect">
                    <a:avLst/>
                  </a:prstGeom>
                  <a:solidFill>
                    <a:srgbClr val="691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29" name="Rectangle 6709"/>
                  <p:cNvSpPr>
                    <a:spLocks noChangeArrowheads="1"/>
                  </p:cNvSpPr>
                  <p:nvPr/>
                </p:nvSpPr>
                <p:spPr bwMode="auto">
                  <a:xfrm>
                    <a:off x="3025" y="1441"/>
                    <a:ext cx="1" cy="128"/>
                  </a:xfrm>
                  <a:prstGeom prst="rect">
                    <a:avLst/>
                  </a:prstGeom>
                  <a:solidFill>
                    <a:srgbClr val="692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0" name="Rectangle 6710"/>
                  <p:cNvSpPr>
                    <a:spLocks noChangeArrowheads="1"/>
                  </p:cNvSpPr>
                  <p:nvPr/>
                </p:nvSpPr>
                <p:spPr bwMode="auto">
                  <a:xfrm>
                    <a:off x="3026" y="1441"/>
                    <a:ext cx="1" cy="128"/>
                  </a:xfrm>
                  <a:prstGeom prst="rect">
                    <a:avLst/>
                  </a:prstGeom>
                  <a:solidFill>
                    <a:srgbClr val="6A22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1" name="Rectangle 6711"/>
                  <p:cNvSpPr>
                    <a:spLocks noChangeArrowheads="1"/>
                  </p:cNvSpPr>
                  <p:nvPr/>
                </p:nvSpPr>
                <p:spPr bwMode="auto">
                  <a:xfrm>
                    <a:off x="3027" y="1441"/>
                    <a:ext cx="1" cy="128"/>
                  </a:xfrm>
                  <a:prstGeom prst="rect">
                    <a:avLst/>
                  </a:prstGeom>
                  <a:solidFill>
                    <a:srgbClr val="6A24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2" name="Rectangle 6712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1441"/>
                    <a:ext cx="2" cy="128"/>
                  </a:xfrm>
                  <a:prstGeom prst="rect">
                    <a:avLst/>
                  </a:prstGeom>
                  <a:solidFill>
                    <a:srgbClr val="6B26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3" name="Rectangle 6713"/>
                  <p:cNvSpPr>
                    <a:spLocks noChangeArrowheads="1"/>
                  </p:cNvSpPr>
                  <p:nvPr/>
                </p:nvSpPr>
                <p:spPr bwMode="auto">
                  <a:xfrm>
                    <a:off x="3030" y="1441"/>
                    <a:ext cx="1" cy="128"/>
                  </a:xfrm>
                  <a:prstGeom prst="rect">
                    <a:avLst/>
                  </a:prstGeom>
                  <a:solidFill>
                    <a:srgbClr val="6B28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4" name="Rectangle 6714"/>
                  <p:cNvSpPr>
                    <a:spLocks noChangeArrowheads="1"/>
                  </p:cNvSpPr>
                  <p:nvPr/>
                </p:nvSpPr>
                <p:spPr bwMode="auto">
                  <a:xfrm>
                    <a:off x="3031" y="1441"/>
                    <a:ext cx="1" cy="128"/>
                  </a:xfrm>
                  <a:prstGeom prst="rect">
                    <a:avLst/>
                  </a:prstGeom>
                  <a:solidFill>
                    <a:srgbClr val="6B2A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5" name="Rectangle 6715"/>
                  <p:cNvSpPr>
                    <a:spLocks noChangeArrowheads="1"/>
                  </p:cNvSpPr>
                  <p:nvPr/>
                </p:nvSpPr>
                <p:spPr bwMode="auto">
                  <a:xfrm>
                    <a:off x="3032" y="1441"/>
                    <a:ext cx="2" cy="128"/>
                  </a:xfrm>
                  <a:prstGeom prst="rect">
                    <a:avLst/>
                  </a:prstGeom>
                  <a:solidFill>
                    <a:srgbClr val="6C2C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6" name="Rectangle 6716"/>
                  <p:cNvSpPr>
                    <a:spLocks noChangeArrowheads="1"/>
                  </p:cNvSpPr>
                  <p:nvPr/>
                </p:nvSpPr>
                <p:spPr bwMode="auto">
                  <a:xfrm>
                    <a:off x="3034" y="1441"/>
                    <a:ext cx="2" cy="128"/>
                  </a:xfrm>
                  <a:prstGeom prst="rect">
                    <a:avLst/>
                  </a:prstGeom>
                  <a:solidFill>
                    <a:srgbClr val="6C2E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7" name="Rectangle 6717"/>
                  <p:cNvSpPr>
                    <a:spLocks noChangeArrowheads="1"/>
                  </p:cNvSpPr>
                  <p:nvPr/>
                </p:nvSpPr>
                <p:spPr bwMode="auto">
                  <a:xfrm>
                    <a:off x="3036" y="1441"/>
                    <a:ext cx="1" cy="128"/>
                  </a:xfrm>
                  <a:prstGeom prst="rect">
                    <a:avLst/>
                  </a:prstGeom>
                  <a:solidFill>
                    <a:srgbClr val="6D30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8" name="Rectangle 6718"/>
                  <p:cNvSpPr>
                    <a:spLocks noChangeArrowheads="1"/>
                  </p:cNvSpPr>
                  <p:nvPr/>
                </p:nvSpPr>
                <p:spPr bwMode="auto">
                  <a:xfrm>
                    <a:off x="3037" y="1441"/>
                    <a:ext cx="2" cy="128"/>
                  </a:xfrm>
                  <a:prstGeom prst="rect">
                    <a:avLst/>
                  </a:prstGeom>
                  <a:solidFill>
                    <a:srgbClr val="6E3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39" name="Rectangle 6719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1441"/>
                    <a:ext cx="1" cy="128"/>
                  </a:xfrm>
                  <a:prstGeom prst="rect">
                    <a:avLst/>
                  </a:prstGeom>
                  <a:solidFill>
                    <a:srgbClr val="6F34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0" name="Rectangle 6720"/>
                  <p:cNvSpPr>
                    <a:spLocks noChangeArrowheads="1"/>
                  </p:cNvSpPr>
                  <p:nvPr/>
                </p:nvSpPr>
                <p:spPr bwMode="auto">
                  <a:xfrm>
                    <a:off x="3040" y="1441"/>
                    <a:ext cx="2" cy="128"/>
                  </a:xfrm>
                  <a:prstGeom prst="rect">
                    <a:avLst/>
                  </a:prstGeom>
                  <a:solidFill>
                    <a:srgbClr val="7036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1" name="Rectangle 6721"/>
                  <p:cNvSpPr>
                    <a:spLocks noChangeArrowheads="1"/>
                  </p:cNvSpPr>
                  <p:nvPr/>
                </p:nvSpPr>
                <p:spPr bwMode="auto">
                  <a:xfrm>
                    <a:off x="3042" y="1441"/>
                    <a:ext cx="1" cy="128"/>
                  </a:xfrm>
                  <a:prstGeom prst="rect">
                    <a:avLst/>
                  </a:prstGeom>
                  <a:solidFill>
                    <a:srgbClr val="7038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2" name="Rectangle 6722"/>
                  <p:cNvSpPr>
                    <a:spLocks noChangeArrowheads="1"/>
                  </p:cNvSpPr>
                  <p:nvPr/>
                </p:nvSpPr>
                <p:spPr bwMode="auto">
                  <a:xfrm>
                    <a:off x="3043" y="1441"/>
                    <a:ext cx="2" cy="128"/>
                  </a:xfrm>
                  <a:prstGeom prst="rect">
                    <a:avLst/>
                  </a:prstGeom>
                  <a:solidFill>
                    <a:srgbClr val="713A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3" name="Rectangle 6723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1441"/>
                    <a:ext cx="2" cy="128"/>
                  </a:xfrm>
                  <a:prstGeom prst="rect">
                    <a:avLst/>
                  </a:prstGeom>
                  <a:solidFill>
                    <a:srgbClr val="723C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4" name="Rectangle 6724"/>
                  <p:cNvSpPr>
                    <a:spLocks noChangeArrowheads="1"/>
                  </p:cNvSpPr>
                  <p:nvPr/>
                </p:nvSpPr>
                <p:spPr bwMode="auto">
                  <a:xfrm>
                    <a:off x="3047" y="1441"/>
                    <a:ext cx="1" cy="128"/>
                  </a:xfrm>
                  <a:prstGeom prst="rect">
                    <a:avLst/>
                  </a:prstGeom>
                  <a:solidFill>
                    <a:srgbClr val="733E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5" name="Rectangle 6725"/>
                  <p:cNvSpPr>
                    <a:spLocks noChangeArrowheads="1"/>
                  </p:cNvSpPr>
                  <p:nvPr/>
                </p:nvSpPr>
                <p:spPr bwMode="auto">
                  <a:xfrm>
                    <a:off x="3048" y="1441"/>
                    <a:ext cx="1" cy="128"/>
                  </a:xfrm>
                  <a:prstGeom prst="rect">
                    <a:avLst/>
                  </a:prstGeom>
                  <a:solidFill>
                    <a:srgbClr val="7340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6" name="Rectangle 6726"/>
                  <p:cNvSpPr>
                    <a:spLocks noChangeArrowheads="1"/>
                  </p:cNvSpPr>
                  <p:nvPr/>
                </p:nvSpPr>
                <p:spPr bwMode="auto">
                  <a:xfrm>
                    <a:off x="3049" y="1441"/>
                    <a:ext cx="2" cy="128"/>
                  </a:xfrm>
                  <a:prstGeom prst="rect">
                    <a:avLst/>
                  </a:prstGeom>
                  <a:solidFill>
                    <a:srgbClr val="7442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7" name="Rectangle 6727"/>
                  <p:cNvSpPr>
                    <a:spLocks noChangeArrowheads="1"/>
                  </p:cNvSpPr>
                  <p:nvPr/>
                </p:nvSpPr>
                <p:spPr bwMode="auto">
                  <a:xfrm>
                    <a:off x="3051" y="1441"/>
                    <a:ext cx="2" cy="128"/>
                  </a:xfrm>
                  <a:prstGeom prst="rect">
                    <a:avLst/>
                  </a:prstGeom>
                  <a:solidFill>
                    <a:srgbClr val="7544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8" name="Rectangle 6728"/>
                  <p:cNvSpPr>
                    <a:spLocks noChangeArrowheads="1"/>
                  </p:cNvSpPr>
                  <p:nvPr/>
                </p:nvSpPr>
                <p:spPr bwMode="auto">
                  <a:xfrm>
                    <a:off x="3053" y="1441"/>
                    <a:ext cx="1" cy="128"/>
                  </a:xfrm>
                  <a:prstGeom prst="rect">
                    <a:avLst/>
                  </a:prstGeom>
                  <a:solidFill>
                    <a:srgbClr val="7646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49" name="Rectangle 6729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1441"/>
                    <a:ext cx="2" cy="128"/>
                  </a:xfrm>
                  <a:prstGeom prst="rect">
                    <a:avLst/>
                  </a:prstGeom>
                  <a:solidFill>
                    <a:srgbClr val="7748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0" name="Rectangle 6730"/>
                  <p:cNvSpPr>
                    <a:spLocks noChangeArrowheads="1"/>
                  </p:cNvSpPr>
                  <p:nvPr/>
                </p:nvSpPr>
                <p:spPr bwMode="auto">
                  <a:xfrm>
                    <a:off x="3056" y="1441"/>
                    <a:ext cx="2" cy="128"/>
                  </a:xfrm>
                  <a:prstGeom prst="rect">
                    <a:avLst/>
                  </a:prstGeom>
                  <a:solidFill>
                    <a:srgbClr val="784A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1" name="Rectangle 6731"/>
                  <p:cNvSpPr>
                    <a:spLocks noChangeArrowheads="1"/>
                  </p:cNvSpPr>
                  <p:nvPr/>
                </p:nvSpPr>
                <p:spPr bwMode="auto">
                  <a:xfrm>
                    <a:off x="3058" y="1441"/>
                    <a:ext cx="1" cy="128"/>
                  </a:xfrm>
                  <a:prstGeom prst="rect">
                    <a:avLst/>
                  </a:prstGeom>
                  <a:solidFill>
                    <a:srgbClr val="794C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2" name="Rectangle 6732"/>
                  <p:cNvSpPr>
                    <a:spLocks noChangeArrowheads="1"/>
                  </p:cNvSpPr>
                  <p:nvPr/>
                </p:nvSpPr>
                <p:spPr bwMode="auto">
                  <a:xfrm>
                    <a:off x="3059" y="1441"/>
                    <a:ext cx="1" cy="128"/>
                  </a:xfrm>
                  <a:prstGeom prst="rect">
                    <a:avLst/>
                  </a:prstGeom>
                  <a:solidFill>
                    <a:srgbClr val="7A4E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3" name="Rectangle 6733"/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1441"/>
                    <a:ext cx="2" cy="128"/>
                  </a:xfrm>
                  <a:prstGeom prst="rect">
                    <a:avLst/>
                  </a:prstGeom>
                  <a:solidFill>
                    <a:srgbClr val="7B50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4" name="Rectangle 6734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441"/>
                    <a:ext cx="1" cy="128"/>
                  </a:xfrm>
                  <a:prstGeom prst="rect">
                    <a:avLst/>
                  </a:prstGeom>
                  <a:solidFill>
                    <a:srgbClr val="7C52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5" name="Rectangle 6735"/>
                  <p:cNvSpPr>
                    <a:spLocks noChangeArrowheads="1"/>
                  </p:cNvSpPr>
                  <p:nvPr/>
                </p:nvSpPr>
                <p:spPr bwMode="auto">
                  <a:xfrm>
                    <a:off x="3063" y="1441"/>
                    <a:ext cx="2" cy="128"/>
                  </a:xfrm>
                  <a:prstGeom prst="rect">
                    <a:avLst/>
                  </a:prstGeom>
                  <a:solidFill>
                    <a:srgbClr val="7D54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6" name="Rectangle 6736"/>
                  <p:cNvSpPr>
                    <a:spLocks noChangeArrowheads="1"/>
                  </p:cNvSpPr>
                  <p:nvPr/>
                </p:nvSpPr>
                <p:spPr bwMode="auto">
                  <a:xfrm>
                    <a:off x="3065" y="1441"/>
                    <a:ext cx="1" cy="128"/>
                  </a:xfrm>
                  <a:prstGeom prst="rect">
                    <a:avLst/>
                  </a:prstGeom>
                  <a:solidFill>
                    <a:srgbClr val="7E5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7" name="Rectangle 6737"/>
                  <p:cNvSpPr>
                    <a:spLocks noChangeArrowheads="1"/>
                  </p:cNvSpPr>
                  <p:nvPr/>
                </p:nvSpPr>
                <p:spPr bwMode="auto">
                  <a:xfrm>
                    <a:off x="3066" y="1441"/>
                    <a:ext cx="2" cy="128"/>
                  </a:xfrm>
                  <a:prstGeom prst="rect">
                    <a:avLst/>
                  </a:prstGeom>
                  <a:solidFill>
                    <a:srgbClr val="7F58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8" name="Rectangle 6738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1441"/>
                    <a:ext cx="2" cy="128"/>
                  </a:xfrm>
                  <a:prstGeom prst="rect">
                    <a:avLst/>
                  </a:prstGeom>
                  <a:solidFill>
                    <a:srgbClr val="805A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59" name="Rectangle 6739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1441"/>
                    <a:ext cx="2" cy="128"/>
                  </a:xfrm>
                  <a:prstGeom prst="rect">
                    <a:avLst/>
                  </a:prstGeom>
                  <a:solidFill>
                    <a:srgbClr val="815C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0" name="Rectangle 6740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1441"/>
                    <a:ext cx="1" cy="128"/>
                  </a:xfrm>
                  <a:prstGeom prst="rect">
                    <a:avLst/>
                  </a:prstGeom>
                  <a:solidFill>
                    <a:srgbClr val="835E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1" name="Rectangle 6741"/>
                  <p:cNvSpPr>
                    <a:spLocks noChangeArrowheads="1"/>
                  </p:cNvSpPr>
                  <p:nvPr/>
                </p:nvSpPr>
                <p:spPr bwMode="auto">
                  <a:xfrm>
                    <a:off x="3073" y="1441"/>
                    <a:ext cx="2" cy="128"/>
                  </a:xfrm>
                  <a:prstGeom prst="rect">
                    <a:avLst/>
                  </a:prstGeom>
                  <a:solidFill>
                    <a:srgbClr val="8460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2" name="Rectangle 6742"/>
                  <p:cNvSpPr>
                    <a:spLocks noChangeArrowheads="1"/>
                  </p:cNvSpPr>
                  <p:nvPr/>
                </p:nvSpPr>
                <p:spPr bwMode="auto">
                  <a:xfrm>
                    <a:off x="3075" y="1441"/>
                    <a:ext cx="1" cy="128"/>
                  </a:xfrm>
                  <a:prstGeom prst="rect">
                    <a:avLst/>
                  </a:prstGeom>
                  <a:solidFill>
                    <a:srgbClr val="8562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3" name="Rectangle 6743"/>
                  <p:cNvSpPr>
                    <a:spLocks noChangeArrowheads="1"/>
                  </p:cNvSpPr>
                  <p:nvPr/>
                </p:nvSpPr>
                <p:spPr bwMode="auto">
                  <a:xfrm>
                    <a:off x="3076" y="1441"/>
                    <a:ext cx="1" cy="128"/>
                  </a:xfrm>
                  <a:prstGeom prst="rect">
                    <a:avLst/>
                  </a:prstGeom>
                  <a:solidFill>
                    <a:srgbClr val="8664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4" name="Rectangle 6744"/>
                  <p:cNvSpPr>
                    <a:spLocks noChangeArrowheads="1"/>
                  </p:cNvSpPr>
                  <p:nvPr/>
                </p:nvSpPr>
                <p:spPr bwMode="auto">
                  <a:xfrm>
                    <a:off x="3077" y="1441"/>
                    <a:ext cx="2" cy="128"/>
                  </a:xfrm>
                  <a:prstGeom prst="rect">
                    <a:avLst/>
                  </a:prstGeom>
                  <a:solidFill>
                    <a:srgbClr val="8766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5" name="Rectangle 6745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1441"/>
                    <a:ext cx="1" cy="128"/>
                  </a:xfrm>
                  <a:prstGeom prst="rect">
                    <a:avLst/>
                  </a:prstGeom>
                  <a:solidFill>
                    <a:srgbClr val="8968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6" name="Rectangle 6746"/>
                  <p:cNvSpPr>
                    <a:spLocks noChangeArrowheads="1"/>
                  </p:cNvSpPr>
                  <p:nvPr/>
                </p:nvSpPr>
                <p:spPr bwMode="auto">
                  <a:xfrm>
                    <a:off x="3080" y="1441"/>
                    <a:ext cx="2" cy="128"/>
                  </a:xfrm>
                  <a:prstGeom prst="rect">
                    <a:avLst/>
                  </a:prstGeom>
                  <a:solidFill>
                    <a:srgbClr val="8A6A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7" name="Rectangle 6747"/>
                  <p:cNvSpPr>
                    <a:spLocks noChangeArrowheads="1"/>
                  </p:cNvSpPr>
                  <p:nvPr/>
                </p:nvSpPr>
                <p:spPr bwMode="auto">
                  <a:xfrm>
                    <a:off x="3082" y="1441"/>
                    <a:ext cx="2" cy="128"/>
                  </a:xfrm>
                  <a:prstGeom prst="rect">
                    <a:avLst/>
                  </a:prstGeom>
                  <a:solidFill>
                    <a:srgbClr val="8B6C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8" name="Rectangle 6748"/>
                  <p:cNvSpPr>
                    <a:spLocks noChangeArrowheads="1"/>
                  </p:cNvSpPr>
                  <p:nvPr/>
                </p:nvSpPr>
                <p:spPr bwMode="auto">
                  <a:xfrm>
                    <a:off x="3084" y="1441"/>
                    <a:ext cx="1" cy="128"/>
                  </a:xfrm>
                  <a:prstGeom prst="rect">
                    <a:avLst/>
                  </a:prstGeom>
                  <a:solidFill>
                    <a:srgbClr val="8D6E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69" name="Rectangle 6749"/>
                  <p:cNvSpPr>
                    <a:spLocks noChangeArrowheads="1"/>
                  </p:cNvSpPr>
                  <p:nvPr/>
                </p:nvSpPr>
                <p:spPr bwMode="auto">
                  <a:xfrm>
                    <a:off x="3085" y="1441"/>
                    <a:ext cx="2" cy="128"/>
                  </a:xfrm>
                  <a:prstGeom prst="rect">
                    <a:avLst/>
                  </a:prstGeom>
                  <a:solidFill>
                    <a:srgbClr val="8E70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0" name="Rectangle 6750"/>
                  <p:cNvSpPr>
                    <a:spLocks noChangeArrowheads="1"/>
                  </p:cNvSpPr>
                  <p:nvPr/>
                </p:nvSpPr>
                <p:spPr bwMode="auto">
                  <a:xfrm>
                    <a:off x="3087" y="1441"/>
                    <a:ext cx="1" cy="128"/>
                  </a:xfrm>
                  <a:prstGeom prst="rect">
                    <a:avLst/>
                  </a:prstGeom>
                  <a:solidFill>
                    <a:srgbClr val="8F72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1" name="Rectangle 6751"/>
                  <p:cNvSpPr>
                    <a:spLocks noChangeArrowheads="1"/>
                  </p:cNvSpPr>
                  <p:nvPr/>
                </p:nvSpPr>
                <p:spPr bwMode="auto">
                  <a:xfrm>
                    <a:off x="3088" y="1441"/>
                    <a:ext cx="2" cy="128"/>
                  </a:xfrm>
                  <a:prstGeom prst="rect">
                    <a:avLst/>
                  </a:prstGeom>
                  <a:solidFill>
                    <a:srgbClr val="9074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2" name="Rectangle 6752"/>
                  <p:cNvSpPr>
                    <a:spLocks noChangeArrowheads="1"/>
                  </p:cNvSpPr>
                  <p:nvPr/>
                </p:nvSpPr>
                <p:spPr bwMode="auto">
                  <a:xfrm>
                    <a:off x="3090" y="1441"/>
                    <a:ext cx="2" cy="128"/>
                  </a:xfrm>
                  <a:prstGeom prst="rect">
                    <a:avLst/>
                  </a:prstGeom>
                  <a:solidFill>
                    <a:srgbClr val="9276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3" name="Rectangle 6753"/>
                  <p:cNvSpPr>
                    <a:spLocks noChangeArrowheads="1"/>
                  </p:cNvSpPr>
                  <p:nvPr/>
                </p:nvSpPr>
                <p:spPr bwMode="auto">
                  <a:xfrm>
                    <a:off x="3092" y="1441"/>
                    <a:ext cx="1" cy="128"/>
                  </a:xfrm>
                  <a:prstGeom prst="rect">
                    <a:avLst/>
                  </a:prstGeom>
                  <a:solidFill>
                    <a:srgbClr val="9378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4" name="Rectangle 6754"/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441"/>
                    <a:ext cx="1" cy="128"/>
                  </a:xfrm>
                  <a:prstGeom prst="rect">
                    <a:avLst/>
                  </a:prstGeom>
                  <a:solidFill>
                    <a:srgbClr val="957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5" name="Rectangle 6755"/>
                  <p:cNvSpPr>
                    <a:spLocks noChangeArrowheads="1"/>
                  </p:cNvSpPr>
                  <p:nvPr/>
                </p:nvSpPr>
                <p:spPr bwMode="auto">
                  <a:xfrm>
                    <a:off x="3094" y="1441"/>
                    <a:ext cx="1" cy="128"/>
                  </a:xfrm>
                  <a:prstGeom prst="rect">
                    <a:avLst/>
                  </a:prstGeom>
                  <a:solidFill>
                    <a:srgbClr val="967C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6" name="Rectangle 6756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1441"/>
                    <a:ext cx="2" cy="128"/>
                  </a:xfrm>
                  <a:prstGeom prst="rect">
                    <a:avLst/>
                  </a:prstGeom>
                  <a:solidFill>
                    <a:srgbClr val="977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7" name="Rectangle 6757"/>
                  <p:cNvSpPr>
                    <a:spLocks noChangeArrowheads="1"/>
                  </p:cNvSpPr>
                  <p:nvPr/>
                </p:nvSpPr>
                <p:spPr bwMode="auto">
                  <a:xfrm>
                    <a:off x="3097" y="1441"/>
                    <a:ext cx="2" cy="128"/>
                  </a:xfrm>
                  <a:prstGeom prst="rect">
                    <a:avLst/>
                  </a:prstGeom>
                  <a:solidFill>
                    <a:srgbClr val="9980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8" name="Rectangle 6758"/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1441"/>
                    <a:ext cx="1" cy="128"/>
                  </a:xfrm>
                  <a:prstGeom prst="rect">
                    <a:avLst/>
                  </a:prstGeom>
                  <a:solidFill>
                    <a:srgbClr val="9A82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79" name="Rectangle 6759"/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1441"/>
                    <a:ext cx="2" cy="128"/>
                  </a:xfrm>
                  <a:prstGeom prst="rect">
                    <a:avLst/>
                  </a:prstGeom>
                  <a:solidFill>
                    <a:srgbClr val="9B8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0" name="Rectangle 6760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1441"/>
                    <a:ext cx="2" cy="128"/>
                  </a:xfrm>
                  <a:prstGeom prst="rect">
                    <a:avLst/>
                  </a:prstGeom>
                  <a:solidFill>
                    <a:srgbClr val="9D86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1" name="Rectangle 6761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441"/>
                    <a:ext cx="1" cy="128"/>
                  </a:xfrm>
                  <a:prstGeom prst="rect">
                    <a:avLst/>
                  </a:prstGeom>
                  <a:solidFill>
                    <a:srgbClr val="9E88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2" name="Rectangle 6762"/>
                  <p:cNvSpPr>
                    <a:spLocks noChangeArrowheads="1"/>
                  </p:cNvSpPr>
                  <p:nvPr/>
                </p:nvSpPr>
                <p:spPr bwMode="auto">
                  <a:xfrm>
                    <a:off x="3105" y="1441"/>
                    <a:ext cx="1" cy="128"/>
                  </a:xfrm>
                  <a:prstGeom prst="rect">
                    <a:avLst/>
                  </a:prstGeom>
                  <a:solidFill>
                    <a:srgbClr val="A08A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3" name="Rectangle 6763"/>
                  <p:cNvSpPr>
                    <a:spLocks noChangeArrowheads="1"/>
                  </p:cNvSpPr>
                  <p:nvPr/>
                </p:nvSpPr>
                <p:spPr bwMode="auto">
                  <a:xfrm>
                    <a:off x="3106" y="1441"/>
                    <a:ext cx="2" cy="128"/>
                  </a:xfrm>
                  <a:prstGeom prst="rect">
                    <a:avLst/>
                  </a:prstGeom>
                  <a:solidFill>
                    <a:srgbClr val="A18C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4" name="Rectangle 6764"/>
                  <p:cNvSpPr>
                    <a:spLocks noChangeArrowheads="1"/>
                  </p:cNvSpPr>
                  <p:nvPr/>
                </p:nvSpPr>
                <p:spPr bwMode="auto">
                  <a:xfrm>
                    <a:off x="3108" y="1441"/>
                    <a:ext cx="2" cy="128"/>
                  </a:xfrm>
                  <a:prstGeom prst="rect">
                    <a:avLst/>
                  </a:prstGeom>
                  <a:solidFill>
                    <a:srgbClr val="A38E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5" name="Rectangle 6765"/>
                  <p:cNvSpPr>
                    <a:spLocks noChangeArrowheads="1"/>
                  </p:cNvSpPr>
                  <p:nvPr/>
                </p:nvSpPr>
                <p:spPr bwMode="auto">
                  <a:xfrm>
                    <a:off x="3110" y="1441"/>
                    <a:ext cx="1" cy="128"/>
                  </a:xfrm>
                  <a:prstGeom prst="rect">
                    <a:avLst/>
                  </a:prstGeom>
                  <a:solidFill>
                    <a:srgbClr val="A490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6" name="Rectangle 6766"/>
                  <p:cNvSpPr>
                    <a:spLocks noChangeArrowheads="1"/>
                  </p:cNvSpPr>
                  <p:nvPr/>
                </p:nvSpPr>
                <p:spPr bwMode="auto">
                  <a:xfrm>
                    <a:off x="3111" y="1441"/>
                    <a:ext cx="2" cy="128"/>
                  </a:xfrm>
                  <a:prstGeom prst="rect">
                    <a:avLst/>
                  </a:prstGeom>
                  <a:solidFill>
                    <a:srgbClr val="A692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7" name="Rectangle 6767"/>
                  <p:cNvSpPr>
                    <a:spLocks noChangeArrowheads="1"/>
                  </p:cNvSpPr>
                  <p:nvPr/>
                </p:nvSpPr>
                <p:spPr bwMode="auto">
                  <a:xfrm>
                    <a:off x="3113" y="1441"/>
                    <a:ext cx="1" cy="128"/>
                  </a:xfrm>
                  <a:prstGeom prst="rect">
                    <a:avLst/>
                  </a:prstGeom>
                  <a:solidFill>
                    <a:srgbClr val="A794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8" name="Rectangle 6768"/>
                  <p:cNvSpPr>
                    <a:spLocks noChangeArrowheads="1"/>
                  </p:cNvSpPr>
                  <p:nvPr/>
                </p:nvSpPr>
                <p:spPr bwMode="auto">
                  <a:xfrm>
                    <a:off x="3114" y="1441"/>
                    <a:ext cx="2" cy="128"/>
                  </a:xfrm>
                  <a:prstGeom prst="rect">
                    <a:avLst/>
                  </a:prstGeom>
                  <a:solidFill>
                    <a:srgbClr val="A996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89" name="Rectangle 6769"/>
                  <p:cNvSpPr>
                    <a:spLocks noChangeArrowheads="1"/>
                  </p:cNvSpPr>
                  <p:nvPr/>
                </p:nvSpPr>
                <p:spPr bwMode="auto">
                  <a:xfrm>
                    <a:off x="3116" y="1441"/>
                    <a:ext cx="2" cy="128"/>
                  </a:xfrm>
                  <a:prstGeom prst="rect">
                    <a:avLst/>
                  </a:prstGeom>
                  <a:solidFill>
                    <a:srgbClr val="AB98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0" name="Rectangle 6770"/>
                  <p:cNvSpPr>
                    <a:spLocks noChangeArrowheads="1"/>
                  </p:cNvSpPr>
                  <p:nvPr/>
                </p:nvSpPr>
                <p:spPr bwMode="auto">
                  <a:xfrm>
                    <a:off x="3118" y="1441"/>
                    <a:ext cx="1" cy="128"/>
                  </a:xfrm>
                  <a:prstGeom prst="rect">
                    <a:avLst/>
                  </a:prstGeom>
                  <a:solidFill>
                    <a:srgbClr val="AC9A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1" name="Rectangle 6771"/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1441"/>
                    <a:ext cx="2" cy="128"/>
                  </a:xfrm>
                  <a:prstGeom prst="rect">
                    <a:avLst/>
                  </a:prstGeom>
                  <a:solidFill>
                    <a:srgbClr val="AD9C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2" name="Rectangle 6772"/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1441"/>
                    <a:ext cx="2" cy="128"/>
                  </a:xfrm>
                  <a:prstGeom prst="rect">
                    <a:avLst/>
                  </a:prstGeom>
                  <a:solidFill>
                    <a:srgbClr val="AE9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3" name="Rectangle 6773"/>
                  <p:cNvSpPr>
                    <a:spLocks noChangeArrowheads="1"/>
                  </p:cNvSpPr>
                  <p:nvPr/>
                </p:nvSpPr>
                <p:spPr bwMode="auto">
                  <a:xfrm>
                    <a:off x="3123" y="1441"/>
                    <a:ext cx="1" cy="128"/>
                  </a:xfrm>
                  <a:prstGeom prst="rect">
                    <a:avLst/>
                  </a:prstGeom>
                  <a:solidFill>
                    <a:srgbClr val="B0A0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4" name="Rectangle 6774"/>
                  <p:cNvSpPr>
                    <a:spLocks noChangeArrowheads="1"/>
                  </p:cNvSpPr>
                  <p:nvPr/>
                </p:nvSpPr>
                <p:spPr bwMode="auto">
                  <a:xfrm>
                    <a:off x="3124" y="1441"/>
                    <a:ext cx="2" cy="128"/>
                  </a:xfrm>
                  <a:prstGeom prst="rect">
                    <a:avLst/>
                  </a:prstGeom>
                  <a:solidFill>
                    <a:srgbClr val="B1A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5" name="Rectangle 6775"/>
                  <p:cNvSpPr>
                    <a:spLocks noChangeArrowheads="1"/>
                  </p:cNvSpPr>
                  <p:nvPr/>
                </p:nvSpPr>
                <p:spPr bwMode="auto">
                  <a:xfrm>
                    <a:off x="3126" y="1441"/>
                    <a:ext cx="2" cy="128"/>
                  </a:xfrm>
                  <a:prstGeom prst="rect">
                    <a:avLst/>
                  </a:prstGeom>
                  <a:solidFill>
                    <a:srgbClr val="B3A4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6" name="Rectangle 6776"/>
                  <p:cNvSpPr>
                    <a:spLocks noChangeArrowheads="1"/>
                  </p:cNvSpPr>
                  <p:nvPr/>
                </p:nvSpPr>
                <p:spPr bwMode="auto">
                  <a:xfrm>
                    <a:off x="3128" y="1441"/>
                    <a:ext cx="1" cy="128"/>
                  </a:xfrm>
                  <a:prstGeom prst="rect">
                    <a:avLst/>
                  </a:prstGeom>
                  <a:solidFill>
                    <a:srgbClr val="B5A6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7" name="Rectangle 6777"/>
                  <p:cNvSpPr>
                    <a:spLocks noChangeArrowheads="1"/>
                  </p:cNvSpPr>
                  <p:nvPr/>
                </p:nvSpPr>
                <p:spPr bwMode="auto">
                  <a:xfrm>
                    <a:off x="3129" y="1441"/>
                    <a:ext cx="1" cy="128"/>
                  </a:xfrm>
                  <a:prstGeom prst="rect">
                    <a:avLst/>
                  </a:prstGeom>
                  <a:solidFill>
                    <a:srgbClr val="B6A8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8" name="Rectangle 6778"/>
                  <p:cNvSpPr>
                    <a:spLocks noChangeArrowheads="1"/>
                  </p:cNvSpPr>
                  <p:nvPr/>
                </p:nvSpPr>
                <p:spPr bwMode="auto">
                  <a:xfrm>
                    <a:off x="3130" y="1441"/>
                    <a:ext cx="3" cy="128"/>
                  </a:xfrm>
                  <a:prstGeom prst="rect">
                    <a:avLst/>
                  </a:prstGeom>
                  <a:solidFill>
                    <a:srgbClr val="B8AA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099" name="Rectangle 6779"/>
                  <p:cNvSpPr>
                    <a:spLocks noChangeArrowheads="1"/>
                  </p:cNvSpPr>
                  <p:nvPr/>
                </p:nvSpPr>
                <p:spPr bwMode="auto">
                  <a:xfrm>
                    <a:off x="3133" y="1441"/>
                    <a:ext cx="1" cy="128"/>
                  </a:xfrm>
                  <a:prstGeom prst="rect">
                    <a:avLst/>
                  </a:prstGeom>
                  <a:solidFill>
                    <a:srgbClr val="BAAC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0" name="Rectangle 6780"/>
                  <p:cNvSpPr>
                    <a:spLocks noChangeArrowheads="1"/>
                  </p:cNvSpPr>
                  <p:nvPr/>
                </p:nvSpPr>
                <p:spPr bwMode="auto">
                  <a:xfrm>
                    <a:off x="3134" y="1441"/>
                    <a:ext cx="2" cy="128"/>
                  </a:xfrm>
                  <a:prstGeom prst="rect">
                    <a:avLst/>
                  </a:prstGeom>
                  <a:solidFill>
                    <a:srgbClr val="BBAE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1" name="Rectangle 6781"/>
                  <p:cNvSpPr>
                    <a:spLocks noChangeArrowheads="1"/>
                  </p:cNvSpPr>
                  <p:nvPr/>
                </p:nvSpPr>
                <p:spPr bwMode="auto">
                  <a:xfrm>
                    <a:off x="3136" y="1441"/>
                    <a:ext cx="2" cy="128"/>
                  </a:xfrm>
                  <a:prstGeom prst="rect">
                    <a:avLst/>
                  </a:prstGeom>
                  <a:solidFill>
                    <a:srgbClr val="BDB0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2" name="Rectangle 6782"/>
                  <p:cNvSpPr>
                    <a:spLocks noChangeArrowheads="1"/>
                  </p:cNvSpPr>
                  <p:nvPr/>
                </p:nvSpPr>
                <p:spPr bwMode="auto">
                  <a:xfrm>
                    <a:off x="3138" y="1441"/>
                    <a:ext cx="2" cy="128"/>
                  </a:xfrm>
                  <a:prstGeom prst="rect">
                    <a:avLst/>
                  </a:prstGeom>
                  <a:solidFill>
                    <a:srgbClr val="BFB2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3" name="Rectangle 6783"/>
                  <p:cNvSpPr>
                    <a:spLocks noChangeArrowheads="1"/>
                  </p:cNvSpPr>
                  <p:nvPr/>
                </p:nvSpPr>
                <p:spPr bwMode="auto">
                  <a:xfrm>
                    <a:off x="3140" y="1441"/>
                    <a:ext cx="1" cy="128"/>
                  </a:xfrm>
                  <a:prstGeom prst="rect">
                    <a:avLst/>
                  </a:prstGeom>
                  <a:solidFill>
                    <a:srgbClr val="C0B4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4" name="Rectangle 6784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1441"/>
                    <a:ext cx="2" cy="128"/>
                  </a:xfrm>
                  <a:prstGeom prst="rect">
                    <a:avLst/>
                  </a:prstGeom>
                  <a:solidFill>
                    <a:srgbClr val="C1B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5" name="Rectangle 6785"/>
                  <p:cNvSpPr>
                    <a:spLocks noChangeArrowheads="1"/>
                  </p:cNvSpPr>
                  <p:nvPr/>
                </p:nvSpPr>
                <p:spPr bwMode="auto">
                  <a:xfrm>
                    <a:off x="3143" y="1441"/>
                    <a:ext cx="2" cy="128"/>
                  </a:xfrm>
                  <a:prstGeom prst="rect">
                    <a:avLst/>
                  </a:prstGeom>
                  <a:solidFill>
                    <a:srgbClr val="C3B8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6" name="Rectangle 6786"/>
                  <p:cNvSpPr>
                    <a:spLocks noChangeArrowheads="1"/>
                  </p:cNvSpPr>
                  <p:nvPr/>
                </p:nvSpPr>
                <p:spPr bwMode="auto">
                  <a:xfrm>
                    <a:off x="3145" y="1441"/>
                    <a:ext cx="2" cy="128"/>
                  </a:xfrm>
                  <a:prstGeom prst="rect">
                    <a:avLst/>
                  </a:prstGeom>
                  <a:solidFill>
                    <a:srgbClr val="C5BA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7" name="Rectangle 6787"/>
                  <p:cNvSpPr>
                    <a:spLocks noChangeArrowheads="1"/>
                  </p:cNvSpPr>
                  <p:nvPr/>
                </p:nvSpPr>
                <p:spPr bwMode="auto">
                  <a:xfrm>
                    <a:off x="3147" y="1441"/>
                    <a:ext cx="2" cy="128"/>
                  </a:xfrm>
                  <a:prstGeom prst="rect">
                    <a:avLst/>
                  </a:prstGeom>
                  <a:solidFill>
                    <a:srgbClr val="C7BC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8" name="Rectangle 6788"/>
                  <p:cNvSpPr>
                    <a:spLocks noChangeArrowheads="1"/>
                  </p:cNvSpPr>
                  <p:nvPr/>
                </p:nvSpPr>
                <p:spPr bwMode="auto">
                  <a:xfrm>
                    <a:off x="3149" y="1441"/>
                    <a:ext cx="1" cy="128"/>
                  </a:xfrm>
                  <a:prstGeom prst="rect">
                    <a:avLst/>
                  </a:prstGeom>
                  <a:solidFill>
                    <a:srgbClr val="C9BE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09" name="Rectangle 6789"/>
                  <p:cNvSpPr>
                    <a:spLocks noChangeArrowheads="1"/>
                  </p:cNvSpPr>
                  <p:nvPr/>
                </p:nvSpPr>
                <p:spPr bwMode="auto">
                  <a:xfrm>
                    <a:off x="3150" y="1441"/>
                    <a:ext cx="2" cy="128"/>
                  </a:xfrm>
                  <a:prstGeom prst="rect">
                    <a:avLst/>
                  </a:prstGeom>
                  <a:solidFill>
                    <a:srgbClr val="CAC0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0" name="Rectangle 6790"/>
                  <p:cNvSpPr>
                    <a:spLocks noChangeArrowheads="1"/>
                  </p:cNvSpPr>
                  <p:nvPr/>
                </p:nvSpPr>
                <p:spPr bwMode="auto">
                  <a:xfrm>
                    <a:off x="3152" y="1441"/>
                    <a:ext cx="2" cy="128"/>
                  </a:xfrm>
                  <a:prstGeom prst="rect">
                    <a:avLst/>
                  </a:prstGeom>
                  <a:solidFill>
                    <a:srgbClr val="CBC2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1" name="Rectangle 6791"/>
                  <p:cNvSpPr>
                    <a:spLocks noChangeArrowheads="1"/>
                  </p:cNvSpPr>
                  <p:nvPr/>
                </p:nvSpPr>
                <p:spPr bwMode="auto">
                  <a:xfrm>
                    <a:off x="3154" y="1441"/>
                    <a:ext cx="2" cy="128"/>
                  </a:xfrm>
                  <a:prstGeom prst="rect">
                    <a:avLst/>
                  </a:prstGeom>
                  <a:solidFill>
                    <a:srgbClr val="CDC4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2" name="Rectangle 6792"/>
                  <p:cNvSpPr>
                    <a:spLocks noChangeArrowheads="1"/>
                  </p:cNvSpPr>
                  <p:nvPr/>
                </p:nvSpPr>
                <p:spPr bwMode="auto">
                  <a:xfrm>
                    <a:off x="3156" y="1441"/>
                    <a:ext cx="2" cy="128"/>
                  </a:xfrm>
                  <a:prstGeom prst="rect">
                    <a:avLst/>
                  </a:prstGeom>
                  <a:solidFill>
                    <a:srgbClr val="CEC6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3" name="Rectangle 6793"/>
                  <p:cNvSpPr>
                    <a:spLocks noChangeArrowheads="1"/>
                  </p:cNvSpPr>
                  <p:nvPr/>
                </p:nvSpPr>
                <p:spPr bwMode="auto">
                  <a:xfrm>
                    <a:off x="3158" y="1441"/>
                    <a:ext cx="2" cy="128"/>
                  </a:xfrm>
                  <a:prstGeom prst="rect">
                    <a:avLst/>
                  </a:prstGeom>
                  <a:solidFill>
                    <a:srgbClr val="D0C8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4" name="Rectangle 6794"/>
                  <p:cNvSpPr>
                    <a:spLocks noChangeArrowheads="1"/>
                  </p:cNvSpPr>
                  <p:nvPr/>
                </p:nvSpPr>
                <p:spPr bwMode="auto">
                  <a:xfrm>
                    <a:off x="3160" y="1441"/>
                    <a:ext cx="2" cy="128"/>
                  </a:xfrm>
                  <a:prstGeom prst="rect">
                    <a:avLst/>
                  </a:prstGeom>
                  <a:solidFill>
                    <a:srgbClr val="D2C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5" name="Rectangle 6795"/>
                  <p:cNvSpPr>
                    <a:spLocks noChangeArrowheads="1"/>
                  </p:cNvSpPr>
                  <p:nvPr/>
                </p:nvSpPr>
                <p:spPr bwMode="auto">
                  <a:xfrm>
                    <a:off x="3162" y="1441"/>
                    <a:ext cx="2" cy="128"/>
                  </a:xfrm>
                  <a:prstGeom prst="rect">
                    <a:avLst/>
                  </a:prstGeom>
                  <a:solidFill>
                    <a:srgbClr val="D3CC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6" name="Rectangle 6796"/>
                  <p:cNvSpPr>
                    <a:spLocks noChangeArrowheads="1"/>
                  </p:cNvSpPr>
                  <p:nvPr/>
                </p:nvSpPr>
                <p:spPr bwMode="auto">
                  <a:xfrm>
                    <a:off x="3164" y="1441"/>
                    <a:ext cx="2" cy="128"/>
                  </a:xfrm>
                  <a:prstGeom prst="rect">
                    <a:avLst/>
                  </a:prstGeom>
                  <a:solidFill>
                    <a:srgbClr val="D5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7" name="Rectangle 6797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41"/>
                    <a:ext cx="2" cy="128"/>
                  </a:xfrm>
                  <a:prstGeom prst="rect">
                    <a:avLst/>
                  </a:prstGeom>
                  <a:solidFill>
                    <a:srgbClr val="D6CF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8" name="Rectangle 679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441"/>
                    <a:ext cx="2" cy="128"/>
                  </a:xfrm>
                  <a:prstGeom prst="rect">
                    <a:avLst/>
                  </a:prstGeom>
                  <a:solidFill>
                    <a:srgbClr val="D8D1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19" name="Rectangle 6799"/>
                  <p:cNvSpPr>
                    <a:spLocks noChangeArrowheads="1"/>
                  </p:cNvSpPr>
                  <p:nvPr/>
                </p:nvSpPr>
                <p:spPr bwMode="auto">
                  <a:xfrm>
                    <a:off x="3170" y="1441"/>
                    <a:ext cx="2" cy="128"/>
                  </a:xfrm>
                  <a:prstGeom prst="rect">
                    <a:avLst/>
                  </a:prstGeom>
                  <a:solidFill>
                    <a:srgbClr val="D9D3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0" name="Rectangle 6800"/>
                  <p:cNvSpPr>
                    <a:spLocks noChangeArrowheads="1"/>
                  </p:cNvSpPr>
                  <p:nvPr/>
                </p:nvSpPr>
                <p:spPr bwMode="auto">
                  <a:xfrm>
                    <a:off x="3172" y="1441"/>
                    <a:ext cx="3" cy="128"/>
                  </a:xfrm>
                  <a:prstGeom prst="rect">
                    <a:avLst/>
                  </a:prstGeom>
                  <a:solidFill>
                    <a:srgbClr val="DBD5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1" name="Rectangle 6801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1441"/>
                    <a:ext cx="3" cy="128"/>
                  </a:xfrm>
                  <a:prstGeom prst="rect">
                    <a:avLst/>
                  </a:prstGeom>
                  <a:solidFill>
                    <a:srgbClr val="DDD7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2" name="Rectangle 6802"/>
                  <p:cNvSpPr>
                    <a:spLocks noChangeArrowheads="1"/>
                  </p:cNvSpPr>
                  <p:nvPr/>
                </p:nvSpPr>
                <p:spPr bwMode="auto">
                  <a:xfrm>
                    <a:off x="3178" y="1441"/>
                    <a:ext cx="3" cy="128"/>
                  </a:xfrm>
                  <a:prstGeom prst="rect">
                    <a:avLst/>
                  </a:prstGeom>
                  <a:solidFill>
                    <a:srgbClr val="DFD9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3" name="Rectangle 6803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1441"/>
                    <a:ext cx="1" cy="128"/>
                  </a:xfrm>
                  <a:prstGeom prst="rect">
                    <a:avLst/>
                  </a:prstGeom>
                  <a:solidFill>
                    <a:srgbClr val="E0DB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4" name="Rectangle 6804"/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1441"/>
                    <a:ext cx="2" cy="128"/>
                  </a:xfrm>
                  <a:prstGeom prst="rect">
                    <a:avLst/>
                  </a:prstGeom>
                  <a:solidFill>
                    <a:srgbClr val="E1DD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5" name="Rectangle 6805"/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1441"/>
                    <a:ext cx="3" cy="128"/>
                  </a:xfrm>
                  <a:prstGeom prst="rect">
                    <a:avLst/>
                  </a:prstGeom>
                  <a:solidFill>
                    <a:srgbClr val="E3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6" name="Rectangle 6806"/>
                  <p:cNvSpPr>
                    <a:spLocks noChangeArrowheads="1"/>
                  </p:cNvSpPr>
                  <p:nvPr/>
                </p:nvSpPr>
                <p:spPr bwMode="auto">
                  <a:xfrm>
                    <a:off x="3187" y="1441"/>
                    <a:ext cx="2" cy="128"/>
                  </a:xfrm>
                  <a:prstGeom prst="rect">
                    <a:avLst/>
                  </a:prstGeom>
                  <a:solidFill>
                    <a:srgbClr val="E4E0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7" name="Rectangle 6807"/>
                  <p:cNvSpPr>
                    <a:spLocks noChangeArrowheads="1"/>
                  </p:cNvSpPr>
                  <p:nvPr/>
                </p:nvSpPr>
                <p:spPr bwMode="auto">
                  <a:xfrm>
                    <a:off x="3189" y="1441"/>
                    <a:ext cx="4" cy="128"/>
                  </a:xfrm>
                  <a:prstGeom prst="rect">
                    <a:avLst/>
                  </a:prstGeom>
                  <a:solidFill>
                    <a:srgbClr val="E6E2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8" name="Rectangle 6808"/>
                  <p:cNvSpPr>
                    <a:spLocks noChangeArrowheads="1"/>
                  </p:cNvSpPr>
                  <p:nvPr/>
                </p:nvSpPr>
                <p:spPr bwMode="auto">
                  <a:xfrm>
                    <a:off x="3193" y="1441"/>
                    <a:ext cx="2" cy="128"/>
                  </a:xfrm>
                  <a:prstGeom prst="rect">
                    <a:avLst/>
                  </a:prstGeom>
                  <a:solidFill>
                    <a:srgbClr val="E7E4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29" name="Rectangle 6809"/>
                  <p:cNvSpPr>
                    <a:spLocks noChangeArrowheads="1"/>
                  </p:cNvSpPr>
                  <p:nvPr/>
                </p:nvSpPr>
                <p:spPr bwMode="auto">
                  <a:xfrm>
                    <a:off x="3195" y="1441"/>
                    <a:ext cx="3" cy="128"/>
                  </a:xfrm>
                  <a:prstGeom prst="rect">
                    <a:avLst/>
                  </a:prstGeom>
                  <a:solidFill>
                    <a:srgbClr val="E9E6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0" name="Rectangle 6810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441"/>
                    <a:ext cx="3" cy="128"/>
                  </a:xfrm>
                  <a:prstGeom prst="rect">
                    <a:avLst/>
                  </a:prstGeom>
                  <a:solidFill>
                    <a:srgbClr val="EB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1" name="Rectangle 6811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1441"/>
                    <a:ext cx="2" cy="128"/>
                  </a:xfrm>
                  <a:prstGeom prst="rect">
                    <a:avLst/>
                  </a:prstGeom>
                  <a:solidFill>
                    <a:srgbClr val="ECE9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2" name="Rectangle 6812"/>
                  <p:cNvSpPr>
                    <a:spLocks noChangeArrowheads="1"/>
                  </p:cNvSpPr>
                  <p:nvPr/>
                </p:nvSpPr>
                <p:spPr bwMode="auto">
                  <a:xfrm>
                    <a:off x="3203" y="1441"/>
                    <a:ext cx="5" cy="128"/>
                  </a:xfrm>
                  <a:prstGeom prst="rect">
                    <a:avLst/>
                  </a:prstGeom>
                  <a:solidFill>
                    <a:srgbClr val="EEEB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3" name="Rectangle 6813"/>
                  <p:cNvSpPr>
                    <a:spLocks noChangeArrowheads="1"/>
                  </p:cNvSpPr>
                  <p:nvPr/>
                </p:nvSpPr>
                <p:spPr bwMode="auto">
                  <a:xfrm>
                    <a:off x="3208" y="1441"/>
                    <a:ext cx="4" cy="128"/>
                  </a:xfrm>
                  <a:prstGeom prst="rect">
                    <a:avLst/>
                  </a:prstGeom>
                  <a:solidFill>
                    <a:srgbClr val="EFED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4" name="Rectangle 6814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1441"/>
                    <a:ext cx="4" cy="128"/>
                  </a:xfrm>
                  <a:prstGeom prst="rect">
                    <a:avLst/>
                  </a:prstGeom>
                  <a:solidFill>
                    <a:srgbClr val="F1EF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5" name="Rectangle 6815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441"/>
                    <a:ext cx="6" cy="128"/>
                  </a:xfrm>
                  <a:prstGeom prst="rect">
                    <a:avLst/>
                  </a:prstGeom>
                  <a:solidFill>
                    <a:srgbClr val="F3F1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6" name="Rectangle 6816"/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441"/>
                    <a:ext cx="4" cy="128"/>
                  </a:xfrm>
                  <a:prstGeom prst="rect">
                    <a:avLst/>
                  </a:prstGeom>
                  <a:solidFill>
                    <a:srgbClr val="F5F3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7" name="Rectangle 6817"/>
                  <p:cNvSpPr>
                    <a:spLocks noChangeArrowheads="1"/>
                  </p:cNvSpPr>
                  <p:nvPr/>
                </p:nvSpPr>
                <p:spPr bwMode="auto">
                  <a:xfrm>
                    <a:off x="3226" y="1441"/>
                    <a:ext cx="6" cy="128"/>
                  </a:xfrm>
                  <a:prstGeom prst="rect">
                    <a:avLst/>
                  </a:prstGeom>
                  <a:solidFill>
                    <a:srgbClr val="F6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8" name="Rectangle 6818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1441"/>
                    <a:ext cx="6" cy="128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39" name="Rectangle 6819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1441"/>
                    <a:ext cx="6" cy="128"/>
                  </a:xfrm>
                  <a:prstGeom prst="rect">
                    <a:avLst/>
                  </a:prstGeom>
                  <a:solidFill>
                    <a:srgbClr val="F9F9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0" name="Rectangle 6820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1441"/>
                    <a:ext cx="9" cy="128"/>
                  </a:xfrm>
                  <a:prstGeom prst="rect">
                    <a:avLst/>
                  </a:prstGeom>
                  <a:solidFill>
                    <a:srgbClr val="FBFA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1" name="Rectangle 6821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1441"/>
                    <a:ext cx="10" cy="128"/>
                  </a:xfrm>
                  <a:prstGeom prst="rect">
                    <a:avLst/>
                  </a:prstGeom>
                  <a:solidFill>
                    <a:srgbClr val="FC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2" name="Rectangle 6822"/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441"/>
                    <a:ext cx="30" cy="128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3" name="Rectangle 6823"/>
                  <p:cNvSpPr>
                    <a:spLocks noChangeArrowheads="1"/>
                  </p:cNvSpPr>
                  <p:nvPr/>
                </p:nvSpPr>
                <p:spPr bwMode="auto">
                  <a:xfrm>
                    <a:off x="3293" y="1441"/>
                    <a:ext cx="11" cy="128"/>
                  </a:xfrm>
                  <a:prstGeom prst="rect">
                    <a:avLst/>
                  </a:prstGeom>
                  <a:solidFill>
                    <a:srgbClr val="FDF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4" name="Rectangle 6824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1441"/>
                    <a:ext cx="5" cy="128"/>
                  </a:xfrm>
                  <a:prstGeom prst="rect">
                    <a:avLst/>
                  </a:prstGeom>
                  <a:solidFill>
                    <a:srgbClr val="FBFB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5" name="Rectangle 6825"/>
                  <p:cNvSpPr>
                    <a:spLocks noChangeArrowheads="1"/>
                  </p:cNvSpPr>
                  <p:nvPr/>
                </p:nvSpPr>
                <p:spPr bwMode="auto">
                  <a:xfrm>
                    <a:off x="3309" y="1441"/>
                    <a:ext cx="7" cy="128"/>
                  </a:xfrm>
                  <a:prstGeom prst="rect">
                    <a:avLst/>
                  </a:prstGeom>
                  <a:solidFill>
                    <a:srgbClr val="FAF9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6" name="Rectangle 6826"/>
                  <p:cNvSpPr>
                    <a:spLocks noChangeArrowheads="1"/>
                  </p:cNvSpPr>
                  <p:nvPr/>
                </p:nvSpPr>
                <p:spPr bwMode="auto">
                  <a:xfrm>
                    <a:off x="3316" y="1441"/>
                    <a:ext cx="6" cy="128"/>
                  </a:xfrm>
                  <a:prstGeom prst="rect">
                    <a:avLst/>
                  </a:prstGeom>
                  <a:solidFill>
                    <a:srgbClr val="F8F7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7" name="Rectangle 6827"/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1441"/>
                    <a:ext cx="4" cy="128"/>
                  </a:xfrm>
                  <a:prstGeom prst="rect">
                    <a:avLst/>
                  </a:prstGeom>
                  <a:solidFill>
                    <a:srgbClr val="F7F5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8" name="Rectangle 6828"/>
                  <p:cNvSpPr>
                    <a:spLocks noChangeArrowheads="1"/>
                  </p:cNvSpPr>
                  <p:nvPr/>
                </p:nvSpPr>
                <p:spPr bwMode="auto">
                  <a:xfrm>
                    <a:off x="3326" y="1441"/>
                    <a:ext cx="4" cy="128"/>
                  </a:xfrm>
                  <a:prstGeom prst="rect">
                    <a:avLst/>
                  </a:prstGeom>
                  <a:solidFill>
                    <a:srgbClr val="F5F4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49" name="Rectangle 6829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441"/>
                    <a:ext cx="6" cy="128"/>
                  </a:xfrm>
                  <a:prstGeom prst="rect">
                    <a:avLst/>
                  </a:prstGeom>
                  <a:solidFill>
                    <a:srgbClr val="F4F2F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0" name="Rectangle 6830"/>
                  <p:cNvSpPr>
                    <a:spLocks noChangeArrowheads="1"/>
                  </p:cNvSpPr>
                  <p:nvPr/>
                </p:nvSpPr>
                <p:spPr bwMode="auto">
                  <a:xfrm>
                    <a:off x="3336" y="1441"/>
                    <a:ext cx="4" cy="128"/>
                  </a:xfrm>
                  <a:prstGeom prst="rect">
                    <a:avLst/>
                  </a:prstGeom>
                  <a:solidFill>
                    <a:srgbClr val="F2F0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1" name="Rectangle 6831"/>
                  <p:cNvSpPr>
                    <a:spLocks noChangeArrowheads="1"/>
                  </p:cNvSpPr>
                  <p:nvPr/>
                </p:nvSpPr>
                <p:spPr bwMode="auto">
                  <a:xfrm>
                    <a:off x="3340" y="1441"/>
                    <a:ext cx="4" cy="128"/>
                  </a:xfrm>
                  <a:prstGeom prst="rect">
                    <a:avLst/>
                  </a:prstGeom>
                  <a:solidFill>
                    <a:srgbClr val="F0EE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2" name="Rectangle 6832"/>
                  <p:cNvSpPr>
                    <a:spLocks noChangeArrowheads="1"/>
                  </p:cNvSpPr>
                  <p:nvPr/>
                </p:nvSpPr>
                <p:spPr bwMode="auto">
                  <a:xfrm>
                    <a:off x="3344" y="1441"/>
                    <a:ext cx="4" cy="128"/>
                  </a:xfrm>
                  <a:prstGeom prst="rect">
                    <a:avLst/>
                  </a:prstGeom>
                  <a:solidFill>
                    <a:srgbClr val="EEECF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3" name="Rectangle 6833"/>
                  <p:cNvSpPr>
                    <a:spLocks noChangeArrowheads="1"/>
                  </p:cNvSpPr>
                  <p:nvPr/>
                </p:nvSpPr>
                <p:spPr bwMode="auto">
                  <a:xfrm>
                    <a:off x="3348" y="1441"/>
                    <a:ext cx="3" cy="128"/>
                  </a:xfrm>
                  <a:prstGeom prst="rect">
                    <a:avLst/>
                  </a:prstGeom>
                  <a:solidFill>
                    <a:srgbClr val="EDEA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4" name="Rectangle 6834"/>
                  <p:cNvSpPr>
                    <a:spLocks noChangeArrowheads="1"/>
                  </p:cNvSpPr>
                  <p:nvPr/>
                </p:nvSpPr>
                <p:spPr bwMode="auto">
                  <a:xfrm>
                    <a:off x="3351" y="1441"/>
                    <a:ext cx="3" cy="128"/>
                  </a:xfrm>
                  <a:prstGeom prst="rect">
                    <a:avLst/>
                  </a:prstGeom>
                  <a:solidFill>
                    <a:srgbClr val="ECE8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5" name="Rectangle 6835"/>
                  <p:cNvSpPr>
                    <a:spLocks noChangeArrowheads="1"/>
                  </p:cNvSpPr>
                  <p:nvPr/>
                </p:nvSpPr>
                <p:spPr bwMode="auto">
                  <a:xfrm>
                    <a:off x="3354" y="1441"/>
                    <a:ext cx="3" cy="128"/>
                  </a:xfrm>
                  <a:prstGeom prst="rect">
                    <a:avLst/>
                  </a:prstGeom>
                  <a:solidFill>
                    <a:srgbClr val="EAE7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6" name="Rectangle 6836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441"/>
                    <a:ext cx="2" cy="128"/>
                  </a:xfrm>
                  <a:prstGeom prst="rect">
                    <a:avLst/>
                  </a:prstGeom>
                  <a:solidFill>
                    <a:srgbClr val="E8E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7" name="Rectangle 6837"/>
                  <p:cNvSpPr>
                    <a:spLocks noChangeArrowheads="1"/>
                  </p:cNvSpPr>
                  <p:nvPr/>
                </p:nvSpPr>
                <p:spPr bwMode="auto">
                  <a:xfrm>
                    <a:off x="3359" y="1441"/>
                    <a:ext cx="3" cy="128"/>
                  </a:xfrm>
                  <a:prstGeom prst="rect">
                    <a:avLst/>
                  </a:prstGeom>
                  <a:solidFill>
                    <a:srgbClr val="E7E3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8" name="Rectangle 6838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441"/>
                    <a:ext cx="3" cy="128"/>
                  </a:xfrm>
                  <a:prstGeom prst="rect">
                    <a:avLst/>
                  </a:prstGeom>
                  <a:solidFill>
                    <a:srgbClr val="E5E1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59" name="Rectangle 6839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1441"/>
                    <a:ext cx="2" cy="128"/>
                  </a:xfrm>
                  <a:prstGeom prst="rect">
                    <a:avLst/>
                  </a:prstGeom>
                  <a:solidFill>
                    <a:srgbClr val="E4D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0" name="Rectangle 6840"/>
                  <p:cNvSpPr>
                    <a:spLocks noChangeArrowheads="1"/>
                  </p:cNvSpPr>
                  <p:nvPr/>
                </p:nvSpPr>
                <p:spPr bwMode="auto">
                  <a:xfrm>
                    <a:off x="3367" y="1441"/>
                    <a:ext cx="2" cy="128"/>
                  </a:xfrm>
                  <a:prstGeom prst="rect">
                    <a:avLst/>
                  </a:prstGeom>
                  <a:solidFill>
                    <a:srgbClr val="E2DE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1" name="Rectangle 6841"/>
                  <p:cNvSpPr>
                    <a:spLocks noChangeArrowheads="1"/>
                  </p:cNvSpPr>
                  <p:nvPr/>
                </p:nvSpPr>
                <p:spPr bwMode="auto">
                  <a:xfrm>
                    <a:off x="3369" y="1441"/>
                    <a:ext cx="2" cy="128"/>
                  </a:xfrm>
                  <a:prstGeom prst="rect">
                    <a:avLst/>
                  </a:prstGeom>
                  <a:solidFill>
                    <a:srgbClr val="E1D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2" name="Rectangle 6842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1441"/>
                    <a:ext cx="3" cy="128"/>
                  </a:xfrm>
                  <a:prstGeom prst="rect">
                    <a:avLst/>
                  </a:prstGeom>
                  <a:solidFill>
                    <a:srgbClr val="E0DA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3" name="Rectangle 6843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1441"/>
                    <a:ext cx="3" cy="128"/>
                  </a:xfrm>
                  <a:prstGeom prst="rect">
                    <a:avLst/>
                  </a:prstGeom>
                  <a:solidFill>
                    <a:srgbClr val="DED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4" name="Rectangle 6844"/>
                  <p:cNvSpPr>
                    <a:spLocks noChangeArrowheads="1"/>
                  </p:cNvSpPr>
                  <p:nvPr/>
                </p:nvSpPr>
                <p:spPr bwMode="auto">
                  <a:xfrm>
                    <a:off x="3377" y="1441"/>
                    <a:ext cx="2" cy="128"/>
                  </a:xfrm>
                  <a:prstGeom prst="rect">
                    <a:avLst/>
                  </a:prstGeom>
                  <a:solidFill>
                    <a:srgbClr val="DCD6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5" name="Rectangle 6845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1441"/>
                    <a:ext cx="2" cy="128"/>
                  </a:xfrm>
                  <a:prstGeom prst="rect">
                    <a:avLst/>
                  </a:prstGeom>
                  <a:solidFill>
                    <a:srgbClr val="DAD4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6" name="Rectangle 6846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1441"/>
                    <a:ext cx="2" cy="128"/>
                  </a:xfrm>
                  <a:prstGeom prst="rect">
                    <a:avLst/>
                  </a:prstGeom>
                  <a:solidFill>
                    <a:srgbClr val="D9D2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7" name="Rectangle 6847"/>
                  <p:cNvSpPr>
                    <a:spLocks noChangeArrowheads="1"/>
                  </p:cNvSpPr>
                  <p:nvPr/>
                </p:nvSpPr>
                <p:spPr bwMode="auto">
                  <a:xfrm>
                    <a:off x="3383" y="1441"/>
                    <a:ext cx="2" cy="128"/>
                  </a:xfrm>
                  <a:prstGeom prst="rect">
                    <a:avLst/>
                  </a:prstGeom>
                  <a:solidFill>
                    <a:srgbClr val="D7D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8" name="Rectangle 6848"/>
                  <p:cNvSpPr>
                    <a:spLocks noChangeArrowheads="1"/>
                  </p:cNvSpPr>
                  <p:nvPr/>
                </p:nvSpPr>
                <p:spPr bwMode="auto">
                  <a:xfrm>
                    <a:off x="3385" y="1441"/>
                    <a:ext cx="3" cy="128"/>
                  </a:xfrm>
                  <a:prstGeom prst="rect">
                    <a:avLst/>
                  </a:prstGeom>
                  <a:solidFill>
                    <a:srgbClr val="D6CE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69" name="Rectangle 6849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441"/>
                    <a:ext cx="2" cy="128"/>
                  </a:xfrm>
                  <a:prstGeom prst="rect">
                    <a:avLst/>
                  </a:prstGeom>
                  <a:solidFill>
                    <a:srgbClr val="D4C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0" name="Rectangle 6850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1441"/>
                    <a:ext cx="2" cy="128"/>
                  </a:xfrm>
                  <a:prstGeom prst="rect">
                    <a:avLst/>
                  </a:prstGeom>
                  <a:solidFill>
                    <a:srgbClr val="D3CB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1" name="Rectangle 6851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1441"/>
                    <a:ext cx="2" cy="128"/>
                  </a:xfrm>
                  <a:prstGeom prst="rect">
                    <a:avLst/>
                  </a:prstGeom>
                  <a:solidFill>
                    <a:srgbClr val="D1C9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2" name="Rectangle 6852"/>
                  <p:cNvSpPr>
                    <a:spLocks noChangeArrowheads="1"/>
                  </p:cNvSpPr>
                  <p:nvPr/>
                </p:nvSpPr>
                <p:spPr bwMode="auto">
                  <a:xfrm>
                    <a:off x="3394" y="1441"/>
                    <a:ext cx="1" cy="128"/>
                  </a:xfrm>
                  <a:prstGeom prst="rect">
                    <a:avLst/>
                  </a:prstGeom>
                  <a:solidFill>
                    <a:srgbClr val="CFC7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3" name="Rectangle 6853"/>
                  <p:cNvSpPr>
                    <a:spLocks noChangeArrowheads="1"/>
                  </p:cNvSpPr>
                  <p:nvPr/>
                </p:nvSpPr>
                <p:spPr bwMode="auto">
                  <a:xfrm>
                    <a:off x="3395" y="1441"/>
                    <a:ext cx="2" cy="128"/>
                  </a:xfrm>
                  <a:prstGeom prst="rect">
                    <a:avLst/>
                  </a:prstGeom>
                  <a:solidFill>
                    <a:srgbClr val="CEC5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4" name="Rectangle 6854"/>
                  <p:cNvSpPr>
                    <a:spLocks noChangeArrowheads="1"/>
                  </p:cNvSpPr>
                  <p:nvPr/>
                </p:nvSpPr>
                <p:spPr bwMode="auto">
                  <a:xfrm>
                    <a:off x="3397" y="1441"/>
                    <a:ext cx="3" cy="128"/>
                  </a:xfrm>
                  <a:prstGeom prst="rect">
                    <a:avLst/>
                  </a:prstGeom>
                  <a:solidFill>
                    <a:srgbClr val="CCC3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5" name="Rectangle 6855"/>
                  <p:cNvSpPr>
                    <a:spLocks noChangeArrowheads="1"/>
                  </p:cNvSpPr>
                  <p:nvPr/>
                </p:nvSpPr>
                <p:spPr bwMode="auto">
                  <a:xfrm>
                    <a:off x="3400" y="1441"/>
                    <a:ext cx="1" cy="128"/>
                  </a:xfrm>
                  <a:prstGeom prst="rect">
                    <a:avLst/>
                  </a:prstGeom>
                  <a:solidFill>
                    <a:srgbClr val="CAC1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6" name="Rectangle 6856"/>
                  <p:cNvSpPr>
                    <a:spLocks noChangeArrowheads="1"/>
                  </p:cNvSpPr>
                  <p:nvPr/>
                </p:nvSpPr>
                <p:spPr bwMode="auto">
                  <a:xfrm>
                    <a:off x="3401" y="1441"/>
                    <a:ext cx="2" cy="128"/>
                  </a:xfrm>
                  <a:prstGeom prst="rect">
                    <a:avLst/>
                  </a:prstGeom>
                  <a:solidFill>
                    <a:srgbClr val="C9BF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7" name="Rectangle 6857"/>
                  <p:cNvSpPr>
                    <a:spLocks noChangeArrowheads="1"/>
                  </p:cNvSpPr>
                  <p:nvPr/>
                </p:nvSpPr>
                <p:spPr bwMode="auto">
                  <a:xfrm>
                    <a:off x="3403" y="1441"/>
                    <a:ext cx="2" cy="128"/>
                  </a:xfrm>
                  <a:prstGeom prst="rect">
                    <a:avLst/>
                  </a:prstGeom>
                  <a:solidFill>
                    <a:srgbClr val="C8BD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8" name="Rectangle 6858"/>
                  <p:cNvSpPr>
                    <a:spLocks noChangeArrowheads="1"/>
                  </p:cNvSpPr>
                  <p:nvPr/>
                </p:nvSpPr>
                <p:spPr bwMode="auto">
                  <a:xfrm>
                    <a:off x="3405" y="1441"/>
                    <a:ext cx="2" cy="128"/>
                  </a:xfrm>
                  <a:prstGeom prst="rect">
                    <a:avLst/>
                  </a:prstGeom>
                  <a:solidFill>
                    <a:srgbClr val="C6BB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79" name="Rectangle 6859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1441"/>
                    <a:ext cx="2" cy="128"/>
                  </a:xfrm>
                  <a:prstGeom prst="rect">
                    <a:avLst/>
                  </a:prstGeom>
                  <a:solidFill>
                    <a:srgbClr val="C4B9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0" name="Rectangle 6860"/>
                  <p:cNvSpPr>
                    <a:spLocks noChangeArrowheads="1"/>
                  </p:cNvSpPr>
                  <p:nvPr/>
                </p:nvSpPr>
                <p:spPr bwMode="auto">
                  <a:xfrm>
                    <a:off x="3409" y="1441"/>
                    <a:ext cx="2" cy="128"/>
                  </a:xfrm>
                  <a:prstGeom prst="rect">
                    <a:avLst/>
                  </a:prstGeom>
                  <a:solidFill>
                    <a:srgbClr val="C2B7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1" name="Rectangle 6861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1441"/>
                    <a:ext cx="1" cy="128"/>
                  </a:xfrm>
                  <a:prstGeom prst="rect">
                    <a:avLst/>
                  </a:prstGeom>
                  <a:solidFill>
                    <a:srgbClr val="C1B5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2" name="Rectangle 6862"/>
                  <p:cNvSpPr>
                    <a:spLocks noChangeArrowheads="1"/>
                  </p:cNvSpPr>
                  <p:nvPr/>
                </p:nvSpPr>
                <p:spPr bwMode="auto">
                  <a:xfrm>
                    <a:off x="3412" y="1441"/>
                    <a:ext cx="2" cy="128"/>
                  </a:xfrm>
                  <a:prstGeom prst="rect">
                    <a:avLst/>
                  </a:prstGeom>
                  <a:solidFill>
                    <a:srgbClr val="C0B3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3" name="Rectangle 6863"/>
                  <p:cNvSpPr>
                    <a:spLocks noChangeArrowheads="1"/>
                  </p:cNvSpPr>
                  <p:nvPr/>
                </p:nvSpPr>
                <p:spPr bwMode="auto">
                  <a:xfrm>
                    <a:off x="3414" y="1441"/>
                    <a:ext cx="2" cy="128"/>
                  </a:xfrm>
                  <a:prstGeom prst="rect">
                    <a:avLst/>
                  </a:prstGeom>
                  <a:solidFill>
                    <a:srgbClr val="BEB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4" name="Rectangle 6864"/>
                  <p:cNvSpPr>
                    <a:spLocks noChangeArrowheads="1"/>
                  </p:cNvSpPr>
                  <p:nvPr/>
                </p:nvSpPr>
                <p:spPr bwMode="auto">
                  <a:xfrm>
                    <a:off x="3416" y="1441"/>
                    <a:ext cx="1" cy="128"/>
                  </a:xfrm>
                  <a:prstGeom prst="rect">
                    <a:avLst/>
                  </a:prstGeom>
                  <a:solidFill>
                    <a:srgbClr val="BCAF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5" name="Rectangle 6865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1441"/>
                    <a:ext cx="2" cy="128"/>
                  </a:xfrm>
                  <a:prstGeom prst="rect">
                    <a:avLst/>
                  </a:prstGeom>
                  <a:solidFill>
                    <a:srgbClr val="BBAD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6" name="Rectangle 6866"/>
                  <p:cNvSpPr>
                    <a:spLocks noChangeArrowheads="1"/>
                  </p:cNvSpPr>
                  <p:nvPr/>
                </p:nvSpPr>
                <p:spPr bwMode="auto">
                  <a:xfrm>
                    <a:off x="3419" y="1441"/>
                    <a:ext cx="2" cy="128"/>
                  </a:xfrm>
                  <a:prstGeom prst="rect">
                    <a:avLst/>
                  </a:prstGeom>
                  <a:solidFill>
                    <a:srgbClr val="B9AB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7" name="Rectangle 6867"/>
                  <p:cNvSpPr>
                    <a:spLocks noChangeArrowheads="1"/>
                  </p:cNvSpPr>
                  <p:nvPr/>
                </p:nvSpPr>
                <p:spPr bwMode="auto">
                  <a:xfrm>
                    <a:off x="3421" y="1441"/>
                    <a:ext cx="2" cy="128"/>
                  </a:xfrm>
                  <a:prstGeom prst="rect">
                    <a:avLst/>
                  </a:prstGeom>
                  <a:solidFill>
                    <a:srgbClr val="B7A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8" name="Rectangle 6868"/>
                  <p:cNvSpPr>
                    <a:spLocks noChangeArrowheads="1"/>
                  </p:cNvSpPr>
                  <p:nvPr/>
                </p:nvSpPr>
                <p:spPr bwMode="auto">
                  <a:xfrm>
                    <a:off x="3423" y="1441"/>
                    <a:ext cx="1" cy="128"/>
                  </a:xfrm>
                  <a:prstGeom prst="rect">
                    <a:avLst/>
                  </a:prstGeom>
                  <a:solidFill>
                    <a:srgbClr val="B5A7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89" name="Rectangle 6869"/>
                  <p:cNvSpPr>
                    <a:spLocks noChangeArrowheads="1"/>
                  </p:cNvSpPr>
                  <p:nvPr/>
                </p:nvSpPr>
                <p:spPr bwMode="auto">
                  <a:xfrm>
                    <a:off x="3424" y="1441"/>
                    <a:ext cx="2" cy="128"/>
                  </a:xfrm>
                  <a:prstGeom prst="rect">
                    <a:avLst/>
                  </a:prstGeom>
                  <a:solidFill>
                    <a:srgbClr val="B4A5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0" name="Rectangle 6870"/>
                  <p:cNvSpPr>
                    <a:spLocks noChangeArrowheads="1"/>
                  </p:cNvSpPr>
                  <p:nvPr/>
                </p:nvSpPr>
                <p:spPr bwMode="auto">
                  <a:xfrm>
                    <a:off x="3426" y="1441"/>
                    <a:ext cx="2" cy="128"/>
                  </a:xfrm>
                  <a:prstGeom prst="rect">
                    <a:avLst/>
                  </a:prstGeom>
                  <a:solidFill>
                    <a:srgbClr val="B2A3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1" name="Rectangle 6871"/>
                  <p:cNvSpPr>
                    <a:spLocks noChangeArrowheads="1"/>
                  </p:cNvSpPr>
                  <p:nvPr/>
                </p:nvSpPr>
                <p:spPr bwMode="auto">
                  <a:xfrm>
                    <a:off x="3428" y="1441"/>
                    <a:ext cx="1" cy="128"/>
                  </a:xfrm>
                  <a:prstGeom prst="rect">
                    <a:avLst/>
                  </a:prstGeom>
                  <a:solidFill>
                    <a:srgbClr val="B1A1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2" name="Rectangle 6872"/>
                  <p:cNvSpPr>
                    <a:spLocks noChangeArrowheads="1"/>
                  </p:cNvSpPr>
                  <p:nvPr/>
                </p:nvSpPr>
                <p:spPr bwMode="auto">
                  <a:xfrm>
                    <a:off x="3429" y="1441"/>
                    <a:ext cx="2" cy="128"/>
                  </a:xfrm>
                  <a:prstGeom prst="rect">
                    <a:avLst/>
                  </a:prstGeom>
                  <a:solidFill>
                    <a:srgbClr val="AF9F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3" name="Rectangle 6873"/>
                  <p:cNvSpPr>
                    <a:spLocks noChangeArrowheads="1"/>
                  </p:cNvSpPr>
                  <p:nvPr/>
                </p:nvSpPr>
                <p:spPr bwMode="auto">
                  <a:xfrm>
                    <a:off x="3431" y="1441"/>
                    <a:ext cx="1" cy="128"/>
                  </a:xfrm>
                  <a:prstGeom prst="rect">
                    <a:avLst/>
                  </a:prstGeom>
                  <a:solidFill>
                    <a:srgbClr val="AE9D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4" name="Rectangle 6874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1441"/>
                    <a:ext cx="2" cy="128"/>
                  </a:xfrm>
                  <a:prstGeom prst="rect">
                    <a:avLst/>
                  </a:prstGeom>
                  <a:solidFill>
                    <a:srgbClr val="AD9B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5" name="Rectangle 6875"/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1441"/>
                    <a:ext cx="1" cy="128"/>
                  </a:xfrm>
                  <a:prstGeom prst="rect">
                    <a:avLst/>
                  </a:prstGeom>
                  <a:solidFill>
                    <a:srgbClr val="AC99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6" name="Rectangle 6876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1441"/>
                    <a:ext cx="2" cy="128"/>
                  </a:xfrm>
                  <a:prstGeom prst="rect">
                    <a:avLst/>
                  </a:prstGeom>
                  <a:solidFill>
                    <a:srgbClr val="AA97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7" name="Rectangle 6877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1441"/>
                    <a:ext cx="2" cy="128"/>
                  </a:xfrm>
                  <a:prstGeom prst="rect">
                    <a:avLst/>
                  </a:prstGeom>
                  <a:solidFill>
                    <a:srgbClr val="A895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8" name="Rectangle 6878"/>
                  <p:cNvSpPr>
                    <a:spLocks noChangeArrowheads="1"/>
                  </p:cNvSpPr>
                  <p:nvPr/>
                </p:nvSpPr>
                <p:spPr bwMode="auto">
                  <a:xfrm>
                    <a:off x="3439" y="1441"/>
                    <a:ext cx="1" cy="128"/>
                  </a:xfrm>
                  <a:prstGeom prst="rect">
                    <a:avLst/>
                  </a:prstGeom>
                  <a:solidFill>
                    <a:srgbClr val="A793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199" name="Rectangle 6879"/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441"/>
                    <a:ext cx="2" cy="128"/>
                  </a:xfrm>
                  <a:prstGeom prst="rect">
                    <a:avLst/>
                  </a:prstGeom>
                  <a:solidFill>
                    <a:srgbClr val="A591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0" name="Rectangle 6880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441"/>
                    <a:ext cx="2" cy="128"/>
                  </a:xfrm>
                  <a:prstGeom prst="rect">
                    <a:avLst/>
                  </a:prstGeom>
                  <a:solidFill>
                    <a:srgbClr val="A48F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1" name="Rectangle 6881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441"/>
                    <a:ext cx="2" cy="128"/>
                  </a:xfrm>
                  <a:prstGeom prst="rect">
                    <a:avLst/>
                  </a:prstGeom>
                  <a:solidFill>
                    <a:srgbClr val="A28DD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2" name="Rectangle 6882"/>
                  <p:cNvSpPr>
                    <a:spLocks noChangeArrowheads="1"/>
                  </p:cNvSpPr>
                  <p:nvPr/>
                </p:nvSpPr>
                <p:spPr bwMode="auto">
                  <a:xfrm>
                    <a:off x="3446" y="1441"/>
                    <a:ext cx="1" cy="128"/>
                  </a:xfrm>
                  <a:prstGeom prst="rect">
                    <a:avLst/>
                  </a:prstGeom>
                  <a:solidFill>
                    <a:srgbClr val="A08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3" name="Rectangle 6883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1441"/>
                    <a:ext cx="1" cy="128"/>
                  </a:xfrm>
                  <a:prstGeom prst="rect">
                    <a:avLst/>
                  </a:prstGeom>
                  <a:solidFill>
                    <a:srgbClr val="9F89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4" name="Rectangle 6884"/>
                  <p:cNvSpPr>
                    <a:spLocks noChangeArrowheads="1"/>
                  </p:cNvSpPr>
                  <p:nvPr/>
                </p:nvSpPr>
                <p:spPr bwMode="auto">
                  <a:xfrm>
                    <a:off x="3448" y="1441"/>
                    <a:ext cx="1" cy="128"/>
                  </a:xfrm>
                  <a:prstGeom prst="rect">
                    <a:avLst/>
                  </a:prstGeom>
                  <a:solidFill>
                    <a:srgbClr val="9E87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5" name="Rectangle 6885"/>
                  <p:cNvSpPr>
                    <a:spLocks noChangeArrowheads="1"/>
                  </p:cNvSpPr>
                  <p:nvPr/>
                </p:nvSpPr>
                <p:spPr bwMode="auto">
                  <a:xfrm>
                    <a:off x="3449" y="1441"/>
                    <a:ext cx="2" cy="128"/>
                  </a:xfrm>
                  <a:prstGeom prst="rect">
                    <a:avLst/>
                  </a:prstGeom>
                  <a:solidFill>
                    <a:srgbClr val="9C85D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6" name="Rectangle 6886"/>
                  <p:cNvSpPr>
                    <a:spLocks noChangeArrowheads="1"/>
                  </p:cNvSpPr>
                  <p:nvPr/>
                </p:nvSpPr>
                <p:spPr bwMode="auto">
                  <a:xfrm>
                    <a:off x="3451" y="1441"/>
                    <a:ext cx="2" cy="128"/>
                  </a:xfrm>
                  <a:prstGeom prst="rect">
                    <a:avLst/>
                  </a:prstGeom>
                  <a:solidFill>
                    <a:srgbClr val="9B83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7" name="Rectangle 6887"/>
                  <p:cNvSpPr>
                    <a:spLocks noChangeArrowheads="1"/>
                  </p:cNvSpPr>
                  <p:nvPr/>
                </p:nvSpPr>
                <p:spPr bwMode="auto">
                  <a:xfrm>
                    <a:off x="3453" y="1441"/>
                    <a:ext cx="2" cy="128"/>
                  </a:xfrm>
                  <a:prstGeom prst="rect">
                    <a:avLst/>
                  </a:prstGeom>
                  <a:solidFill>
                    <a:srgbClr val="9A81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8" name="Rectangle 6888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1441"/>
                    <a:ext cx="1" cy="128"/>
                  </a:xfrm>
                  <a:prstGeom prst="rect">
                    <a:avLst/>
                  </a:prstGeom>
                  <a:solidFill>
                    <a:srgbClr val="987F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09" name="Rectangle 6889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1441"/>
                    <a:ext cx="2" cy="128"/>
                  </a:xfrm>
                  <a:prstGeom prst="rect">
                    <a:avLst/>
                  </a:prstGeom>
                  <a:solidFill>
                    <a:srgbClr val="977D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0" name="Rectangle 6890"/>
                  <p:cNvSpPr>
                    <a:spLocks noChangeArrowheads="1"/>
                  </p:cNvSpPr>
                  <p:nvPr/>
                </p:nvSpPr>
                <p:spPr bwMode="auto">
                  <a:xfrm>
                    <a:off x="3458" y="1441"/>
                    <a:ext cx="1" cy="128"/>
                  </a:xfrm>
                  <a:prstGeom prst="rect">
                    <a:avLst/>
                  </a:prstGeom>
                  <a:solidFill>
                    <a:srgbClr val="957B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1" name="Rectangle 6891"/>
                  <p:cNvSpPr>
                    <a:spLocks noChangeArrowheads="1"/>
                  </p:cNvSpPr>
                  <p:nvPr/>
                </p:nvSpPr>
                <p:spPr bwMode="auto">
                  <a:xfrm>
                    <a:off x="3459" y="1441"/>
                    <a:ext cx="1" cy="128"/>
                  </a:xfrm>
                  <a:prstGeom prst="rect">
                    <a:avLst/>
                  </a:prstGeom>
                  <a:solidFill>
                    <a:srgbClr val="9479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2" name="Rectangle 6892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1441"/>
                    <a:ext cx="2" cy="128"/>
                  </a:xfrm>
                  <a:prstGeom prst="rect">
                    <a:avLst/>
                  </a:prstGeom>
                  <a:solidFill>
                    <a:srgbClr val="9377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3" name="Rectangle 6893"/>
                  <p:cNvSpPr>
                    <a:spLocks noChangeArrowheads="1"/>
                  </p:cNvSpPr>
                  <p:nvPr/>
                </p:nvSpPr>
                <p:spPr bwMode="auto">
                  <a:xfrm>
                    <a:off x="3462" y="1441"/>
                    <a:ext cx="2" cy="128"/>
                  </a:xfrm>
                  <a:prstGeom prst="rect">
                    <a:avLst/>
                  </a:prstGeom>
                  <a:solidFill>
                    <a:srgbClr val="9175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4" name="Rectangle 6894"/>
                  <p:cNvSpPr>
                    <a:spLocks noChangeArrowheads="1"/>
                  </p:cNvSpPr>
                  <p:nvPr/>
                </p:nvSpPr>
                <p:spPr bwMode="auto">
                  <a:xfrm>
                    <a:off x="3464" y="1441"/>
                    <a:ext cx="1" cy="128"/>
                  </a:xfrm>
                  <a:prstGeom prst="rect">
                    <a:avLst/>
                  </a:prstGeom>
                  <a:solidFill>
                    <a:srgbClr val="9073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5" name="Rectangle 6895"/>
                  <p:cNvSpPr>
                    <a:spLocks noChangeArrowheads="1"/>
                  </p:cNvSpPr>
                  <p:nvPr/>
                </p:nvSpPr>
                <p:spPr bwMode="auto">
                  <a:xfrm>
                    <a:off x="3465" y="1441"/>
                    <a:ext cx="1" cy="128"/>
                  </a:xfrm>
                  <a:prstGeom prst="rect">
                    <a:avLst/>
                  </a:prstGeom>
                  <a:solidFill>
                    <a:srgbClr val="8F71D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1216" name="Rectangle 6896"/>
                  <p:cNvSpPr>
                    <a:spLocks noChangeArrowheads="1"/>
                  </p:cNvSpPr>
                  <p:nvPr/>
                </p:nvSpPr>
                <p:spPr bwMode="auto">
                  <a:xfrm>
                    <a:off x="3466" y="1441"/>
                    <a:ext cx="2" cy="128"/>
                  </a:xfrm>
                  <a:prstGeom prst="rect">
                    <a:avLst/>
                  </a:prstGeom>
                  <a:solidFill>
                    <a:srgbClr val="8E6F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31218" name="Rectangle 6898"/>
                <p:cNvSpPr>
                  <a:spLocks noChangeArrowheads="1"/>
                </p:cNvSpPr>
                <p:nvPr/>
              </p:nvSpPr>
              <p:spPr bwMode="auto">
                <a:xfrm>
                  <a:off x="3468" y="1441"/>
                  <a:ext cx="2" cy="128"/>
                </a:xfrm>
                <a:prstGeom prst="rect">
                  <a:avLst/>
                </a:prstGeom>
                <a:solidFill>
                  <a:srgbClr val="8C6D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19" name="Rectangle 6899"/>
                <p:cNvSpPr>
                  <a:spLocks noChangeArrowheads="1"/>
                </p:cNvSpPr>
                <p:nvPr/>
              </p:nvSpPr>
              <p:spPr bwMode="auto">
                <a:xfrm>
                  <a:off x="3470" y="1441"/>
                  <a:ext cx="1" cy="128"/>
                </a:xfrm>
                <a:prstGeom prst="rect">
                  <a:avLst/>
                </a:prstGeom>
                <a:solidFill>
                  <a:srgbClr val="8B6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0" name="Rectangle 6900"/>
                <p:cNvSpPr>
                  <a:spLocks noChangeArrowheads="1"/>
                </p:cNvSpPr>
                <p:nvPr/>
              </p:nvSpPr>
              <p:spPr bwMode="auto">
                <a:xfrm>
                  <a:off x="3471" y="1441"/>
                  <a:ext cx="2" cy="128"/>
                </a:xfrm>
                <a:prstGeom prst="rect">
                  <a:avLst/>
                </a:prstGeom>
                <a:solidFill>
                  <a:srgbClr val="8A6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1" name="Rectangle 6901"/>
                <p:cNvSpPr>
                  <a:spLocks noChangeArrowheads="1"/>
                </p:cNvSpPr>
                <p:nvPr/>
              </p:nvSpPr>
              <p:spPr bwMode="auto">
                <a:xfrm>
                  <a:off x="3473" y="1441"/>
                  <a:ext cx="2" cy="128"/>
                </a:xfrm>
                <a:prstGeom prst="rect">
                  <a:avLst/>
                </a:prstGeom>
                <a:solidFill>
                  <a:srgbClr val="88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2" name="Rectangle 6902"/>
                <p:cNvSpPr>
                  <a:spLocks noChangeArrowheads="1"/>
                </p:cNvSpPr>
                <p:nvPr/>
              </p:nvSpPr>
              <p:spPr bwMode="auto">
                <a:xfrm>
                  <a:off x="3475" y="1441"/>
                  <a:ext cx="1" cy="128"/>
                </a:xfrm>
                <a:prstGeom prst="rect">
                  <a:avLst/>
                </a:prstGeom>
                <a:solidFill>
                  <a:srgbClr val="876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3" name="Rectangle 6903"/>
                <p:cNvSpPr>
                  <a:spLocks noChangeArrowheads="1"/>
                </p:cNvSpPr>
                <p:nvPr/>
              </p:nvSpPr>
              <p:spPr bwMode="auto">
                <a:xfrm>
                  <a:off x="3476" y="1441"/>
                  <a:ext cx="1" cy="128"/>
                </a:xfrm>
                <a:prstGeom prst="rect">
                  <a:avLst/>
                </a:prstGeom>
                <a:solidFill>
                  <a:srgbClr val="866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4" name="Rectangle 6904"/>
                <p:cNvSpPr>
                  <a:spLocks noChangeArrowheads="1"/>
                </p:cNvSpPr>
                <p:nvPr/>
              </p:nvSpPr>
              <p:spPr bwMode="auto">
                <a:xfrm>
                  <a:off x="3477" y="1441"/>
                  <a:ext cx="2" cy="128"/>
                </a:xfrm>
                <a:prstGeom prst="rect">
                  <a:avLst/>
                </a:prstGeom>
                <a:solidFill>
                  <a:srgbClr val="846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5" name="Rectangle 6905"/>
                <p:cNvSpPr>
                  <a:spLocks noChangeArrowheads="1"/>
                </p:cNvSpPr>
                <p:nvPr/>
              </p:nvSpPr>
              <p:spPr bwMode="auto">
                <a:xfrm>
                  <a:off x="3479" y="1441"/>
                  <a:ext cx="1" cy="128"/>
                </a:xfrm>
                <a:prstGeom prst="rect">
                  <a:avLst/>
                </a:prstGeom>
                <a:solidFill>
                  <a:srgbClr val="835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6" name="Rectangle 6906"/>
                <p:cNvSpPr>
                  <a:spLocks noChangeArrowheads="1"/>
                </p:cNvSpPr>
                <p:nvPr/>
              </p:nvSpPr>
              <p:spPr bwMode="auto">
                <a:xfrm>
                  <a:off x="3480" y="1441"/>
                  <a:ext cx="2" cy="128"/>
                </a:xfrm>
                <a:prstGeom prst="rect">
                  <a:avLst/>
                </a:prstGeom>
                <a:solidFill>
                  <a:srgbClr val="825D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7" name="Rectangle 6907"/>
                <p:cNvSpPr>
                  <a:spLocks noChangeArrowheads="1"/>
                </p:cNvSpPr>
                <p:nvPr/>
              </p:nvSpPr>
              <p:spPr bwMode="auto">
                <a:xfrm>
                  <a:off x="3482" y="1441"/>
                  <a:ext cx="2" cy="128"/>
                </a:xfrm>
                <a:prstGeom prst="rect">
                  <a:avLst/>
                </a:prstGeom>
                <a:solidFill>
                  <a:srgbClr val="815B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8" name="Rectangle 6908"/>
                <p:cNvSpPr>
                  <a:spLocks noChangeArrowheads="1"/>
                </p:cNvSpPr>
                <p:nvPr/>
              </p:nvSpPr>
              <p:spPr bwMode="auto">
                <a:xfrm>
                  <a:off x="3484" y="1441"/>
                  <a:ext cx="1" cy="128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29" name="Rectangle 6909"/>
                <p:cNvSpPr>
                  <a:spLocks noChangeArrowheads="1"/>
                </p:cNvSpPr>
                <p:nvPr/>
              </p:nvSpPr>
              <p:spPr bwMode="auto">
                <a:xfrm>
                  <a:off x="3485" y="1441"/>
                  <a:ext cx="2" cy="128"/>
                </a:xfrm>
                <a:prstGeom prst="rect">
                  <a:avLst/>
                </a:prstGeom>
                <a:solidFill>
                  <a:srgbClr val="7F57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0" name="Rectangle 6910"/>
                <p:cNvSpPr>
                  <a:spLocks noChangeArrowheads="1"/>
                </p:cNvSpPr>
                <p:nvPr/>
              </p:nvSpPr>
              <p:spPr bwMode="auto">
                <a:xfrm>
                  <a:off x="3487" y="1441"/>
                  <a:ext cx="1" cy="128"/>
                </a:xfrm>
                <a:prstGeom prst="rect">
                  <a:avLst/>
                </a:prstGeom>
                <a:solidFill>
                  <a:srgbClr val="7E5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1" name="Rectangle 6911"/>
                <p:cNvSpPr>
                  <a:spLocks noChangeArrowheads="1"/>
                </p:cNvSpPr>
                <p:nvPr/>
              </p:nvSpPr>
              <p:spPr bwMode="auto">
                <a:xfrm>
                  <a:off x="3488" y="1441"/>
                  <a:ext cx="1" cy="128"/>
                </a:xfrm>
                <a:prstGeom prst="rect">
                  <a:avLst/>
                </a:prstGeom>
                <a:solidFill>
                  <a:srgbClr val="7D53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2" name="Rectangle 6912"/>
                <p:cNvSpPr>
                  <a:spLocks noChangeArrowheads="1"/>
                </p:cNvSpPr>
                <p:nvPr/>
              </p:nvSpPr>
              <p:spPr bwMode="auto">
                <a:xfrm>
                  <a:off x="3489" y="1441"/>
                  <a:ext cx="2" cy="128"/>
                </a:xfrm>
                <a:prstGeom prst="rect">
                  <a:avLst/>
                </a:prstGeom>
                <a:solidFill>
                  <a:srgbClr val="7C5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3" name="Rectangle 6913"/>
                <p:cNvSpPr>
                  <a:spLocks noChangeArrowheads="1"/>
                </p:cNvSpPr>
                <p:nvPr/>
              </p:nvSpPr>
              <p:spPr bwMode="auto">
                <a:xfrm>
                  <a:off x="3491" y="1441"/>
                  <a:ext cx="2" cy="128"/>
                </a:xfrm>
                <a:prstGeom prst="rect">
                  <a:avLst/>
                </a:prstGeom>
                <a:solidFill>
                  <a:srgbClr val="7A4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4" name="Rectangle 6914"/>
                <p:cNvSpPr>
                  <a:spLocks noChangeArrowheads="1"/>
                </p:cNvSpPr>
                <p:nvPr/>
              </p:nvSpPr>
              <p:spPr bwMode="auto">
                <a:xfrm>
                  <a:off x="3493" y="1441"/>
                  <a:ext cx="1" cy="128"/>
                </a:xfrm>
                <a:prstGeom prst="rect">
                  <a:avLst/>
                </a:prstGeom>
                <a:solidFill>
                  <a:srgbClr val="794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5" name="Rectangle 6915"/>
                <p:cNvSpPr>
                  <a:spLocks noChangeArrowheads="1"/>
                </p:cNvSpPr>
                <p:nvPr/>
              </p:nvSpPr>
              <p:spPr bwMode="auto">
                <a:xfrm>
                  <a:off x="3494" y="1441"/>
                  <a:ext cx="2" cy="128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6" name="Rectangle 6916"/>
                <p:cNvSpPr>
                  <a:spLocks noChangeArrowheads="1"/>
                </p:cNvSpPr>
                <p:nvPr/>
              </p:nvSpPr>
              <p:spPr bwMode="auto">
                <a:xfrm>
                  <a:off x="3496" y="1441"/>
                  <a:ext cx="2" cy="128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7" name="Rectangle 6917"/>
                <p:cNvSpPr>
                  <a:spLocks noChangeArrowheads="1"/>
                </p:cNvSpPr>
                <p:nvPr/>
              </p:nvSpPr>
              <p:spPr bwMode="auto">
                <a:xfrm>
                  <a:off x="3498" y="1441"/>
                  <a:ext cx="1" cy="128"/>
                </a:xfrm>
                <a:prstGeom prst="rect">
                  <a:avLst/>
                </a:prstGeom>
                <a:solidFill>
                  <a:srgbClr val="7647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8" name="Rectangle 6918"/>
                <p:cNvSpPr>
                  <a:spLocks noChangeArrowheads="1"/>
                </p:cNvSpPr>
                <p:nvPr/>
              </p:nvSpPr>
              <p:spPr bwMode="auto">
                <a:xfrm>
                  <a:off x="3499" y="1441"/>
                  <a:ext cx="2" cy="128"/>
                </a:xfrm>
                <a:prstGeom prst="rect">
                  <a:avLst/>
                </a:prstGeom>
                <a:solidFill>
                  <a:srgbClr val="7545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39" name="Rectangle 6919"/>
                <p:cNvSpPr>
                  <a:spLocks noChangeArrowheads="1"/>
                </p:cNvSpPr>
                <p:nvPr/>
              </p:nvSpPr>
              <p:spPr bwMode="auto">
                <a:xfrm>
                  <a:off x="3501" y="1441"/>
                  <a:ext cx="1" cy="128"/>
                </a:xfrm>
                <a:prstGeom prst="rect">
                  <a:avLst/>
                </a:prstGeom>
                <a:solidFill>
                  <a:srgbClr val="7543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0" name="Rectangle 6920"/>
                <p:cNvSpPr>
                  <a:spLocks noChangeArrowheads="1"/>
                </p:cNvSpPr>
                <p:nvPr/>
              </p:nvSpPr>
              <p:spPr bwMode="auto">
                <a:xfrm>
                  <a:off x="3502" y="1441"/>
                  <a:ext cx="2" cy="128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1" name="Rectangle 6921"/>
                <p:cNvSpPr>
                  <a:spLocks noChangeArrowheads="1"/>
                </p:cNvSpPr>
                <p:nvPr/>
              </p:nvSpPr>
              <p:spPr bwMode="auto">
                <a:xfrm>
                  <a:off x="3504" y="1441"/>
                  <a:ext cx="1" cy="128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2" name="Rectangle 6922"/>
                <p:cNvSpPr>
                  <a:spLocks noChangeArrowheads="1"/>
                </p:cNvSpPr>
                <p:nvPr/>
              </p:nvSpPr>
              <p:spPr bwMode="auto">
                <a:xfrm>
                  <a:off x="3505" y="1441"/>
                  <a:ext cx="2" cy="128"/>
                </a:xfrm>
                <a:prstGeom prst="rect">
                  <a:avLst/>
                </a:prstGeom>
                <a:solidFill>
                  <a:srgbClr val="723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3" name="Rectangle 6923"/>
                <p:cNvSpPr>
                  <a:spLocks noChangeArrowheads="1"/>
                </p:cNvSpPr>
                <p:nvPr/>
              </p:nvSpPr>
              <p:spPr bwMode="auto">
                <a:xfrm>
                  <a:off x="3507" y="1441"/>
                  <a:ext cx="2" cy="128"/>
                </a:xfrm>
                <a:prstGeom prst="rect">
                  <a:avLst/>
                </a:prstGeom>
                <a:solidFill>
                  <a:srgbClr val="723B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4" name="Rectangle 6924"/>
                <p:cNvSpPr>
                  <a:spLocks noChangeArrowheads="1"/>
                </p:cNvSpPr>
                <p:nvPr/>
              </p:nvSpPr>
              <p:spPr bwMode="auto">
                <a:xfrm>
                  <a:off x="3509" y="1441"/>
                  <a:ext cx="1" cy="128"/>
                </a:xfrm>
                <a:prstGeom prst="rect">
                  <a:avLst/>
                </a:prstGeom>
                <a:solidFill>
                  <a:srgbClr val="7139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5" name="Rectangle 6925"/>
                <p:cNvSpPr>
                  <a:spLocks noChangeArrowheads="1"/>
                </p:cNvSpPr>
                <p:nvPr/>
              </p:nvSpPr>
              <p:spPr bwMode="auto">
                <a:xfrm>
                  <a:off x="3510" y="1441"/>
                  <a:ext cx="1" cy="128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6" name="Rectangle 6926"/>
                <p:cNvSpPr>
                  <a:spLocks noChangeArrowheads="1"/>
                </p:cNvSpPr>
                <p:nvPr/>
              </p:nvSpPr>
              <p:spPr bwMode="auto">
                <a:xfrm>
                  <a:off x="3511" y="1441"/>
                  <a:ext cx="2" cy="128"/>
                </a:xfrm>
                <a:prstGeom prst="rect">
                  <a:avLst/>
                </a:prstGeom>
                <a:solidFill>
                  <a:srgbClr val="6F3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7" name="Rectangle 6927"/>
                <p:cNvSpPr>
                  <a:spLocks noChangeArrowheads="1"/>
                </p:cNvSpPr>
                <p:nvPr/>
              </p:nvSpPr>
              <p:spPr bwMode="auto">
                <a:xfrm>
                  <a:off x="3513" y="1441"/>
                  <a:ext cx="2" cy="128"/>
                </a:xfrm>
                <a:prstGeom prst="rect">
                  <a:avLst/>
                </a:prstGeom>
                <a:solidFill>
                  <a:srgbClr val="6F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8" name="Rectangle 6928"/>
                <p:cNvSpPr>
                  <a:spLocks noChangeArrowheads="1"/>
                </p:cNvSpPr>
                <p:nvPr/>
              </p:nvSpPr>
              <p:spPr bwMode="auto">
                <a:xfrm>
                  <a:off x="3515" y="1441"/>
                  <a:ext cx="1" cy="128"/>
                </a:xfrm>
                <a:prstGeom prst="rect">
                  <a:avLst/>
                </a:prstGeom>
                <a:solidFill>
                  <a:srgbClr val="6E31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49" name="Rectangle 6929"/>
                <p:cNvSpPr>
                  <a:spLocks noChangeArrowheads="1"/>
                </p:cNvSpPr>
                <p:nvPr/>
              </p:nvSpPr>
              <p:spPr bwMode="auto">
                <a:xfrm>
                  <a:off x="3516" y="1441"/>
                  <a:ext cx="2" cy="128"/>
                </a:xfrm>
                <a:prstGeom prst="rect">
                  <a:avLst/>
                </a:prstGeom>
                <a:solidFill>
                  <a:srgbClr val="6D2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0" name="Rectangle 6930"/>
                <p:cNvSpPr>
                  <a:spLocks noChangeArrowheads="1"/>
                </p:cNvSpPr>
                <p:nvPr/>
              </p:nvSpPr>
              <p:spPr bwMode="auto">
                <a:xfrm>
                  <a:off x="3518" y="1441"/>
                  <a:ext cx="2" cy="128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1" name="Rectangle 6931"/>
                <p:cNvSpPr>
                  <a:spLocks noChangeArrowheads="1"/>
                </p:cNvSpPr>
                <p:nvPr/>
              </p:nvSpPr>
              <p:spPr bwMode="auto">
                <a:xfrm>
                  <a:off x="3520" y="1441"/>
                  <a:ext cx="1" cy="128"/>
                </a:xfrm>
                <a:prstGeom prst="rect">
                  <a:avLst/>
                </a:prstGeom>
                <a:solidFill>
                  <a:srgbClr val="6B2B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2" name="Rectangle 6932"/>
                <p:cNvSpPr>
                  <a:spLocks noChangeArrowheads="1"/>
                </p:cNvSpPr>
                <p:nvPr/>
              </p:nvSpPr>
              <p:spPr bwMode="auto">
                <a:xfrm>
                  <a:off x="3521" y="1441"/>
                  <a:ext cx="1" cy="128"/>
                </a:xfrm>
                <a:prstGeom prst="rect">
                  <a:avLst/>
                </a:prstGeom>
                <a:solidFill>
                  <a:srgbClr val="6B2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3" name="Rectangle 6933"/>
                <p:cNvSpPr>
                  <a:spLocks noChangeArrowheads="1"/>
                </p:cNvSpPr>
                <p:nvPr/>
              </p:nvSpPr>
              <p:spPr bwMode="auto">
                <a:xfrm>
                  <a:off x="3522" y="1441"/>
                  <a:ext cx="1" cy="128"/>
                </a:xfrm>
                <a:prstGeom prst="rect">
                  <a:avLst/>
                </a:prstGeom>
                <a:solidFill>
                  <a:srgbClr val="6B27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4" name="Rectangle 6934"/>
                <p:cNvSpPr>
                  <a:spLocks noChangeArrowheads="1"/>
                </p:cNvSpPr>
                <p:nvPr/>
              </p:nvSpPr>
              <p:spPr bwMode="auto">
                <a:xfrm>
                  <a:off x="3523" y="1441"/>
                  <a:ext cx="1" cy="128"/>
                </a:xfrm>
                <a:prstGeom prst="rect">
                  <a:avLst/>
                </a:prstGeom>
                <a:solidFill>
                  <a:srgbClr val="6A2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5" name="Rectangle 6935"/>
                <p:cNvSpPr>
                  <a:spLocks noChangeArrowheads="1"/>
                </p:cNvSpPr>
                <p:nvPr/>
              </p:nvSpPr>
              <p:spPr bwMode="auto">
                <a:xfrm>
                  <a:off x="3524" y="1441"/>
                  <a:ext cx="1" cy="128"/>
                </a:xfrm>
                <a:prstGeom prst="rect">
                  <a:avLst/>
                </a:prstGeom>
                <a:solidFill>
                  <a:srgbClr val="6A23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6" name="Rectangle 6936"/>
                <p:cNvSpPr>
                  <a:spLocks noChangeArrowheads="1"/>
                </p:cNvSpPr>
                <p:nvPr/>
              </p:nvSpPr>
              <p:spPr bwMode="auto">
                <a:xfrm>
                  <a:off x="3525" y="1441"/>
                  <a:ext cx="2" cy="128"/>
                </a:xfrm>
                <a:prstGeom prst="rect">
                  <a:avLst/>
                </a:prstGeom>
                <a:solidFill>
                  <a:srgbClr val="6921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7" name="Rectangle 6937"/>
                <p:cNvSpPr>
                  <a:spLocks noChangeArrowheads="1"/>
                </p:cNvSpPr>
                <p:nvPr/>
              </p:nvSpPr>
              <p:spPr bwMode="auto">
                <a:xfrm>
                  <a:off x="3527" y="1441"/>
                  <a:ext cx="1" cy="128"/>
                </a:xfrm>
                <a:prstGeom prst="rect">
                  <a:avLst/>
                </a:prstGeom>
                <a:solidFill>
                  <a:srgbClr val="691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8" name="Rectangle 6938"/>
                <p:cNvSpPr>
                  <a:spLocks noChangeArrowheads="1"/>
                </p:cNvSpPr>
                <p:nvPr/>
              </p:nvSpPr>
              <p:spPr bwMode="auto">
                <a:xfrm>
                  <a:off x="3528" y="1441"/>
                  <a:ext cx="1" cy="128"/>
                </a:xfrm>
                <a:prstGeom prst="rect">
                  <a:avLst/>
                </a:prstGeom>
                <a:solidFill>
                  <a:srgbClr val="681D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59" name="Rectangle 6939"/>
                <p:cNvSpPr>
                  <a:spLocks noChangeArrowheads="1"/>
                </p:cNvSpPr>
                <p:nvPr/>
              </p:nvSpPr>
              <p:spPr bwMode="auto">
                <a:xfrm>
                  <a:off x="3529" y="1441"/>
                  <a:ext cx="1" cy="128"/>
                </a:xfrm>
                <a:prstGeom prst="rect">
                  <a:avLst/>
                </a:prstGeom>
                <a:solidFill>
                  <a:srgbClr val="681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0" name="Rectangle 6940"/>
                <p:cNvSpPr>
                  <a:spLocks noChangeArrowheads="1"/>
                </p:cNvSpPr>
                <p:nvPr/>
              </p:nvSpPr>
              <p:spPr bwMode="auto">
                <a:xfrm>
                  <a:off x="3530" y="1441"/>
                  <a:ext cx="2" cy="128"/>
                </a:xfrm>
                <a:prstGeom prst="rect">
                  <a:avLst/>
                </a:prstGeom>
                <a:solidFill>
                  <a:srgbClr val="681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1" name="Rectangle 6941"/>
                <p:cNvSpPr>
                  <a:spLocks noChangeArrowheads="1"/>
                </p:cNvSpPr>
                <p:nvPr/>
              </p:nvSpPr>
              <p:spPr bwMode="auto">
                <a:xfrm>
                  <a:off x="3532" y="1441"/>
                  <a:ext cx="1" cy="128"/>
                </a:xfrm>
                <a:prstGeom prst="rect">
                  <a:avLst/>
                </a:prstGeom>
                <a:solidFill>
                  <a:srgbClr val="671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2" name="Rectangle 6942"/>
                <p:cNvSpPr>
                  <a:spLocks noChangeArrowheads="1"/>
                </p:cNvSpPr>
                <p:nvPr/>
              </p:nvSpPr>
              <p:spPr bwMode="auto">
                <a:xfrm>
                  <a:off x="3533" y="1441"/>
                  <a:ext cx="1" cy="128"/>
                </a:xfrm>
                <a:prstGeom prst="rect">
                  <a:avLst/>
                </a:prstGeom>
                <a:solidFill>
                  <a:srgbClr val="671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3" name="Rectangle 6943"/>
                <p:cNvSpPr>
                  <a:spLocks noChangeArrowheads="1"/>
                </p:cNvSpPr>
                <p:nvPr/>
              </p:nvSpPr>
              <p:spPr bwMode="auto">
                <a:xfrm>
                  <a:off x="3534" y="1441"/>
                  <a:ext cx="1" cy="128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4" name="Rectangle 6944"/>
                <p:cNvSpPr>
                  <a:spLocks noChangeArrowheads="1"/>
                </p:cNvSpPr>
                <p:nvPr/>
              </p:nvSpPr>
              <p:spPr bwMode="auto">
                <a:xfrm>
                  <a:off x="3534" y="1441"/>
                  <a:ext cx="1" cy="128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5" name="Rectangle 6945"/>
                <p:cNvSpPr>
                  <a:spLocks noChangeArrowheads="1"/>
                </p:cNvSpPr>
                <p:nvPr/>
              </p:nvSpPr>
              <p:spPr bwMode="auto">
                <a:xfrm>
                  <a:off x="3535" y="1441"/>
                  <a:ext cx="1" cy="128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6" name="Rectangle 6946"/>
                <p:cNvSpPr>
                  <a:spLocks noChangeArrowheads="1"/>
                </p:cNvSpPr>
                <p:nvPr/>
              </p:nvSpPr>
              <p:spPr bwMode="auto">
                <a:xfrm>
                  <a:off x="3535" y="1441"/>
                  <a:ext cx="1" cy="128"/>
                </a:xfrm>
                <a:prstGeom prst="rect">
                  <a:avLst/>
                </a:prstGeom>
                <a:solidFill>
                  <a:srgbClr val="670B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7" name="Rectangle 6947"/>
                <p:cNvSpPr>
                  <a:spLocks noChangeArrowheads="1"/>
                </p:cNvSpPr>
                <p:nvPr/>
              </p:nvSpPr>
              <p:spPr bwMode="auto">
                <a:xfrm>
                  <a:off x="3536" y="1441"/>
                  <a:ext cx="1" cy="128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8" name="Rectangle 6948"/>
                <p:cNvSpPr>
                  <a:spLocks noChangeArrowheads="1"/>
                </p:cNvSpPr>
                <p:nvPr/>
              </p:nvSpPr>
              <p:spPr bwMode="auto">
                <a:xfrm>
                  <a:off x="3536" y="1441"/>
                  <a:ext cx="1" cy="128"/>
                </a:xfrm>
                <a:prstGeom prst="rect">
                  <a:avLst/>
                </a:prstGeom>
                <a:solidFill>
                  <a:srgbClr val="660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69" name="Rectangle 6949"/>
                <p:cNvSpPr>
                  <a:spLocks noChangeArrowheads="1"/>
                </p:cNvSpPr>
                <p:nvPr/>
              </p:nvSpPr>
              <p:spPr bwMode="auto">
                <a:xfrm>
                  <a:off x="3015" y="1442"/>
                  <a:ext cx="522" cy="127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31431" name="Group 7111"/>
              <p:cNvGrpSpPr>
                <a:grpSpLocks/>
              </p:cNvGrpSpPr>
              <p:nvPr/>
            </p:nvGrpSpPr>
            <p:grpSpPr bwMode="auto">
              <a:xfrm>
                <a:off x="3220" y="1569"/>
                <a:ext cx="95" cy="93"/>
                <a:chOff x="3220" y="1569"/>
                <a:chExt cx="95" cy="93"/>
              </a:xfrm>
            </p:grpSpPr>
            <p:sp>
              <p:nvSpPr>
                <p:cNvPr id="831271" name="Rectangle 6951"/>
                <p:cNvSpPr>
                  <a:spLocks noChangeArrowheads="1"/>
                </p:cNvSpPr>
                <p:nvPr/>
              </p:nvSpPr>
              <p:spPr bwMode="auto">
                <a:xfrm>
                  <a:off x="3220" y="1569"/>
                  <a:ext cx="1" cy="92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2" name="Rectangle 6952"/>
                <p:cNvSpPr>
                  <a:spLocks noChangeArrowheads="1"/>
                </p:cNvSpPr>
                <p:nvPr/>
              </p:nvSpPr>
              <p:spPr bwMode="auto">
                <a:xfrm>
                  <a:off x="3221" y="1569"/>
                  <a:ext cx="1" cy="92"/>
                </a:xfrm>
                <a:prstGeom prst="rect">
                  <a:avLst/>
                </a:prstGeom>
                <a:solidFill>
                  <a:srgbClr val="670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3" name="Rectangle 6953"/>
                <p:cNvSpPr>
                  <a:spLocks noChangeArrowheads="1"/>
                </p:cNvSpPr>
                <p:nvPr/>
              </p:nvSpPr>
              <p:spPr bwMode="auto">
                <a:xfrm>
                  <a:off x="3221" y="1569"/>
                  <a:ext cx="1" cy="92"/>
                </a:xfrm>
                <a:prstGeom prst="rect">
                  <a:avLst/>
                </a:prstGeom>
                <a:solidFill>
                  <a:srgbClr val="6712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4" name="Rectangle 6954"/>
                <p:cNvSpPr>
                  <a:spLocks noChangeArrowheads="1"/>
                </p:cNvSpPr>
                <p:nvPr/>
              </p:nvSpPr>
              <p:spPr bwMode="auto">
                <a:xfrm>
                  <a:off x="3222" y="1569"/>
                  <a:ext cx="1" cy="92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5" name="Rectangle 6955"/>
                <p:cNvSpPr>
                  <a:spLocks noChangeArrowheads="1"/>
                </p:cNvSpPr>
                <p:nvPr/>
              </p:nvSpPr>
              <p:spPr bwMode="auto">
                <a:xfrm>
                  <a:off x="3222" y="1569"/>
                  <a:ext cx="1" cy="92"/>
                </a:xfrm>
                <a:prstGeom prst="rect">
                  <a:avLst/>
                </a:prstGeom>
                <a:solidFill>
                  <a:srgbClr val="692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6" name="Rectangle 6956"/>
                <p:cNvSpPr>
                  <a:spLocks noChangeArrowheads="1"/>
                </p:cNvSpPr>
                <p:nvPr/>
              </p:nvSpPr>
              <p:spPr bwMode="auto">
                <a:xfrm>
                  <a:off x="3223" y="1569"/>
                  <a:ext cx="1" cy="92"/>
                </a:xfrm>
                <a:prstGeom prst="rect">
                  <a:avLst/>
                </a:prstGeom>
                <a:solidFill>
                  <a:srgbClr val="6A2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7" name="Rectangle 6957"/>
                <p:cNvSpPr>
                  <a:spLocks noChangeArrowheads="1"/>
                </p:cNvSpPr>
                <p:nvPr/>
              </p:nvSpPr>
              <p:spPr bwMode="auto">
                <a:xfrm>
                  <a:off x="3223" y="1569"/>
                  <a:ext cx="1" cy="92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8" name="Rectangle 6958"/>
                <p:cNvSpPr>
                  <a:spLocks noChangeArrowheads="1"/>
                </p:cNvSpPr>
                <p:nvPr/>
              </p:nvSpPr>
              <p:spPr bwMode="auto">
                <a:xfrm>
                  <a:off x="3224" y="1569"/>
                  <a:ext cx="1" cy="92"/>
                </a:xfrm>
                <a:prstGeom prst="rect">
                  <a:avLst/>
                </a:prstGeom>
                <a:solidFill>
                  <a:srgbClr val="6C2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79" name="Rectangle 6959"/>
                <p:cNvSpPr>
                  <a:spLocks noChangeArrowheads="1"/>
                </p:cNvSpPr>
                <p:nvPr/>
              </p:nvSpPr>
              <p:spPr bwMode="auto">
                <a:xfrm>
                  <a:off x="3224" y="1569"/>
                  <a:ext cx="1" cy="92"/>
                </a:xfrm>
                <a:prstGeom prst="rect">
                  <a:avLst/>
                </a:prstGeom>
                <a:solidFill>
                  <a:srgbClr val="6E3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0" name="Rectangle 6960"/>
                <p:cNvSpPr>
                  <a:spLocks noChangeArrowheads="1"/>
                </p:cNvSpPr>
                <p:nvPr/>
              </p:nvSpPr>
              <p:spPr bwMode="auto">
                <a:xfrm>
                  <a:off x="3225" y="1569"/>
                  <a:ext cx="1" cy="92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1" name="Rectangle 6961"/>
                <p:cNvSpPr>
                  <a:spLocks noChangeArrowheads="1"/>
                </p:cNvSpPr>
                <p:nvPr/>
              </p:nvSpPr>
              <p:spPr bwMode="auto">
                <a:xfrm>
                  <a:off x="3225" y="1569"/>
                  <a:ext cx="1" cy="92"/>
                </a:xfrm>
                <a:prstGeom prst="rect">
                  <a:avLst/>
                </a:prstGeom>
                <a:solidFill>
                  <a:srgbClr val="7037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2" name="Rectangle 6962"/>
                <p:cNvSpPr>
                  <a:spLocks noChangeArrowheads="1"/>
                </p:cNvSpPr>
                <p:nvPr/>
              </p:nvSpPr>
              <p:spPr bwMode="auto">
                <a:xfrm>
                  <a:off x="3226" y="1569"/>
                  <a:ext cx="1" cy="92"/>
                </a:xfrm>
                <a:prstGeom prst="rect">
                  <a:avLst/>
                </a:prstGeom>
                <a:solidFill>
                  <a:srgbClr val="723B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3" name="Rectangle 6963"/>
                <p:cNvSpPr>
                  <a:spLocks noChangeArrowheads="1"/>
                </p:cNvSpPr>
                <p:nvPr/>
              </p:nvSpPr>
              <p:spPr bwMode="auto">
                <a:xfrm>
                  <a:off x="3226" y="1569"/>
                  <a:ext cx="1" cy="92"/>
                </a:xfrm>
                <a:prstGeom prst="rect">
                  <a:avLst/>
                </a:prstGeom>
                <a:solidFill>
                  <a:srgbClr val="733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4" name="Rectangle 6964"/>
                <p:cNvSpPr>
                  <a:spLocks noChangeArrowheads="1"/>
                </p:cNvSpPr>
                <p:nvPr/>
              </p:nvSpPr>
              <p:spPr bwMode="auto">
                <a:xfrm>
                  <a:off x="3227" y="1569"/>
                  <a:ext cx="1" cy="92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5" name="Rectangle 6965"/>
                <p:cNvSpPr>
                  <a:spLocks noChangeArrowheads="1"/>
                </p:cNvSpPr>
                <p:nvPr/>
              </p:nvSpPr>
              <p:spPr bwMode="auto">
                <a:xfrm>
                  <a:off x="3227" y="1569"/>
                  <a:ext cx="1" cy="92"/>
                </a:xfrm>
                <a:prstGeom prst="rect">
                  <a:avLst/>
                </a:prstGeom>
                <a:solidFill>
                  <a:srgbClr val="7645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6" name="Rectangle 6966"/>
                <p:cNvSpPr>
                  <a:spLocks noChangeArrowheads="1"/>
                </p:cNvSpPr>
                <p:nvPr/>
              </p:nvSpPr>
              <p:spPr bwMode="auto">
                <a:xfrm>
                  <a:off x="3228" y="1569"/>
                  <a:ext cx="1" cy="92"/>
                </a:xfrm>
                <a:prstGeom prst="rect">
                  <a:avLst/>
                </a:prstGeom>
                <a:solidFill>
                  <a:srgbClr val="7849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7" name="Rectangle 6967"/>
                <p:cNvSpPr>
                  <a:spLocks noChangeArrowheads="1"/>
                </p:cNvSpPr>
                <p:nvPr/>
              </p:nvSpPr>
              <p:spPr bwMode="auto">
                <a:xfrm>
                  <a:off x="3228" y="1569"/>
                  <a:ext cx="1" cy="92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8" name="Rectangle 6968"/>
                <p:cNvSpPr>
                  <a:spLocks noChangeArrowheads="1"/>
                </p:cNvSpPr>
                <p:nvPr/>
              </p:nvSpPr>
              <p:spPr bwMode="auto">
                <a:xfrm>
                  <a:off x="3229" y="1569"/>
                  <a:ext cx="1" cy="92"/>
                </a:xfrm>
                <a:prstGeom prst="rect">
                  <a:avLst/>
                </a:prstGeom>
                <a:solidFill>
                  <a:srgbClr val="7B5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89" name="Rectangle 6969"/>
                <p:cNvSpPr>
                  <a:spLocks noChangeArrowheads="1"/>
                </p:cNvSpPr>
                <p:nvPr/>
              </p:nvSpPr>
              <p:spPr bwMode="auto">
                <a:xfrm>
                  <a:off x="3229" y="1569"/>
                  <a:ext cx="1" cy="92"/>
                </a:xfrm>
                <a:prstGeom prst="rect">
                  <a:avLst/>
                </a:prstGeom>
                <a:solidFill>
                  <a:srgbClr val="7D53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0" name="Rectangle 6970"/>
                <p:cNvSpPr>
                  <a:spLocks noChangeArrowheads="1"/>
                </p:cNvSpPr>
                <p:nvPr/>
              </p:nvSpPr>
              <p:spPr bwMode="auto">
                <a:xfrm>
                  <a:off x="3230" y="1569"/>
                  <a:ext cx="1" cy="92"/>
                </a:xfrm>
                <a:prstGeom prst="rect">
                  <a:avLst/>
                </a:prstGeom>
                <a:solidFill>
                  <a:srgbClr val="7F57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1" name="Rectangle 6971"/>
                <p:cNvSpPr>
                  <a:spLocks noChangeArrowheads="1"/>
                </p:cNvSpPr>
                <p:nvPr/>
              </p:nvSpPr>
              <p:spPr bwMode="auto">
                <a:xfrm>
                  <a:off x="3230" y="1569"/>
                  <a:ext cx="1" cy="92"/>
                </a:xfrm>
                <a:prstGeom prst="rect">
                  <a:avLst/>
                </a:prstGeom>
                <a:solidFill>
                  <a:srgbClr val="81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2" name="Rectangle 6972"/>
                <p:cNvSpPr>
                  <a:spLocks noChangeArrowheads="1"/>
                </p:cNvSpPr>
                <p:nvPr/>
              </p:nvSpPr>
              <p:spPr bwMode="auto">
                <a:xfrm>
                  <a:off x="3231" y="1569"/>
                  <a:ext cx="1" cy="92"/>
                </a:xfrm>
                <a:prstGeom prst="rect">
                  <a:avLst/>
                </a:prstGeom>
                <a:solidFill>
                  <a:srgbClr val="835D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3" name="Rectangle 6973"/>
                <p:cNvSpPr>
                  <a:spLocks noChangeArrowheads="1"/>
                </p:cNvSpPr>
                <p:nvPr/>
              </p:nvSpPr>
              <p:spPr bwMode="auto">
                <a:xfrm>
                  <a:off x="3231" y="1569"/>
                  <a:ext cx="1" cy="92"/>
                </a:xfrm>
                <a:prstGeom prst="rect">
                  <a:avLst/>
                </a:prstGeom>
                <a:solidFill>
                  <a:srgbClr val="856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4" name="Rectangle 6974"/>
                <p:cNvSpPr>
                  <a:spLocks noChangeArrowheads="1"/>
                </p:cNvSpPr>
                <p:nvPr/>
              </p:nvSpPr>
              <p:spPr bwMode="auto">
                <a:xfrm>
                  <a:off x="3232" y="1569"/>
                  <a:ext cx="1" cy="92"/>
                </a:xfrm>
                <a:prstGeom prst="rect">
                  <a:avLst/>
                </a:prstGeom>
                <a:solidFill>
                  <a:srgbClr val="8765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5" name="Rectangle 6975"/>
                <p:cNvSpPr>
                  <a:spLocks noChangeArrowheads="1"/>
                </p:cNvSpPr>
                <p:nvPr/>
              </p:nvSpPr>
              <p:spPr bwMode="auto">
                <a:xfrm>
                  <a:off x="3232" y="1569"/>
                  <a:ext cx="1" cy="92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6" name="Rectangle 6976"/>
                <p:cNvSpPr>
                  <a:spLocks noChangeArrowheads="1"/>
                </p:cNvSpPr>
                <p:nvPr/>
              </p:nvSpPr>
              <p:spPr bwMode="auto">
                <a:xfrm>
                  <a:off x="3233" y="1569"/>
                  <a:ext cx="1" cy="92"/>
                </a:xfrm>
                <a:prstGeom prst="rect">
                  <a:avLst/>
                </a:prstGeom>
                <a:solidFill>
                  <a:srgbClr val="8C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7" name="Rectangle 6977"/>
                <p:cNvSpPr>
                  <a:spLocks noChangeArrowheads="1"/>
                </p:cNvSpPr>
                <p:nvPr/>
              </p:nvSpPr>
              <p:spPr bwMode="auto">
                <a:xfrm>
                  <a:off x="3233" y="1569"/>
                  <a:ext cx="1" cy="92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8" name="Rectangle 6978"/>
                <p:cNvSpPr>
                  <a:spLocks noChangeArrowheads="1"/>
                </p:cNvSpPr>
                <p:nvPr/>
              </p:nvSpPr>
              <p:spPr bwMode="auto">
                <a:xfrm>
                  <a:off x="3234" y="1569"/>
                  <a:ext cx="1" cy="92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299" name="Rectangle 6979"/>
                <p:cNvSpPr>
                  <a:spLocks noChangeArrowheads="1"/>
                </p:cNvSpPr>
                <p:nvPr/>
              </p:nvSpPr>
              <p:spPr bwMode="auto">
                <a:xfrm>
                  <a:off x="3234" y="1569"/>
                  <a:ext cx="1" cy="92"/>
                </a:xfrm>
                <a:prstGeom prst="rect">
                  <a:avLst/>
                </a:prstGeom>
                <a:solidFill>
                  <a:srgbClr val="9277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0" name="Rectangle 6980"/>
                <p:cNvSpPr>
                  <a:spLocks noChangeArrowheads="1"/>
                </p:cNvSpPr>
                <p:nvPr/>
              </p:nvSpPr>
              <p:spPr bwMode="auto">
                <a:xfrm>
                  <a:off x="3235" y="1569"/>
                  <a:ext cx="1" cy="92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1" name="Rectangle 6981"/>
                <p:cNvSpPr>
                  <a:spLocks noChangeArrowheads="1"/>
                </p:cNvSpPr>
                <p:nvPr/>
              </p:nvSpPr>
              <p:spPr bwMode="auto">
                <a:xfrm>
                  <a:off x="3235" y="1569"/>
                  <a:ext cx="1" cy="92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2" name="Rectangle 6982"/>
                <p:cNvSpPr>
                  <a:spLocks noChangeArrowheads="1"/>
                </p:cNvSpPr>
                <p:nvPr/>
              </p:nvSpPr>
              <p:spPr bwMode="auto">
                <a:xfrm>
                  <a:off x="3235" y="1569"/>
                  <a:ext cx="1" cy="92"/>
                </a:xfrm>
                <a:prstGeom prst="rect">
                  <a:avLst/>
                </a:prstGeom>
                <a:solidFill>
                  <a:srgbClr val="9A81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3" name="Rectangle 6983"/>
                <p:cNvSpPr>
                  <a:spLocks noChangeArrowheads="1"/>
                </p:cNvSpPr>
                <p:nvPr/>
              </p:nvSpPr>
              <p:spPr bwMode="auto">
                <a:xfrm>
                  <a:off x="3236" y="1569"/>
                  <a:ext cx="1" cy="92"/>
                </a:xfrm>
                <a:prstGeom prst="rect">
                  <a:avLst/>
                </a:prstGeom>
                <a:solidFill>
                  <a:srgbClr val="9C85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4" name="Rectangle 6984"/>
                <p:cNvSpPr>
                  <a:spLocks noChangeArrowheads="1"/>
                </p:cNvSpPr>
                <p:nvPr/>
              </p:nvSpPr>
              <p:spPr bwMode="auto">
                <a:xfrm>
                  <a:off x="3236" y="1569"/>
                  <a:ext cx="1" cy="92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5" name="Rectangle 6985"/>
                <p:cNvSpPr>
                  <a:spLocks noChangeArrowheads="1"/>
                </p:cNvSpPr>
                <p:nvPr/>
              </p:nvSpPr>
              <p:spPr bwMode="auto">
                <a:xfrm>
                  <a:off x="3237" y="1569"/>
                  <a:ext cx="1" cy="92"/>
                </a:xfrm>
                <a:prstGeom prst="rect">
                  <a:avLst/>
                </a:prstGeom>
                <a:solidFill>
                  <a:srgbClr val="A1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6" name="Rectangle 6986"/>
                <p:cNvSpPr>
                  <a:spLocks noChangeArrowheads="1"/>
                </p:cNvSpPr>
                <p:nvPr/>
              </p:nvSpPr>
              <p:spPr bwMode="auto">
                <a:xfrm>
                  <a:off x="3237" y="1569"/>
                  <a:ext cx="1" cy="92"/>
                </a:xfrm>
                <a:prstGeom prst="rect">
                  <a:avLst/>
                </a:prstGeom>
                <a:solidFill>
                  <a:srgbClr val="A3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7" name="Rectangle 6987"/>
                <p:cNvSpPr>
                  <a:spLocks noChangeArrowheads="1"/>
                </p:cNvSpPr>
                <p:nvPr/>
              </p:nvSpPr>
              <p:spPr bwMode="auto">
                <a:xfrm>
                  <a:off x="3238" y="1569"/>
                  <a:ext cx="1" cy="92"/>
                </a:xfrm>
                <a:prstGeom prst="rect">
                  <a:avLst/>
                </a:prstGeom>
                <a:solidFill>
                  <a:srgbClr val="A69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8" name="Rectangle 6988"/>
                <p:cNvSpPr>
                  <a:spLocks noChangeArrowheads="1"/>
                </p:cNvSpPr>
                <p:nvPr/>
              </p:nvSpPr>
              <p:spPr bwMode="auto">
                <a:xfrm>
                  <a:off x="3238" y="1569"/>
                  <a:ext cx="1" cy="92"/>
                </a:xfrm>
                <a:prstGeom prst="rect">
                  <a:avLst/>
                </a:prstGeom>
                <a:solidFill>
                  <a:srgbClr val="A9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09" name="Rectangle 6989"/>
                <p:cNvSpPr>
                  <a:spLocks noChangeArrowheads="1"/>
                </p:cNvSpPr>
                <p:nvPr/>
              </p:nvSpPr>
              <p:spPr bwMode="auto">
                <a:xfrm>
                  <a:off x="3239" y="1569"/>
                  <a:ext cx="1" cy="92"/>
                </a:xfrm>
                <a:prstGeom prst="rect">
                  <a:avLst/>
                </a:prstGeom>
                <a:solidFill>
                  <a:srgbClr val="AB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0" name="Rectangle 6990"/>
                <p:cNvSpPr>
                  <a:spLocks noChangeArrowheads="1"/>
                </p:cNvSpPr>
                <p:nvPr/>
              </p:nvSpPr>
              <p:spPr bwMode="auto">
                <a:xfrm>
                  <a:off x="3239" y="1569"/>
                  <a:ext cx="1" cy="92"/>
                </a:xfrm>
                <a:prstGeom prst="rect">
                  <a:avLst/>
                </a:prstGeom>
                <a:solidFill>
                  <a:srgbClr val="AD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1" name="Rectangle 6991"/>
                <p:cNvSpPr>
                  <a:spLocks noChangeArrowheads="1"/>
                </p:cNvSpPr>
                <p:nvPr/>
              </p:nvSpPr>
              <p:spPr bwMode="auto">
                <a:xfrm>
                  <a:off x="3240" y="1569"/>
                  <a:ext cx="1" cy="92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2" name="Rectangle 6992"/>
                <p:cNvSpPr>
                  <a:spLocks noChangeArrowheads="1"/>
                </p:cNvSpPr>
                <p:nvPr/>
              </p:nvSpPr>
              <p:spPr bwMode="auto">
                <a:xfrm>
                  <a:off x="3240" y="1569"/>
                  <a:ext cx="1" cy="92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3" name="Rectangle 6993"/>
                <p:cNvSpPr>
                  <a:spLocks noChangeArrowheads="1"/>
                </p:cNvSpPr>
                <p:nvPr/>
              </p:nvSpPr>
              <p:spPr bwMode="auto">
                <a:xfrm>
                  <a:off x="3241" y="1569"/>
                  <a:ext cx="1" cy="92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4" name="Rectangle 6994"/>
                <p:cNvSpPr>
                  <a:spLocks noChangeArrowheads="1"/>
                </p:cNvSpPr>
                <p:nvPr/>
              </p:nvSpPr>
              <p:spPr bwMode="auto">
                <a:xfrm>
                  <a:off x="3241" y="1569"/>
                  <a:ext cx="1" cy="92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5" name="Rectangle 6995"/>
                <p:cNvSpPr>
                  <a:spLocks noChangeArrowheads="1"/>
                </p:cNvSpPr>
                <p:nvPr/>
              </p:nvSpPr>
              <p:spPr bwMode="auto">
                <a:xfrm>
                  <a:off x="3242" y="1569"/>
                  <a:ext cx="1" cy="92"/>
                </a:xfrm>
                <a:prstGeom prst="rect">
                  <a:avLst/>
                </a:prstGeom>
                <a:solidFill>
                  <a:srgbClr val="BAAD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6" name="Rectangle 6996"/>
                <p:cNvSpPr>
                  <a:spLocks noChangeArrowheads="1"/>
                </p:cNvSpPr>
                <p:nvPr/>
              </p:nvSpPr>
              <p:spPr bwMode="auto">
                <a:xfrm>
                  <a:off x="3242" y="1569"/>
                  <a:ext cx="1" cy="92"/>
                </a:xfrm>
                <a:prstGeom prst="rect">
                  <a:avLst/>
                </a:prstGeom>
                <a:solidFill>
                  <a:srgbClr val="BDB0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7" name="Rectangle 6997"/>
                <p:cNvSpPr>
                  <a:spLocks noChangeArrowheads="1"/>
                </p:cNvSpPr>
                <p:nvPr/>
              </p:nvSpPr>
              <p:spPr bwMode="auto">
                <a:xfrm>
                  <a:off x="3243" y="1569"/>
                  <a:ext cx="1" cy="92"/>
                </a:xfrm>
                <a:prstGeom prst="rect">
                  <a:avLst/>
                </a:prstGeom>
                <a:solidFill>
                  <a:srgbClr val="BF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8" name="Rectangle 6998"/>
                <p:cNvSpPr>
                  <a:spLocks noChangeArrowheads="1"/>
                </p:cNvSpPr>
                <p:nvPr/>
              </p:nvSpPr>
              <p:spPr bwMode="auto">
                <a:xfrm>
                  <a:off x="3243" y="1569"/>
                  <a:ext cx="1" cy="92"/>
                </a:xfrm>
                <a:prstGeom prst="rect">
                  <a:avLst/>
                </a:prstGeom>
                <a:solidFill>
                  <a:srgbClr val="C2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19" name="Rectangle 6999"/>
                <p:cNvSpPr>
                  <a:spLocks noChangeArrowheads="1"/>
                </p:cNvSpPr>
                <p:nvPr/>
              </p:nvSpPr>
              <p:spPr bwMode="auto">
                <a:xfrm>
                  <a:off x="3244" y="1569"/>
                  <a:ext cx="1" cy="92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0" name="Rectangle 7000"/>
                <p:cNvSpPr>
                  <a:spLocks noChangeArrowheads="1"/>
                </p:cNvSpPr>
                <p:nvPr/>
              </p:nvSpPr>
              <p:spPr bwMode="auto">
                <a:xfrm>
                  <a:off x="3244" y="1569"/>
                  <a:ext cx="1" cy="92"/>
                </a:xfrm>
                <a:prstGeom prst="rect">
                  <a:avLst/>
                </a:prstGeom>
                <a:solidFill>
                  <a:srgbClr val="C6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1" name="Rectangle 7001"/>
                <p:cNvSpPr>
                  <a:spLocks noChangeArrowheads="1"/>
                </p:cNvSpPr>
                <p:nvPr/>
              </p:nvSpPr>
              <p:spPr bwMode="auto">
                <a:xfrm>
                  <a:off x="3245" y="1569"/>
                  <a:ext cx="1" cy="92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2" name="Rectangle 7002"/>
                <p:cNvSpPr>
                  <a:spLocks noChangeArrowheads="1"/>
                </p:cNvSpPr>
                <p:nvPr/>
              </p:nvSpPr>
              <p:spPr bwMode="auto">
                <a:xfrm>
                  <a:off x="3245" y="1569"/>
                  <a:ext cx="1" cy="92"/>
                </a:xfrm>
                <a:prstGeom prst="rect">
                  <a:avLst/>
                </a:prstGeom>
                <a:solidFill>
                  <a:srgbClr val="CBC2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3" name="Rectangle 7003"/>
                <p:cNvSpPr>
                  <a:spLocks noChangeArrowheads="1"/>
                </p:cNvSpPr>
                <p:nvPr/>
              </p:nvSpPr>
              <p:spPr bwMode="auto">
                <a:xfrm>
                  <a:off x="3246" y="1569"/>
                  <a:ext cx="1" cy="92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4" name="Rectangle 7004"/>
                <p:cNvSpPr>
                  <a:spLocks noChangeArrowheads="1"/>
                </p:cNvSpPr>
                <p:nvPr/>
              </p:nvSpPr>
              <p:spPr bwMode="auto">
                <a:xfrm>
                  <a:off x="3246" y="1569"/>
                  <a:ext cx="1" cy="92"/>
                </a:xfrm>
                <a:prstGeom prst="rect">
                  <a:avLst/>
                </a:prstGeom>
                <a:solidFill>
                  <a:srgbClr val="D0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5" name="Rectangle 7005"/>
                <p:cNvSpPr>
                  <a:spLocks noChangeArrowheads="1"/>
                </p:cNvSpPr>
                <p:nvPr/>
              </p:nvSpPr>
              <p:spPr bwMode="auto">
                <a:xfrm>
                  <a:off x="3247" y="1569"/>
                  <a:ext cx="1" cy="92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6" name="Rectangle 7006"/>
                <p:cNvSpPr>
                  <a:spLocks noChangeArrowheads="1"/>
                </p:cNvSpPr>
                <p:nvPr/>
              </p:nvSpPr>
              <p:spPr bwMode="auto">
                <a:xfrm>
                  <a:off x="3247" y="1569"/>
                  <a:ext cx="1" cy="92"/>
                </a:xfrm>
                <a:prstGeom prst="rect">
                  <a:avLst/>
                </a:prstGeom>
                <a:solidFill>
                  <a:srgbClr val="D4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7" name="Rectangle 7007"/>
                <p:cNvSpPr>
                  <a:spLocks noChangeArrowheads="1"/>
                </p:cNvSpPr>
                <p:nvPr/>
              </p:nvSpPr>
              <p:spPr bwMode="auto">
                <a:xfrm>
                  <a:off x="3248" y="1569"/>
                  <a:ext cx="1" cy="92"/>
                </a:xfrm>
                <a:prstGeom prst="rect">
                  <a:avLst/>
                </a:prstGeom>
                <a:solidFill>
                  <a:srgbClr val="D6CE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8" name="Rectangle 7008"/>
                <p:cNvSpPr>
                  <a:spLocks noChangeArrowheads="1"/>
                </p:cNvSpPr>
                <p:nvPr/>
              </p:nvSpPr>
              <p:spPr bwMode="auto">
                <a:xfrm>
                  <a:off x="3248" y="1569"/>
                  <a:ext cx="1" cy="92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29" name="Rectangle 7009"/>
                <p:cNvSpPr>
                  <a:spLocks noChangeArrowheads="1"/>
                </p:cNvSpPr>
                <p:nvPr/>
              </p:nvSpPr>
              <p:spPr bwMode="auto">
                <a:xfrm>
                  <a:off x="3249" y="1569"/>
                  <a:ext cx="1" cy="92"/>
                </a:xfrm>
                <a:prstGeom prst="rect">
                  <a:avLst/>
                </a:prstGeom>
                <a:solidFill>
                  <a:srgbClr val="DA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0" name="Rectangle 7010"/>
                <p:cNvSpPr>
                  <a:spLocks noChangeArrowheads="1"/>
                </p:cNvSpPr>
                <p:nvPr/>
              </p:nvSpPr>
              <p:spPr bwMode="auto">
                <a:xfrm>
                  <a:off x="3249" y="1569"/>
                  <a:ext cx="1" cy="92"/>
                </a:xfrm>
                <a:prstGeom prst="rect">
                  <a:avLst/>
                </a:prstGeom>
                <a:solidFill>
                  <a:srgbClr val="DCD5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1" name="Rectangle 7011"/>
                <p:cNvSpPr>
                  <a:spLocks noChangeArrowheads="1"/>
                </p:cNvSpPr>
                <p:nvPr/>
              </p:nvSpPr>
              <p:spPr bwMode="auto">
                <a:xfrm>
                  <a:off x="3250" y="1569"/>
                  <a:ext cx="1" cy="92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2" name="Rectangle 7012"/>
                <p:cNvSpPr>
                  <a:spLocks noChangeArrowheads="1"/>
                </p:cNvSpPr>
                <p:nvPr/>
              </p:nvSpPr>
              <p:spPr bwMode="auto">
                <a:xfrm>
                  <a:off x="3250" y="1569"/>
                  <a:ext cx="1" cy="92"/>
                </a:xfrm>
                <a:prstGeom prst="rect">
                  <a:avLst/>
                </a:prstGeom>
                <a:solidFill>
                  <a:srgbClr val="E0D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3" name="Rectangle 7013"/>
                <p:cNvSpPr>
                  <a:spLocks noChangeArrowheads="1"/>
                </p:cNvSpPr>
                <p:nvPr/>
              </p:nvSpPr>
              <p:spPr bwMode="auto">
                <a:xfrm>
                  <a:off x="3251" y="1569"/>
                  <a:ext cx="1" cy="92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4" name="Rectangle 7014"/>
                <p:cNvSpPr>
                  <a:spLocks noChangeArrowheads="1"/>
                </p:cNvSpPr>
                <p:nvPr/>
              </p:nvSpPr>
              <p:spPr bwMode="auto">
                <a:xfrm>
                  <a:off x="3251" y="1569"/>
                  <a:ext cx="1" cy="92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5" name="Rectangle 7015"/>
                <p:cNvSpPr>
                  <a:spLocks noChangeArrowheads="1"/>
                </p:cNvSpPr>
                <p:nvPr/>
              </p:nvSpPr>
              <p:spPr bwMode="auto">
                <a:xfrm>
                  <a:off x="3252" y="1569"/>
                  <a:ext cx="1" cy="92"/>
                </a:xfrm>
                <a:prstGeom prst="rect">
                  <a:avLst/>
                </a:prstGeom>
                <a:solidFill>
                  <a:srgbClr val="E5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6" name="Rectangle 7016"/>
                <p:cNvSpPr>
                  <a:spLocks noChangeArrowheads="1"/>
                </p:cNvSpPr>
                <p:nvPr/>
              </p:nvSpPr>
              <p:spPr bwMode="auto">
                <a:xfrm>
                  <a:off x="3252" y="1569"/>
                  <a:ext cx="1" cy="92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7" name="Rectangle 7017"/>
                <p:cNvSpPr>
                  <a:spLocks noChangeArrowheads="1"/>
                </p:cNvSpPr>
                <p:nvPr/>
              </p:nvSpPr>
              <p:spPr bwMode="auto">
                <a:xfrm>
                  <a:off x="3253" y="1569"/>
                  <a:ext cx="1" cy="92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8" name="Rectangle 7018"/>
                <p:cNvSpPr>
                  <a:spLocks noChangeArrowheads="1"/>
                </p:cNvSpPr>
                <p:nvPr/>
              </p:nvSpPr>
              <p:spPr bwMode="auto">
                <a:xfrm>
                  <a:off x="3253" y="1569"/>
                  <a:ext cx="1" cy="92"/>
                </a:xfrm>
                <a:prstGeom prst="rect">
                  <a:avLst/>
                </a:prstGeom>
                <a:solidFill>
                  <a:srgbClr val="E9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39" name="Rectangle 7019"/>
                <p:cNvSpPr>
                  <a:spLocks noChangeArrowheads="1"/>
                </p:cNvSpPr>
                <p:nvPr/>
              </p:nvSpPr>
              <p:spPr bwMode="auto">
                <a:xfrm>
                  <a:off x="3254" y="1569"/>
                  <a:ext cx="1" cy="92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0" name="Rectangle 7020"/>
                <p:cNvSpPr>
                  <a:spLocks noChangeArrowheads="1"/>
                </p:cNvSpPr>
                <p:nvPr/>
              </p:nvSpPr>
              <p:spPr bwMode="auto">
                <a:xfrm>
                  <a:off x="3255" y="1569"/>
                  <a:ext cx="1" cy="92"/>
                </a:xfrm>
                <a:prstGeom prst="rect">
                  <a:avLst/>
                </a:prstGeom>
                <a:solidFill>
                  <a:srgbClr val="EEE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1" name="Rectangle 7021"/>
                <p:cNvSpPr>
                  <a:spLocks noChangeArrowheads="1"/>
                </p:cNvSpPr>
                <p:nvPr/>
              </p:nvSpPr>
              <p:spPr bwMode="auto">
                <a:xfrm>
                  <a:off x="3256" y="1569"/>
                  <a:ext cx="1" cy="92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2" name="Rectangle 7022"/>
                <p:cNvSpPr>
                  <a:spLocks noChangeArrowheads="1"/>
                </p:cNvSpPr>
                <p:nvPr/>
              </p:nvSpPr>
              <p:spPr bwMode="auto">
                <a:xfrm>
                  <a:off x="3256" y="1569"/>
                  <a:ext cx="1" cy="92"/>
                </a:xfrm>
                <a:prstGeom prst="rect">
                  <a:avLst/>
                </a:prstGeom>
                <a:solidFill>
                  <a:srgbClr val="F1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3" name="Rectangle 7023"/>
                <p:cNvSpPr>
                  <a:spLocks noChangeArrowheads="1"/>
                </p:cNvSpPr>
                <p:nvPr/>
              </p:nvSpPr>
              <p:spPr bwMode="auto">
                <a:xfrm>
                  <a:off x="3257" y="1569"/>
                  <a:ext cx="1" cy="92"/>
                </a:xfrm>
                <a:prstGeom prst="rect">
                  <a:avLst/>
                </a:prstGeom>
                <a:solidFill>
                  <a:srgbClr val="F3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4" name="Rectangle 7024"/>
                <p:cNvSpPr>
                  <a:spLocks noChangeArrowheads="1"/>
                </p:cNvSpPr>
                <p:nvPr/>
              </p:nvSpPr>
              <p:spPr bwMode="auto">
                <a:xfrm>
                  <a:off x="3258" y="1569"/>
                  <a:ext cx="1" cy="92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5" name="Rectangle 7025"/>
                <p:cNvSpPr>
                  <a:spLocks noChangeArrowheads="1"/>
                </p:cNvSpPr>
                <p:nvPr/>
              </p:nvSpPr>
              <p:spPr bwMode="auto">
                <a:xfrm>
                  <a:off x="3259" y="1569"/>
                  <a:ext cx="2" cy="92"/>
                </a:xfrm>
                <a:prstGeom prst="rect">
                  <a:avLst/>
                </a:prstGeom>
                <a:solidFill>
                  <a:srgbClr val="F7F6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6" name="Rectangle 7026"/>
                <p:cNvSpPr>
                  <a:spLocks noChangeArrowheads="1"/>
                </p:cNvSpPr>
                <p:nvPr/>
              </p:nvSpPr>
              <p:spPr bwMode="auto">
                <a:xfrm>
                  <a:off x="3261" y="1569"/>
                  <a:ext cx="1" cy="92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7" name="Rectangle 7027"/>
                <p:cNvSpPr>
                  <a:spLocks noChangeArrowheads="1"/>
                </p:cNvSpPr>
                <p:nvPr/>
              </p:nvSpPr>
              <p:spPr bwMode="auto">
                <a:xfrm>
                  <a:off x="3262" y="1569"/>
                  <a:ext cx="1" cy="92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8" name="Rectangle 7028"/>
                <p:cNvSpPr>
                  <a:spLocks noChangeArrowheads="1"/>
                </p:cNvSpPr>
                <p:nvPr/>
              </p:nvSpPr>
              <p:spPr bwMode="auto">
                <a:xfrm>
                  <a:off x="3263" y="1569"/>
                  <a:ext cx="2" cy="92"/>
                </a:xfrm>
                <a:prstGeom prst="rect">
                  <a:avLst/>
                </a:prstGeom>
                <a:solidFill>
                  <a:srgbClr val="FC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49" name="Rectangle 7029"/>
                <p:cNvSpPr>
                  <a:spLocks noChangeArrowheads="1"/>
                </p:cNvSpPr>
                <p:nvPr/>
              </p:nvSpPr>
              <p:spPr bwMode="auto">
                <a:xfrm>
                  <a:off x="3265" y="1569"/>
                  <a:ext cx="2" cy="92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0" name="Rectangle 7030"/>
                <p:cNvSpPr>
                  <a:spLocks noChangeArrowheads="1"/>
                </p:cNvSpPr>
                <p:nvPr/>
              </p:nvSpPr>
              <p:spPr bwMode="auto">
                <a:xfrm>
                  <a:off x="3267" y="1569"/>
                  <a:ext cx="3" cy="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1" name="Rectangle 7031"/>
                <p:cNvSpPr>
                  <a:spLocks noChangeArrowheads="1"/>
                </p:cNvSpPr>
                <p:nvPr/>
              </p:nvSpPr>
              <p:spPr bwMode="auto">
                <a:xfrm>
                  <a:off x="3270" y="1569"/>
                  <a:ext cx="2" cy="92"/>
                </a:xfrm>
                <a:prstGeom prst="rect">
                  <a:avLst/>
                </a:prstGeom>
                <a:solidFill>
                  <a:srgbClr val="FD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2" name="Rectangle 7032"/>
                <p:cNvSpPr>
                  <a:spLocks noChangeArrowheads="1"/>
                </p:cNvSpPr>
                <p:nvPr/>
              </p:nvSpPr>
              <p:spPr bwMode="auto">
                <a:xfrm>
                  <a:off x="3272" y="1569"/>
                  <a:ext cx="1" cy="92"/>
                </a:xfrm>
                <a:prstGeom prst="rect">
                  <a:avLst/>
                </a:prstGeom>
                <a:solidFill>
                  <a:srgbClr val="FCF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3" name="Rectangle 7033"/>
                <p:cNvSpPr>
                  <a:spLocks noChangeArrowheads="1"/>
                </p:cNvSpPr>
                <p:nvPr/>
              </p:nvSpPr>
              <p:spPr bwMode="auto">
                <a:xfrm>
                  <a:off x="3273" y="1569"/>
                  <a:ext cx="1" cy="92"/>
                </a:xfrm>
                <a:prstGeom prst="rect">
                  <a:avLst/>
                </a:prstGeom>
                <a:solidFill>
                  <a:srgbClr val="FA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4" name="Rectangle 7034"/>
                <p:cNvSpPr>
                  <a:spLocks noChangeArrowheads="1"/>
                </p:cNvSpPr>
                <p:nvPr/>
              </p:nvSpPr>
              <p:spPr bwMode="auto">
                <a:xfrm>
                  <a:off x="3274" y="1569"/>
                  <a:ext cx="1" cy="92"/>
                </a:xfrm>
                <a:prstGeom prst="rect">
                  <a:avLst/>
                </a:prstGeom>
                <a:solidFill>
                  <a:srgbClr val="F9F8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5" name="Rectangle 7035"/>
                <p:cNvSpPr>
                  <a:spLocks noChangeArrowheads="1"/>
                </p:cNvSpPr>
                <p:nvPr/>
              </p:nvSpPr>
              <p:spPr bwMode="auto">
                <a:xfrm>
                  <a:off x="3275" y="1569"/>
                  <a:ext cx="2" cy="92"/>
                </a:xfrm>
                <a:prstGeom prst="rect">
                  <a:avLst/>
                </a:prstGeom>
                <a:solidFill>
                  <a:srgbClr val="F7F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6" name="Rectangle 7036"/>
                <p:cNvSpPr>
                  <a:spLocks noChangeArrowheads="1"/>
                </p:cNvSpPr>
                <p:nvPr/>
              </p:nvSpPr>
              <p:spPr bwMode="auto">
                <a:xfrm>
                  <a:off x="3277" y="1569"/>
                  <a:ext cx="1" cy="92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7" name="Rectangle 7037"/>
                <p:cNvSpPr>
                  <a:spLocks noChangeArrowheads="1"/>
                </p:cNvSpPr>
                <p:nvPr/>
              </p:nvSpPr>
              <p:spPr bwMode="auto">
                <a:xfrm>
                  <a:off x="3278" y="1569"/>
                  <a:ext cx="1" cy="92"/>
                </a:xfrm>
                <a:prstGeom prst="rect">
                  <a:avLst/>
                </a:prstGeom>
                <a:solidFill>
                  <a:srgbClr val="F3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8" name="Rectangle 7038"/>
                <p:cNvSpPr>
                  <a:spLocks noChangeArrowheads="1"/>
                </p:cNvSpPr>
                <p:nvPr/>
              </p:nvSpPr>
              <p:spPr bwMode="auto">
                <a:xfrm>
                  <a:off x="3279" y="1569"/>
                  <a:ext cx="1" cy="92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59" name="Rectangle 7039"/>
                <p:cNvSpPr>
                  <a:spLocks noChangeArrowheads="1"/>
                </p:cNvSpPr>
                <p:nvPr/>
              </p:nvSpPr>
              <p:spPr bwMode="auto">
                <a:xfrm>
                  <a:off x="3280" y="1569"/>
                  <a:ext cx="1" cy="92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0" name="Rectangle 7040"/>
                <p:cNvSpPr>
                  <a:spLocks noChangeArrowheads="1"/>
                </p:cNvSpPr>
                <p:nvPr/>
              </p:nvSpPr>
              <p:spPr bwMode="auto">
                <a:xfrm>
                  <a:off x="3280" y="1569"/>
                  <a:ext cx="1" cy="92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1" name="Rectangle 7041"/>
                <p:cNvSpPr>
                  <a:spLocks noChangeArrowheads="1"/>
                </p:cNvSpPr>
                <p:nvPr/>
              </p:nvSpPr>
              <p:spPr bwMode="auto">
                <a:xfrm>
                  <a:off x="3281" y="1569"/>
                  <a:ext cx="1" cy="92"/>
                </a:xfrm>
                <a:prstGeom prst="rect">
                  <a:avLst/>
                </a:prstGeom>
                <a:solidFill>
                  <a:srgbClr val="ECE9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2" name="Rectangle 7042"/>
                <p:cNvSpPr>
                  <a:spLocks noChangeArrowheads="1"/>
                </p:cNvSpPr>
                <p:nvPr/>
              </p:nvSpPr>
              <p:spPr bwMode="auto">
                <a:xfrm>
                  <a:off x="3282" y="1569"/>
                  <a:ext cx="1" cy="92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3" name="Rectangle 7043"/>
                <p:cNvSpPr>
                  <a:spLocks noChangeArrowheads="1"/>
                </p:cNvSpPr>
                <p:nvPr/>
              </p:nvSpPr>
              <p:spPr bwMode="auto">
                <a:xfrm>
                  <a:off x="3282" y="1569"/>
                  <a:ext cx="1" cy="92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4" name="Rectangle 7044"/>
                <p:cNvSpPr>
                  <a:spLocks noChangeArrowheads="1"/>
                </p:cNvSpPr>
                <p:nvPr/>
              </p:nvSpPr>
              <p:spPr bwMode="auto">
                <a:xfrm>
                  <a:off x="3283" y="1569"/>
                  <a:ext cx="1" cy="92"/>
                </a:xfrm>
                <a:prstGeom prst="rect">
                  <a:avLst/>
                </a:prstGeom>
                <a:solidFill>
                  <a:srgbClr val="E7E3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5" name="Rectangle 7045"/>
                <p:cNvSpPr>
                  <a:spLocks noChangeArrowheads="1"/>
                </p:cNvSpPr>
                <p:nvPr/>
              </p:nvSpPr>
              <p:spPr bwMode="auto">
                <a:xfrm>
                  <a:off x="3283" y="1569"/>
                  <a:ext cx="1" cy="92"/>
                </a:xfrm>
                <a:prstGeom prst="rect">
                  <a:avLst/>
                </a:prstGeom>
                <a:solidFill>
                  <a:srgbClr val="E6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6" name="Rectangle 7046"/>
                <p:cNvSpPr>
                  <a:spLocks noChangeArrowheads="1"/>
                </p:cNvSpPr>
                <p:nvPr/>
              </p:nvSpPr>
              <p:spPr bwMode="auto">
                <a:xfrm>
                  <a:off x="3284" y="1569"/>
                  <a:ext cx="1" cy="92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7" name="Rectangle 7047"/>
                <p:cNvSpPr>
                  <a:spLocks noChangeArrowheads="1"/>
                </p:cNvSpPr>
                <p:nvPr/>
              </p:nvSpPr>
              <p:spPr bwMode="auto">
                <a:xfrm>
                  <a:off x="3284" y="1569"/>
                  <a:ext cx="1" cy="92"/>
                </a:xfrm>
                <a:prstGeom prst="rect">
                  <a:avLst/>
                </a:prstGeom>
                <a:solidFill>
                  <a:srgbClr val="E3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8" name="Rectangle 7048"/>
                <p:cNvSpPr>
                  <a:spLocks noChangeArrowheads="1"/>
                </p:cNvSpPr>
                <p:nvPr/>
              </p:nvSpPr>
              <p:spPr bwMode="auto">
                <a:xfrm>
                  <a:off x="3285" y="1569"/>
                  <a:ext cx="1" cy="92"/>
                </a:xfrm>
                <a:prstGeom prst="rect">
                  <a:avLst/>
                </a:prstGeom>
                <a:solidFill>
                  <a:srgbClr val="E1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69" name="Rectangle 7049"/>
                <p:cNvSpPr>
                  <a:spLocks noChangeArrowheads="1"/>
                </p:cNvSpPr>
                <p:nvPr/>
              </p:nvSpPr>
              <p:spPr bwMode="auto">
                <a:xfrm>
                  <a:off x="3285" y="1569"/>
                  <a:ext cx="1" cy="92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0" name="Rectangle 7050"/>
                <p:cNvSpPr>
                  <a:spLocks noChangeArrowheads="1"/>
                </p:cNvSpPr>
                <p:nvPr/>
              </p:nvSpPr>
              <p:spPr bwMode="auto">
                <a:xfrm>
                  <a:off x="3286" y="1569"/>
                  <a:ext cx="1" cy="92"/>
                </a:xfrm>
                <a:prstGeom prst="rect">
                  <a:avLst/>
                </a:prstGeom>
                <a:solidFill>
                  <a:srgbClr val="DDD7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1" name="Rectangle 7051"/>
                <p:cNvSpPr>
                  <a:spLocks noChangeArrowheads="1"/>
                </p:cNvSpPr>
                <p:nvPr/>
              </p:nvSpPr>
              <p:spPr bwMode="auto">
                <a:xfrm>
                  <a:off x="3286" y="1569"/>
                  <a:ext cx="1" cy="92"/>
                </a:xfrm>
                <a:prstGeom prst="rect">
                  <a:avLst/>
                </a:prstGeom>
                <a:solidFill>
                  <a:srgbClr val="DBD5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2" name="Rectangle 7052"/>
                <p:cNvSpPr>
                  <a:spLocks noChangeArrowheads="1"/>
                </p:cNvSpPr>
                <p:nvPr/>
              </p:nvSpPr>
              <p:spPr bwMode="auto">
                <a:xfrm>
                  <a:off x="3287" y="1569"/>
                  <a:ext cx="1" cy="92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3" name="Rectangle 7053"/>
                <p:cNvSpPr>
                  <a:spLocks noChangeArrowheads="1"/>
                </p:cNvSpPr>
                <p:nvPr/>
              </p:nvSpPr>
              <p:spPr bwMode="auto">
                <a:xfrm>
                  <a:off x="3287" y="1569"/>
                  <a:ext cx="1" cy="92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4" name="Rectangle 7054"/>
                <p:cNvSpPr>
                  <a:spLocks noChangeArrowheads="1"/>
                </p:cNvSpPr>
                <p:nvPr/>
              </p:nvSpPr>
              <p:spPr bwMode="auto">
                <a:xfrm>
                  <a:off x="3288" y="1569"/>
                  <a:ext cx="1" cy="92"/>
                </a:xfrm>
                <a:prstGeom prst="rect">
                  <a:avLst/>
                </a:prstGeom>
                <a:solidFill>
                  <a:srgbClr val="D6CE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5" name="Rectangle 7055"/>
                <p:cNvSpPr>
                  <a:spLocks noChangeArrowheads="1"/>
                </p:cNvSpPr>
                <p:nvPr/>
              </p:nvSpPr>
              <p:spPr bwMode="auto">
                <a:xfrm>
                  <a:off x="3288" y="1569"/>
                  <a:ext cx="1" cy="92"/>
                </a:xfrm>
                <a:prstGeom prst="rect">
                  <a:avLst/>
                </a:prstGeom>
                <a:solidFill>
                  <a:srgbClr val="D4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6" name="Rectangle 7056"/>
                <p:cNvSpPr>
                  <a:spLocks noChangeArrowheads="1"/>
                </p:cNvSpPr>
                <p:nvPr/>
              </p:nvSpPr>
              <p:spPr bwMode="auto">
                <a:xfrm>
                  <a:off x="3289" y="1569"/>
                  <a:ext cx="1" cy="92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7" name="Rectangle 7057"/>
                <p:cNvSpPr>
                  <a:spLocks noChangeArrowheads="1"/>
                </p:cNvSpPr>
                <p:nvPr/>
              </p:nvSpPr>
              <p:spPr bwMode="auto">
                <a:xfrm>
                  <a:off x="3289" y="1569"/>
                  <a:ext cx="1" cy="92"/>
                </a:xfrm>
                <a:prstGeom prst="rect">
                  <a:avLst/>
                </a:prstGeom>
                <a:solidFill>
                  <a:srgbClr val="CFC6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8" name="Rectangle 7058"/>
                <p:cNvSpPr>
                  <a:spLocks noChangeArrowheads="1"/>
                </p:cNvSpPr>
                <p:nvPr/>
              </p:nvSpPr>
              <p:spPr bwMode="auto">
                <a:xfrm>
                  <a:off x="3289" y="1569"/>
                  <a:ext cx="1" cy="92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79" name="Rectangle 7059"/>
                <p:cNvSpPr>
                  <a:spLocks noChangeArrowheads="1"/>
                </p:cNvSpPr>
                <p:nvPr/>
              </p:nvSpPr>
              <p:spPr bwMode="auto">
                <a:xfrm>
                  <a:off x="3290" y="1569"/>
                  <a:ext cx="1" cy="92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0" name="Rectangle 7060"/>
                <p:cNvSpPr>
                  <a:spLocks noChangeArrowheads="1"/>
                </p:cNvSpPr>
                <p:nvPr/>
              </p:nvSpPr>
              <p:spPr bwMode="auto">
                <a:xfrm>
                  <a:off x="3290" y="1569"/>
                  <a:ext cx="1" cy="92"/>
                </a:xfrm>
                <a:prstGeom prst="rect">
                  <a:avLst/>
                </a:prstGeom>
                <a:solidFill>
                  <a:srgbClr val="C8B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1" name="Rectangle 7061"/>
                <p:cNvSpPr>
                  <a:spLocks noChangeArrowheads="1"/>
                </p:cNvSpPr>
                <p:nvPr/>
              </p:nvSpPr>
              <p:spPr bwMode="auto">
                <a:xfrm>
                  <a:off x="3291" y="1569"/>
                  <a:ext cx="1" cy="92"/>
                </a:xfrm>
                <a:prstGeom prst="rect">
                  <a:avLst/>
                </a:prstGeom>
                <a:solidFill>
                  <a:srgbClr val="C6BB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2" name="Rectangle 7062"/>
                <p:cNvSpPr>
                  <a:spLocks noChangeArrowheads="1"/>
                </p:cNvSpPr>
                <p:nvPr/>
              </p:nvSpPr>
              <p:spPr bwMode="auto">
                <a:xfrm>
                  <a:off x="3291" y="1569"/>
                  <a:ext cx="1" cy="92"/>
                </a:xfrm>
                <a:prstGeom prst="rect">
                  <a:avLst/>
                </a:prstGeom>
                <a:solidFill>
                  <a:srgbClr val="C3B8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3" name="Rectangle 7063"/>
                <p:cNvSpPr>
                  <a:spLocks noChangeArrowheads="1"/>
                </p:cNvSpPr>
                <p:nvPr/>
              </p:nvSpPr>
              <p:spPr bwMode="auto">
                <a:xfrm>
                  <a:off x="3292" y="1569"/>
                  <a:ext cx="1" cy="92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4" name="Rectangle 7064"/>
                <p:cNvSpPr>
                  <a:spLocks noChangeArrowheads="1"/>
                </p:cNvSpPr>
                <p:nvPr/>
              </p:nvSpPr>
              <p:spPr bwMode="auto">
                <a:xfrm>
                  <a:off x="3292" y="1569"/>
                  <a:ext cx="1" cy="92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5" name="Rectangle 7065"/>
                <p:cNvSpPr>
                  <a:spLocks noChangeArrowheads="1"/>
                </p:cNvSpPr>
                <p:nvPr/>
              </p:nvSpPr>
              <p:spPr bwMode="auto">
                <a:xfrm>
                  <a:off x="3293" y="1569"/>
                  <a:ext cx="1" cy="92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6" name="Rectangle 7066"/>
                <p:cNvSpPr>
                  <a:spLocks noChangeArrowheads="1"/>
                </p:cNvSpPr>
                <p:nvPr/>
              </p:nvSpPr>
              <p:spPr bwMode="auto">
                <a:xfrm>
                  <a:off x="3293" y="1569"/>
                  <a:ext cx="1" cy="92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7" name="Rectangle 7067"/>
                <p:cNvSpPr>
                  <a:spLocks noChangeArrowheads="1"/>
                </p:cNvSpPr>
                <p:nvPr/>
              </p:nvSpPr>
              <p:spPr bwMode="auto">
                <a:xfrm>
                  <a:off x="3294" y="1569"/>
                  <a:ext cx="1" cy="92"/>
                </a:xfrm>
                <a:prstGeom prst="rect">
                  <a:avLst/>
                </a:prstGeom>
                <a:solidFill>
                  <a:srgbClr val="B7A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8" name="Rectangle 7068"/>
                <p:cNvSpPr>
                  <a:spLocks noChangeArrowheads="1"/>
                </p:cNvSpPr>
                <p:nvPr/>
              </p:nvSpPr>
              <p:spPr bwMode="auto">
                <a:xfrm>
                  <a:off x="3294" y="1569"/>
                  <a:ext cx="1" cy="92"/>
                </a:xfrm>
                <a:prstGeom prst="rect">
                  <a:avLst/>
                </a:prstGeom>
                <a:solidFill>
                  <a:srgbClr val="B4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89" name="Rectangle 7069"/>
                <p:cNvSpPr>
                  <a:spLocks noChangeArrowheads="1"/>
                </p:cNvSpPr>
                <p:nvPr/>
              </p:nvSpPr>
              <p:spPr bwMode="auto">
                <a:xfrm>
                  <a:off x="3295" y="1569"/>
                  <a:ext cx="1" cy="92"/>
                </a:xfrm>
                <a:prstGeom prst="rect">
                  <a:avLst/>
                </a:prstGeom>
                <a:solidFill>
                  <a:srgbClr val="B2A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0" name="Rectangle 7070"/>
                <p:cNvSpPr>
                  <a:spLocks noChangeArrowheads="1"/>
                </p:cNvSpPr>
                <p:nvPr/>
              </p:nvSpPr>
              <p:spPr bwMode="auto">
                <a:xfrm>
                  <a:off x="3295" y="1569"/>
                  <a:ext cx="1" cy="92"/>
                </a:xfrm>
                <a:prstGeom prst="rect">
                  <a:avLst/>
                </a:prstGeom>
                <a:solidFill>
                  <a:srgbClr val="AF9F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1" name="Rectangle 7071"/>
                <p:cNvSpPr>
                  <a:spLocks noChangeArrowheads="1"/>
                </p:cNvSpPr>
                <p:nvPr/>
              </p:nvSpPr>
              <p:spPr bwMode="auto">
                <a:xfrm>
                  <a:off x="3296" y="1569"/>
                  <a:ext cx="1" cy="92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2" name="Rectangle 7072"/>
                <p:cNvSpPr>
                  <a:spLocks noChangeArrowheads="1"/>
                </p:cNvSpPr>
                <p:nvPr/>
              </p:nvSpPr>
              <p:spPr bwMode="auto">
                <a:xfrm>
                  <a:off x="3296" y="1569"/>
                  <a:ext cx="1" cy="92"/>
                </a:xfrm>
                <a:prstGeom prst="rect">
                  <a:avLst/>
                </a:prstGeom>
                <a:solidFill>
                  <a:srgbClr val="AA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3" name="Rectangle 7073"/>
                <p:cNvSpPr>
                  <a:spLocks noChangeArrowheads="1"/>
                </p:cNvSpPr>
                <p:nvPr/>
              </p:nvSpPr>
              <p:spPr bwMode="auto">
                <a:xfrm>
                  <a:off x="3297" y="1569"/>
                  <a:ext cx="1" cy="92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4" name="Rectangle 7074"/>
                <p:cNvSpPr>
                  <a:spLocks noChangeArrowheads="1"/>
                </p:cNvSpPr>
                <p:nvPr/>
              </p:nvSpPr>
              <p:spPr bwMode="auto">
                <a:xfrm>
                  <a:off x="3297" y="1569"/>
                  <a:ext cx="1" cy="92"/>
                </a:xfrm>
                <a:prstGeom prst="rect">
                  <a:avLst/>
                </a:prstGeom>
                <a:solidFill>
                  <a:srgbClr val="A6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5" name="Rectangle 7075"/>
                <p:cNvSpPr>
                  <a:spLocks noChangeArrowheads="1"/>
                </p:cNvSpPr>
                <p:nvPr/>
              </p:nvSpPr>
              <p:spPr bwMode="auto">
                <a:xfrm>
                  <a:off x="3298" y="1569"/>
                  <a:ext cx="1" cy="92"/>
                </a:xfrm>
                <a:prstGeom prst="rect">
                  <a:avLst/>
                </a:prstGeom>
                <a:solidFill>
                  <a:srgbClr val="A38E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6" name="Rectangle 7076"/>
                <p:cNvSpPr>
                  <a:spLocks noChangeArrowheads="1"/>
                </p:cNvSpPr>
                <p:nvPr/>
              </p:nvSpPr>
              <p:spPr bwMode="auto">
                <a:xfrm>
                  <a:off x="3298" y="1569"/>
                  <a:ext cx="1" cy="92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7" name="Rectangle 7077"/>
                <p:cNvSpPr>
                  <a:spLocks noChangeArrowheads="1"/>
                </p:cNvSpPr>
                <p:nvPr/>
              </p:nvSpPr>
              <p:spPr bwMode="auto">
                <a:xfrm>
                  <a:off x="3299" y="1569"/>
                  <a:ext cx="1" cy="92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8" name="Rectangle 7078"/>
                <p:cNvSpPr>
                  <a:spLocks noChangeArrowheads="1"/>
                </p:cNvSpPr>
                <p:nvPr/>
              </p:nvSpPr>
              <p:spPr bwMode="auto">
                <a:xfrm>
                  <a:off x="3299" y="1569"/>
                  <a:ext cx="1" cy="92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399" name="Rectangle 7079"/>
                <p:cNvSpPr>
                  <a:spLocks noChangeArrowheads="1"/>
                </p:cNvSpPr>
                <p:nvPr/>
              </p:nvSpPr>
              <p:spPr bwMode="auto">
                <a:xfrm>
                  <a:off x="3300" y="1569"/>
                  <a:ext cx="1" cy="92"/>
                </a:xfrm>
                <a:prstGeom prst="rect">
                  <a:avLst/>
                </a:prstGeom>
                <a:solidFill>
                  <a:srgbClr val="9981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0" name="Rectangle 7080"/>
                <p:cNvSpPr>
                  <a:spLocks noChangeArrowheads="1"/>
                </p:cNvSpPr>
                <p:nvPr/>
              </p:nvSpPr>
              <p:spPr bwMode="auto">
                <a:xfrm>
                  <a:off x="3300" y="1569"/>
                  <a:ext cx="1" cy="92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1" name="Rectangle 7081"/>
                <p:cNvSpPr>
                  <a:spLocks noChangeArrowheads="1"/>
                </p:cNvSpPr>
                <p:nvPr/>
              </p:nvSpPr>
              <p:spPr bwMode="auto">
                <a:xfrm>
                  <a:off x="3301" y="1569"/>
                  <a:ext cx="1" cy="92"/>
                </a:xfrm>
                <a:prstGeom prst="rect">
                  <a:avLst/>
                </a:prstGeom>
                <a:solidFill>
                  <a:srgbClr val="94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2" name="Rectangle 7082"/>
                <p:cNvSpPr>
                  <a:spLocks noChangeArrowheads="1"/>
                </p:cNvSpPr>
                <p:nvPr/>
              </p:nvSpPr>
              <p:spPr bwMode="auto">
                <a:xfrm>
                  <a:off x="3301" y="1569"/>
                  <a:ext cx="1" cy="92"/>
                </a:xfrm>
                <a:prstGeom prst="rect">
                  <a:avLst/>
                </a:prstGeom>
                <a:solidFill>
                  <a:srgbClr val="917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3" name="Rectangle 7083"/>
                <p:cNvSpPr>
                  <a:spLocks noChangeArrowheads="1"/>
                </p:cNvSpPr>
                <p:nvPr/>
              </p:nvSpPr>
              <p:spPr bwMode="auto">
                <a:xfrm>
                  <a:off x="3302" y="1569"/>
                  <a:ext cx="1" cy="92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4" name="Rectangle 7084"/>
                <p:cNvSpPr>
                  <a:spLocks noChangeArrowheads="1"/>
                </p:cNvSpPr>
                <p:nvPr/>
              </p:nvSpPr>
              <p:spPr bwMode="auto">
                <a:xfrm>
                  <a:off x="3302" y="1569"/>
                  <a:ext cx="1" cy="92"/>
                </a:xfrm>
                <a:prstGeom prst="rect">
                  <a:avLst/>
                </a:prstGeom>
                <a:solidFill>
                  <a:srgbClr val="8D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5" name="Rectangle 7085"/>
                <p:cNvSpPr>
                  <a:spLocks noChangeArrowheads="1"/>
                </p:cNvSpPr>
                <p:nvPr/>
              </p:nvSpPr>
              <p:spPr bwMode="auto">
                <a:xfrm>
                  <a:off x="3303" y="1569"/>
                  <a:ext cx="1" cy="92"/>
                </a:xfrm>
                <a:prstGeom prst="rect">
                  <a:avLst/>
                </a:prstGeom>
                <a:solidFill>
                  <a:srgbClr val="8B6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6" name="Rectangle 7086"/>
                <p:cNvSpPr>
                  <a:spLocks noChangeArrowheads="1"/>
                </p:cNvSpPr>
                <p:nvPr/>
              </p:nvSpPr>
              <p:spPr bwMode="auto">
                <a:xfrm>
                  <a:off x="3303" y="1569"/>
                  <a:ext cx="1" cy="92"/>
                </a:xfrm>
                <a:prstGeom prst="rect">
                  <a:avLst/>
                </a:prstGeom>
                <a:solidFill>
                  <a:srgbClr val="896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7" name="Rectangle 7087"/>
                <p:cNvSpPr>
                  <a:spLocks noChangeArrowheads="1"/>
                </p:cNvSpPr>
                <p:nvPr/>
              </p:nvSpPr>
              <p:spPr bwMode="auto">
                <a:xfrm>
                  <a:off x="3304" y="1569"/>
                  <a:ext cx="1" cy="92"/>
                </a:xfrm>
                <a:prstGeom prst="rect">
                  <a:avLst/>
                </a:prstGeom>
                <a:solidFill>
                  <a:srgbClr val="8764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8" name="Rectangle 7088"/>
                <p:cNvSpPr>
                  <a:spLocks noChangeArrowheads="1"/>
                </p:cNvSpPr>
                <p:nvPr/>
              </p:nvSpPr>
              <p:spPr bwMode="auto">
                <a:xfrm>
                  <a:off x="3304" y="1569"/>
                  <a:ext cx="1" cy="92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09" name="Rectangle 7089"/>
                <p:cNvSpPr>
                  <a:spLocks noChangeArrowheads="1"/>
                </p:cNvSpPr>
                <p:nvPr/>
              </p:nvSpPr>
              <p:spPr bwMode="auto">
                <a:xfrm>
                  <a:off x="3305" y="1569"/>
                  <a:ext cx="1" cy="92"/>
                </a:xfrm>
                <a:prstGeom prst="rect">
                  <a:avLst/>
                </a:prstGeom>
                <a:solidFill>
                  <a:srgbClr val="825D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0" name="Rectangle 7090"/>
                <p:cNvSpPr>
                  <a:spLocks noChangeArrowheads="1"/>
                </p:cNvSpPr>
                <p:nvPr/>
              </p:nvSpPr>
              <p:spPr bwMode="auto">
                <a:xfrm>
                  <a:off x="3305" y="1569"/>
                  <a:ext cx="1" cy="92"/>
                </a:xfrm>
                <a:prstGeom prst="rect">
                  <a:avLst/>
                </a:prstGeom>
                <a:solidFill>
                  <a:srgbClr val="805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1" name="Rectangle 7091"/>
                <p:cNvSpPr>
                  <a:spLocks noChangeArrowheads="1"/>
                </p:cNvSpPr>
                <p:nvPr/>
              </p:nvSpPr>
              <p:spPr bwMode="auto">
                <a:xfrm>
                  <a:off x="3306" y="1569"/>
                  <a:ext cx="1" cy="92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2" name="Rectangle 7092"/>
                <p:cNvSpPr>
                  <a:spLocks noChangeArrowheads="1"/>
                </p:cNvSpPr>
                <p:nvPr/>
              </p:nvSpPr>
              <p:spPr bwMode="auto">
                <a:xfrm>
                  <a:off x="3306" y="1569"/>
                  <a:ext cx="1" cy="92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3" name="Rectangle 7093"/>
                <p:cNvSpPr>
                  <a:spLocks noChangeArrowheads="1"/>
                </p:cNvSpPr>
                <p:nvPr/>
              </p:nvSpPr>
              <p:spPr bwMode="auto">
                <a:xfrm>
                  <a:off x="3306" y="1569"/>
                  <a:ext cx="1" cy="92"/>
                </a:xfrm>
                <a:prstGeom prst="rect">
                  <a:avLst/>
                </a:prstGeom>
                <a:solidFill>
                  <a:srgbClr val="7B4F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4" name="Rectangle 7094"/>
                <p:cNvSpPr>
                  <a:spLocks noChangeArrowheads="1"/>
                </p:cNvSpPr>
                <p:nvPr/>
              </p:nvSpPr>
              <p:spPr bwMode="auto">
                <a:xfrm>
                  <a:off x="3307" y="1569"/>
                  <a:ext cx="1" cy="92"/>
                </a:xfrm>
                <a:prstGeom prst="rect">
                  <a:avLst/>
                </a:prstGeom>
                <a:solidFill>
                  <a:srgbClr val="794B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5" name="Rectangle 7095"/>
                <p:cNvSpPr>
                  <a:spLocks noChangeArrowheads="1"/>
                </p:cNvSpPr>
                <p:nvPr/>
              </p:nvSpPr>
              <p:spPr bwMode="auto">
                <a:xfrm>
                  <a:off x="3307" y="1569"/>
                  <a:ext cx="1" cy="92"/>
                </a:xfrm>
                <a:prstGeom prst="rect">
                  <a:avLst/>
                </a:prstGeom>
                <a:solidFill>
                  <a:srgbClr val="7748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6" name="Rectangle 7096"/>
                <p:cNvSpPr>
                  <a:spLocks noChangeArrowheads="1"/>
                </p:cNvSpPr>
                <p:nvPr/>
              </p:nvSpPr>
              <p:spPr bwMode="auto">
                <a:xfrm>
                  <a:off x="3308" y="1569"/>
                  <a:ext cx="1" cy="92"/>
                </a:xfrm>
                <a:prstGeom prst="rect">
                  <a:avLst/>
                </a:prstGeom>
                <a:solidFill>
                  <a:srgbClr val="7644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7" name="Rectangle 7097"/>
                <p:cNvSpPr>
                  <a:spLocks noChangeArrowheads="1"/>
                </p:cNvSpPr>
                <p:nvPr/>
              </p:nvSpPr>
              <p:spPr bwMode="auto">
                <a:xfrm>
                  <a:off x="3308" y="1569"/>
                  <a:ext cx="1" cy="92"/>
                </a:xfrm>
                <a:prstGeom prst="rect">
                  <a:avLst/>
                </a:prstGeom>
                <a:solidFill>
                  <a:srgbClr val="744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8" name="Rectangle 7098"/>
                <p:cNvSpPr>
                  <a:spLocks noChangeArrowheads="1"/>
                </p:cNvSpPr>
                <p:nvPr/>
              </p:nvSpPr>
              <p:spPr bwMode="auto">
                <a:xfrm>
                  <a:off x="3309" y="1569"/>
                  <a:ext cx="1" cy="92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19" name="Rectangle 7099"/>
                <p:cNvSpPr>
                  <a:spLocks noChangeArrowheads="1"/>
                </p:cNvSpPr>
                <p:nvPr/>
              </p:nvSpPr>
              <p:spPr bwMode="auto">
                <a:xfrm>
                  <a:off x="3309" y="1569"/>
                  <a:ext cx="1" cy="92"/>
                </a:xfrm>
                <a:prstGeom prst="rect">
                  <a:avLst/>
                </a:prstGeom>
                <a:solidFill>
                  <a:srgbClr val="713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0" name="Rectangle 7100"/>
                <p:cNvSpPr>
                  <a:spLocks noChangeArrowheads="1"/>
                </p:cNvSpPr>
                <p:nvPr/>
              </p:nvSpPr>
              <p:spPr bwMode="auto">
                <a:xfrm>
                  <a:off x="3310" y="1569"/>
                  <a:ext cx="1" cy="92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1" name="Rectangle 7101"/>
                <p:cNvSpPr>
                  <a:spLocks noChangeArrowheads="1"/>
                </p:cNvSpPr>
                <p:nvPr/>
              </p:nvSpPr>
              <p:spPr bwMode="auto">
                <a:xfrm>
                  <a:off x="3310" y="1569"/>
                  <a:ext cx="1" cy="92"/>
                </a:xfrm>
                <a:prstGeom prst="rect">
                  <a:avLst/>
                </a:prstGeom>
                <a:solidFill>
                  <a:srgbClr val="6F33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2" name="Rectangle 7102"/>
                <p:cNvSpPr>
                  <a:spLocks noChangeArrowheads="1"/>
                </p:cNvSpPr>
                <p:nvPr/>
              </p:nvSpPr>
              <p:spPr bwMode="auto">
                <a:xfrm>
                  <a:off x="3311" y="1569"/>
                  <a:ext cx="1" cy="92"/>
                </a:xfrm>
                <a:prstGeom prst="rect">
                  <a:avLst/>
                </a:prstGeom>
                <a:solidFill>
                  <a:srgbClr val="6D3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3" name="Rectangle 7103"/>
                <p:cNvSpPr>
                  <a:spLocks noChangeArrowheads="1"/>
                </p:cNvSpPr>
                <p:nvPr/>
              </p:nvSpPr>
              <p:spPr bwMode="auto">
                <a:xfrm>
                  <a:off x="3311" y="1569"/>
                  <a:ext cx="1" cy="92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4" name="Rectangle 7104"/>
                <p:cNvSpPr>
                  <a:spLocks noChangeArrowheads="1"/>
                </p:cNvSpPr>
                <p:nvPr/>
              </p:nvSpPr>
              <p:spPr bwMode="auto">
                <a:xfrm>
                  <a:off x="3312" y="1569"/>
                  <a:ext cx="1" cy="92"/>
                </a:xfrm>
                <a:prstGeom prst="rect">
                  <a:avLst/>
                </a:prstGeom>
                <a:solidFill>
                  <a:srgbClr val="6B2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5" name="Rectangle 7105"/>
                <p:cNvSpPr>
                  <a:spLocks noChangeArrowheads="1"/>
                </p:cNvSpPr>
                <p:nvPr/>
              </p:nvSpPr>
              <p:spPr bwMode="auto">
                <a:xfrm>
                  <a:off x="3312" y="1569"/>
                  <a:ext cx="1" cy="92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6" name="Rectangle 7106"/>
                <p:cNvSpPr>
                  <a:spLocks noChangeArrowheads="1"/>
                </p:cNvSpPr>
                <p:nvPr/>
              </p:nvSpPr>
              <p:spPr bwMode="auto">
                <a:xfrm>
                  <a:off x="3313" y="1569"/>
                  <a:ext cx="1" cy="92"/>
                </a:xfrm>
                <a:prstGeom prst="rect">
                  <a:avLst/>
                </a:prstGeom>
                <a:solidFill>
                  <a:srgbClr val="691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7" name="Rectangle 7107"/>
                <p:cNvSpPr>
                  <a:spLocks noChangeArrowheads="1"/>
                </p:cNvSpPr>
                <p:nvPr/>
              </p:nvSpPr>
              <p:spPr bwMode="auto">
                <a:xfrm>
                  <a:off x="3313" y="1569"/>
                  <a:ext cx="1" cy="92"/>
                </a:xfrm>
                <a:prstGeom prst="rect">
                  <a:avLst/>
                </a:prstGeom>
                <a:solidFill>
                  <a:srgbClr val="681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8" name="Rectangle 7108"/>
                <p:cNvSpPr>
                  <a:spLocks noChangeArrowheads="1"/>
                </p:cNvSpPr>
                <p:nvPr/>
              </p:nvSpPr>
              <p:spPr bwMode="auto">
                <a:xfrm>
                  <a:off x="3314" y="1569"/>
                  <a:ext cx="1" cy="92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29" name="Rectangle 7109"/>
                <p:cNvSpPr>
                  <a:spLocks noChangeArrowheads="1"/>
                </p:cNvSpPr>
                <p:nvPr/>
              </p:nvSpPr>
              <p:spPr bwMode="auto">
                <a:xfrm>
                  <a:off x="3314" y="1569"/>
                  <a:ext cx="1" cy="92"/>
                </a:xfrm>
                <a:prstGeom prst="rect">
                  <a:avLst/>
                </a:prstGeom>
                <a:solidFill>
                  <a:srgbClr val="67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430" name="Rectangle 7110"/>
                <p:cNvSpPr>
                  <a:spLocks noChangeArrowheads="1"/>
                </p:cNvSpPr>
                <p:nvPr/>
              </p:nvSpPr>
              <p:spPr bwMode="auto">
                <a:xfrm>
                  <a:off x="3221" y="1569"/>
                  <a:ext cx="94" cy="93"/>
                </a:xfrm>
                <a:prstGeom prst="rect">
                  <a:avLst/>
                </a:prstGeom>
                <a:noFill/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31436" name="Group 7116"/>
            <p:cNvGrpSpPr>
              <a:grpSpLocks/>
            </p:cNvGrpSpPr>
            <p:nvPr/>
          </p:nvGrpSpPr>
          <p:grpSpPr bwMode="auto">
            <a:xfrm>
              <a:off x="3291" y="1605"/>
              <a:ext cx="93" cy="91"/>
              <a:chOff x="3011" y="1107"/>
              <a:chExt cx="93" cy="91"/>
            </a:xfrm>
          </p:grpSpPr>
          <p:pic>
            <p:nvPicPr>
              <p:cNvPr id="831433" name="Picture 7113"/>
              <p:cNvPicPr>
                <a:picLocks noChangeAspect="1" noChangeArrowheads="1"/>
              </p:cNvPicPr>
              <p:nvPr/>
            </p:nvPicPr>
            <p:blipFill>
              <a:blip r:embed="rId18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1" y="1107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34" name="Picture 711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1" y="1107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35" name="Freeform 7115"/>
              <p:cNvSpPr>
                <a:spLocks/>
              </p:cNvSpPr>
              <p:nvPr/>
            </p:nvSpPr>
            <p:spPr bwMode="auto">
              <a:xfrm>
                <a:off x="3011" y="1108"/>
                <a:ext cx="93" cy="89"/>
              </a:xfrm>
              <a:custGeom>
                <a:avLst/>
                <a:gdLst>
                  <a:gd name="T0" fmla="*/ 38 w 93"/>
                  <a:gd name="T1" fmla="*/ 5 h 89"/>
                  <a:gd name="T2" fmla="*/ 5 w 93"/>
                  <a:gd name="T3" fmla="*/ 54 h 89"/>
                  <a:gd name="T4" fmla="*/ 55 w 93"/>
                  <a:gd name="T5" fmla="*/ 84 h 89"/>
                  <a:gd name="T6" fmla="*/ 88 w 93"/>
                  <a:gd name="T7" fmla="*/ 35 h 89"/>
                  <a:gd name="T8" fmla="*/ 38 w 93"/>
                  <a:gd name="T9" fmla="*/ 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89">
                    <a:moveTo>
                      <a:pt x="38" y="5"/>
                    </a:moveTo>
                    <a:cubicBezTo>
                      <a:pt x="15" y="10"/>
                      <a:pt x="0" y="32"/>
                      <a:pt x="5" y="54"/>
                    </a:cubicBezTo>
                    <a:cubicBezTo>
                      <a:pt x="10" y="76"/>
                      <a:pt x="33" y="89"/>
                      <a:pt x="55" y="84"/>
                    </a:cubicBezTo>
                    <a:cubicBezTo>
                      <a:pt x="78" y="79"/>
                      <a:pt x="93" y="57"/>
                      <a:pt x="88" y="35"/>
                    </a:cubicBezTo>
                    <a:cubicBezTo>
                      <a:pt x="83" y="13"/>
                      <a:pt x="61" y="0"/>
                      <a:pt x="38" y="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37" name="Freeform 7117"/>
            <p:cNvSpPr>
              <a:spLocks noEditPoints="1"/>
            </p:cNvSpPr>
            <p:nvPr/>
          </p:nvSpPr>
          <p:spPr bwMode="auto">
            <a:xfrm>
              <a:off x="3323" y="1621"/>
              <a:ext cx="26" cy="51"/>
            </a:xfrm>
            <a:custGeom>
              <a:avLst/>
              <a:gdLst>
                <a:gd name="T0" fmla="*/ 0 w 26"/>
                <a:gd name="T1" fmla="*/ 48 h 51"/>
                <a:gd name="T2" fmla="*/ 13 w 26"/>
                <a:gd name="T3" fmla="*/ 14 h 51"/>
                <a:gd name="T4" fmla="*/ 21 w 26"/>
                <a:gd name="T5" fmla="*/ 16 h 51"/>
                <a:gd name="T6" fmla="*/ 8 w 26"/>
                <a:gd name="T7" fmla="*/ 51 h 51"/>
                <a:gd name="T8" fmla="*/ 0 w 26"/>
                <a:gd name="T9" fmla="*/ 48 h 51"/>
                <a:gd name="T10" fmla="*/ 17 w 26"/>
                <a:gd name="T11" fmla="*/ 15 h 51"/>
                <a:gd name="T12" fmla="*/ 3 w 26"/>
                <a:gd name="T13" fmla="*/ 18 h 51"/>
                <a:gd name="T14" fmla="*/ 23 w 26"/>
                <a:gd name="T15" fmla="*/ 0 h 51"/>
                <a:gd name="T16" fmla="*/ 26 w 26"/>
                <a:gd name="T17" fmla="*/ 27 h 51"/>
                <a:gd name="T18" fmla="*/ 17 w 26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1">
                  <a:moveTo>
                    <a:pt x="0" y="48"/>
                  </a:moveTo>
                  <a:lnTo>
                    <a:pt x="13" y="14"/>
                  </a:lnTo>
                  <a:lnTo>
                    <a:pt x="21" y="16"/>
                  </a:lnTo>
                  <a:lnTo>
                    <a:pt x="8" y="51"/>
                  </a:lnTo>
                  <a:lnTo>
                    <a:pt x="0" y="48"/>
                  </a:lnTo>
                  <a:close/>
                  <a:moveTo>
                    <a:pt x="17" y="15"/>
                  </a:moveTo>
                  <a:lnTo>
                    <a:pt x="3" y="18"/>
                  </a:lnTo>
                  <a:lnTo>
                    <a:pt x="23" y="0"/>
                  </a:lnTo>
                  <a:lnTo>
                    <a:pt x="26" y="27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41" name="Group 7121"/>
            <p:cNvGrpSpPr>
              <a:grpSpLocks/>
            </p:cNvGrpSpPr>
            <p:nvPr/>
          </p:nvGrpSpPr>
          <p:grpSpPr bwMode="auto">
            <a:xfrm>
              <a:off x="3295" y="1693"/>
              <a:ext cx="85" cy="81"/>
              <a:chOff x="3015" y="1195"/>
              <a:chExt cx="85" cy="81"/>
            </a:xfrm>
          </p:grpSpPr>
          <p:pic>
            <p:nvPicPr>
              <p:cNvPr id="831438" name="Picture 7118"/>
              <p:cNvPicPr>
                <a:picLocks noChangeAspect="1" noChangeArrowheads="1"/>
              </p:cNvPicPr>
              <p:nvPr/>
            </p:nvPicPr>
            <p:blipFill>
              <a:blip r:embed="rId1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5" y="1195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39" name="Picture 7119"/>
              <p:cNvPicPr>
                <a:picLocks noChangeAspect="1" noChangeArrowheads="1"/>
              </p:cNvPicPr>
              <p:nvPr/>
            </p:nvPicPr>
            <p:blipFill>
              <a:blip r:embed="rId1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5" y="1195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40" name="Oval 7120"/>
              <p:cNvSpPr>
                <a:spLocks noChangeArrowheads="1"/>
              </p:cNvSpPr>
              <p:nvPr/>
            </p:nvSpPr>
            <p:spPr bwMode="auto">
              <a:xfrm>
                <a:off x="3015" y="1195"/>
                <a:ext cx="85" cy="80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42" name="Freeform 7122"/>
            <p:cNvSpPr>
              <a:spLocks noEditPoints="1"/>
            </p:cNvSpPr>
            <p:nvPr/>
          </p:nvSpPr>
          <p:spPr bwMode="auto">
            <a:xfrm>
              <a:off x="3320" y="1708"/>
              <a:ext cx="38" cy="43"/>
            </a:xfrm>
            <a:custGeom>
              <a:avLst/>
              <a:gdLst>
                <a:gd name="T0" fmla="*/ 32 w 38"/>
                <a:gd name="T1" fmla="*/ 43 h 43"/>
                <a:gd name="T2" fmla="*/ 8 w 38"/>
                <a:gd name="T3" fmla="*/ 15 h 43"/>
                <a:gd name="T4" fmla="*/ 14 w 38"/>
                <a:gd name="T5" fmla="*/ 10 h 43"/>
                <a:gd name="T6" fmla="*/ 38 w 38"/>
                <a:gd name="T7" fmla="*/ 37 h 43"/>
                <a:gd name="T8" fmla="*/ 32 w 38"/>
                <a:gd name="T9" fmla="*/ 43 h 43"/>
                <a:gd name="T10" fmla="*/ 11 w 38"/>
                <a:gd name="T11" fmla="*/ 12 h 43"/>
                <a:gd name="T12" fmla="*/ 7 w 38"/>
                <a:gd name="T13" fmla="*/ 26 h 43"/>
                <a:gd name="T14" fmla="*/ 0 w 38"/>
                <a:gd name="T15" fmla="*/ 0 h 43"/>
                <a:gd name="T16" fmla="*/ 26 w 38"/>
                <a:gd name="T17" fmla="*/ 10 h 43"/>
                <a:gd name="T18" fmla="*/ 11 w 38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3">
                  <a:moveTo>
                    <a:pt x="32" y="43"/>
                  </a:moveTo>
                  <a:lnTo>
                    <a:pt x="8" y="15"/>
                  </a:lnTo>
                  <a:lnTo>
                    <a:pt x="14" y="10"/>
                  </a:lnTo>
                  <a:lnTo>
                    <a:pt x="38" y="37"/>
                  </a:lnTo>
                  <a:lnTo>
                    <a:pt x="32" y="43"/>
                  </a:lnTo>
                  <a:close/>
                  <a:moveTo>
                    <a:pt x="11" y="12"/>
                  </a:moveTo>
                  <a:lnTo>
                    <a:pt x="7" y="26"/>
                  </a:lnTo>
                  <a:lnTo>
                    <a:pt x="0" y="0"/>
                  </a:lnTo>
                  <a:lnTo>
                    <a:pt x="26" y="1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46" name="Group 7126"/>
            <p:cNvGrpSpPr>
              <a:grpSpLocks/>
            </p:cNvGrpSpPr>
            <p:nvPr/>
          </p:nvGrpSpPr>
          <p:grpSpPr bwMode="auto">
            <a:xfrm>
              <a:off x="3293" y="1768"/>
              <a:ext cx="94" cy="92"/>
              <a:chOff x="3013" y="1270"/>
              <a:chExt cx="94" cy="92"/>
            </a:xfrm>
          </p:grpSpPr>
          <p:pic>
            <p:nvPicPr>
              <p:cNvPr id="831443" name="Picture 7123"/>
              <p:cNvPicPr>
                <a:picLocks noChangeAspect="1" noChangeArrowheads="1"/>
              </p:cNvPicPr>
              <p:nvPr/>
            </p:nvPicPr>
            <p:blipFill>
              <a:blip r:embed="rId1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270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44" name="Picture 7124"/>
              <p:cNvPicPr>
                <a:picLocks noChangeAspect="1" noChangeArrowheads="1"/>
              </p:cNvPicPr>
              <p:nvPr/>
            </p:nvPicPr>
            <p:blipFill>
              <a:blip r:embed="rId1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270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45" name="Freeform 7125"/>
              <p:cNvSpPr>
                <a:spLocks/>
              </p:cNvSpPr>
              <p:nvPr/>
            </p:nvSpPr>
            <p:spPr bwMode="auto">
              <a:xfrm>
                <a:off x="3013" y="1270"/>
                <a:ext cx="94" cy="91"/>
              </a:xfrm>
              <a:custGeom>
                <a:avLst/>
                <a:gdLst>
                  <a:gd name="T0" fmla="*/ 57 w 94"/>
                  <a:gd name="T1" fmla="*/ 6 h 91"/>
                  <a:gd name="T2" fmla="*/ 6 w 94"/>
                  <a:gd name="T3" fmla="*/ 35 h 91"/>
                  <a:gd name="T4" fmla="*/ 36 w 94"/>
                  <a:gd name="T5" fmla="*/ 85 h 91"/>
                  <a:gd name="T6" fmla="*/ 88 w 94"/>
                  <a:gd name="T7" fmla="*/ 57 h 91"/>
                  <a:gd name="T8" fmla="*/ 57 w 94"/>
                  <a:gd name="T9" fmla="*/ 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1">
                    <a:moveTo>
                      <a:pt x="57" y="6"/>
                    </a:moveTo>
                    <a:cubicBezTo>
                      <a:pt x="35" y="0"/>
                      <a:pt x="12" y="13"/>
                      <a:pt x="6" y="35"/>
                    </a:cubicBezTo>
                    <a:cubicBezTo>
                      <a:pt x="0" y="56"/>
                      <a:pt x="14" y="79"/>
                      <a:pt x="36" y="85"/>
                    </a:cubicBezTo>
                    <a:cubicBezTo>
                      <a:pt x="59" y="91"/>
                      <a:pt x="82" y="78"/>
                      <a:pt x="88" y="57"/>
                    </a:cubicBezTo>
                    <a:cubicBezTo>
                      <a:pt x="94" y="35"/>
                      <a:pt x="80" y="13"/>
                      <a:pt x="57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47" name="Freeform 7127"/>
            <p:cNvSpPr>
              <a:spLocks noEditPoints="1"/>
            </p:cNvSpPr>
            <p:nvPr/>
          </p:nvSpPr>
          <p:spPr bwMode="auto">
            <a:xfrm>
              <a:off x="3329" y="1783"/>
              <a:ext cx="24" cy="53"/>
            </a:xfrm>
            <a:custGeom>
              <a:avLst/>
              <a:gdLst>
                <a:gd name="T0" fmla="*/ 1 w 24"/>
                <a:gd name="T1" fmla="*/ 51 h 53"/>
                <a:gd name="T2" fmla="*/ 10 w 24"/>
                <a:gd name="T3" fmla="*/ 15 h 53"/>
                <a:gd name="T4" fmla="*/ 18 w 24"/>
                <a:gd name="T5" fmla="*/ 17 h 53"/>
                <a:gd name="T6" fmla="*/ 9 w 24"/>
                <a:gd name="T7" fmla="*/ 53 h 53"/>
                <a:gd name="T8" fmla="*/ 1 w 24"/>
                <a:gd name="T9" fmla="*/ 51 h 53"/>
                <a:gd name="T10" fmla="*/ 14 w 24"/>
                <a:gd name="T11" fmla="*/ 16 h 53"/>
                <a:gd name="T12" fmla="*/ 0 w 24"/>
                <a:gd name="T13" fmla="*/ 20 h 53"/>
                <a:gd name="T14" fmla="*/ 19 w 24"/>
                <a:gd name="T15" fmla="*/ 0 h 53"/>
                <a:gd name="T16" fmla="*/ 24 w 24"/>
                <a:gd name="T17" fmla="*/ 27 h 53"/>
                <a:gd name="T18" fmla="*/ 14 w 24"/>
                <a:gd name="T1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3">
                  <a:moveTo>
                    <a:pt x="1" y="51"/>
                  </a:moveTo>
                  <a:lnTo>
                    <a:pt x="10" y="15"/>
                  </a:lnTo>
                  <a:lnTo>
                    <a:pt x="18" y="17"/>
                  </a:lnTo>
                  <a:lnTo>
                    <a:pt x="9" y="53"/>
                  </a:lnTo>
                  <a:lnTo>
                    <a:pt x="1" y="51"/>
                  </a:lnTo>
                  <a:close/>
                  <a:moveTo>
                    <a:pt x="14" y="16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24" y="27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51" name="Group 7131"/>
            <p:cNvGrpSpPr>
              <a:grpSpLocks/>
            </p:cNvGrpSpPr>
            <p:nvPr/>
          </p:nvGrpSpPr>
          <p:grpSpPr bwMode="auto">
            <a:xfrm>
              <a:off x="3293" y="1848"/>
              <a:ext cx="95" cy="93"/>
              <a:chOff x="3013" y="1350"/>
              <a:chExt cx="95" cy="93"/>
            </a:xfrm>
          </p:grpSpPr>
          <p:pic>
            <p:nvPicPr>
              <p:cNvPr id="831448" name="Picture 7128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35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49" name="Picture 712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35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50" name="Freeform 7130"/>
              <p:cNvSpPr>
                <a:spLocks/>
              </p:cNvSpPr>
              <p:nvPr/>
            </p:nvSpPr>
            <p:spPr bwMode="auto">
              <a:xfrm>
                <a:off x="3013" y="1350"/>
                <a:ext cx="94" cy="93"/>
              </a:xfrm>
              <a:custGeom>
                <a:avLst/>
                <a:gdLst>
                  <a:gd name="T0" fmla="*/ 71 w 94"/>
                  <a:gd name="T1" fmla="*/ 15 h 93"/>
                  <a:gd name="T2" fmla="*/ 13 w 94"/>
                  <a:gd name="T3" fmla="*/ 21 h 93"/>
                  <a:gd name="T4" fmla="*/ 22 w 94"/>
                  <a:gd name="T5" fmla="*/ 79 h 93"/>
                  <a:gd name="T6" fmla="*/ 80 w 94"/>
                  <a:gd name="T7" fmla="*/ 72 h 93"/>
                  <a:gd name="T8" fmla="*/ 71 w 94"/>
                  <a:gd name="T9" fmla="*/ 1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3">
                    <a:moveTo>
                      <a:pt x="71" y="15"/>
                    </a:moveTo>
                    <a:cubicBezTo>
                      <a:pt x="53" y="0"/>
                      <a:pt x="27" y="3"/>
                      <a:pt x="13" y="21"/>
                    </a:cubicBezTo>
                    <a:cubicBezTo>
                      <a:pt x="0" y="39"/>
                      <a:pt x="4" y="65"/>
                      <a:pt x="22" y="79"/>
                    </a:cubicBezTo>
                    <a:cubicBezTo>
                      <a:pt x="41" y="93"/>
                      <a:pt x="67" y="90"/>
                      <a:pt x="80" y="72"/>
                    </a:cubicBezTo>
                    <a:cubicBezTo>
                      <a:pt x="94" y="55"/>
                      <a:pt x="90" y="29"/>
                      <a:pt x="71" y="1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52" name="Freeform 7132"/>
            <p:cNvSpPr>
              <a:spLocks noEditPoints="1"/>
            </p:cNvSpPr>
            <p:nvPr/>
          </p:nvSpPr>
          <p:spPr bwMode="auto">
            <a:xfrm>
              <a:off x="3325" y="1870"/>
              <a:ext cx="38" cy="43"/>
            </a:xfrm>
            <a:custGeom>
              <a:avLst/>
              <a:gdLst>
                <a:gd name="T0" fmla="*/ 32 w 38"/>
                <a:gd name="T1" fmla="*/ 43 h 43"/>
                <a:gd name="T2" fmla="*/ 8 w 38"/>
                <a:gd name="T3" fmla="*/ 15 h 43"/>
                <a:gd name="T4" fmla="*/ 13 w 38"/>
                <a:gd name="T5" fmla="*/ 10 h 43"/>
                <a:gd name="T6" fmla="*/ 38 w 38"/>
                <a:gd name="T7" fmla="*/ 37 h 43"/>
                <a:gd name="T8" fmla="*/ 32 w 38"/>
                <a:gd name="T9" fmla="*/ 43 h 43"/>
                <a:gd name="T10" fmla="*/ 11 w 38"/>
                <a:gd name="T11" fmla="*/ 12 h 43"/>
                <a:gd name="T12" fmla="*/ 7 w 38"/>
                <a:gd name="T13" fmla="*/ 27 h 43"/>
                <a:gd name="T14" fmla="*/ 0 w 38"/>
                <a:gd name="T15" fmla="*/ 0 h 43"/>
                <a:gd name="T16" fmla="*/ 25 w 38"/>
                <a:gd name="T17" fmla="*/ 10 h 43"/>
                <a:gd name="T18" fmla="*/ 11 w 38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3">
                  <a:moveTo>
                    <a:pt x="32" y="43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38" y="37"/>
                  </a:lnTo>
                  <a:lnTo>
                    <a:pt x="32" y="43"/>
                  </a:lnTo>
                  <a:close/>
                  <a:moveTo>
                    <a:pt x="11" y="12"/>
                  </a:moveTo>
                  <a:lnTo>
                    <a:pt x="7" y="27"/>
                  </a:lnTo>
                  <a:lnTo>
                    <a:pt x="0" y="0"/>
                  </a:lnTo>
                  <a:lnTo>
                    <a:pt x="25" y="1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56" name="Group 7136"/>
            <p:cNvGrpSpPr>
              <a:grpSpLocks/>
            </p:cNvGrpSpPr>
            <p:nvPr/>
          </p:nvGrpSpPr>
          <p:grpSpPr bwMode="auto">
            <a:xfrm>
              <a:off x="3290" y="1524"/>
              <a:ext cx="95" cy="92"/>
              <a:chOff x="3010" y="1026"/>
              <a:chExt cx="95" cy="92"/>
            </a:xfrm>
          </p:grpSpPr>
          <p:pic>
            <p:nvPicPr>
              <p:cNvPr id="831453" name="Picture 7133"/>
              <p:cNvPicPr>
                <a:picLocks noChangeAspect="1" noChangeArrowheads="1"/>
              </p:cNvPicPr>
              <p:nvPr/>
            </p:nvPicPr>
            <p:blipFill>
              <a:blip r:embed="rId1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0" y="1026"/>
                <a:ext cx="9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54" name="Picture 713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0" y="1026"/>
                <a:ext cx="9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55" name="Freeform 7135"/>
              <p:cNvSpPr>
                <a:spLocks/>
              </p:cNvSpPr>
              <p:nvPr/>
            </p:nvSpPr>
            <p:spPr bwMode="auto">
              <a:xfrm>
                <a:off x="3011" y="1026"/>
                <a:ext cx="93" cy="92"/>
              </a:xfrm>
              <a:custGeom>
                <a:avLst/>
                <a:gdLst>
                  <a:gd name="T0" fmla="*/ 21 w 93"/>
                  <a:gd name="T1" fmla="*/ 15 h 92"/>
                  <a:gd name="T2" fmla="*/ 14 w 93"/>
                  <a:gd name="T3" fmla="*/ 73 h 92"/>
                  <a:gd name="T4" fmla="*/ 73 w 93"/>
                  <a:gd name="T5" fmla="*/ 76 h 92"/>
                  <a:gd name="T6" fmla="*/ 79 w 93"/>
                  <a:gd name="T7" fmla="*/ 18 h 92"/>
                  <a:gd name="T8" fmla="*/ 21 w 93"/>
                  <a:gd name="T9" fmla="*/ 1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2">
                    <a:moveTo>
                      <a:pt x="21" y="15"/>
                    </a:moveTo>
                    <a:cubicBezTo>
                      <a:pt x="3" y="30"/>
                      <a:pt x="0" y="56"/>
                      <a:pt x="14" y="73"/>
                    </a:cubicBezTo>
                    <a:cubicBezTo>
                      <a:pt x="28" y="90"/>
                      <a:pt x="55" y="92"/>
                      <a:pt x="73" y="76"/>
                    </a:cubicBezTo>
                    <a:cubicBezTo>
                      <a:pt x="91" y="61"/>
                      <a:pt x="93" y="35"/>
                      <a:pt x="79" y="18"/>
                    </a:cubicBezTo>
                    <a:cubicBezTo>
                      <a:pt x="65" y="1"/>
                      <a:pt x="39" y="0"/>
                      <a:pt x="21" y="1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57" name="Freeform 7137"/>
            <p:cNvSpPr>
              <a:spLocks noEditPoints="1"/>
            </p:cNvSpPr>
            <p:nvPr/>
          </p:nvSpPr>
          <p:spPr bwMode="auto">
            <a:xfrm>
              <a:off x="3317" y="1546"/>
              <a:ext cx="37" cy="43"/>
            </a:xfrm>
            <a:custGeom>
              <a:avLst/>
              <a:gdLst>
                <a:gd name="T0" fmla="*/ 31 w 37"/>
                <a:gd name="T1" fmla="*/ 43 h 43"/>
                <a:gd name="T2" fmla="*/ 7 w 37"/>
                <a:gd name="T3" fmla="*/ 15 h 43"/>
                <a:gd name="T4" fmla="*/ 13 w 37"/>
                <a:gd name="T5" fmla="*/ 9 h 43"/>
                <a:gd name="T6" fmla="*/ 37 w 37"/>
                <a:gd name="T7" fmla="*/ 38 h 43"/>
                <a:gd name="T8" fmla="*/ 31 w 37"/>
                <a:gd name="T9" fmla="*/ 43 h 43"/>
                <a:gd name="T10" fmla="*/ 10 w 37"/>
                <a:gd name="T11" fmla="*/ 12 h 43"/>
                <a:gd name="T12" fmla="*/ 6 w 37"/>
                <a:gd name="T13" fmla="*/ 26 h 43"/>
                <a:gd name="T14" fmla="*/ 0 w 37"/>
                <a:gd name="T15" fmla="*/ 0 h 43"/>
                <a:gd name="T16" fmla="*/ 25 w 37"/>
                <a:gd name="T17" fmla="*/ 10 h 43"/>
                <a:gd name="T18" fmla="*/ 10 w 37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3">
                  <a:moveTo>
                    <a:pt x="31" y="43"/>
                  </a:moveTo>
                  <a:lnTo>
                    <a:pt x="7" y="15"/>
                  </a:lnTo>
                  <a:lnTo>
                    <a:pt x="13" y="9"/>
                  </a:lnTo>
                  <a:lnTo>
                    <a:pt x="37" y="38"/>
                  </a:lnTo>
                  <a:lnTo>
                    <a:pt x="31" y="43"/>
                  </a:lnTo>
                  <a:close/>
                  <a:moveTo>
                    <a:pt x="10" y="12"/>
                  </a:moveTo>
                  <a:lnTo>
                    <a:pt x="6" y="26"/>
                  </a:lnTo>
                  <a:lnTo>
                    <a:pt x="0" y="0"/>
                  </a:lnTo>
                  <a:lnTo>
                    <a:pt x="25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61" name="Group 7141"/>
            <p:cNvGrpSpPr>
              <a:grpSpLocks/>
            </p:cNvGrpSpPr>
            <p:nvPr/>
          </p:nvGrpSpPr>
          <p:grpSpPr bwMode="auto">
            <a:xfrm>
              <a:off x="3378" y="1610"/>
              <a:ext cx="94" cy="91"/>
              <a:chOff x="3098" y="1112"/>
              <a:chExt cx="94" cy="91"/>
            </a:xfrm>
          </p:grpSpPr>
          <p:pic>
            <p:nvPicPr>
              <p:cNvPr id="831458" name="Picture 7138"/>
              <p:cNvPicPr>
                <a:picLocks noChangeAspect="1" noChangeArrowheads="1"/>
              </p:cNvPicPr>
              <p:nvPr/>
            </p:nvPicPr>
            <p:blipFill>
              <a:blip r:embed="rId1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112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59" name="Picture 7139"/>
              <p:cNvPicPr>
                <a:picLocks noChangeAspect="1" noChangeArrowheads="1"/>
              </p:cNvPicPr>
              <p:nvPr/>
            </p:nvPicPr>
            <p:blipFill>
              <a:blip r:embed="rId1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112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60" name="Freeform 7140"/>
              <p:cNvSpPr>
                <a:spLocks/>
              </p:cNvSpPr>
              <p:nvPr/>
            </p:nvSpPr>
            <p:spPr bwMode="auto">
              <a:xfrm>
                <a:off x="3098" y="1112"/>
                <a:ext cx="93" cy="90"/>
              </a:xfrm>
              <a:custGeom>
                <a:avLst/>
                <a:gdLst>
                  <a:gd name="T0" fmla="*/ 37 w 93"/>
                  <a:gd name="T1" fmla="*/ 6 h 90"/>
                  <a:gd name="T2" fmla="*/ 6 w 93"/>
                  <a:gd name="T3" fmla="*/ 56 h 90"/>
                  <a:gd name="T4" fmla="*/ 57 w 93"/>
                  <a:gd name="T5" fmla="*/ 85 h 90"/>
                  <a:gd name="T6" fmla="*/ 88 w 93"/>
                  <a:gd name="T7" fmla="*/ 34 h 90"/>
                  <a:gd name="T8" fmla="*/ 37 w 93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37" y="6"/>
                    </a:moveTo>
                    <a:cubicBezTo>
                      <a:pt x="14" y="12"/>
                      <a:pt x="0" y="34"/>
                      <a:pt x="6" y="56"/>
                    </a:cubicBezTo>
                    <a:cubicBezTo>
                      <a:pt x="11" y="78"/>
                      <a:pt x="34" y="90"/>
                      <a:pt x="57" y="85"/>
                    </a:cubicBezTo>
                    <a:cubicBezTo>
                      <a:pt x="80" y="79"/>
                      <a:pt x="93" y="56"/>
                      <a:pt x="88" y="34"/>
                    </a:cubicBezTo>
                    <a:cubicBezTo>
                      <a:pt x="82" y="13"/>
                      <a:pt x="59" y="0"/>
                      <a:pt x="37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62" name="Freeform 7142"/>
            <p:cNvSpPr>
              <a:spLocks noEditPoints="1"/>
            </p:cNvSpPr>
            <p:nvPr/>
          </p:nvSpPr>
          <p:spPr bwMode="auto">
            <a:xfrm>
              <a:off x="3405" y="1631"/>
              <a:ext cx="40" cy="41"/>
            </a:xfrm>
            <a:custGeom>
              <a:avLst/>
              <a:gdLst>
                <a:gd name="T0" fmla="*/ 34 w 40"/>
                <a:gd name="T1" fmla="*/ 41 h 41"/>
                <a:gd name="T2" fmla="*/ 9 w 40"/>
                <a:gd name="T3" fmla="*/ 15 h 41"/>
                <a:gd name="T4" fmla="*/ 14 w 40"/>
                <a:gd name="T5" fmla="*/ 9 h 41"/>
                <a:gd name="T6" fmla="*/ 40 w 40"/>
                <a:gd name="T7" fmla="*/ 36 h 41"/>
                <a:gd name="T8" fmla="*/ 34 w 40"/>
                <a:gd name="T9" fmla="*/ 41 h 41"/>
                <a:gd name="T10" fmla="*/ 12 w 40"/>
                <a:gd name="T11" fmla="*/ 12 h 41"/>
                <a:gd name="T12" fmla="*/ 8 w 40"/>
                <a:gd name="T13" fmla="*/ 26 h 41"/>
                <a:gd name="T14" fmla="*/ 0 w 40"/>
                <a:gd name="T15" fmla="*/ 0 h 41"/>
                <a:gd name="T16" fmla="*/ 26 w 40"/>
                <a:gd name="T17" fmla="*/ 9 h 41"/>
                <a:gd name="T18" fmla="*/ 12 w 40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1">
                  <a:moveTo>
                    <a:pt x="34" y="41"/>
                  </a:moveTo>
                  <a:lnTo>
                    <a:pt x="9" y="15"/>
                  </a:lnTo>
                  <a:lnTo>
                    <a:pt x="14" y="9"/>
                  </a:lnTo>
                  <a:lnTo>
                    <a:pt x="40" y="36"/>
                  </a:lnTo>
                  <a:lnTo>
                    <a:pt x="34" y="41"/>
                  </a:lnTo>
                  <a:close/>
                  <a:moveTo>
                    <a:pt x="12" y="12"/>
                  </a:moveTo>
                  <a:lnTo>
                    <a:pt x="8" y="26"/>
                  </a:lnTo>
                  <a:lnTo>
                    <a:pt x="0" y="0"/>
                  </a:lnTo>
                  <a:lnTo>
                    <a:pt x="26" y="9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66" name="Group 7146"/>
            <p:cNvGrpSpPr>
              <a:grpSpLocks/>
            </p:cNvGrpSpPr>
            <p:nvPr/>
          </p:nvGrpSpPr>
          <p:grpSpPr bwMode="auto">
            <a:xfrm>
              <a:off x="3382" y="1697"/>
              <a:ext cx="86" cy="81"/>
              <a:chOff x="3102" y="1199"/>
              <a:chExt cx="86" cy="81"/>
            </a:xfrm>
          </p:grpSpPr>
          <p:pic>
            <p:nvPicPr>
              <p:cNvPr id="831463" name="Picture 7143"/>
              <p:cNvPicPr>
                <a:picLocks noChangeAspect="1" noChangeArrowheads="1"/>
              </p:cNvPicPr>
              <p:nvPr/>
            </p:nvPicPr>
            <p:blipFill>
              <a:blip r:embed="rId1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64" name="Picture 7144"/>
              <p:cNvPicPr>
                <a:picLocks noChangeAspect="1" noChangeArrowheads="1"/>
              </p:cNvPicPr>
              <p:nvPr/>
            </p:nvPicPr>
            <p:blipFill>
              <a:blip r:embed="rId1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65" name="Oval 7145"/>
              <p:cNvSpPr>
                <a:spLocks noChangeArrowheads="1"/>
              </p:cNvSpPr>
              <p:nvPr/>
            </p:nvSpPr>
            <p:spPr bwMode="auto">
              <a:xfrm>
                <a:off x="3102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67" name="Freeform 7147"/>
            <p:cNvSpPr>
              <a:spLocks noEditPoints="1"/>
            </p:cNvSpPr>
            <p:nvPr/>
          </p:nvSpPr>
          <p:spPr bwMode="auto">
            <a:xfrm>
              <a:off x="3412" y="1708"/>
              <a:ext cx="25" cy="51"/>
            </a:xfrm>
            <a:custGeom>
              <a:avLst/>
              <a:gdLst>
                <a:gd name="T0" fmla="*/ 0 w 25"/>
                <a:gd name="T1" fmla="*/ 48 h 51"/>
                <a:gd name="T2" fmla="*/ 13 w 25"/>
                <a:gd name="T3" fmla="*/ 14 h 51"/>
                <a:gd name="T4" fmla="*/ 21 w 25"/>
                <a:gd name="T5" fmla="*/ 16 h 51"/>
                <a:gd name="T6" fmla="*/ 7 w 25"/>
                <a:gd name="T7" fmla="*/ 51 h 51"/>
                <a:gd name="T8" fmla="*/ 0 w 25"/>
                <a:gd name="T9" fmla="*/ 48 h 51"/>
                <a:gd name="T10" fmla="*/ 17 w 25"/>
                <a:gd name="T11" fmla="*/ 15 h 51"/>
                <a:gd name="T12" fmla="*/ 2 w 25"/>
                <a:gd name="T13" fmla="*/ 18 h 51"/>
                <a:gd name="T14" fmla="*/ 23 w 25"/>
                <a:gd name="T15" fmla="*/ 0 h 51"/>
                <a:gd name="T16" fmla="*/ 25 w 25"/>
                <a:gd name="T17" fmla="*/ 27 h 51"/>
                <a:gd name="T18" fmla="*/ 17 w 25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1">
                  <a:moveTo>
                    <a:pt x="0" y="48"/>
                  </a:moveTo>
                  <a:lnTo>
                    <a:pt x="13" y="14"/>
                  </a:lnTo>
                  <a:lnTo>
                    <a:pt x="21" y="16"/>
                  </a:lnTo>
                  <a:lnTo>
                    <a:pt x="7" y="51"/>
                  </a:lnTo>
                  <a:lnTo>
                    <a:pt x="0" y="48"/>
                  </a:lnTo>
                  <a:close/>
                  <a:moveTo>
                    <a:pt x="17" y="15"/>
                  </a:moveTo>
                  <a:lnTo>
                    <a:pt x="2" y="18"/>
                  </a:lnTo>
                  <a:lnTo>
                    <a:pt x="23" y="0"/>
                  </a:lnTo>
                  <a:lnTo>
                    <a:pt x="25" y="27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71" name="Group 7151"/>
            <p:cNvGrpSpPr>
              <a:grpSpLocks/>
            </p:cNvGrpSpPr>
            <p:nvPr/>
          </p:nvGrpSpPr>
          <p:grpSpPr bwMode="auto">
            <a:xfrm>
              <a:off x="3383" y="1776"/>
              <a:ext cx="89" cy="85"/>
              <a:chOff x="3103" y="1278"/>
              <a:chExt cx="89" cy="85"/>
            </a:xfrm>
          </p:grpSpPr>
          <p:pic>
            <p:nvPicPr>
              <p:cNvPr id="831468" name="Picture 7148"/>
              <p:cNvPicPr>
                <a:picLocks noChangeAspect="1" noChangeArrowheads="1"/>
              </p:cNvPicPr>
              <p:nvPr/>
            </p:nvPicPr>
            <p:blipFill>
              <a:blip r:embed="rId1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" y="1278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69" name="Picture 7149"/>
              <p:cNvPicPr>
                <a:picLocks noChangeAspect="1" noChangeArrowheads="1"/>
              </p:cNvPicPr>
              <p:nvPr/>
            </p:nvPicPr>
            <p:blipFill>
              <a:blip r:embed="rId1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" y="1278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70" name="Freeform 7150"/>
              <p:cNvSpPr>
                <a:spLocks/>
              </p:cNvSpPr>
              <p:nvPr/>
            </p:nvSpPr>
            <p:spPr bwMode="auto">
              <a:xfrm>
                <a:off x="3103" y="1278"/>
                <a:ext cx="89" cy="85"/>
              </a:xfrm>
              <a:custGeom>
                <a:avLst/>
                <a:gdLst>
                  <a:gd name="T0" fmla="*/ 48 w 89"/>
                  <a:gd name="T1" fmla="*/ 2 h 85"/>
                  <a:gd name="T2" fmla="*/ 2 w 89"/>
                  <a:gd name="T3" fmla="*/ 39 h 85"/>
                  <a:gd name="T4" fmla="*/ 41 w 89"/>
                  <a:gd name="T5" fmla="*/ 83 h 85"/>
                  <a:gd name="T6" fmla="*/ 87 w 89"/>
                  <a:gd name="T7" fmla="*/ 46 h 85"/>
                  <a:gd name="T8" fmla="*/ 48 w 89"/>
                  <a:gd name="T9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5">
                    <a:moveTo>
                      <a:pt x="48" y="2"/>
                    </a:moveTo>
                    <a:cubicBezTo>
                      <a:pt x="25" y="0"/>
                      <a:pt x="4" y="16"/>
                      <a:pt x="2" y="39"/>
                    </a:cubicBezTo>
                    <a:cubicBezTo>
                      <a:pt x="0" y="61"/>
                      <a:pt x="18" y="81"/>
                      <a:pt x="41" y="83"/>
                    </a:cubicBezTo>
                    <a:cubicBezTo>
                      <a:pt x="64" y="85"/>
                      <a:pt x="85" y="68"/>
                      <a:pt x="87" y="46"/>
                    </a:cubicBezTo>
                    <a:cubicBezTo>
                      <a:pt x="89" y="24"/>
                      <a:pt x="71" y="4"/>
                      <a:pt x="48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72" name="Freeform 7152"/>
            <p:cNvSpPr>
              <a:spLocks noEditPoints="1"/>
            </p:cNvSpPr>
            <p:nvPr/>
          </p:nvSpPr>
          <p:spPr bwMode="auto">
            <a:xfrm>
              <a:off x="3415" y="1790"/>
              <a:ext cx="29" cy="48"/>
            </a:xfrm>
            <a:custGeom>
              <a:avLst/>
              <a:gdLst>
                <a:gd name="T0" fmla="*/ 22 w 29"/>
                <a:gd name="T1" fmla="*/ 48 h 48"/>
                <a:gd name="T2" fmla="*/ 4 w 29"/>
                <a:gd name="T3" fmla="*/ 16 h 48"/>
                <a:gd name="T4" fmla="*/ 11 w 29"/>
                <a:gd name="T5" fmla="*/ 12 h 48"/>
                <a:gd name="T6" fmla="*/ 29 w 29"/>
                <a:gd name="T7" fmla="*/ 44 h 48"/>
                <a:gd name="T8" fmla="*/ 22 w 29"/>
                <a:gd name="T9" fmla="*/ 48 h 48"/>
                <a:gd name="T10" fmla="*/ 7 w 29"/>
                <a:gd name="T11" fmla="*/ 14 h 48"/>
                <a:gd name="T12" fmla="*/ 1 w 29"/>
                <a:gd name="T13" fmla="*/ 27 h 48"/>
                <a:gd name="T14" fmla="*/ 0 w 29"/>
                <a:gd name="T15" fmla="*/ 0 h 48"/>
                <a:gd name="T16" fmla="*/ 22 w 29"/>
                <a:gd name="T17" fmla="*/ 15 h 48"/>
                <a:gd name="T18" fmla="*/ 7 w 29"/>
                <a:gd name="T19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2" y="48"/>
                  </a:moveTo>
                  <a:lnTo>
                    <a:pt x="4" y="16"/>
                  </a:lnTo>
                  <a:lnTo>
                    <a:pt x="11" y="12"/>
                  </a:lnTo>
                  <a:lnTo>
                    <a:pt x="29" y="44"/>
                  </a:lnTo>
                  <a:lnTo>
                    <a:pt x="22" y="48"/>
                  </a:lnTo>
                  <a:close/>
                  <a:moveTo>
                    <a:pt x="7" y="14"/>
                  </a:moveTo>
                  <a:lnTo>
                    <a:pt x="1" y="27"/>
                  </a:lnTo>
                  <a:lnTo>
                    <a:pt x="0" y="0"/>
                  </a:lnTo>
                  <a:lnTo>
                    <a:pt x="22" y="15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76" name="Group 7156"/>
            <p:cNvGrpSpPr>
              <a:grpSpLocks/>
            </p:cNvGrpSpPr>
            <p:nvPr/>
          </p:nvGrpSpPr>
          <p:grpSpPr bwMode="auto">
            <a:xfrm>
              <a:off x="3381" y="1854"/>
              <a:ext cx="94" cy="90"/>
              <a:chOff x="3101" y="1356"/>
              <a:chExt cx="94" cy="90"/>
            </a:xfrm>
          </p:grpSpPr>
          <p:pic>
            <p:nvPicPr>
              <p:cNvPr id="831473" name="Picture 7153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1" y="1356"/>
                <a:ext cx="9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74" name="Picture 7154"/>
              <p:cNvPicPr>
                <a:picLocks noChangeAspect="1" noChangeArrowheads="1"/>
              </p:cNvPicPr>
              <p:nvPr/>
            </p:nvPicPr>
            <p:blipFill>
              <a:blip r:embed="rId1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1" y="1356"/>
                <a:ext cx="9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75" name="Freeform 7155"/>
              <p:cNvSpPr>
                <a:spLocks/>
              </p:cNvSpPr>
              <p:nvPr/>
            </p:nvSpPr>
            <p:spPr bwMode="auto">
              <a:xfrm>
                <a:off x="3101" y="1356"/>
                <a:ext cx="93" cy="90"/>
              </a:xfrm>
              <a:custGeom>
                <a:avLst/>
                <a:gdLst>
                  <a:gd name="T0" fmla="*/ 56 w 93"/>
                  <a:gd name="T1" fmla="*/ 6 h 90"/>
                  <a:gd name="T2" fmla="*/ 6 w 93"/>
                  <a:gd name="T3" fmla="*/ 35 h 90"/>
                  <a:gd name="T4" fmla="*/ 37 w 93"/>
                  <a:gd name="T5" fmla="*/ 84 h 90"/>
                  <a:gd name="T6" fmla="*/ 88 w 93"/>
                  <a:gd name="T7" fmla="*/ 56 h 90"/>
                  <a:gd name="T8" fmla="*/ 56 w 93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56" y="6"/>
                    </a:moveTo>
                    <a:cubicBezTo>
                      <a:pt x="34" y="0"/>
                      <a:pt x="11" y="13"/>
                      <a:pt x="6" y="35"/>
                    </a:cubicBezTo>
                    <a:cubicBezTo>
                      <a:pt x="0" y="56"/>
                      <a:pt x="14" y="79"/>
                      <a:pt x="37" y="84"/>
                    </a:cubicBezTo>
                    <a:cubicBezTo>
                      <a:pt x="59" y="90"/>
                      <a:pt x="82" y="77"/>
                      <a:pt x="88" y="56"/>
                    </a:cubicBezTo>
                    <a:cubicBezTo>
                      <a:pt x="93" y="34"/>
                      <a:pt x="79" y="12"/>
                      <a:pt x="56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77" name="Freeform 7157"/>
            <p:cNvSpPr>
              <a:spLocks noEditPoints="1"/>
            </p:cNvSpPr>
            <p:nvPr/>
          </p:nvSpPr>
          <p:spPr bwMode="auto">
            <a:xfrm>
              <a:off x="3413" y="1870"/>
              <a:ext cx="27" cy="50"/>
            </a:xfrm>
            <a:custGeom>
              <a:avLst/>
              <a:gdLst>
                <a:gd name="T0" fmla="*/ 0 w 27"/>
                <a:gd name="T1" fmla="*/ 47 h 50"/>
                <a:gd name="T2" fmla="*/ 16 w 27"/>
                <a:gd name="T3" fmla="*/ 13 h 50"/>
                <a:gd name="T4" fmla="*/ 23 w 27"/>
                <a:gd name="T5" fmla="*/ 16 h 50"/>
                <a:gd name="T6" fmla="*/ 7 w 27"/>
                <a:gd name="T7" fmla="*/ 50 h 50"/>
                <a:gd name="T8" fmla="*/ 0 w 27"/>
                <a:gd name="T9" fmla="*/ 47 h 50"/>
                <a:gd name="T10" fmla="*/ 19 w 27"/>
                <a:gd name="T11" fmla="*/ 15 h 50"/>
                <a:gd name="T12" fmla="*/ 5 w 27"/>
                <a:gd name="T13" fmla="*/ 17 h 50"/>
                <a:gd name="T14" fmla="*/ 26 w 27"/>
                <a:gd name="T15" fmla="*/ 0 h 50"/>
                <a:gd name="T16" fmla="*/ 27 w 27"/>
                <a:gd name="T17" fmla="*/ 27 h 50"/>
                <a:gd name="T18" fmla="*/ 19 w 27"/>
                <a:gd name="T19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0">
                  <a:moveTo>
                    <a:pt x="0" y="47"/>
                  </a:moveTo>
                  <a:lnTo>
                    <a:pt x="16" y="13"/>
                  </a:lnTo>
                  <a:lnTo>
                    <a:pt x="23" y="16"/>
                  </a:lnTo>
                  <a:lnTo>
                    <a:pt x="7" y="50"/>
                  </a:lnTo>
                  <a:lnTo>
                    <a:pt x="0" y="47"/>
                  </a:lnTo>
                  <a:close/>
                  <a:moveTo>
                    <a:pt x="19" y="15"/>
                  </a:moveTo>
                  <a:lnTo>
                    <a:pt x="5" y="17"/>
                  </a:lnTo>
                  <a:lnTo>
                    <a:pt x="26" y="0"/>
                  </a:lnTo>
                  <a:lnTo>
                    <a:pt x="27" y="27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81" name="Group 7161"/>
            <p:cNvGrpSpPr>
              <a:grpSpLocks/>
            </p:cNvGrpSpPr>
            <p:nvPr/>
          </p:nvGrpSpPr>
          <p:grpSpPr bwMode="auto">
            <a:xfrm>
              <a:off x="3378" y="1529"/>
              <a:ext cx="94" cy="91"/>
              <a:chOff x="3098" y="1031"/>
              <a:chExt cx="94" cy="91"/>
            </a:xfrm>
          </p:grpSpPr>
          <p:pic>
            <p:nvPicPr>
              <p:cNvPr id="831478" name="Picture 7158"/>
              <p:cNvPicPr>
                <a:picLocks noChangeAspect="1" noChangeArrowheads="1"/>
              </p:cNvPicPr>
              <p:nvPr/>
            </p:nvPicPr>
            <p:blipFill>
              <a:blip r:embed="rId1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031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79" name="Picture 7159"/>
              <p:cNvPicPr>
                <a:picLocks noChangeAspect="1" noChangeArrowheads="1"/>
              </p:cNvPicPr>
              <p:nvPr/>
            </p:nvPicPr>
            <p:blipFill>
              <a:blip r:embed="rId1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031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80" name="Freeform 7160"/>
              <p:cNvSpPr>
                <a:spLocks/>
              </p:cNvSpPr>
              <p:nvPr/>
            </p:nvSpPr>
            <p:spPr bwMode="auto">
              <a:xfrm>
                <a:off x="3098" y="1031"/>
                <a:ext cx="94" cy="90"/>
              </a:xfrm>
              <a:custGeom>
                <a:avLst/>
                <a:gdLst>
                  <a:gd name="T0" fmla="*/ 36 w 94"/>
                  <a:gd name="T1" fmla="*/ 6 h 90"/>
                  <a:gd name="T2" fmla="*/ 6 w 94"/>
                  <a:gd name="T3" fmla="*/ 56 h 90"/>
                  <a:gd name="T4" fmla="*/ 57 w 94"/>
                  <a:gd name="T5" fmla="*/ 84 h 90"/>
                  <a:gd name="T6" fmla="*/ 88 w 94"/>
                  <a:gd name="T7" fmla="*/ 34 h 90"/>
                  <a:gd name="T8" fmla="*/ 36 w 94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0">
                    <a:moveTo>
                      <a:pt x="36" y="6"/>
                    </a:moveTo>
                    <a:cubicBezTo>
                      <a:pt x="14" y="12"/>
                      <a:pt x="0" y="35"/>
                      <a:pt x="6" y="56"/>
                    </a:cubicBezTo>
                    <a:cubicBezTo>
                      <a:pt x="11" y="78"/>
                      <a:pt x="35" y="90"/>
                      <a:pt x="57" y="84"/>
                    </a:cubicBezTo>
                    <a:cubicBezTo>
                      <a:pt x="80" y="78"/>
                      <a:pt x="94" y="56"/>
                      <a:pt x="88" y="34"/>
                    </a:cubicBezTo>
                    <a:cubicBezTo>
                      <a:pt x="82" y="13"/>
                      <a:pt x="59" y="0"/>
                      <a:pt x="36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82" name="Freeform 7162"/>
            <p:cNvSpPr>
              <a:spLocks noEditPoints="1"/>
            </p:cNvSpPr>
            <p:nvPr/>
          </p:nvSpPr>
          <p:spPr bwMode="auto">
            <a:xfrm>
              <a:off x="3412" y="1544"/>
              <a:ext cx="24" cy="53"/>
            </a:xfrm>
            <a:custGeom>
              <a:avLst/>
              <a:gdLst>
                <a:gd name="T0" fmla="*/ 2 w 24"/>
                <a:gd name="T1" fmla="*/ 51 h 53"/>
                <a:gd name="T2" fmla="*/ 10 w 24"/>
                <a:gd name="T3" fmla="*/ 15 h 53"/>
                <a:gd name="T4" fmla="*/ 18 w 24"/>
                <a:gd name="T5" fmla="*/ 16 h 53"/>
                <a:gd name="T6" fmla="*/ 10 w 24"/>
                <a:gd name="T7" fmla="*/ 53 h 53"/>
                <a:gd name="T8" fmla="*/ 2 w 24"/>
                <a:gd name="T9" fmla="*/ 51 h 53"/>
                <a:gd name="T10" fmla="*/ 14 w 24"/>
                <a:gd name="T11" fmla="*/ 16 h 53"/>
                <a:gd name="T12" fmla="*/ 0 w 24"/>
                <a:gd name="T13" fmla="*/ 21 h 53"/>
                <a:gd name="T14" fmla="*/ 17 w 24"/>
                <a:gd name="T15" fmla="*/ 0 h 53"/>
                <a:gd name="T16" fmla="*/ 24 w 24"/>
                <a:gd name="T17" fmla="*/ 26 h 53"/>
                <a:gd name="T18" fmla="*/ 14 w 24"/>
                <a:gd name="T1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3">
                  <a:moveTo>
                    <a:pt x="2" y="51"/>
                  </a:moveTo>
                  <a:lnTo>
                    <a:pt x="10" y="15"/>
                  </a:lnTo>
                  <a:lnTo>
                    <a:pt x="18" y="16"/>
                  </a:lnTo>
                  <a:lnTo>
                    <a:pt x="10" y="53"/>
                  </a:lnTo>
                  <a:lnTo>
                    <a:pt x="2" y="51"/>
                  </a:lnTo>
                  <a:close/>
                  <a:moveTo>
                    <a:pt x="14" y="16"/>
                  </a:moveTo>
                  <a:lnTo>
                    <a:pt x="0" y="21"/>
                  </a:lnTo>
                  <a:lnTo>
                    <a:pt x="17" y="0"/>
                  </a:lnTo>
                  <a:lnTo>
                    <a:pt x="24" y="2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86" name="Group 7166"/>
            <p:cNvGrpSpPr>
              <a:grpSpLocks/>
            </p:cNvGrpSpPr>
            <p:nvPr/>
          </p:nvGrpSpPr>
          <p:grpSpPr bwMode="auto">
            <a:xfrm>
              <a:off x="3470" y="1614"/>
              <a:ext cx="85" cy="82"/>
              <a:chOff x="3190" y="1116"/>
              <a:chExt cx="85" cy="82"/>
            </a:xfrm>
          </p:grpSpPr>
          <p:pic>
            <p:nvPicPr>
              <p:cNvPr id="831483" name="Picture 7163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84" name="Picture 7164"/>
              <p:cNvPicPr>
                <a:picLocks noChangeAspect="1" noChangeArrowheads="1"/>
              </p:cNvPicPr>
              <p:nvPr/>
            </p:nvPicPr>
            <p:blipFill>
              <a:blip r:embed="rId1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85" name="Freeform 7165"/>
              <p:cNvSpPr>
                <a:spLocks/>
              </p:cNvSpPr>
              <p:nvPr/>
            </p:nvSpPr>
            <p:spPr bwMode="auto">
              <a:xfrm>
                <a:off x="3190" y="1116"/>
                <a:ext cx="85" cy="82"/>
              </a:xfrm>
              <a:custGeom>
                <a:avLst/>
                <a:gdLst>
                  <a:gd name="T0" fmla="*/ 42 w 85"/>
                  <a:gd name="T1" fmla="*/ 1 h 82"/>
                  <a:gd name="T2" fmla="*/ 0 w 85"/>
                  <a:gd name="T3" fmla="*/ 41 h 82"/>
                  <a:gd name="T4" fmla="*/ 42 w 85"/>
                  <a:gd name="T5" fmla="*/ 82 h 82"/>
                  <a:gd name="T6" fmla="*/ 85 w 85"/>
                  <a:gd name="T7" fmla="*/ 41 h 82"/>
                  <a:gd name="T8" fmla="*/ 42 w 85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2">
                    <a:moveTo>
                      <a:pt x="42" y="1"/>
                    </a:moveTo>
                    <a:cubicBezTo>
                      <a:pt x="19" y="1"/>
                      <a:pt x="0" y="19"/>
                      <a:pt x="0" y="41"/>
                    </a:cubicBezTo>
                    <a:cubicBezTo>
                      <a:pt x="0" y="64"/>
                      <a:pt x="19" y="82"/>
                      <a:pt x="42" y="82"/>
                    </a:cubicBezTo>
                    <a:cubicBezTo>
                      <a:pt x="66" y="82"/>
                      <a:pt x="85" y="64"/>
                      <a:pt x="85" y="41"/>
                    </a:cubicBezTo>
                    <a:cubicBezTo>
                      <a:pt x="85" y="19"/>
                      <a:pt x="66" y="0"/>
                      <a:pt x="42" y="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87" name="Freeform 7167"/>
            <p:cNvSpPr>
              <a:spLocks noEditPoints="1"/>
            </p:cNvSpPr>
            <p:nvPr/>
          </p:nvSpPr>
          <p:spPr bwMode="auto">
            <a:xfrm>
              <a:off x="3495" y="1627"/>
              <a:ext cx="31" cy="48"/>
            </a:xfrm>
            <a:custGeom>
              <a:avLst/>
              <a:gdLst>
                <a:gd name="T0" fmla="*/ 0 w 31"/>
                <a:gd name="T1" fmla="*/ 44 h 48"/>
                <a:gd name="T2" fmla="*/ 19 w 31"/>
                <a:gd name="T3" fmla="*/ 12 h 48"/>
                <a:gd name="T4" fmla="*/ 26 w 31"/>
                <a:gd name="T5" fmla="*/ 17 h 48"/>
                <a:gd name="T6" fmla="*/ 7 w 31"/>
                <a:gd name="T7" fmla="*/ 48 h 48"/>
                <a:gd name="T8" fmla="*/ 0 w 31"/>
                <a:gd name="T9" fmla="*/ 44 h 48"/>
                <a:gd name="T10" fmla="*/ 22 w 31"/>
                <a:gd name="T11" fmla="*/ 14 h 48"/>
                <a:gd name="T12" fmla="*/ 8 w 31"/>
                <a:gd name="T13" fmla="*/ 15 h 48"/>
                <a:gd name="T14" fmla="*/ 31 w 31"/>
                <a:gd name="T15" fmla="*/ 0 h 48"/>
                <a:gd name="T16" fmla="*/ 29 w 31"/>
                <a:gd name="T17" fmla="*/ 28 h 48"/>
                <a:gd name="T18" fmla="*/ 22 w 31"/>
                <a:gd name="T19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8">
                  <a:moveTo>
                    <a:pt x="0" y="44"/>
                  </a:moveTo>
                  <a:lnTo>
                    <a:pt x="19" y="12"/>
                  </a:lnTo>
                  <a:lnTo>
                    <a:pt x="26" y="17"/>
                  </a:lnTo>
                  <a:lnTo>
                    <a:pt x="7" y="48"/>
                  </a:lnTo>
                  <a:lnTo>
                    <a:pt x="0" y="44"/>
                  </a:lnTo>
                  <a:close/>
                  <a:moveTo>
                    <a:pt x="22" y="14"/>
                  </a:moveTo>
                  <a:lnTo>
                    <a:pt x="8" y="15"/>
                  </a:lnTo>
                  <a:lnTo>
                    <a:pt x="31" y="0"/>
                  </a:lnTo>
                  <a:lnTo>
                    <a:pt x="29" y="28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91" name="Group 7171"/>
            <p:cNvGrpSpPr>
              <a:grpSpLocks/>
            </p:cNvGrpSpPr>
            <p:nvPr/>
          </p:nvGrpSpPr>
          <p:grpSpPr bwMode="auto">
            <a:xfrm>
              <a:off x="3470" y="1697"/>
              <a:ext cx="85" cy="81"/>
              <a:chOff x="3190" y="1199"/>
              <a:chExt cx="85" cy="81"/>
            </a:xfrm>
          </p:grpSpPr>
          <p:pic>
            <p:nvPicPr>
              <p:cNvPr id="831488" name="Picture 7168"/>
              <p:cNvPicPr>
                <a:picLocks noChangeAspect="1" noChangeArrowheads="1"/>
              </p:cNvPicPr>
              <p:nvPr/>
            </p:nvPicPr>
            <p:blipFill>
              <a:blip r:embed="rId1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89" name="Picture 7169"/>
              <p:cNvPicPr>
                <a:picLocks noChangeAspect="1" noChangeArrowheads="1"/>
              </p:cNvPicPr>
              <p:nvPr/>
            </p:nvPicPr>
            <p:blipFill>
              <a:blip r:embed="rId1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90" name="Oval 7170"/>
              <p:cNvSpPr>
                <a:spLocks noChangeArrowheads="1"/>
              </p:cNvSpPr>
              <p:nvPr/>
            </p:nvSpPr>
            <p:spPr bwMode="auto">
              <a:xfrm>
                <a:off x="3190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92" name="Freeform 7172"/>
            <p:cNvSpPr>
              <a:spLocks noEditPoints="1"/>
            </p:cNvSpPr>
            <p:nvPr/>
          </p:nvSpPr>
          <p:spPr bwMode="auto">
            <a:xfrm>
              <a:off x="3500" y="1708"/>
              <a:ext cx="26" cy="51"/>
            </a:xfrm>
            <a:custGeom>
              <a:avLst/>
              <a:gdLst>
                <a:gd name="T0" fmla="*/ 18 w 26"/>
                <a:gd name="T1" fmla="*/ 51 h 51"/>
                <a:gd name="T2" fmla="*/ 4 w 26"/>
                <a:gd name="T3" fmla="*/ 17 h 51"/>
                <a:gd name="T4" fmla="*/ 12 w 26"/>
                <a:gd name="T5" fmla="*/ 14 h 51"/>
                <a:gd name="T6" fmla="*/ 26 w 26"/>
                <a:gd name="T7" fmla="*/ 48 h 51"/>
                <a:gd name="T8" fmla="*/ 18 w 26"/>
                <a:gd name="T9" fmla="*/ 51 h 51"/>
                <a:gd name="T10" fmla="*/ 8 w 26"/>
                <a:gd name="T11" fmla="*/ 15 h 51"/>
                <a:gd name="T12" fmla="*/ 0 w 26"/>
                <a:gd name="T13" fmla="*/ 27 h 51"/>
                <a:gd name="T14" fmla="*/ 2 w 26"/>
                <a:gd name="T15" fmla="*/ 0 h 51"/>
                <a:gd name="T16" fmla="*/ 23 w 26"/>
                <a:gd name="T17" fmla="*/ 18 h 51"/>
                <a:gd name="T18" fmla="*/ 8 w 26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1">
                  <a:moveTo>
                    <a:pt x="18" y="51"/>
                  </a:moveTo>
                  <a:lnTo>
                    <a:pt x="4" y="17"/>
                  </a:lnTo>
                  <a:lnTo>
                    <a:pt x="12" y="14"/>
                  </a:lnTo>
                  <a:lnTo>
                    <a:pt x="26" y="48"/>
                  </a:lnTo>
                  <a:lnTo>
                    <a:pt x="18" y="51"/>
                  </a:lnTo>
                  <a:close/>
                  <a:moveTo>
                    <a:pt x="8" y="15"/>
                  </a:moveTo>
                  <a:lnTo>
                    <a:pt x="0" y="27"/>
                  </a:lnTo>
                  <a:lnTo>
                    <a:pt x="2" y="0"/>
                  </a:lnTo>
                  <a:lnTo>
                    <a:pt x="23" y="18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496" name="Group 7176"/>
            <p:cNvGrpSpPr>
              <a:grpSpLocks/>
            </p:cNvGrpSpPr>
            <p:nvPr/>
          </p:nvGrpSpPr>
          <p:grpSpPr bwMode="auto">
            <a:xfrm>
              <a:off x="3472" y="1778"/>
              <a:ext cx="85" cy="82"/>
              <a:chOff x="3192" y="1280"/>
              <a:chExt cx="85" cy="82"/>
            </a:xfrm>
          </p:grpSpPr>
          <p:pic>
            <p:nvPicPr>
              <p:cNvPr id="831493" name="Picture 7173"/>
              <p:cNvPicPr>
                <a:picLocks noChangeAspect="1" noChangeArrowheads="1"/>
              </p:cNvPicPr>
              <p:nvPr/>
            </p:nvPicPr>
            <p:blipFill>
              <a:blip r:embed="rId1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2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94" name="Picture 7174"/>
              <p:cNvPicPr>
                <a:picLocks noChangeAspect="1" noChangeArrowheads="1"/>
              </p:cNvPicPr>
              <p:nvPr/>
            </p:nvPicPr>
            <p:blipFill>
              <a:blip r:embed="rId1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2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495" name="Oval 7175"/>
              <p:cNvSpPr>
                <a:spLocks noChangeArrowheads="1"/>
              </p:cNvSpPr>
              <p:nvPr/>
            </p:nvSpPr>
            <p:spPr bwMode="auto">
              <a:xfrm>
                <a:off x="3192" y="1280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497" name="Freeform 7177"/>
            <p:cNvSpPr>
              <a:spLocks noEditPoints="1"/>
            </p:cNvSpPr>
            <p:nvPr/>
          </p:nvSpPr>
          <p:spPr bwMode="auto">
            <a:xfrm>
              <a:off x="3498" y="1791"/>
              <a:ext cx="30" cy="47"/>
            </a:xfrm>
            <a:custGeom>
              <a:avLst/>
              <a:gdLst>
                <a:gd name="T0" fmla="*/ 0 w 30"/>
                <a:gd name="T1" fmla="*/ 43 h 47"/>
                <a:gd name="T2" fmla="*/ 18 w 30"/>
                <a:gd name="T3" fmla="*/ 11 h 47"/>
                <a:gd name="T4" fmla="*/ 25 w 30"/>
                <a:gd name="T5" fmla="*/ 16 h 47"/>
                <a:gd name="T6" fmla="*/ 7 w 30"/>
                <a:gd name="T7" fmla="*/ 47 h 47"/>
                <a:gd name="T8" fmla="*/ 0 w 30"/>
                <a:gd name="T9" fmla="*/ 43 h 47"/>
                <a:gd name="T10" fmla="*/ 22 w 30"/>
                <a:gd name="T11" fmla="*/ 13 h 47"/>
                <a:gd name="T12" fmla="*/ 7 w 30"/>
                <a:gd name="T13" fmla="*/ 14 h 47"/>
                <a:gd name="T14" fmla="*/ 30 w 30"/>
                <a:gd name="T15" fmla="*/ 0 h 47"/>
                <a:gd name="T16" fmla="*/ 28 w 30"/>
                <a:gd name="T17" fmla="*/ 27 h 47"/>
                <a:gd name="T18" fmla="*/ 22 w 30"/>
                <a:gd name="T19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7">
                  <a:moveTo>
                    <a:pt x="0" y="43"/>
                  </a:moveTo>
                  <a:lnTo>
                    <a:pt x="18" y="11"/>
                  </a:lnTo>
                  <a:lnTo>
                    <a:pt x="25" y="16"/>
                  </a:lnTo>
                  <a:lnTo>
                    <a:pt x="7" y="47"/>
                  </a:lnTo>
                  <a:lnTo>
                    <a:pt x="0" y="43"/>
                  </a:lnTo>
                  <a:close/>
                  <a:moveTo>
                    <a:pt x="22" y="13"/>
                  </a:moveTo>
                  <a:lnTo>
                    <a:pt x="7" y="14"/>
                  </a:lnTo>
                  <a:lnTo>
                    <a:pt x="30" y="0"/>
                  </a:lnTo>
                  <a:lnTo>
                    <a:pt x="28" y="27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01" name="Group 7181"/>
            <p:cNvGrpSpPr>
              <a:grpSpLocks/>
            </p:cNvGrpSpPr>
            <p:nvPr/>
          </p:nvGrpSpPr>
          <p:grpSpPr bwMode="auto">
            <a:xfrm>
              <a:off x="3470" y="1857"/>
              <a:ext cx="90" cy="85"/>
              <a:chOff x="3190" y="1359"/>
              <a:chExt cx="90" cy="85"/>
            </a:xfrm>
          </p:grpSpPr>
          <p:pic>
            <p:nvPicPr>
              <p:cNvPr id="831498" name="Picture 7178"/>
              <p:cNvPicPr>
                <a:picLocks noChangeAspect="1" noChangeArrowheads="1"/>
              </p:cNvPicPr>
              <p:nvPr/>
            </p:nvPicPr>
            <p:blipFill>
              <a:blip r:embed="rId1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359"/>
                <a:ext cx="9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499" name="Picture 717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359"/>
                <a:ext cx="9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00" name="Freeform 7180"/>
              <p:cNvSpPr>
                <a:spLocks/>
              </p:cNvSpPr>
              <p:nvPr/>
            </p:nvSpPr>
            <p:spPr bwMode="auto">
              <a:xfrm>
                <a:off x="3190" y="1359"/>
                <a:ext cx="89" cy="85"/>
              </a:xfrm>
              <a:custGeom>
                <a:avLst/>
                <a:gdLst>
                  <a:gd name="T0" fmla="*/ 49 w 89"/>
                  <a:gd name="T1" fmla="*/ 2 h 85"/>
                  <a:gd name="T2" fmla="*/ 3 w 89"/>
                  <a:gd name="T3" fmla="*/ 38 h 85"/>
                  <a:gd name="T4" fmla="*/ 40 w 89"/>
                  <a:gd name="T5" fmla="*/ 82 h 85"/>
                  <a:gd name="T6" fmla="*/ 87 w 89"/>
                  <a:gd name="T7" fmla="*/ 47 h 85"/>
                  <a:gd name="T8" fmla="*/ 49 w 89"/>
                  <a:gd name="T9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5">
                    <a:moveTo>
                      <a:pt x="49" y="2"/>
                    </a:moveTo>
                    <a:cubicBezTo>
                      <a:pt x="26" y="0"/>
                      <a:pt x="5" y="16"/>
                      <a:pt x="3" y="38"/>
                    </a:cubicBezTo>
                    <a:cubicBezTo>
                      <a:pt x="0" y="60"/>
                      <a:pt x="17" y="80"/>
                      <a:pt x="40" y="82"/>
                    </a:cubicBezTo>
                    <a:cubicBezTo>
                      <a:pt x="64" y="85"/>
                      <a:pt x="84" y="69"/>
                      <a:pt x="87" y="47"/>
                    </a:cubicBezTo>
                    <a:cubicBezTo>
                      <a:pt x="89" y="25"/>
                      <a:pt x="72" y="5"/>
                      <a:pt x="49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02" name="Freeform 7182"/>
            <p:cNvSpPr>
              <a:spLocks noEditPoints="1"/>
            </p:cNvSpPr>
            <p:nvPr/>
          </p:nvSpPr>
          <p:spPr bwMode="auto">
            <a:xfrm>
              <a:off x="3503" y="1870"/>
              <a:ext cx="27" cy="50"/>
            </a:xfrm>
            <a:custGeom>
              <a:avLst/>
              <a:gdLst>
                <a:gd name="T0" fmla="*/ 19 w 27"/>
                <a:gd name="T1" fmla="*/ 50 h 50"/>
                <a:gd name="T2" fmla="*/ 4 w 27"/>
                <a:gd name="T3" fmla="*/ 16 h 50"/>
                <a:gd name="T4" fmla="*/ 12 w 27"/>
                <a:gd name="T5" fmla="*/ 13 h 50"/>
                <a:gd name="T6" fmla="*/ 27 w 27"/>
                <a:gd name="T7" fmla="*/ 46 h 50"/>
                <a:gd name="T8" fmla="*/ 19 w 27"/>
                <a:gd name="T9" fmla="*/ 50 h 50"/>
                <a:gd name="T10" fmla="*/ 8 w 27"/>
                <a:gd name="T11" fmla="*/ 15 h 50"/>
                <a:gd name="T12" fmla="*/ 0 w 27"/>
                <a:gd name="T13" fmla="*/ 27 h 50"/>
                <a:gd name="T14" fmla="*/ 1 w 27"/>
                <a:gd name="T15" fmla="*/ 0 h 50"/>
                <a:gd name="T16" fmla="*/ 22 w 27"/>
                <a:gd name="T17" fmla="*/ 17 h 50"/>
                <a:gd name="T18" fmla="*/ 8 w 27"/>
                <a:gd name="T19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0">
                  <a:moveTo>
                    <a:pt x="19" y="50"/>
                  </a:moveTo>
                  <a:lnTo>
                    <a:pt x="4" y="16"/>
                  </a:lnTo>
                  <a:lnTo>
                    <a:pt x="12" y="13"/>
                  </a:lnTo>
                  <a:lnTo>
                    <a:pt x="27" y="46"/>
                  </a:lnTo>
                  <a:lnTo>
                    <a:pt x="19" y="50"/>
                  </a:lnTo>
                  <a:close/>
                  <a:moveTo>
                    <a:pt x="8" y="15"/>
                  </a:moveTo>
                  <a:lnTo>
                    <a:pt x="0" y="27"/>
                  </a:lnTo>
                  <a:lnTo>
                    <a:pt x="1" y="0"/>
                  </a:lnTo>
                  <a:lnTo>
                    <a:pt x="22" y="1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06" name="Group 7186"/>
            <p:cNvGrpSpPr>
              <a:grpSpLocks/>
            </p:cNvGrpSpPr>
            <p:nvPr/>
          </p:nvGrpSpPr>
          <p:grpSpPr bwMode="auto">
            <a:xfrm>
              <a:off x="3468" y="1532"/>
              <a:ext cx="89" cy="85"/>
              <a:chOff x="3188" y="1034"/>
              <a:chExt cx="89" cy="85"/>
            </a:xfrm>
          </p:grpSpPr>
          <p:pic>
            <p:nvPicPr>
              <p:cNvPr id="831503" name="Picture 7183"/>
              <p:cNvPicPr>
                <a:picLocks noChangeAspect="1" noChangeArrowheads="1"/>
              </p:cNvPicPr>
              <p:nvPr/>
            </p:nvPicPr>
            <p:blipFill>
              <a:blip r:embed="rId1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8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04" name="Picture 718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8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05" name="Freeform 7185"/>
              <p:cNvSpPr>
                <a:spLocks/>
              </p:cNvSpPr>
              <p:nvPr/>
            </p:nvSpPr>
            <p:spPr bwMode="auto">
              <a:xfrm>
                <a:off x="3188" y="1034"/>
                <a:ext cx="88" cy="84"/>
              </a:xfrm>
              <a:custGeom>
                <a:avLst/>
                <a:gdLst>
                  <a:gd name="T0" fmla="*/ 41 w 88"/>
                  <a:gd name="T1" fmla="*/ 2 h 84"/>
                  <a:gd name="T2" fmla="*/ 2 w 88"/>
                  <a:gd name="T3" fmla="*/ 45 h 84"/>
                  <a:gd name="T4" fmla="*/ 47 w 88"/>
                  <a:gd name="T5" fmla="*/ 82 h 84"/>
                  <a:gd name="T6" fmla="*/ 87 w 88"/>
                  <a:gd name="T7" fmla="*/ 39 h 84"/>
                  <a:gd name="T8" fmla="*/ 41 w 88"/>
                  <a:gd name="T9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4">
                    <a:moveTo>
                      <a:pt x="41" y="2"/>
                    </a:moveTo>
                    <a:cubicBezTo>
                      <a:pt x="18" y="4"/>
                      <a:pt x="0" y="23"/>
                      <a:pt x="2" y="45"/>
                    </a:cubicBezTo>
                    <a:cubicBezTo>
                      <a:pt x="4" y="68"/>
                      <a:pt x="24" y="84"/>
                      <a:pt x="47" y="82"/>
                    </a:cubicBezTo>
                    <a:cubicBezTo>
                      <a:pt x="71" y="81"/>
                      <a:pt x="88" y="61"/>
                      <a:pt x="87" y="39"/>
                    </a:cubicBezTo>
                    <a:cubicBezTo>
                      <a:pt x="85" y="17"/>
                      <a:pt x="65" y="0"/>
                      <a:pt x="41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07" name="Freeform 7187"/>
            <p:cNvSpPr>
              <a:spLocks noEditPoints="1"/>
            </p:cNvSpPr>
            <p:nvPr/>
          </p:nvSpPr>
          <p:spPr bwMode="auto">
            <a:xfrm>
              <a:off x="3499" y="1546"/>
              <a:ext cx="30" cy="49"/>
            </a:xfrm>
            <a:custGeom>
              <a:avLst/>
              <a:gdLst>
                <a:gd name="T0" fmla="*/ 23 w 30"/>
                <a:gd name="T1" fmla="*/ 49 h 49"/>
                <a:gd name="T2" fmla="*/ 4 w 30"/>
                <a:gd name="T3" fmla="*/ 17 h 49"/>
                <a:gd name="T4" fmla="*/ 11 w 30"/>
                <a:gd name="T5" fmla="*/ 13 h 49"/>
                <a:gd name="T6" fmla="*/ 30 w 30"/>
                <a:gd name="T7" fmla="*/ 45 h 49"/>
                <a:gd name="T8" fmla="*/ 23 w 30"/>
                <a:gd name="T9" fmla="*/ 49 h 49"/>
                <a:gd name="T10" fmla="*/ 8 w 30"/>
                <a:gd name="T11" fmla="*/ 15 h 49"/>
                <a:gd name="T12" fmla="*/ 1 w 30"/>
                <a:gd name="T13" fmla="*/ 28 h 49"/>
                <a:gd name="T14" fmla="*/ 0 w 30"/>
                <a:gd name="T15" fmla="*/ 0 h 49"/>
                <a:gd name="T16" fmla="*/ 22 w 30"/>
                <a:gd name="T17" fmla="*/ 16 h 49"/>
                <a:gd name="T18" fmla="*/ 8 w 30"/>
                <a:gd name="T19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9">
                  <a:moveTo>
                    <a:pt x="23" y="49"/>
                  </a:moveTo>
                  <a:lnTo>
                    <a:pt x="4" y="17"/>
                  </a:lnTo>
                  <a:lnTo>
                    <a:pt x="11" y="13"/>
                  </a:lnTo>
                  <a:lnTo>
                    <a:pt x="30" y="45"/>
                  </a:lnTo>
                  <a:lnTo>
                    <a:pt x="23" y="49"/>
                  </a:lnTo>
                  <a:close/>
                  <a:moveTo>
                    <a:pt x="8" y="15"/>
                  </a:moveTo>
                  <a:lnTo>
                    <a:pt x="1" y="28"/>
                  </a:lnTo>
                  <a:lnTo>
                    <a:pt x="0" y="0"/>
                  </a:lnTo>
                  <a:lnTo>
                    <a:pt x="22" y="16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11" name="Group 7191"/>
            <p:cNvGrpSpPr>
              <a:grpSpLocks/>
            </p:cNvGrpSpPr>
            <p:nvPr/>
          </p:nvGrpSpPr>
          <p:grpSpPr bwMode="auto">
            <a:xfrm>
              <a:off x="3557" y="1614"/>
              <a:ext cx="85" cy="82"/>
              <a:chOff x="3277" y="1116"/>
              <a:chExt cx="85" cy="82"/>
            </a:xfrm>
          </p:grpSpPr>
          <p:pic>
            <p:nvPicPr>
              <p:cNvPr id="831508" name="Picture 7188"/>
              <p:cNvPicPr>
                <a:picLocks noChangeAspect="1" noChangeArrowheads="1"/>
              </p:cNvPicPr>
              <p:nvPr/>
            </p:nvPicPr>
            <p:blipFill>
              <a:blip r:embed="rId1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09" name="Picture 7189"/>
              <p:cNvPicPr>
                <a:picLocks noChangeAspect="1" noChangeArrowheads="1"/>
              </p:cNvPicPr>
              <p:nvPr/>
            </p:nvPicPr>
            <p:blipFill>
              <a:blip r:embed="rId1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10" name="Freeform 7190"/>
              <p:cNvSpPr>
                <a:spLocks/>
              </p:cNvSpPr>
              <p:nvPr/>
            </p:nvSpPr>
            <p:spPr bwMode="auto">
              <a:xfrm>
                <a:off x="3277" y="1116"/>
                <a:ext cx="85" cy="82"/>
              </a:xfrm>
              <a:custGeom>
                <a:avLst/>
                <a:gdLst>
                  <a:gd name="T0" fmla="*/ 43 w 85"/>
                  <a:gd name="T1" fmla="*/ 1 h 82"/>
                  <a:gd name="T2" fmla="*/ 0 w 85"/>
                  <a:gd name="T3" fmla="*/ 41 h 82"/>
                  <a:gd name="T4" fmla="*/ 43 w 85"/>
                  <a:gd name="T5" fmla="*/ 82 h 82"/>
                  <a:gd name="T6" fmla="*/ 85 w 85"/>
                  <a:gd name="T7" fmla="*/ 41 h 82"/>
                  <a:gd name="T8" fmla="*/ 43 w 85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2">
                    <a:moveTo>
                      <a:pt x="43" y="1"/>
                    </a:moveTo>
                    <a:cubicBezTo>
                      <a:pt x="19" y="1"/>
                      <a:pt x="0" y="19"/>
                      <a:pt x="0" y="41"/>
                    </a:cubicBezTo>
                    <a:cubicBezTo>
                      <a:pt x="0" y="64"/>
                      <a:pt x="19" y="82"/>
                      <a:pt x="43" y="82"/>
                    </a:cubicBezTo>
                    <a:cubicBezTo>
                      <a:pt x="66" y="82"/>
                      <a:pt x="85" y="64"/>
                      <a:pt x="85" y="41"/>
                    </a:cubicBezTo>
                    <a:cubicBezTo>
                      <a:pt x="85" y="19"/>
                      <a:pt x="66" y="0"/>
                      <a:pt x="43" y="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12" name="Freeform 7192"/>
            <p:cNvSpPr>
              <a:spLocks noEditPoints="1"/>
            </p:cNvSpPr>
            <p:nvPr/>
          </p:nvSpPr>
          <p:spPr bwMode="auto">
            <a:xfrm>
              <a:off x="3588" y="1626"/>
              <a:ext cx="27" cy="50"/>
            </a:xfrm>
            <a:custGeom>
              <a:avLst/>
              <a:gdLst>
                <a:gd name="T0" fmla="*/ 19 w 27"/>
                <a:gd name="T1" fmla="*/ 50 h 50"/>
                <a:gd name="T2" fmla="*/ 4 w 27"/>
                <a:gd name="T3" fmla="*/ 17 h 50"/>
                <a:gd name="T4" fmla="*/ 11 w 27"/>
                <a:gd name="T5" fmla="*/ 13 h 50"/>
                <a:gd name="T6" fmla="*/ 27 w 27"/>
                <a:gd name="T7" fmla="*/ 47 h 50"/>
                <a:gd name="T8" fmla="*/ 19 w 27"/>
                <a:gd name="T9" fmla="*/ 50 h 50"/>
                <a:gd name="T10" fmla="*/ 7 w 27"/>
                <a:gd name="T11" fmla="*/ 15 h 50"/>
                <a:gd name="T12" fmla="*/ 0 w 27"/>
                <a:gd name="T13" fmla="*/ 28 h 50"/>
                <a:gd name="T14" fmla="*/ 1 w 27"/>
                <a:gd name="T15" fmla="*/ 0 h 50"/>
                <a:gd name="T16" fmla="*/ 22 w 27"/>
                <a:gd name="T17" fmla="*/ 17 h 50"/>
                <a:gd name="T18" fmla="*/ 7 w 27"/>
                <a:gd name="T19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0">
                  <a:moveTo>
                    <a:pt x="19" y="50"/>
                  </a:moveTo>
                  <a:lnTo>
                    <a:pt x="4" y="17"/>
                  </a:lnTo>
                  <a:lnTo>
                    <a:pt x="11" y="13"/>
                  </a:lnTo>
                  <a:lnTo>
                    <a:pt x="27" y="47"/>
                  </a:lnTo>
                  <a:lnTo>
                    <a:pt x="19" y="50"/>
                  </a:lnTo>
                  <a:close/>
                  <a:moveTo>
                    <a:pt x="7" y="15"/>
                  </a:moveTo>
                  <a:lnTo>
                    <a:pt x="0" y="28"/>
                  </a:lnTo>
                  <a:lnTo>
                    <a:pt x="1" y="0"/>
                  </a:lnTo>
                  <a:lnTo>
                    <a:pt x="22" y="17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16" name="Group 7196"/>
            <p:cNvGrpSpPr>
              <a:grpSpLocks/>
            </p:cNvGrpSpPr>
            <p:nvPr/>
          </p:nvGrpSpPr>
          <p:grpSpPr bwMode="auto">
            <a:xfrm>
              <a:off x="3557" y="1697"/>
              <a:ext cx="85" cy="81"/>
              <a:chOff x="3277" y="1199"/>
              <a:chExt cx="85" cy="81"/>
            </a:xfrm>
          </p:grpSpPr>
          <p:pic>
            <p:nvPicPr>
              <p:cNvPr id="831513" name="Picture 7193"/>
              <p:cNvPicPr>
                <a:picLocks noChangeAspect="1" noChangeArrowheads="1"/>
              </p:cNvPicPr>
              <p:nvPr/>
            </p:nvPicPr>
            <p:blipFill>
              <a:blip r:embed="rId1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14" name="Picture 7194"/>
              <p:cNvPicPr>
                <a:picLocks noChangeAspect="1" noChangeArrowheads="1"/>
              </p:cNvPicPr>
              <p:nvPr/>
            </p:nvPicPr>
            <p:blipFill>
              <a:blip r:embed="rId1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15" name="Oval 7195"/>
              <p:cNvSpPr>
                <a:spLocks noChangeArrowheads="1"/>
              </p:cNvSpPr>
              <p:nvPr/>
            </p:nvSpPr>
            <p:spPr bwMode="auto">
              <a:xfrm>
                <a:off x="3277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17" name="Freeform 7197"/>
            <p:cNvSpPr>
              <a:spLocks noEditPoints="1"/>
            </p:cNvSpPr>
            <p:nvPr/>
          </p:nvSpPr>
          <p:spPr bwMode="auto">
            <a:xfrm>
              <a:off x="3585" y="1708"/>
              <a:ext cx="27" cy="51"/>
            </a:xfrm>
            <a:custGeom>
              <a:avLst/>
              <a:gdLst>
                <a:gd name="T0" fmla="*/ 0 w 27"/>
                <a:gd name="T1" fmla="*/ 47 h 51"/>
                <a:gd name="T2" fmla="*/ 15 w 27"/>
                <a:gd name="T3" fmla="*/ 14 h 51"/>
                <a:gd name="T4" fmla="*/ 23 w 27"/>
                <a:gd name="T5" fmla="*/ 17 h 51"/>
                <a:gd name="T6" fmla="*/ 8 w 27"/>
                <a:gd name="T7" fmla="*/ 51 h 51"/>
                <a:gd name="T8" fmla="*/ 0 w 27"/>
                <a:gd name="T9" fmla="*/ 47 h 51"/>
                <a:gd name="T10" fmla="*/ 19 w 27"/>
                <a:gd name="T11" fmla="*/ 15 h 51"/>
                <a:gd name="T12" fmla="*/ 5 w 27"/>
                <a:gd name="T13" fmla="*/ 18 h 51"/>
                <a:gd name="T14" fmla="*/ 26 w 27"/>
                <a:gd name="T15" fmla="*/ 0 h 51"/>
                <a:gd name="T16" fmla="*/ 27 w 27"/>
                <a:gd name="T17" fmla="*/ 28 h 51"/>
                <a:gd name="T18" fmla="*/ 19 w 27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0" y="47"/>
                  </a:moveTo>
                  <a:lnTo>
                    <a:pt x="15" y="14"/>
                  </a:lnTo>
                  <a:lnTo>
                    <a:pt x="23" y="17"/>
                  </a:lnTo>
                  <a:lnTo>
                    <a:pt x="8" y="51"/>
                  </a:lnTo>
                  <a:lnTo>
                    <a:pt x="0" y="47"/>
                  </a:lnTo>
                  <a:close/>
                  <a:moveTo>
                    <a:pt x="19" y="15"/>
                  </a:moveTo>
                  <a:lnTo>
                    <a:pt x="5" y="18"/>
                  </a:lnTo>
                  <a:lnTo>
                    <a:pt x="26" y="0"/>
                  </a:lnTo>
                  <a:lnTo>
                    <a:pt x="27" y="28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21" name="Group 7201"/>
            <p:cNvGrpSpPr>
              <a:grpSpLocks/>
            </p:cNvGrpSpPr>
            <p:nvPr/>
          </p:nvGrpSpPr>
          <p:grpSpPr bwMode="auto">
            <a:xfrm>
              <a:off x="3560" y="1778"/>
              <a:ext cx="85" cy="82"/>
              <a:chOff x="3280" y="1280"/>
              <a:chExt cx="85" cy="82"/>
            </a:xfrm>
          </p:grpSpPr>
          <p:pic>
            <p:nvPicPr>
              <p:cNvPr id="831518" name="Picture 7198"/>
              <p:cNvPicPr>
                <a:picLocks noChangeAspect="1" noChangeArrowheads="1"/>
              </p:cNvPicPr>
              <p:nvPr/>
            </p:nvPicPr>
            <p:blipFill>
              <a:blip r:embed="rId16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0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19" name="Picture 7199"/>
              <p:cNvPicPr>
                <a:picLocks noChangeAspect="1" noChangeArrowheads="1"/>
              </p:cNvPicPr>
              <p:nvPr/>
            </p:nvPicPr>
            <p:blipFill>
              <a:blip r:embed="rId1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0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20" name="Oval 7200"/>
              <p:cNvSpPr>
                <a:spLocks noChangeArrowheads="1"/>
              </p:cNvSpPr>
              <p:nvPr/>
            </p:nvSpPr>
            <p:spPr bwMode="auto">
              <a:xfrm>
                <a:off x="3280" y="1280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22" name="Freeform 7202"/>
            <p:cNvSpPr>
              <a:spLocks noEditPoints="1"/>
            </p:cNvSpPr>
            <p:nvPr/>
          </p:nvSpPr>
          <p:spPr bwMode="auto">
            <a:xfrm>
              <a:off x="3590" y="1790"/>
              <a:ext cx="27" cy="49"/>
            </a:xfrm>
            <a:custGeom>
              <a:avLst/>
              <a:gdLst>
                <a:gd name="T0" fmla="*/ 20 w 27"/>
                <a:gd name="T1" fmla="*/ 49 h 49"/>
                <a:gd name="T2" fmla="*/ 3 w 27"/>
                <a:gd name="T3" fmla="*/ 16 h 49"/>
                <a:gd name="T4" fmla="*/ 11 w 27"/>
                <a:gd name="T5" fmla="*/ 12 h 49"/>
                <a:gd name="T6" fmla="*/ 27 w 27"/>
                <a:gd name="T7" fmla="*/ 45 h 49"/>
                <a:gd name="T8" fmla="*/ 20 w 27"/>
                <a:gd name="T9" fmla="*/ 49 h 49"/>
                <a:gd name="T10" fmla="*/ 7 w 27"/>
                <a:gd name="T11" fmla="*/ 14 h 49"/>
                <a:gd name="T12" fmla="*/ 0 w 27"/>
                <a:gd name="T13" fmla="*/ 27 h 49"/>
                <a:gd name="T14" fmla="*/ 0 w 27"/>
                <a:gd name="T15" fmla="*/ 0 h 49"/>
                <a:gd name="T16" fmla="*/ 22 w 27"/>
                <a:gd name="T17" fmla="*/ 16 h 49"/>
                <a:gd name="T18" fmla="*/ 7 w 27"/>
                <a:gd name="T1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9">
                  <a:moveTo>
                    <a:pt x="20" y="49"/>
                  </a:moveTo>
                  <a:lnTo>
                    <a:pt x="3" y="16"/>
                  </a:lnTo>
                  <a:lnTo>
                    <a:pt x="11" y="12"/>
                  </a:lnTo>
                  <a:lnTo>
                    <a:pt x="27" y="45"/>
                  </a:lnTo>
                  <a:lnTo>
                    <a:pt x="20" y="49"/>
                  </a:lnTo>
                  <a:close/>
                  <a:moveTo>
                    <a:pt x="7" y="14"/>
                  </a:moveTo>
                  <a:lnTo>
                    <a:pt x="0" y="27"/>
                  </a:lnTo>
                  <a:lnTo>
                    <a:pt x="0" y="0"/>
                  </a:lnTo>
                  <a:lnTo>
                    <a:pt x="22" y="16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26" name="Group 7206"/>
            <p:cNvGrpSpPr>
              <a:grpSpLocks/>
            </p:cNvGrpSpPr>
            <p:nvPr/>
          </p:nvGrpSpPr>
          <p:grpSpPr bwMode="auto">
            <a:xfrm>
              <a:off x="3557" y="1856"/>
              <a:ext cx="91" cy="87"/>
              <a:chOff x="3277" y="1358"/>
              <a:chExt cx="91" cy="87"/>
            </a:xfrm>
          </p:grpSpPr>
          <p:pic>
            <p:nvPicPr>
              <p:cNvPr id="831523" name="Picture 7203"/>
              <p:cNvPicPr>
                <a:picLocks noChangeAspect="1" noChangeArrowheads="1"/>
              </p:cNvPicPr>
              <p:nvPr/>
            </p:nvPicPr>
            <p:blipFill>
              <a:blip r:embed="rId1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358"/>
                <a:ext cx="91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24" name="Picture 720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358"/>
                <a:ext cx="91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25" name="Freeform 7205"/>
              <p:cNvSpPr>
                <a:spLocks/>
              </p:cNvSpPr>
              <p:nvPr/>
            </p:nvSpPr>
            <p:spPr bwMode="auto">
              <a:xfrm>
                <a:off x="3277" y="1358"/>
                <a:ext cx="91" cy="87"/>
              </a:xfrm>
              <a:custGeom>
                <a:avLst/>
                <a:gdLst>
                  <a:gd name="T0" fmla="*/ 39 w 91"/>
                  <a:gd name="T1" fmla="*/ 3 h 87"/>
                  <a:gd name="T2" fmla="*/ 3 w 91"/>
                  <a:gd name="T3" fmla="*/ 50 h 87"/>
                  <a:gd name="T4" fmla="*/ 52 w 91"/>
                  <a:gd name="T5" fmla="*/ 83 h 87"/>
                  <a:gd name="T6" fmla="*/ 87 w 91"/>
                  <a:gd name="T7" fmla="*/ 37 h 87"/>
                  <a:gd name="T8" fmla="*/ 39 w 91"/>
                  <a:gd name="T9" fmla="*/ 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7">
                    <a:moveTo>
                      <a:pt x="39" y="3"/>
                    </a:moveTo>
                    <a:cubicBezTo>
                      <a:pt x="16" y="7"/>
                      <a:pt x="0" y="28"/>
                      <a:pt x="3" y="50"/>
                    </a:cubicBezTo>
                    <a:cubicBezTo>
                      <a:pt x="7" y="72"/>
                      <a:pt x="29" y="87"/>
                      <a:pt x="52" y="83"/>
                    </a:cubicBezTo>
                    <a:cubicBezTo>
                      <a:pt x="75" y="79"/>
                      <a:pt x="91" y="59"/>
                      <a:pt x="87" y="37"/>
                    </a:cubicBezTo>
                    <a:cubicBezTo>
                      <a:pt x="84" y="15"/>
                      <a:pt x="62" y="0"/>
                      <a:pt x="39" y="3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27" name="Freeform 7207"/>
            <p:cNvSpPr>
              <a:spLocks noEditPoints="1"/>
            </p:cNvSpPr>
            <p:nvPr/>
          </p:nvSpPr>
          <p:spPr bwMode="auto">
            <a:xfrm>
              <a:off x="3589" y="1869"/>
              <a:ext cx="24" cy="52"/>
            </a:xfrm>
            <a:custGeom>
              <a:avLst/>
              <a:gdLst>
                <a:gd name="T0" fmla="*/ 0 w 24"/>
                <a:gd name="T1" fmla="*/ 49 h 52"/>
                <a:gd name="T2" fmla="*/ 12 w 24"/>
                <a:gd name="T3" fmla="*/ 14 h 52"/>
                <a:gd name="T4" fmla="*/ 19 w 24"/>
                <a:gd name="T5" fmla="*/ 16 h 52"/>
                <a:gd name="T6" fmla="*/ 8 w 24"/>
                <a:gd name="T7" fmla="*/ 52 h 52"/>
                <a:gd name="T8" fmla="*/ 0 w 24"/>
                <a:gd name="T9" fmla="*/ 49 h 52"/>
                <a:gd name="T10" fmla="*/ 15 w 24"/>
                <a:gd name="T11" fmla="*/ 15 h 52"/>
                <a:gd name="T12" fmla="*/ 1 w 24"/>
                <a:gd name="T13" fmla="*/ 19 h 52"/>
                <a:gd name="T14" fmla="*/ 20 w 24"/>
                <a:gd name="T15" fmla="*/ 0 h 52"/>
                <a:gd name="T16" fmla="*/ 24 w 24"/>
                <a:gd name="T17" fmla="*/ 27 h 52"/>
                <a:gd name="T18" fmla="*/ 15 w 24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2">
                  <a:moveTo>
                    <a:pt x="0" y="49"/>
                  </a:moveTo>
                  <a:lnTo>
                    <a:pt x="12" y="14"/>
                  </a:lnTo>
                  <a:lnTo>
                    <a:pt x="19" y="16"/>
                  </a:lnTo>
                  <a:lnTo>
                    <a:pt x="8" y="52"/>
                  </a:lnTo>
                  <a:lnTo>
                    <a:pt x="0" y="49"/>
                  </a:lnTo>
                  <a:close/>
                  <a:moveTo>
                    <a:pt x="15" y="15"/>
                  </a:moveTo>
                  <a:lnTo>
                    <a:pt x="1" y="19"/>
                  </a:lnTo>
                  <a:lnTo>
                    <a:pt x="20" y="0"/>
                  </a:lnTo>
                  <a:lnTo>
                    <a:pt x="24" y="27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31" name="Group 7211"/>
            <p:cNvGrpSpPr>
              <a:grpSpLocks/>
            </p:cNvGrpSpPr>
            <p:nvPr/>
          </p:nvGrpSpPr>
          <p:grpSpPr bwMode="auto">
            <a:xfrm>
              <a:off x="3555" y="1532"/>
              <a:ext cx="89" cy="85"/>
              <a:chOff x="3275" y="1034"/>
              <a:chExt cx="89" cy="85"/>
            </a:xfrm>
          </p:grpSpPr>
          <p:pic>
            <p:nvPicPr>
              <p:cNvPr id="831528" name="Picture 7208"/>
              <p:cNvPicPr>
                <a:picLocks noChangeAspect="1" noChangeArrowheads="1"/>
              </p:cNvPicPr>
              <p:nvPr/>
            </p:nvPicPr>
            <p:blipFill>
              <a:blip r:embed="rId1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29" name="Picture 7209"/>
              <p:cNvPicPr>
                <a:picLocks noChangeAspect="1" noChangeArrowheads="1"/>
              </p:cNvPicPr>
              <p:nvPr/>
            </p:nvPicPr>
            <p:blipFill>
              <a:blip r:embed="rId19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30" name="Freeform 7210"/>
              <p:cNvSpPr>
                <a:spLocks/>
              </p:cNvSpPr>
              <p:nvPr/>
            </p:nvSpPr>
            <p:spPr bwMode="auto">
              <a:xfrm>
                <a:off x="3275" y="1034"/>
                <a:ext cx="89" cy="84"/>
              </a:xfrm>
              <a:custGeom>
                <a:avLst/>
                <a:gdLst>
                  <a:gd name="T0" fmla="*/ 48 w 89"/>
                  <a:gd name="T1" fmla="*/ 2 h 84"/>
                  <a:gd name="T2" fmla="*/ 2 w 89"/>
                  <a:gd name="T3" fmla="*/ 39 h 84"/>
                  <a:gd name="T4" fmla="*/ 41 w 89"/>
                  <a:gd name="T5" fmla="*/ 82 h 84"/>
                  <a:gd name="T6" fmla="*/ 87 w 89"/>
                  <a:gd name="T7" fmla="*/ 46 h 84"/>
                  <a:gd name="T8" fmla="*/ 48 w 89"/>
                  <a:gd name="T9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4">
                    <a:moveTo>
                      <a:pt x="48" y="2"/>
                    </a:moveTo>
                    <a:cubicBezTo>
                      <a:pt x="24" y="0"/>
                      <a:pt x="4" y="16"/>
                      <a:pt x="2" y="39"/>
                    </a:cubicBezTo>
                    <a:cubicBezTo>
                      <a:pt x="0" y="61"/>
                      <a:pt x="18" y="80"/>
                      <a:pt x="41" y="82"/>
                    </a:cubicBezTo>
                    <a:cubicBezTo>
                      <a:pt x="65" y="84"/>
                      <a:pt x="85" y="68"/>
                      <a:pt x="87" y="46"/>
                    </a:cubicBezTo>
                    <a:cubicBezTo>
                      <a:pt x="89" y="24"/>
                      <a:pt x="71" y="4"/>
                      <a:pt x="48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32" name="Freeform 7212"/>
            <p:cNvSpPr>
              <a:spLocks noEditPoints="1"/>
            </p:cNvSpPr>
            <p:nvPr/>
          </p:nvSpPr>
          <p:spPr bwMode="auto">
            <a:xfrm>
              <a:off x="3588" y="1544"/>
              <a:ext cx="24" cy="52"/>
            </a:xfrm>
            <a:custGeom>
              <a:avLst/>
              <a:gdLst>
                <a:gd name="T0" fmla="*/ 0 w 24"/>
                <a:gd name="T1" fmla="*/ 49 h 52"/>
                <a:gd name="T2" fmla="*/ 12 w 24"/>
                <a:gd name="T3" fmla="*/ 14 h 52"/>
                <a:gd name="T4" fmla="*/ 19 w 24"/>
                <a:gd name="T5" fmla="*/ 16 h 52"/>
                <a:gd name="T6" fmla="*/ 7 w 24"/>
                <a:gd name="T7" fmla="*/ 52 h 52"/>
                <a:gd name="T8" fmla="*/ 0 w 24"/>
                <a:gd name="T9" fmla="*/ 49 h 52"/>
                <a:gd name="T10" fmla="*/ 15 w 24"/>
                <a:gd name="T11" fmla="*/ 15 h 52"/>
                <a:gd name="T12" fmla="*/ 1 w 24"/>
                <a:gd name="T13" fmla="*/ 19 h 52"/>
                <a:gd name="T14" fmla="*/ 21 w 24"/>
                <a:gd name="T15" fmla="*/ 0 h 52"/>
                <a:gd name="T16" fmla="*/ 24 w 24"/>
                <a:gd name="T17" fmla="*/ 27 h 52"/>
                <a:gd name="T18" fmla="*/ 15 w 24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2">
                  <a:moveTo>
                    <a:pt x="0" y="49"/>
                  </a:moveTo>
                  <a:lnTo>
                    <a:pt x="12" y="14"/>
                  </a:lnTo>
                  <a:lnTo>
                    <a:pt x="19" y="16"/>
                  </a:lnTo>
                  <a:lnTo>
                    <a:pt x="7" y="52"/>
                  </a:lnTo>
                  <a:lnTo>
                    <a:pt x="0" y="49"/>
                  </a:lnTo>
                  <a:close/>
                  <a:moveTo>
                    <a:pt x="15" y="15"/>
                  </a:moveTo>
                  <a:lnTo>
                    <a:pt x="1" y="19"/>
                  </a:lnTo>
                  <a:lnTo>
                    <a:pt x="21" y="0"/>
                  </a:lnTo>
                  <a:lnTo>
                    <a:pt x="24" y="27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36" name="Group 7216"/>
            <p:cNvGrpSpPr>
              <a:grpSpLocks/>
            </p:cNvGrpSpPr>
            <p:nvPr/>
          </p:nvGrpSpPr>
          <p:grpSpPr bwMode="auto">
            <a:xfrm>
              <a:off x="3638" y="1610"/>
              <a:ext cx="93" cy="91"/>
              <a:chOff x="3358" y="1112"/>
              <a:chExt cx="93" cy="91"/>
            </a:xfrm>
          </p:grpSpPr>
          <p:pic>
            <p:nvPicPr>
              <p:cNvPr id="831533" name="Picture 7213"/>
              <p:cNvPicPr>
                <a:picLocks noChangeAspect="1" noChangeArrowheads="1"/>
              </p:cNvPicPr>
              <p:nvPr/>
            </p:nvPicPr>
            <p:blipFill>
              <a:blip r:embed="rId1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" y="1112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34" name="Picture 7214"/>
              <p:cNvPicPr>
                <a:picLocks noChangeAspect="1" noChangeArrowheads="1"/>
              </p:cNvPicPr>
              <p:nvPr/>
            </p:nvPicPr>
            <p:blipFill>
              <a:blip r:embed="rId1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" y="1112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35" name="Freeform 7215"/>
              <p:cNvSpPr>
                <a:spLocks/>
              </p:cNvSpPr>
              <p:nvPr/>
            </p:nvSpPr>
            <p:spPr bwMode="auto">
              <a:xfrm>
                <a:off x="3358" y="1112"/>
                <a:ext cx="93" cy="90"/>
              </a:xfrm>
              <a:custGeom>
                <a:avLst/>
                <a:gdLst>
                  <a:gd name="T0" fmla="*/ 56 w 93"/>
                  <a:gd name="T1" fmla="*/ 6 h 90"/>
                  <a:gd name="T2" fmla="*/ 5 w 93"/>
                  <a:gd name="T3" fmla="*/ 35 h 90"/>
                  <a:gd name="T4" fmla="*/ 37 w 93"/>
                  <a:gd name="T5" fmla="*/ 85 h 90"/>
                  <a:gd name="T6" fmla="*/ 88 w 93"/>
                  <a:gd name="T7" fmla="*/ 55 h 90"/>
                  <a:gd name="T8" fmla="*/ 56 w 93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56" y="6"/>
                    </a:moveTo>
                    <a:cubicBezTo>
                      <a:pt x="33" y="0"/>
                      <a:pt x="11" y="13"/>
                      <a:pt x="5" y="35"/>
                    </a:cubicBezTo>
                    <a:cubicBezTo>
                      <a:pt x="0" y="57"/>
                      <a:pt x="14" y="79"/>
                      <a:pt x="37" y="85"/>
                    </a:cubicBezTo>
                    <a:cubicBezTo>
                      <a:pt x="60" y="90"/>
                      <a:pt x="83" y="77"/>
                      <a:pt x="88" y="55"/>
                    </a:cubicBezTo>
                    <a:cubicBezTo>
                      <a:pt x="93" y="34"/>
                      <a:pt x="79" y="11"/>
                      <a:pt x="56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37" name="Freeform 7217"/>
            <p:cNvSpPr>
              <a:spLocks noEditPoints="1"/>
            </p:cNvSpPr>
            <p:nvPr/>
          </p:nvSpPr>
          <p:spPr bwMode="auto">
            <a:xfrm>
              <a:off x="3666" y="1630"/>
              <a:ext cx="36" cy="44"/>
            </a:xfrm>
            <a:custGeom>
              <a:avLst/>
              <a:gdLst>
                <a:gd name="T0" fmla="*/ 0 w 36"/>
                <a:gd name="T1" fmla="*/ 39 h 44"/>
                <a:gd name="T2" fmla="*/ 23 w 36"/>
                <a:gd name="T3" fmla="*/ 10 h 44"/>
                <a:gd name="T4" fmla="*/ 29 w 36"/>
                <a:gd name="T5" fmla="*/ 15 h 44"/>
                <a:gd name="T6" fmla="*/ 6 w 36"/>
                <a:gd name="T7" fmla="*/ 44 h 44"/>
                <a:gd name="T8" fmla="*/ 0 w 36"/>
                <a:gd name="T9" fmla="*/ 39 h 44"/>
                <a:gd name="T10" fmla="*/ 26 w 36"/>
                <a:gd name="T11" fmla="*/ 12 h 44"/>
                <a:gd name="T12" fmla="*/ 11 w 36"/>
                <a:gd name="T13" fmla="*/ 11 h 44"/>
                <a:gd name="T14" fmla="*/ 36 w 36"/>
                <a:gd name="T15" fmla="*/ 0 h 44"/>
                <a:gd name="T16" fmla="*/ 30 w 36"/>
                <a:gd name="T17" fmla="*/ 26 h 44"/>
                <a:gd name="T18" fmla="*/ 26 w 36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44">
                  <a:moveTo>
                    <a:pt x="0" y="39"/>
                  </a:moveTo>
                  <a:lnTo>
                    <a:pt x="23" y="10"/>
                  </a:lnTo>
                  <a:lnTo>
                    <a:pt x="29" y="15"/>
                  </a:lnTo>
                  <a:lnTo>
                    <a:pt x="6" y="44"/>
                  </a:lnTo>
                  <a:lnTo>
                    <a:pt x="0" y="39"/>
                  </a:lnTo>
                  <a:close/>
                  <a:moveTo>
                    <a:pt x="26" y="12"/>
                  </a:moveTo>
                  <a:lnTo>
                    <a:pt x="11" y="11"/>
                  </a:lnTo>
                  <a:lnTo>
                    <a:pt x="36" y="0"/>
                  </a:lnTo>
                  <a:lnTo>
                    <a:pt x="30" y="26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41" name="Group 7221"/>
            <p:cNvGrpSpPr>
              <a:grpSpLocks/>
            </p:cNvGrpSpPr>
            <p:nvPr/>
          </p:nvGrpSpPr>
          <p:grpSpPr bwMode="auto">
            <a:xfrm>
              <a:off x="3642" y="1697"/>
              <a:ext cx="86" cy="81"/>
              <a:chOff x="3362" y="1199"/>
              <a:chExt cx="86" cy="81"/>
            </a:xfrm>
          </p:grpSpPr>
          <p:pic>
            <p:nvPicPr>
              <p:cNvPr id="831538" name="Picture 7218"/>
              <p:cNvPicPr>
                <a:picLocks noChangeAspect="1" noChangeArrowheads="1"/>
              </p:cNvPicPr>
              <p:nvPr/>
            </p:nvPicPr>
            <p:blipFill>
              <a:blip r:embed="rId1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39" name="Picture 7219"/>
              <p:cNvPicPr>
                <a:picLocks noChangeAspect="1" noChangeArrowheads="1"/>
              </p:cNvPicPr>
              <p:nvPr/>
            </p:nvPicPr>
            <p:blipFill>
              <a:blip r:embed="rId1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40" name="Oval 7220"/>
              <p:cNvSpPr>
                <a:spLocks noChangeArrowheads="1"/>
              </p:cNvSpPr>
              <p:nvPr/>
            </p:nvSpPr>
            <p:spPr bwMode="auto">
              <a:xfrm>
                <a:off x="3362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42" name="Freeform 7222"/>
            <p:cNvSpPr>
              <a:spLocks noEditPoints="1"/>
            </p:cNvSpPr>
            <p:nvPr/>
          </p:nvSpPr>
          <p:spPr bwMode="auto">
            <a:xfrm>
              <a:off x="3672" y="1708"/>
              <a:ext cx="27" cy="51"/>
            </a:xfrm>
            <a:custGeom>
              <a:avLst/>
              <a:gdLst>
                <a:gd name="T0" fmla="*/ 19 w 27"/>
                <a:gd name="T1" fmla="*/ 51 h 51"/>
                <a:gd name="T2" fmla="*/ 5 w 27"/>
                <a:gd name="T3" fmla="*/ 17 h 51"/>
                <a:gd name="T4" fmla="*/ 12 w 27"/>
                <a:gd name="T5" fmla="*/ 14 h 51"/>
                <a:gd name="T6" fmla="*/ 27 w 27"/>
                <a:gd name="T7" fmla="*/ 48 h 51"/>
                <a:gd name="T8" fmla="*/ 19 w 27"/>
                <a:gd name="T9" fmla="*/ 51 h 51"/>
                <a:gd name="T10" fmla="*/ 9 w 27"/>
                <a:gd name="T11" fmla="*/ 15 h 51"/>
                <a:gd name="T12" fmla="*/ 0 w 27"/>
                <a:gd name="T13" fmla="*/ 27 h 51"/>
                <a:gd name="T14" fmla="*/ 2 w 27"/>
                <a:gd name="T15" fmla="*/ 0 h 51"/>
                <a:gd name="T16" fmla="*/ 23 w 27"/>
                <a:gd name="T17" fmla="*/ 18 h 51"/>
                <a:gd name="T18" fmla="*/ 9 w 27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19" y="51"/>
                  </a:moveTo>
                  <a:lnTo>
                    <a:pt x="5" y="17"/>
                  </a:lnTo>
                  <a:lnTo>
                    <a:pt x="12" y="14"/>
                  </a:lnTo>
                  <a:lnTo>
                    <a:pt x="27" y="48"/>
                  </a:lnTo>
                  <a:lnTo>
                    <a:pt x="19" y="51"/>
                  </a:lnTo>
                  <a:close/>
                  <a:moveTo>
                    <a:pt x="9" y="15"/>
                  </a:moveTo>
                  <a:lnTo>
                    <a:pt x="0" y="27"/>
                  </a:lnTo>
                  <a:lnTo>
                    <a:pt x="2" y="0"/>
                  </a:lnTo>
                  <a:lnTo>
                    <a:pt x="23" y="18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46" name="Group 7226"/>
            <p:cNvGrpSpPr>
              <a:grpSpLocks/>
            </p:cNvGrpSpPr>
            <p:nvPr/>
          </p:nvGrpSpPr>
          <p:grpSpPr bwMode="auto">
            <a:xfrm>
              <a:off x="3640" y="1773"/>
              <a:ext cx="94" cy="91"/>
              <a:chOff x="3360" y="1275"/>
              <a:chExt cx="94" cy="91"/>
            </a:xfrm>
          </p:grpSpPr>
          <p:pic>
            <p:nvPicPr>
              <p:cNvPr id="831543" name="Picture 7223"/>
              <p:cNvPicPr>
                <a:picLocks noChangeAspect="1" noChangeArrowheads="1"/>
              </p:cNvPicPr>
              <p:nvPr/>
            </p:nvPicPr>
            <p:blipFill>
              <a:blip r:embed="rId1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275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44" name="Picture 7224"/>
              <p:cNvPicPr>
                <a:picLocks noChangeAspect="1" noChangeArrowheads="1"/>
              </p:cNvPicPr>
              <p:nvPr/>
            </p:nvPicPr>
            <p:blipFill>
              <a:blip r:embed="rId1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275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45" name="Freeform 7225"/>
              <p:cNvSpPr>
                <a:spLocks/>
              </p:cNvSpPr>
              <p:nvPr/>
            </p:nvSpPr>
            <p:spPr bwMode="auto">
              <a:xfrm>
                <a:off x="3360" y="1275"/>
                <a:ext cx="94" cy="90"/>
              </a:xfrm>
              <a:custGeom>
                <a:avLst/>
                <a:gdLst>
                  <a:gd name="T0" fmla="*/ 37 w 94"/>
                  <a:gd name="T1" fmla="*/ 6 h 90"/>
                  <a:gd name="T2" fmla="*/ 6 w 94"/>
                  <a:gd name="T3" fmla="*/ 55 h 90"/>
                  <a:gd name="T4" fmla="*/ 57 w 94"/>
                  <a:gd name="T5" fmla="*/ 85 h 90"/>
                  <a:gd name="T6" fmla="*/ 89 w 94"/>
                  <a:gd name="T7" fmla="*/ 35 h 90"/>
                  <a:gd name="T8" fmla="*/ 37 w 94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0">
                    <a:moveTo>
                      <a:pt x="37" y="6"/>
                    </a:moveTo>
                    <a:cubicBezTo>
                      <a:pt x="15" y="11"/>
                      <a:pt x="0" y="34"/>
                      <a:pt x="6" y="55"/>
                    </a:cubicBezTo>
                    <a:cubicBezTo>
                      <a:pt x="11" y="77"/>
                      <a:pt x="34" y="90"/>
                      <a:pt x="57" y="85"/>
                    </a:cubicBezTo>
                    <a:cubicBezTo>
                      <a:pt x="80" y="79"/>
                      <a:pt x="94" y="57"/>
                      <a:pt x="89" y="35"/>
                    </a:cubicBezTo>
                    <a:cubicBezTo>
                      <a:pt x="83" y="13"/>
                      <a:pt x="60" y="0"/>
                      <a:pt x="37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47" name="Freeform 7227"/>
            <p:cNvSpPr>
              <a:spLocks noEditPoints="1"/>
            </p:cNvSpPr>
            <p:nvPr/>
          </p:nvSpPr>
          <p:spPr bwMode="auto">
            <a:xfrm>
              <a:off x="3675" y="1788"/>
              <a:ext cx="23" cy="52"/>
            </a:xfrm>
            <a:custGeom>
              <a:avLst/>
              <a:gdLst>
                <a:gd name="T0" fmla="*/ 0 w 23"/>
                <a:gd name="T1" fmla="*/ 50 h 52"/>
                <a:gd name="T2" fmla="*/ 9 w 23"/>
                <a:gd name="T3" fmla="*/ 14 h 52"/>
                <a:gd name="T4" fmla="*/ 17 w 23"/>
                <a:gd name="T5" fmla="*/ 16 h 52"/>
                <a:gd name="T6" fmla="*/ 8 w 23"/>
                <a:gd name="T7" fmla="*/ 52 h 52"/>
                <a:gd name="T8" fmla="*/ 0 w 23"/>
                <a:gd name="T9" fmla="*/ 50 h 52"/>
                <a:gd name="T10" fmla="*/ 13 w 23"/>
                <a:gd name="T11" fmla="*/ 15 h 52"/>
                <a:gd name="T12" fmla="*/ 0 w 23"/>
                <a:gd name="T13" fmla="*/ 20 h 52"/>
                <a:gd name="T14" fmla="*/ 17 w 23"/>
                <a:gd name="T15" fmla="*/ 0 h 52"/>
                <a:gd name="T16" fmla="*/ 23 w 23"/>
                <a:gd name="T17" fmla="*/ 26 h 52"/>
                <a:gd name="T18" fmla="*/ 13 w 23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52">
                  <a:moveTo>
                    <a:pt x="0" y="50"/>
                  </a:moveTo>
                  <a:lnTo>
                    <a:pt x="9" y="14"/>
                  </a:lnTo>
                  <a:lnTo>
                    <a:pt x="17" y="16"/>
                  </a:lnTo>
                  <a:lnTo>
                    <a:pt x="8" y="52"/>
                  </a:lnTo>
                  <a:lnTo>
                    <a:pt x="0" y="50"/>
                  </a:lnTo>
                  <a:close/>
                  <a:moveTo>
                    <a:pt x="13" y="15"/>
                  </a:moveTo>
                  <a:lnTo>
                    <a:pt x="0" y="20"/>
                  </a:lnTo>
                  <a:lnTo>
                    <a:pt x="17" y="0"/>
                  </a:lnTo>
                  <a:lnTo>
                    <a:pt x="23" y="26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51" name="Group 7231"/>
            <p:cNvGrpSpPr>
              <a:grpSpLocks/>
            </p:cNvGrpSpPr>
            <p:nvPr/>
          </p:nvGrpSpPr>
          <p:grpSpPr bwMode="auto">
            <a:xfrm>
              <a:off x="3640" y="1854"/>
              <a:ext cx="95" cy="91"/>
              <a:chOff x="3360" y="1356"/>
              <a:chExt cx="95" cy="91"/>
            </a:xfrm>
          </p:grpSpPr>
          <p:pic>
            <p:nvPicPr>
              <p:cNvPr id="831548" name="Picture 7228"/>
              <p:cNvPicPr>
                <a:picLocks noChangeAspect="1" noChangeArrowheads="1"/>
              </p:cNvPicPr>
              <p:nvPr/>
            </p:nvPicPr>
            <p:blipFill>
              <a:blip r:embed="rId1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356"/>
                <a:ext cx="9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49" name="Picture 7229"/>
              <p:cNvPicPr>
                <a:picLocks noChangeAspect="1" noChangeArrowheads="1"/>
              </p:cNvPicPr>
              <p:nvPr/>
            </p:nvPicPr>
            <p:blipFill>
              <a:blip r:embed="rId1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356"/>
                <a:ext cx="9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50" name="Freeform 7230"/>
              <p:cNvSpPr>
                <a:spLocks/>
              </p:cNvSpPr>
              <p:nvPr/>
            </p:nvSpPr>
            <p:spPr bwMode="auto">
              <a:xfrm>
                <a:off x="3360" y="1356"/>
                <a:ext cx="94" cy="91"/>
              </a:xfrm>
              <a:custGeom>
                <a:avLst/>
                <a:gdLst>
                  <a:gd name="T0" fmla="*/ 35 w 94"/>
                  <a:gd name="T1" fmla="*/ 7 h 91"/>
                  <a:gd name="T2" fmla="*/ 6 w 94"/>
                  <a:gd name="T3" fmla="*/ 58 h 91"/>
                  <a:gd name="T4" fmla="*/ 59 w 94"/>
                  <a:gd name="T5" fmla="*/ 84 h 91"/>
                  <a:gd name="T6" fmla="*/ 88 w 94"/>
                  <a:gd name="T7" fmla="*/ 33 h 91"/>
                  <a:gd name="T8" fmla="*/ 35 w 94"/>
                  <a:gd name="T9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1">
                    <a:moveTo>
                      <a:pt x="35" y="7"/>
                    </a:moveTo>
                    <a:cubicBezTo>
                      <a:pt x="13" y="13"/>
                      <a:pt x="0" y="36"/>
                      <a:pt x="6" y="58"/>
                    </a:cubicBezTo>
                    <a:cubicBezTo>
                      <a:pt x="13" y="79"/>
                      <a:pt x="36" y="91"/>
                      <a:pt x="59" y="84"/>
                    </a:cubicBezTo>
                    <a:cubicBezTo>
                      <a:pt x="81" y="77"/>
                      <a:pt x="94" y="54"/>
                      <a:pt x="88" y="33"/>
                    </a:cubicBezTo>
                    <a:cubicBezTo>
                      <a:pt x="81" y="11"/>
                      <a:pt x="58" y="0"/>
                      <a:pt x="35" y="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52" name="Freeform 7232"/>
            <p:cNvSpPr>
              <a:spLocks noEditPoints="1"/>
            </p:cNvSpPr>
            <p:nvPr/>
          </p:nvSpPr>
          <p:spPr bwMode="auto">
            <a:xfrm>
              <a:off x="3668" y="1874"/>
              <a:ext cx="38" cy="43"/>
            </a:xfrm>
            <a:custGeom>
              <a:avLst/>
              <a:gdLst>
                <a:gd name="T0" fmla="*/ 32 w 38"/>
                <a:gd name="T1" fmla="*/ 43 h 43"/>
                <a:gd name="T2" fmla="*/ 7 w 38"/>
                <a:gd name="T3" fmla="*/ 15 h 43"/>
                <a:gd name="T4" fmla="*/ 13 w 38"/>
                <a:gd name="T5" fmla="*/ 10 h 43"/>
                <a:gd name="T6" fmla="*/ 38 w 38"/>
                <a:gd name="T7" fmla="*/ 37 h 43"/>
                <a:gd name="T8" fmla="*/ 32 w 38"/>
                <a:gd name="T9" fmla="*/ 43 h 43"/>
                <a:gd name="T10" fmla="*/ 10 w 38"/>
                <a:gd name="T11" fmla="*/ 12 h 43"/>
                <a:gd name="T12" fmla="*/ 7 w 38"/>
                <a:gd name="T13" fmla="*/ 27 h 43"/>
                <a:gd name="T14" fmla="*/ 0 w 38"/>
                <a:gd name="T15" fmla="*/ 0 h 43"/>
                <a:gd name="T16" fmla="*/ 25 w 38"/>
                <a:gd name="T17" fmla="*/ 10 h 43"/>
                <a:gd name="T18" fmla="*/ 10 w 38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3">
                  <a:moveTo>
                    <a:pt x="32" y="43"/>
                  </a:moveTo>
                  <a:lnTo>
                    <a:pt x="7" y="15"/>
                  </a:lnTo>
                  <a:lnTo>
                    <a:pt x="13" y="10"/>
                  </a:lnTo>
                  <a:lnTo>
                    <a:pt x="38" y="37"/>
                  </a:lnTo>
                  <a:lnTo>
                    <a:pt x="32" y="43"/>
                  </a:lnTo>
                  <a:close/>
                  <a:moveTo>
                    <a:pt x="10" y="12"/>
                  </a:moveTo>
                  <a:lnTo>
                    <a:pt x="7" y="27"/>
                  </a:lnTo>
                  <a:lnTo>
                    <a:pt x="0" y="0"/>
                  </a:lnTo>
                  <a:lnTo>
                    <a:pt x="25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56" name="Group 7236"/>
            <p:cNvGrpSpPr>
              <a:grpSpLocks/>
            </p:cNvGrpSpPr>
            <p:nvPr/>
          </p:nvGrpSpPr>
          <p:grpSpPr bwMode="auto">
            <a:xfrm>
              <a:off x="3637" y="1528"/>
              <a:ext cx="95" cy="93"/>
              <a:chOff x="3357" y="1030"/>
              <a:chExt cx="95" cy="93"/>
            </a:xfrm>
          </p:grpSpPr>
          <p:pic>
            <p:nvPicPr>
              <p:cNvPr id="831553" name="Picture 7233"/>
              <p:cNvPicPr>
                <a:picLocks noChangeAspect="1" noChangeArrowheads="1"/>
              </p:cNvPicPr>
              <p:nvPr/>
            </p:nvPicPr>
            <p:blipFill>
              <a:blip r:embed="rId1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7" y="103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54" name="Picture 723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7" y="103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55" name="Freeform 7235"/>
              <p:cNvSpPr>
                <a:spLocks/>
              </p:cNvSpPr>
              <p:nvPr/>
            </p:nvSpPr>
            <p:spPr bwMode="auto">
              <a:xfrm>
                <a:off x="3357" y="1030"/>
                <a:ext cx="95" cy="92"/>
              </a:xfrm>
              <a:custGeom>
                <a:avLst/>
                <a:gdLst>
                  <a:gd name="T0" fmla="*/ 62 w 95"/>
                  <a:gd name="T1" fmla="*/ 8 h 92"/>
                  <a:gd name="T2" fmla="*/ 8 w 95"/>
                  <a:gd name="T3" fmla="*/ 31 h 92"/>
                  <a:gd name="T4" fmla="*/ 34 w 95"/>
                  <a:gd name="T5" fmla="*/ 84 h 92"/>
                  <a:gd name="T6" fmla="*/ 87 w 95"/>
                  <a:gd name="T7" fmla="*/ 61 h 92"/>
                  <a:gd name="T8" fmla="*/ 62 w 95"/>
                  <a:gd name="T9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2">
                    <a:moveTo>
                      <a:pt x="62" y="8"/>
                    </a:moveTo>
                    <a:cubicBezTo>
                      <a:pt x="39" y="0"/>
                      <a:pt x="15" y="11"/>
                      <a:pt x="8" y="31"/>
                    </a:cubicBezTo>
                    <a:cubicBezTo>
                      <a:pt x="0" y="52"/>
                      <a:pt x="12" y="76"/>
                      <a:pt x="34" y="84"/>
                    </a:cubicBezTo>
                    <a:cubicBezTo>
                      <a:pt x="56" y="92"/>
                      <a:pt x="80" y="82"/>
                      <a:pt x="87" y="61"/>
                    </a:cubicBezTo>
                    <a:cubicBezTo>
                      <a:pt x="95" y="40"/>
                      <a:pt x="84" y="16"/>
                      <a:pt x="62" y="8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57" name="Freeform 7237"/>
            <p:cNvSpPr>
              <a:spLocks noEditPoints="1"/>
            </p:cNvSpPr>
            <p:nvPr/>
          </p:nvSpPr>
          <p:spPr bwMode="auto">
            <a:xfrm>
              <a:off x="3671" y="1548"/>
              <a:ext cx="34" cy="46"/>
            </a:xfrm>
            <a:custGeom>
              <a:avLst/>
              <a:gdLst>
                <a:gd name="T0" fmla="*/ 27 w 34"/>
                <a:gd name="T1" fmla="*/ 46 h 46"/>
                <a:gd name="T2" fmla="*/ 6 w 34"/>
                <a:gd name="T3" fmla="*/ 15 h 46"/>
                <a:gd name="T4" fmla="*/ 13 w 34"/>
                <a:gd name="T5" fmla="*/ 11 h 46"/>
                <a:gd name="T6" fmla="*/ 34 w 34"/>
                <a:gd name="T7" fmla="*/ 41 h 46"/>
                <a:gd name="T8" fmla="*/ 27 w 34"/>
                <a:gd name="T9" fmla="*/ 46 h 46"/>
                <a:gd name="T10" fmla="*/ 9 w 34"/>
                <a:gd name="T11" fmla="*/ 13 h 46"/>
                <a:gd name="T12" fmla="*/ 4 w 34"/>
                <a:gd name="T13" fmla="*/ 27 h 46"/>
                <a:gd name="T14" fmla="*/ 0 w 34"/>
                <a:gd name="T15" fmla="*/ 0 h 46"/>
                <a:gd name="T16" fmla="*/ 24 w 34"/>
                <a:gd name="T17" fmla="*/ 13 h 46"/>
                <a:gd name="T18" fmla="*/ 9 w 34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46">
                  <a:moveTo>
                    <a:pt x="27" y="46"/>
                  </a:moveTo>
                  <a:lnTo>
                    <a:pt x="6" y="15"/>
                  </a:lnTo>
                  <a:lnTo>
                    <a:pt x="13" y="11"/>
                  </a:lnTo>
                  <a:lnTo>
                    <a:pt x="34" y="41"/>
                  </a:lnTo>
                  <a:lnTo>
                    <a:pt x="27" y="46"/>
                  </a:lnTo>
                  <a:close/>
                  <a:moveTo>
                    <a:pt x="9" y="13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4" y="13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61" name="Group 7241"/>
            <p:cNvGrpSpPr>
              <a:grpSpLocks/>
            </p:cNvGrpSpPr>
            <p:nvPr/>
          </p:nvGrpSpPr>
          <p:grpSpPr bwMode="auto">
            <a:xfrm>
              <a:off x="3725" y="1609"/>
              <a:ext cx="94" cy="92"/>
              <a:chOff x="3445" y="1111"/>
              <a:chExt cx="94" cy="92"/>
            </a:xfrm>
          </p:grpSpPr>
          <p:pic>
            <p:nvPicPr>
              <p:cNvPr id="831558" name="Picture 7238"/>
              <p:cNvPicPr>
                <a:picLocks noChangeAspect="1" noChangeArrowheads="1"/>
              </p:cNvPicPr>
              <p:nvPr/>
            </p:nvPicPr>
            <p:blipFill>
              <a:blip r:embed="rId1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111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59" name="Picture 7239"/>
              <p:cNvPicPr>
                <a:picLocks noChangeAspect="1" noChangeArrowheads="1"/>
              </p:cNvPicPr>
              <p:nvPr/>
            </p:nvPicPr>
            <p:blipFill>
              <a:blip r:embed="rId1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111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60" name="Freeform 7240"/>
              <p:cNvSpPr>
                <a:spLocks/>
              </p:cNvSpPr>
              <p:nvPr/>
            </p:nvSpPr>
            <p:spPr bwMode="auto">
              <a:xfrm>
                <a:off x="3445" y="1112"/>
                <a:ext cx="94" cy="91"/>
              </a:xfrm>
              <a:custGeom>
                <a:avLst/>
                <a:gdLst>
                  <a:gd name="T0" fmla="*/ 58 w 94"/>
                  <a:gd name="T1" fmla="*/ 6 h 91"/>
                  <a:gd name="T2" fmla="*/ 6 w 94"/>
                  <a:gd name="T3" fmla="*/ 33 h 91"/>
                  <a:gd name="T4" fmla="*/ 35 w 94"/>
                  <a:gd name="T5" fmla="*/ 84 h 91"/>
                  <a:gd name="T6" fmla="*/ 88 w 94"/>
                  <a:gd name="T7" fmla="*/ 57 h 91"/>
                  <a:gd name="T8" fmla="*/ 58 w 94"/>
                  <a:gd name="T9" fmla="*/ 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1">
                    <a:moveTo>
                      <a:pt x="58" y="6"/>
                    </a:moveTo>
                    <a:cubicBezTo>
                      <a:pt x="36" y="0"/>
                      <a:pt x="13" y="12"/>
                      <a:pt x="6" y="33"/>
                    </a:cubicBezTo>
                    <a:cubicBezTo>
                      <a:pt x="0" y="55"/>
                      <a:pt x="13" y="78"/>
                      <a:pt x="35" y="84"/>
                    </a:cubicBezTo>
                    <a:cubicBezTo>
                      <a:pt x="58" y="91"/>
                      <a:pt x="81" y="79"/>
                      <a:pt x="88" y="57"/>
                    </a:cubicBezTo>
                    <a:cubicBezTo>
                      <a:pt x="94" y="36"/>
                      <a:pt x="81" y="13"/>
                      <a:pt x="58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62" name="Freeform 7242"/>
            <p:cNvSpPr>
              <a:spLocks noEditPoints="1"/>
            </p:cNvSpPr>
            <p:nvPr/>
          </p:nvSpPr>
          <p:spPr bwMode="auto">
            <a:xfrm>
              <a:off x="3761" y="1625"/>
              <a:ext cx="23" cy="52"/>
            </a:xfrm>
            <a:custGeom>
              <a:avLst/>
              <a:gdLst>
                <a:gd name="T0" fmla="*/ 15 w 23"/>
                <a:gd name="T1" fmla="*/ 52 h 52"/>
                <a:gd name="T2" fmla="*/ 5 w 23"/>
                <a:gd name="T3" fmla="*/ 16 h 52"/>
                <a:gd name="T4" fmla="*/ 13 w 23"/>
                <a:gd name="T5" fmla="*/ 14 h 52"/>
                <a:gd name="T6" fmla="*/ 23 w 23"/>
                <a:gd name="T7" fmla="*/ 50 h 52"/>
                <a:gd name="T8" fmla="*/ 15 w 23"/>
                <a:gd name="T9" fmla="*/ 52 h 52"/>
                <a:gd name="T10" fmla="*/ 9 w 23"/>
                <a:gd name="T11" fmla="*/ 15 h 52"/>
                <a:gd name="T12" fmla="*/ 0 w 23"/>
                <a:gd name="T13" fmla="*/ 26 h 52"/>
                <a:gd name="T14" fmla="*/ 5 w 23"/>
                <a:gd name="T15" fmla="*/ 0 h 52"/>
                <a:gd name="T16" fmla="*/ 23 w 23"/>
                <a:gd name="T17" fmla="*/ 20 h 52"/>
                <a:gd name="T18" fmla="*/ 9 w 23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52">
                  <a:moveTo>
                    <a:pt x="15" y="52"/>
                  </a:moveTo>
                  <a:lnTo>
                    <a:pt x="5" y="16"/>
                  </a:lnTo>
                  <a:lnTo>
                    <a:pt x="13" y="14"/>
                  </a:lnTo>
                  <a:lnTo>
                    <a:pt x="23" y="50"/>
                  </a:lnTo>
                  <a:lnTo>
                    <a:pt x="15" y="52"/>
                  </a:lnTo>
                  <a:close/>
                  <a:moveTo>
                    <a:pt x="9" y="15"/>
                  </a:moveTo>
                  <a:lnTo>
                    <a:pt x="0" y="26"/>
                  </a:lnTo>
                  <a:lnTo>
                    <a:pt x="5" y="0"/>
                  </a:lnTo>
                  <a:lnTo>
                    <a:pt x="23" y="20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66" name="Group 7246"/>
            <p:cNvGrpSpPr>
              <a:grpSpLocks/>
            </p:cNvGrpSpPr>
            <p:nvPr/>
          </p:nvGrpSpPr>
          <p:grpSpPr bwMode="auto">
            <a:xfrm>
              <a:off x="3729" y="1697"/>
              <a:ext cx="86" cy="81"/>
              <a:chOff x="3449" y="1199"/>
              <a:chExt cx="86" cy="81"/>
            </a:xfrm>
          </p:grpSpPr>
          <p:pic>
            <p:nvPicPr>
              <p:cNvPr id="831563" name="Picture 7243"/>
              <p:cNvPicPr>
                <a:picLocks noChangeAspect="1" noChangeArrowheads="1"/>
              </p:cNvPicPr>
              <p:nvPr/>
            </p:nvPicPr>
            <p:blipFill>
              <a:blip r:embed="rId1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64" name="Picture 724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65" name="Oval 7245"/>
              <p:cNvSpPr>
                <a:spLocks noChangeArrowheads="1"/>
              </p:cNvSpPr>
              <p:nvPr/>
            </p:nvSpPr>
            <p:spPr bwMode="auto">
              <a:xfrm>
                <a:off x="3450" y="1199"/>
                <a:ext cx="84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67" name="Freeform 7247"/>
            <p:cNvSpPr>
              <a:spLocks noEditPoints="1"/>
            </p:cNvSpPr>
            <p:nvPr/>
          </p:nvSpPr>
          <p:spPr bwMode="auto">
            <a:xfrm>
              <a:off x="3757" y="1708"/>
              <a:ext cx="27" cy="51"/>
            </a:xfrm>
            <a:custGeom>
              <a:avLst/>
              <a:gdLst>
                <a:gd name="T0" fmla="*/ 0 w 27"/>
                <a:gd name="T1" fmla="*/ 47 h 51"/>
                <a:gd name="T2" fmla="*/ 16 w 27"/>
                <a:gd name="T3" fmla="*/ 14 h 51"/>
                <a:gd name="T4" fmla="*/ 23 w 27"/>
                <a:gd name="T5" fmla="*/ 17 h 51"/>
                <a:gd name="T6" fmla="*/ 7 w 27"/>
                <a:gd name="T7" fmla="*/ 51 h 51"/>
                <a:gd name="T8" fmla="*/ 0 w 27"/>
                <a:gd name="T9" fmla="*/ 47 h 51"/>
                <a:gd name="T10" fmla="*/ 19 w 27"/>
                <a:gd name="T11" fmla="*/ 15 h 51"/>
                <a:gd name="T12" fmla="*/ 5 w 27"/>
                <a:gd name="T13" fmla="*/ 17 h 51"/>
                <a:gd name="T14" fmla="*/ 26 w 27"/>
                <a:gd name="T15" fmla="*/ 0 h 51"/>
                <a:gd name="T16" fmla="*/ 27 w 27"/>
                <a:gd name="T17" fmla="*/ 28 h 51"/>
                <a:gd name="T18" fmla="*/ 19 w 27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0" y="47"/>
                  </a:moveTo>
                  <a:lnTo>
                    <a:pt x="16" y="14"/>
                  </a:lnTo>
                  <a:lnTo>
                    <a:pt x="23" y="17"/>
                  </a:lnTo>
                  <a:lnTo>
                    <a:pt x="7" y="51"/>
                  </a:lnTo>
                  <a:lnTo>
                    <a:pt x="0" y="47"/>
                  </a:lnTo>
                  <a:close/>
                  <a:moveTo>
                    <a:pt x="19" y="15"/>
                  </a:moveTo>
                  <a:lnTo>
                    <a:pt x="5" y="17"/>
                  </a:lnTo>
                  <a:lnTo>
                    <a:pt x="26" y="0"/>
                  </a:lnTo>
                  <a:lnTo>
                    <a:pt x="27" y="28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71" name="Group 7251"/>
            <p:cNvGrpSpPr>
              <a:grpSpLocks/>
            </p:cNvGrpSpPr>
            <p:nvPr/>
          </p:nvGrpSpPr>
          <p:grpSpPr bwMode="auto">
            <a:xfrm>
              <a:off x="3727" y="1772"/>
              <a:ext cx="95" cy="93"/>
              <a:chOff x="3447" y="1274"/>
              <a:chExt cx="95" cy="93"/>
            </a:xfrm>
          </p:grpSpPr>
          <p:pic>
            <p:nvPicPr>
              <p:cNvPr id="831568" name="Picture 7248"/>
              <p:cNvPicPr>
                <a:picLocks noChangeAspect="1" noChangeArrowheads="1"/>
              </p:cNvPicPr>
              <p:nvPr/>
            </p:nvPicPr>
            <p:blipFill>
              <a:blip r:embed="rId1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274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69" name="Picture 724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274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70" name="Freeform 7250"/>
              <p:cNvSpPr>
                <a:spLocks/>
              </p:cNvSpPr>
              <p:nvPr/>
            </p:nvSpPr>
            <p:spPr bwMode="auto">
              <a:xfrm>
                <a:off x="3447" y="1274"/>
                <a:ext cx="95" cy="92"/>
              </a:xfrm>
              <a:custGeom>
                <a:avLst/>
                <a:gdLst>
                  <a:gd name="T0" fmla="*/ 34 w 95"/>
                  <a:gd name="T1" fmla="*/ 8 h 92"/>
                  <a:gd name="T2" fmla="*/ 8 w 95"/>
                  <a:gd name="T3" fmla="*/ 60 h 92"/>
                  <a:gd name="T4" fmla="*/ 61 w 95"/>
                  <a:gd name="T5" fmla="*/ 85 h 92"/>
                  <a:gd name="T6" fmla="*/ 87 w 95"/>
                  <a:gd name="T7" fmla="*/ 32 h 92"/>
                  <a:gd name="T8" fmla="*/ 34 w 95"/>
                  <a:gd name="T9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2">
                    <a:moveTo>
                      <a:pt x="34" y="8"/>
                    </a:moveTo>
                    <a:cubicBezTo>
                      <a:pt x="12" y="15"/>
                      <a:pt x="0" y="39"/>
                      <a:pt x="8" y="60"/>
                    </a:cubicBezTo>
                    <a:cubicBezTo>
                      <a:pt x="15" y="81"/>
                      <a:pt x="39" y="92"/>
                      <a:pt x="61" y="85"/>
                    </a:cubicBezTo>
                    <a:cubicBezTo>
                      <a:pt x="83" y="77"/>
                      <a:pt x="95" y="54"/>
                      <a:pt x="87" y="32"/>
                    </a:cubicBezTo>
                    <a:cubicBezTo>
                      <a:pt x="80" y="11"/>
                      <a:pt x="56" y="0"/>
                      <a:pt x="34" y="8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72" name="Freeform 7252"/>
            <p:cNvSpPr>
              <a:spLocks noEditPoints="1"/>
            </p:cNvSpPr>
            <p:nvPr/>
          </p:nvSpPr>
          <p:spPr bwMode="auto">
            <a:xfrm>
              <a:off x="3760" y="1788"/>
              <a:ext cx="25" cy="52"/>
            </a:xfrm>
            <a:custGeom>
              <a:avLst/>
              <a:gdLst>
                <a:gd name="T0" fmla="*/ 18 w 25"/>
                <a:gd name="T1" fmla="*/ 52 h 52"/>
                <a:gd name="T2" fmla="*/ 6 w 25"/>
                <a:gd name="T3" fmla="*/ 17 h 52"/>
                <a:gd name="T4" fmla="*/ 13 w 25"/>
                <a:gd name="T5" fmla="*/ 14 h 52"/>
                <a:gd name="T6" fmla="*/ 25 w 25"/>
                <a:gd name="T7" fmla="*/ 49 h 52"/>
                <a:gd name="T8" fmla="*/ 18 w 25"/>
                <a:gd name="T9" fmla="*/ 52 h 52"/>
                <a:gd name="T10" fmla="*/ 9 w 25"/>
                <a:gd name="T11" fmla="*/ 16 h 52"/>
                <a:gd name="T12" fmla="*/ 0 w 25"/>
                <a:gd name="T13" fmla="*/ 27 h 52"/>
                <a:gd name="T14" fmla="*/ 4 w 25"/>
                <a:gd name="T15" fmla="*/ 0 h 52"/>
                <a:gd name="T16" fmla="*/ 23 w 25"/>
                <a:gd name="T17" fmla="*/ 19 h 52"/>
                <a:gd name="T18" fmla="*/ 9 w 25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2">
                  <a:moveTo>
                    <a:pt x="18" y="52"/>
                  </a:moveTo>
                  <a:lnTo>
                    <a:pt x="6" y="17"/>
                  </a:lnTo>
                  <a:lnTo>
                    <a:pt x="13" y="14"/>
                  </a:lnTo>
                  <a:lnTo>
                    <a:pt x="25" y="49"/>
                  </a:lnTo>
                  <a:lnTo>
                    <a:pt x="18" y="52"/>
                  </a:lnTo>
                  <a:close/>
                  <a:moveTo>
                    <a:pt x="9" y="16"/>
                  </a:moveTo>
                  <a:lnTo>
                    <a:pt x="0" y="27"/>
                  </a:lnTo>
                  <a:lnTo>
                    <a:pt x="4" y="0"/>
                  </a:lnTo>
                  <a:lnTo>
                    <a:pt x="23" y="19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76" name="Group 7256"/>
            <p:cNvGrpSpPr>
              <a:grpSpLocks/>
            </p:cNvGrpSpPr>
            <p:nvPr/>
          </p:nvGrpSpPr>
          <p:grpSpPr bwMode="auto">
            <a:xfrm>
              <a:off x="3727" y="1853"/>
              <a:ext cx="95" cy="93"/>
              <a:chOff x="3447" y="1355"/>
              <a:chExt cx="95" cy="93"/>
            </a:xfrm>
          </p:grpSpPr>
          <p:pic>
            <p:nvPicPr>
              <p:cNvPr id="831573" name="Picture 7253"/>
              <p:cNvPicPr>
                <a:picLocks noChangeAspect="1" noChangeArrowheads="1"/>
              </p:cNvPicPr>
              <p:nvPr/>
            </p:nvPicPr>
            <p:blipFill>
              <a:blip r:embed="rId1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355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74" name="Picture 725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355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75" name="Freeform 7255"/>
              <p:cNvSpPr>
                <a:spLocks/>
              </p:cNvSpPr>
              <p:nvPr/>
            </p:nvSpPr>
            <p:spPr bwMode="auto">
              <a:xfrm>
                <a:off x="3447" y="1355"/>
                <a:ext cx="95" cy="93"/>
              </a:xfrm>
              <a:custGeom>
                <a:avLst/>
                <a:gdLst>
                  <a:gd name="T0" fmla="*/ 24 w 95"/>
                  <a:gd name="T1" fmla="*/ 13 h 93"/>
                  <a:gd name="T2" fmla="*/ 13 w 95"/>
                  <a:gd name="T3" fmla="*/ 71 h 93"/>
                  <a:gd name="T4" fmla="*/ 71 w 95"/>
                  <a:gd name="T5" fmla="*/ 79 h 93"/>
                  <a:gd name="T6" fmla="*/ 82 w 95"/>
                  <a:gd name="T7" fmla="*/ 22 h 93"/>
                  <a:gd name="T8" fmla="*/ 24 w 95"/>
                  <a:gd name="T9" fmla="*/ 1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3">
                    <a:moveTo>
                      <a:pt x="24" y="13"/>
                    </a:moveTo>
                    <a:cubicBezTo>
                      <a:pt x="5" y="27"/>
                      <a:pt x="0" y="53"/>
                      <a:pt x="13" y="71"/>
                    </a:cubicBezTo>
                    <a:cubicBezTo>
                      <a:pt x="26" y="89"/>
                      <a:pt x="52" y="93"/>
                      <a:pt x="71" y="79"/>
                    </a:cubicBezTo>
                    <a:cubicBezTo>
                      <a:pt x="90" y="66"/>
                      <a:pt x="95" y="40"/>
                      <a:pt x="82" y="22"/>
                    </a:cubicBezTo>
                    <a:cubicBezTo>
                      <a:pt x="69" y="3"/>
                      <a:pt x="43" y="0"/>
                      <a:pt x="24" y="13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77" name="Freeform 7257"/>
            <p:cNvSpPr>
              <a:spLocks noEditPoints="1"/>
            </p:cNvSpPr>
            <p:nvPr/>
          </p:nvSpPr>
          <p:spPr bwMode="auto">
            <a:xfrm>
              <a:off x="3760" y="1869"/>
              <a:ext cx="24" cy="53"/>
            </a:xfrm>
            <a:custGeom>
              <a:avLst/>
              <a:gdLst>
                <a:gd name="T0" fmla="*/ 4 w 24"/>
                <a:gd name="T1" fmla="*/ 52 h 53"/>
                <a:gd name="T2" fmla="*/ 9 w 24"/>
                <a:gd name="T3" fmla="*/ 15 h 53"/>
                <a:gd name="T4" fmla="*/ 17 w 24"/>
                <a:gd name="T5" fmla="*/ 16 h 53"/>
                <a:gd name="T6" fmla="*/ 12 w 24"/>
                <a:gd name="T7" fmla="*/ 53 h 53"/>
                <a:gd name="T8" fmla="*/ 4 w 24"/>
                <a:gd name="T9" fmla="*/ 52 h 53"/>
                <a:gd name="T10" fmla="*/ 13 w 24"/>
                <a:gd name="T11" fmla="*/ 16 h 53"/>
                <a:gd name="T12" fmla="*/ 0 w 24"/>
                <a:gd name="T13" fmla="*/ 22 h 53"/>
                <a:gd name="T14" fmla="*/ 15 w 24"/>
                <a:gd name="T15" fmla="*/ 0 h 53"/>
                <a:gd name="T16" fmla="*/ 24 w 24"/>
                <a:gd name="T17" fmla="*/ 26 h 53"/>
                <a:gd name="T18" fmla="*/ 13 w 24"/>
                <a:gd name="T1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3">
                  <a:moveTo>
                    <a:pt x="4" y="52"/>
                  </a:moveTo>
                  <a:lnTo>
                    <a:pt x="9" y="15"/>
                  </a:lnTo>
                  <a:lnTo>
                    <a:pt x="17" y="16"/>
                  </a:lnTo>
                  <a:lnTo>
                    <a:pt x="12" y="53"/>
                  </a:lnTo>
                  <a:lnTo>
                    <a:pt x="4" y="52"/>
                  </a:lnTo>
                  <a:close/>
                  <a:moveTo>
                    <a:pt x="13" y="16"/>
                  </a:moveTo>
                  <a:lnTo>
                    <a:pt x="0" y="22"/>
                  </a:lnTo>
                  <a:lnTo>
                    <a:pt x="15" y="0"/>
                  </a:lnTo>
                  <a:lnTo>
                    <a:pt x="24" y="2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81" name="Group 7261"/>
            <p:cNvGrpSpPr>
              <a:grpSpLocks/>
            </p:cNvGrpSpPr>
            <p:nvPr/>
          </p:nvGrpSpPr>
          <p:grpSpPr bwMode="auto">
            <a:xfrm>
              <a:off x="3725" y="1528"/>
              <a:ext cx="94" cy="93"/>
              <a:chOff x="3445" y="1030"/>
              <a:chExt cx="94" cy="93"/>
            </a:xfrm>
          </p:grpSpPr>
          <p:pic>
            <p:nvPicPr>
              <p:cNvPr id="831578" name="Picture 7258"/>
              <p:cNvPicPr>
                <a:picLocks noChangeAspect="1" noChangeArrowheads="1"/>
              </p:cNvPicPr>
              <p:nvPr/>
            </p:nvPicPr>
            <p:blipFill>
              <a:blip r:embed="rId1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030"/>
                <a:ext cx="94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79" name="Picture 725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030"/>
                <a:ext cx="94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80" name="Freeform 7260"/>
              <p:cNvSpPr>
                <a:spLocks/>
              </p:cNvSpPr>
              <p:nvPr/>
            </p:nvSpPr>
            <p:spPr bwMode="auto">
              <a:xfrm>
                <a:off x="3445" y="1030"/>
                <a:ext cx="94" cy="92"/>
              </a:xfrm>
              <a:custGeom>
                <a:avLst/>
                <a:gdLst>
                  <a:gd name="T0" fmla="*/ 72 w 94"/>
                  <a:gd name="T1" fmla="*/ 15 h 92"/>
                  <a:gd name="T2" fmla="*/ 14 w 94"/>
                  <a:gd name="T3" fmla="*/ 20 h 92"/>
                  <a:gd name="T4" fmla="*/ 22 w 94"/>
                  <a:gd name="T5" fmla="*/ 78 h 92"/>
                  <a:gd name="T6" fmla="*/ 80 w 94"/>
                  <a:gd name="T7" fmla="*/ 73 h 92"/>
                  <a:gd name="T8" fmla="*/ 72 w 94"/>
                  <a:gd name="T9" fmla="*/ 1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2">
                    <a:moveTo>
                      <a:pt x="72" y="15"/>
                    </a:moveTo>
                    <a:cubicBezTo>
                      <a:pt x="54" y="0"/>
                      <a:pt x="28" y="2"/>
                      <a:pt x="14" y="20"/>
                    </a:cubicBezTo>
                    <a:cubicBezTo>
                      <a:pt x="0" y="37"/>
                      <a:pt x="4" y="63"/>
                      <a:pt x="22" y="78"/>
                    </a:cubicBezTo>
                    <a:cubicBezTo>
                      <a:pt x="40" y="92"/>
                      <a:pt x="66" y="90"/>
                      <a:pt x="80" y="73"/>
                    </a:cubicBezTo>
                    <a:cubicBezTo>
                      <a:pt x="94" y="56"/>
                      <a:pt x="90" y="30"/>
                      <a:pt x="72" y="1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82" name="Freeform 7262"/>
            <p:cNvSpPr>
              <a:spLocks noEditPoints="1"/>
            </p:cNvSpPr>
            <p:nvPr/>
          </p:nvSpPr>
          <p:spPr bwMode="auto">
            <a:xfrm>
              <a:off x="3754" y="1549"/>
              <a:ext cx="37" cy="44"/>
            </a:xfrm>
            <a:custGeom>
              <a:avLst/>
              <a:gdLst>
                <a:gd name="T0" fmla="*/ 0 w 37"/>
                <a:gd name="T1" fmla="*/ 39 h 44"/>
                <a:gd name="T2" fmla="*/ 24 w 37"/>
                <a:gd name="T3" fmla="*/ 11 h 44"/>
                <a:gd name="T4" fmla="*/ 30 w 37"/>
                <a:gd name="T5" fmla="*/ 16 h 44"/>
                <a:gd name="T6" fmla="*/ 7 w 37"/>
                <a:gd name="T7" fmla="*/ 44 h 44"/>
                <a:gd name="T8" fmla="*/ 0 w 37"/>
                <a:gd name="T9" fmla="*/ 39 h 44"/>
                <a:gd name="T10" fmla="*/ 27 w 37"/>
                <a:gd name="T11" fmla="*/ 13 h 44"/>
                <a:gd name="T12" fmla="*/ 12 w 37"/>
                <a:gd name="T13" fmla="*/ 12 h 44"/>
                <a:gd name="T14" fmla="*/ 37 w 37"/>
                <a:gd name="T15" fmla="*/ 0 h 44"/>
                <a:gd name="T16" fmla="*/ 31 w 37"/>
                <a:gd name="T17" fmla="*/ 27 h 44"/>
                <a:gd name="T18" fmla="*/ 27 w 37"/>
                <a:gd name="T1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4">
                  <a:moveTo>
                    <a:pt x="0" y="39"/>
                  </a:moveTo>
                  <a:lnTo>
                    <a:pt x="24" y="11"/>
                  </a:lnTo>
                  <a:lnTo>
                    <a:pt x="30" y="16"/>
                  </a:lnTo>
                  <a:lnTo>
                    <a:pt x="7" y="44"/>
                  </a:lnTo>
                  <a:lnTo>
                    <a:pt x="0" y="39"/>
                  </a:lnTo>
                  <a:close/>
                  <a:moveTo>
                    <a:pt x="27" y="13"/>
                  </a:moveTo>
                  <a:lnTo>
                    <a:pt x="12" y="12"/>
                  </a:lnTo>
                  <a:lnTo>
                    <a:pt x="37" y="0"/>
                  </a:lnTo>
                  <a:lnTo>
                    <a:pt x="31" y="27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86" name="Group 7266"/>
            <p:cNvGrpSpPr>
              <a:grpSpLocks/>
            </p:cNvGrpSpPr>
            <p:nvPr/>
          </p:nvGrpSpPr>
          <p:grpSpPr bwMode="auto">
            <a:xfrm>
              <a:off x="3291" y="1605"/>
              <a:ext cx="93" cy="91"/>
              <a:chOff x="3011" y="1107"/>
              <a:chExt cx="93" cy="91"/>
            </a:xfrm>
          </p:grpSpPr>
          <p:pic>
            <p:nvPicPr>
              <p:cNvPr id="831583" name="Picture 7263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1" y="1107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84" name="Picture 726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1" y="1107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85" name="Freeform 7265"/>
              <p:cNvSpPr>
                <a:spLocks/>
              </p:cNvSpPr>
              <p:nvPr/>
            </p:nvSpPr>
            <p:spPr bwMode="auto">
              <a:xfrm>
                <a:off x="3011" y="1108"/>
                <a:ext cx="93" cy="89"/>
              </a:xfrm>
              <a:custGeom>
                <a:avLst/>
                <a:gdLst>
                  <a:gd name="T0" fmla="*/ 38 w 93"/>
                  <a:gd name="T1" fmla="*/ 5 h 89"/>
                  <a:gd name="T2" fmla="*/ 5 w 93"/>
                  <a:gd name="T3" fmla="*/ 54 h 89"/>
                  <a:gd name="T4" fmla="*/ 55 w 93"/>
                  <a:gd name="T5" fmla="*/ 84 h 89"/>
                  <a:gd name="T6" fmla="*/ 88 w 93"/>
                  <a:gd name="T7" fmla="*/ 35 h 89"/>
                  <a:gd name="T8" fmla="*/ 38 w 93"/>
                  <a:gd name="T9" fmla="*/ 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89">
                    <a:moveTo>
                      <a:pt x="38" y="5"/>
                    </a:moveTo>
                    <a:cubicBezTo>
                      <a:pt x="15" y="10"/>
                      <a:pt x="0" y="32"/>
                      <a:pt x="5" y="54"/>
                    </a:cubicBezTo>
                    <a:cubicBezTo>
                      <a:pt x="10" y="76"/>
                      <a:pt x="33" y="89"/>
                      <a:pt x="55" y="84"/>
                    </a:cubicBezTo>
                    <a:cubicBezTo>
                      <a:pt x="78" y="79"/>
                      <a:pt x="93" y="57"/>
                      <a:pt x="88" y="35"/>
                    </a:cubicBezTo>
                    <a:cubicBezTo>
                      <a:pt x="83" y="13"/>
                      <a:pt x="61" y="0"/>
                      <a:pt x="38" y="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87" name="Freeform 7267"/>
            <p:cNvSpPr>
              <a:spLocks noEditPoints="1"/>
            </p:cNvSpPr>
            <p:nvPr/>
          </p:nvSpPr>
          <p:spPr bwMode="auto">
            <a:xfrm>
              <a:off x="3323" y="1621"/>
              <a:ext cx="26" cy="51"/>
            </a:xfrm>
            <a:custGeom>
              <a:avLst/>
              <a:gdLst>
                <a:gd name="T0" fmla="*/ 0 w 26"/>
                <a:gd name="T1" fmla="*/ 48 h 51"/>
                <a:gd name="T2" fmla="*/ 13 w 26"/>
                <a:gd name="T3" fmla="*/ 14 h 51"/>
                <a:gd name="T4" fmla="*/ 21 w 26"/>
                <a:gd name="T5" fmla="*/ 16 h 51"/>
                <a:gd name="T6" fmla="*/ 8 w 26"/>
                <a:gd name="T7" fmla="*/ 51 h 51"/>
                <a:gd name="T8" fmla="*/ 0 w 26"/>
                <a:gd name="T9" fmla="*/ 48 h 51"/>
                <a:gd name="T10" fmla="*/ 17 w 26"/>
                <a:gd name="T11" fmla="*/ 15 h 51"/>
                <a:gd name="T12" fmla="*/ 3 w 26"/>
                <a:gd name="T13" fmla="*/ 18 h 51"/>
                <a:gd name="T14" fmla="*/ 23 w 26"/>
                <a:gd name="T15" fmla="*/ 0 h 51"/>
                <a:gd name="T16" fmla="*/ 26 w 26"/>
                <a:gd name="T17" fmla="*/ 27 h 51"/>
                <a:gd name="T18" fmla="*/ 17 w 26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1">
                  <a:moveTo>
                    <a:pt x="0" y="48"/>
                  </a:moveTo>
                  <a:lnTo>
                    <a:pt x="13" y="14"/>
                  </a:lnTo>
                  <a:lnTo>
                    <a:pt x="21" y="16"/>
                  </a:lnTo>
                  <a:lnTo>
                    <a:pt x="8" y="51"/>
                  </a:lnTo>
                  <a:lnTo>
                    <a:pt x="0" y="48"/>
                  </a:lnTo>
                  <a:close/>
                  <a:moveTo>
                    <a:pt x="17" y="15"/>
                  </a:moveTo>
                  <a:lnTo>
                    <a:pt x="3" y="18"/>
                  </a:lnTo>
                  <a:lnTo>
                    <a:pt x="23" y="0"/>
                  </a:lnTo>
                  <a:lnTo>
                    <a:pt x="26" y="27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91" name="Group 7271"/>
            <p:cNvGrpSpPr>
              <a:grpSpLocks/>
            </p:cNvGrpSpPr>
            <p:nvPr/>
          </p:nvGrpSpPr>
          <p:grpSpPr bwMode="auto">
            <a:xfrm>
              <a:off x="3295" y="1693"/>
              <a:ext cx="85" cy="81"/>
              <a:chOff x="3015" y="1195"/>
              <a:chExt cx="85" cy="81"/>
            </a:xfrm>
          </p:grpSpPr>
          <p:pic>
            <p:nvPicPr>
              <p:cNvPr id="831588" name="Picture 7268"/>
              <p:cNvPicPr>
                <a:picLocks noChangeAspect="1" noChangeArrowheads="1"/>
              </p:cNvPicPr>
              <p:nvPr/>
            </p:nvPicPr>
            <p:blipFill>
              <a:blip r:embed="rId1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5" y="1195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89" name="Picture 7269"/>
              <p:cNvPicPr>
                <a:picLocks noChangeAspect="1" noChangeArrowheads="1"/>
              </p:cNvPicPr>
              <p:nvPr/>
            </p:nvPicPr>
            <p:blipFill>
              <a:blip r:embed="rId1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5" y="1195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90" name="Oval 7270"/>
              <p:cNvSpPr>
                <a:spLocks noChangeArrowheads="1"/>
              </p:cNvSpPr>
              <p:nvPr/>
            </p:nvSpPr>
            <p:spPr bwMode="auto">
              <a:xfrm>
                <a:off x="3015" y="1195"/>
                <a:ext cx="85" cy="80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92" name="Freeform 7272"/>
            <p:cNvSpPr>
              <a:spLocks noEditPoints="1"/>
            </p:cNvSpPr>
            <p:nvPr/>
          </p:nvSpPr>
          <p:spPr bwMode="auto">
            <a:xfrm>
              <a:off x="3320" y="1708"/>
              <a:ext cx="38" cy="43"/>
            </a:xfrm>
            <a:custGeom>
              <a:avLst/>
              <a:gdLst>
                <a:gd name="T0" fmla="*/ 32 w 38"/>
                <a:gd name="T1" fmla="*/ 43 h 43"/>
                <a:gd name="T2" fmla="*/ 8 w 38"/>
                <a:gd name="T3" fmla="*/ 15 h 43"/>
                <a:gd name="T4" fmla="*/ 14 w 38"/>
                <a:gd name="T5" fmla="*/ 10 h 43"/>
                <a:gd name="T6" fmla="*/ 38 w 38"/>
                <a:gd name="T7" fmla="*/ 37 h 43"/>
                <a:gd name="T8" fmla="*/ 32 w 38"/>
                <a:gd name="T9" fmla="*/ 43 h 43"/>
                <a:gd name="T10" fmla="*/ 11 w 38"/>
                <a:gd name="T11" fmla="*/ 12 h 43"/>
                <a:gd name="T12" fmla="*/ 7 w 38"/>
                <a:gd name="T13" fmla="*/ 26 h 43"/>
                <a:gd name="T14" fmla="*/ 0 w 38"/>
                <a:gd name="T15" fmla="*/ 0 h 43"/>
                <a:gd name="T16" fmla="*/ 26 w 38"/>
                <a:gd name="T17" fmla="*/ 10 h 43"/>
                <a:gd name="T18" fmla="*/ 11 w 38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3">
                  <a:moveTo>
                    <a:pt x="32" y="43"/>
                  </a:moveTo>
                  <a:lnTo>
                    <a:pt x="8" y="15"/>
                  </a:lnTo>
                  <a:lnTo>
                    <a:pt x="14" y="10"/>
                  </a:lnTo>
                  <a:lnTo>
                    <a:pt x="38" y="37"/>
                  </a:lnTo>
                  <a:lnTo>
                    <a:pt x="32" y="43"/>
                  </a:lnTo>
                  <a:close/>
                  <a:moveTo>
                    <a:pt x="11" y="12"/>
                  </a:moveTo>
                  <a:lnTo>
                    <a:pt x="7" y="26"/>
                  </a:lnTo>
                  <a:lnTo>
                    <a:pt x="0" y="0"/>
                  </a:lnTo>
                  <a:lnTo>
                    <a:pt x="26" y="1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596" name="Group 7276"/>
            <p:cNvGrpSpPr>
              <a:grpSpLocks/>
            </p:cNvGrpSpPr>
            <p:nvPr/>
          </p:nvGrpSpPr>
          <p:grpSpPr bwMode="auto">
            <a:xfrm>
              <a:off x="3293" y="1768"/>
              <a:ext cx="94" cy="92"/>
              <a:chOff x="3013" y="1270"/>
              <a:chExt cx="94" cy="92"/>
            </a:xfrm>
          </p:grpSpPr>
          <p:pic>
            <p:nvPicPr>
              <p:cNvPr id="831593" name="Picture 7273"/>
              <p:cNvPicPr>
                <a:picLocks noChangeAspect="1" noChangeArrowheads="1"/>
              </p:cNvPicPr>
              <p:nvPr/>
            </p:nvPicPr>
            <p:blipFill>
              <a:blip r:embed="rId1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270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94" name="Picture 7274"/>
              <p:cNvPicPr>
                <a:picLocks noChangeAspect="1" noChangeArrowheads="1"/>
              </p:cNvPicPr>
              <p:nvPr/>
            </p:nvPicPr>
            <p:blipFill>
              <a:blip r:embed="rId1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270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595" name="Freeform 7275"/>
              <p:cNvSpPr>
                <a:spLocks/>
              </p:cNvSpPr>
              <p:nvPr/>
            </p:nvSpPr>
            <p:spPr bwMode="auto">
              <a:xfrm>
                <a:off x="3013" y="1270"/>
                <a:ext cx="94" cy="91"/>
              </a:xfrm>
              <a:custGeom>
                <a:avLst/>
                <a:gdLst>
                  <a:gd name="T0" fmla="*/ 57 w 94"/>
                  <a:gd name="T1" fmla="*/ 6 h 91"/>
                  <a:gd name="T2" fmla="*/ 6 w 94"/>
                  <a:gd name="T3" fmla="*/ 35 h 91"/>
                  <a:gd name="T4" fmla="*/ 36 w 94"/>
                  <a:gd name="T5" fmla="*/ 85 h 91"/>
                  <a:gd name="T6" fmla="*/ 88 w 94"/>
                  <a:gd name="T7" fmla="*/ 57 h 91"/>
                  <a:gd name="T8" fmla="*/ 57 w 94"/>
                  <a:gd name="T9" fmla="*/ 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1">
                    <a:moveTo>
                      <a:pt x="57" y="6"/>
                    </a:moveTo>
                    <a:cubicBezTo>
                      <a:pt x="35" y="0"/>
                      <a:pt x="12" y="13"/>
                      <a:pt x="6" y="35"/>
                    </a:cubicBezTo>
                    <a:cubicBezTo>
                      <a:pt x="0" y="56"/>
                      <a:pt x="14" y="79"/>
                      <a:pt x="36" y="85"/>
                    </a:cubicBezTo>
                    <a:cubicBezTo>
                      <a:pt x="59" y="91"/>
                      <a:pt x="82" y="78"/>
                      <a:pt x="88" y="57"/>
                    </a:cubicBezTo>
                    <a:cubicBezTo>
                      <a:pt x="94" y="35"/>
                      <a:pt x="80" y="13"/>
                      <a:pt x="57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597" name="Freeform 7277"/>
            <p:cNvSpPr>
              <a:spLocks noEditPoints="1"/>
            </p:cNvSpPr>
            <p:nvPr/>
          </p:nvSpPr>
          <p:spPr bwMode="auto">
            <a:xfrm>
              <a:off x="3329" y="1783"/>
              <a:ext cx="24" cy="53"/>
            </a:xfrm>
            <a:custGeom>
              <a:avLst/>
              <a:gdLst>
                <a:gd name="T0" fmla="*/ 1 w 24"/>
                <a:gd name="T1" fmla="*/ 51 h 53"/>
                <a:gd name="T2" fmla="*/ 10 w 24"/>
                <a:gd name="T3" fmla="*/ 15 h 53"/>
                <a:gd name="T4" fmla="*/ 18 w 24"/>
                <a:gd name="T5" fmla="*/ 17 h 53"/>
                <a:gd name="T6" fmla="*/ 9 w 24"/>
                <a:gd name="T7" fmla="*/ 53 h 53"/>
                <a:gd name="T8" fmla="*/ 1 w 24"/>
                <a:gd name="T9" fmla="*/ 51 h 53"/>
                <a:gd name="T10" fmla="*/ 14 w 24"/>
                <a:gd name="T11" fmla="*/ 16 h 53"/>
                <a:gd name="T12" fmla="*/ 0 w 24"/>
                <a:gd name="T13" fmla="*/ 20 h 53"/>
                <a:gd name="T14" fmla="*/ 19 w 24"/>
                <a:gd name="T15" fmla="*/ 0 h 53"/>
                <a:gd name="T16" fmla="*/ 24 w 24"/>
                <a:gd name="T17" fmla="*/ 27 h 53"/>
                <a:gd name="T18" fmla="*/ 14 w 24"/>
                <a:gd name="T1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3">
                  <a:moveTo>
                    <a:pt x="1" y="51"/>
                  </a:moveTo>
                  <a:lnTo>
                    <a:pt x="10" y="15"/>
                  </a:lnTo>
                  <a:lnTo>
                    <a:pt x="18" y="17"/>
                  </a:lnTo>
                  <a:lnTo>
                    <a:pt x="9" y="53"/>
                  </a:lnTo>
                  <a:lnTo>
                    <a:pt x="1" y="51"/>
                  </a:lnTo>
                  <a:close/>
                  <a:moveTo>
                    <a:pt x="14" y="16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24" y="27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01" name="Group 7281"/>
            <p:cNvGrpSpPr>
              <a:grpSpLocks/>
            </p:cNvGrpSpPr>
            <p:nvPr/>
          </p:nvGrpSpPr>
          <p:grpSpPr bwMode="auto">
            <a:xfrm>
              <a:off x="3293" y="1848"/>
              <a:ext cx="95" cy="93"/>
              <a:chOff x="3013" y="1350"/>
              <a:chExt cx="95" cy="93"/>
            </a:xfrm>
          </p:grpSpPr>
          <p:pic>
            <p:nvPicPr>
              <p:cNvPr id="831598" name="Picture 7278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35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599" name="Picture 7279"/>
              <p:cNvPicPr>
                <a:picLocks noChangeAspect="1" noChangeArrowheads="1"/>
              </p:cNvPicPr>
              <p:nvPr/>
            </p:nvPicPr>
            <p:blipFill>
              <a:blip r:embed="rId19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" y="135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00" name="Freeform 7280"/>
              <p:cNvSpPr>
                <a:spLocks/>
              </p:cNvSpPr>
              <p:nvPr/>
            </p:nvSpPr>
            <p:spPr bwMode="auto">
              <a:xfrm>
                <a:off x="3013" y="1350"/>
                <a:ext cx="94" cy="93"/>
              </a:xfrm>
              <a:custGeom>
                <a:avLst/>
                <a:gdLst>
                  <a:gd name="T0" fmla="*/ 71 w 94"/>
                  <a:gd name="T1" fmla="*/ 15 h 93"/>
                  <a:gd name="T2" fmla="*/ 13 w 94"/>
                  <a:gd name="T3" fmla="*/ 21 h 93"/>
                  <a:gd name="T4" fmla="*/ 22 w 94"/>
                  <a:gd name="T5" fmla="*/ 79 h 93"/>
                  <a:gd name="T6" fmla="*/ 80 w 94"/>
                  <a:gd name="T7" fmla="*/ 72 h 93"/>
                  <a:gd name="T8" fmla="*/ 71 w 94"/>
                  <a:gd name="T9" fmla="*/ 1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3">
                    <a:moveTo>
                      <a:pt x="71" y="15"/>
                    </a:moveTo>
                    <a:cubicBezTo>
                      <a:pt x="53" y="0"/>
                      <a:pt x="27" y="3"/>
                      <a:pt x="13" y="21"/>
                    </a:cubicBezTo>
                    <a:cubicBezTo>
                      <a:pt x="0" y="39"/>
                      <a:pt x="4" y="65"/>
                      <a:pt x="22" y="79"/>
                    </a:cubicBezTo>
                    <a:cubicBezTo>
                      <a:pt x="41" y="93"/>
                      <a:pt x="67" y="90"/>
                      <a:pt x="80" y="72"/>
                    </a:cubicBezTo>
                    <a:cubicBezTo>
                      <a:pt x="94" y="55"/>
                      <a:pt x="90" y="29"/>
                      <a:pt x="71" y="1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02" name="Freeform 7282"/>
            <p:cNvSpPr>
              <a:spLocks noEditPoints="1"/>
            </p:cNvSpPr>
            <p:nvPr/>
          </p:nvSpPr>
          <p:spPr bwMode="auto">
            <a:xfrm>
              <a:off x="3325" y="1870"/>
              <a:ext cx="38" cy="43"/>
            </a:xfrm>
            <a:custGeom>
              <a:avLst/>
              <a:gdLst>
                <a:gd name="T0" fmla="*/ 32 w 38"/>
                <a:gd name="T1" fmla="*/ 43 h 43"/>
                <a:gd name="T2" fmla="*/ 8 w 38"/>
                <a:gd name="T3" fmla="*/ 15 h 43"/>
                <a:gd name="T4" fmla="*/ 13 w 38"/>
                <a:gd name="T5" fmla="*/ 10 h 43"/>
                <a:gd name="T6" fmla="*/ 38 w 38"/>
                <a:gd name="T7" fmla="*/ 37 h 43"/>
                <a:gd name="T8" fmla="*/ 32 w 38"/>
                <a:gd name="T9" fmla="*/ 43 h 43"/>
                <a:gd name="T10" fmla="*/ 11 w 38"/>
                <a:gd name="T11" fmla="*/ 12 h 43"/>
                <a:gd name="T12" fmla="*/ 7 w 38"/>
                <a:gd name="T13" fmla="*/ 27 h 43"/>
                <a:gd name="T14" fmla="*/ 0 w 38"/>
                <a:gd name="T15" fmla="*/ 0 h 43"/>
                <a:gd name="T16" fmla="*/ 25 w 38"/>
                <a:gd name="T17" fmla="*/ 10 h 43"/>
                <a:gd name="T18" fmla="*/ 11 w 38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3">
                  <a:moveTo>
                    <a:pt x="32" y="43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38" y="37"/>
                  </a:lnTo>
                  <a:lnTo>
                    <a:pt x="32" y="43"/>
                  </a:lnTo>
                  <a:close/>
                  <a:moveTo>
                    <a:pt x="11" y="12"/>
                  </a:moveTo>
                  <a:lnTo>
                    <a:pt x="7" y="27"/>
                  </a:lnTo>
                  <a:lnTo>
                    <a:pt x="0" y="0"/>
                  </a:lnTo>
                  <a:lnTo>
                    <a:pt x="25" y="1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06" name="Group 7286"/>
            <p:cNvGrpSpPr>
              <a:grpSpLocks/>
            </p:cNvGrpSpPr>
            <p:nvPr/>
          </p:nvGrpSpPr>
          <p:grpSpPr bwMode="auto">
            <a:xfrm>
              <a:off x="3290" y="1524"/>
              <a:ext cx="95" cy="92"/>
              <a:chOff x="3010" y="1026"/>
              <a:chExt cx="95" cy="92"/>
            </a:xfrm>
          </p:grpSpPr>
          <p:pic>
            <p:nvPicPr>
              <p:cNvPr id="831603" name="Picture 7283"/>
              <p:cNvPicPr>
                <a:picLocks noChangeAspect="1" noChangeArrowheads="1"/>
              </p:cNvPicPr>
              <p:nvPr/>
            </p:nvPicPr>
            <p:blipFill>
              <a:blip r:embed="rId1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0" y="1026"/>
                <a:ext cx="9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04" name="Picture 7284"/>
              <p:cNvPicPr>
                <a:picLocks noChangeAspect="1" noChangeArrowheads="1"/>
              </p:cNvPicPr>
              <p:nvPr/>
            </p:nvPicPr>
            <p:blipFill>
              <a:blip r:embed="rId1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0" y="1026"/>
                <a:ext cx="9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05" name="Freeform 7285"/>
              <p:cNvSpPr>
                <a:spLocks/>
              </p:cNvSpPr>
              <p:nvPr/>
            </p:nvSpPr>
            <p:spPr bwMode="auto">
              <a:xfrm>
                <a:off x="3011" y="1026"/>
                <a:ext cx="93" cy="92"/>
              </a:xfrm>
              <a:custGeom>
                <a:avLst/>
                <a:gdLst>
                  <a:gd name="T0" fmla="*/ 21 w 93"/>
                  <a:gd name="T1" fmla="*/ 15 h 92"/>
                  <a:gd name="T2" fmla="*/ 14 w 93"/>
                  <a:gd name="T3" fmla="*/ 73 h 92"/>
                  <a:gd name="T4" fmla="*/ 73 w 93"/>
                  <a:gd name="T5" fmla="*/ 76 h 92"/>
                  <a:gd name="T6" fmla="*/ 79 w 93"/>
                  <a:gd name="T7" fmla="*/ 18 h 92"/>
                  <a:gd name="T8" fmla="*/ 21 w 93"/>
                  <a:gd name="T9" fmla="*/ 1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2">
                    <a:moveTo>
                      <a:pt x="21" y="15"/>
                    </a:moveTo>
                    <a:cubicBezTo>
                      <a:pt x="3" y="30"/>
                      <a:pt x="0" y="56"/>
                      <a:pt x="14" y="73"/>
                    </a:cubicBezTo>
                    <a:cubicBezTo>
                      <a:pt x="28" y="90"/>
                      <a:pt x="55" y="92"/>
                      <a:pt x="73" y="76"/>
                    </a:cubicBezTo>
                    <a:cubicBezTo>
                      <a:pt x="91" y="61"/>
                      <a:pt x="93" y="35"/>
                      <a:pt x="79" y="18"/>
                    </a:cubicBezTo>
                    <a:cubicBezTo>
                      <a:pt x="65" y="1"/>
                      <a:pt x="39" y="0"/>
                      <a:pt x="21" y="1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07" name="Freeform 7287"/>
            <p:cNvSpPr>
              <a:spLocks noEditPoints="1"/>
            </p:cNvSpPr>
            <p:nvPr/>
          </p:nvSpPr>
          <p:spPr bwMode="auto">
            <a:xfrm>
              <a:off x="3317" y="1546"/>
              <a:ext cx="37" cy="43"/>
            </a:xfrm>
            <a:custGeom>
              <a:avLst/>
              <a:gdLst>
                <a:gd name="T0" fmla="*/ 31 w 37"/>
                <a:gd name="T1" fmla="*/ 43 h 43"/>
                <a:gd name="T2" fmla="*/ 7 w 37"/>
                <a:gd name="T3" fmla="*/ 15 h 43"/>
                <a:gd name="T4" fmla="*/ 13 w 37"/>
                <a:gd name="T5" fmla="*/ 9 h 43"/>
                <a:gd name="T6" fmla="*/ 37 w 37"/>
                <a:gd name="T7" fmla="*/ 38 h 43"/>
                <a:gd name="T8" fmla="*/ 31 w 37"/>
                <a:gd name="T9" fmla="*/ 43 h 43"/>
                <a:gd name="T10" fmla="*/ 10 w 37"/>
                <a:gd name="T11" fmla="*/ 12 h 43"/>
                <a:gd name="T12" fmla="*/ 6 w 37"/>
                <a:gd name="T13" fmla="*/ 26 h 43"/>
                <a:gd name="T14" fmla="*/ 0 w 37"/>
                <a:gd name="T15" fmla="*/ 0 h 43"/>
                <a:gd name="T16" fmla="*/ 25 w 37"/>
                <a:gd name="T17" fmla="*/ 10 h 43"/>
                <a:gd name="T18" fmla="*/ 10 w 37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3">
                  <a:moveTo>
                    <a:pt x="31" y="43"/>
                  </a:moveTo>
                  <a:lnTo>
                    <a:pt x="7" y="15"/>
                  </a:lnTo>
                  <a:lnTo>
                    <a:pt x="13" y="9"/>
                  </a:lnTo>
                  <a:lnTo>
                    <a:pt x="37" y="38"/>
                  </a:lnTo>
                  <a:lnTo>
                    <a:pt x="31" y="43"/>
                  </a:lnTo>
                  <a:close/>
                  <a:moveTo>
                    <a:pt x="10" y="12"/>
                  </a:moveTo>
                  <a:lnTo>
                    <a:pt x="6" y="26"/>
                  </a:lnTo>
                  <a:lnTo>
                    <a:pt x="0" y="0"/>
                  </a:lnTo>
                  <a:lnTo>
                    <a:pt x="25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11" name="Group 7291"/>
            <p:cNvGrpSpPr>
              <a:grpSpLocks/>
            </p:cNvGrpSpPr>
            <p:nvPr/>
          </p:nvGrpSpPr>
          <p:grpSpPr bwMode="auto">
            <a:xfrm>
              <a:off x="3378" y="1610"/>
              <a:ext cx="94" cy="91"/>
              <a:chOff x="3098" y="1112"/>
              <a:chExt cx="94" cy="91"/>
            </a:xfrm>
          </p:grpSpPr>
          <p:pic>
            <p:nvPicPr>
              <p:cNvPr id="831608" name="Picture 7288"/>
              <p:cNvPicPr>
                <a:picLocks noChangeAspect="1" noChangeArrowheads="1"/>
              </p:cNvPicPr>
              <p:nvPr/>
            </p:nvPicPr>
            <p:blipFill>
              <a:blip r:embed="rId1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112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09" name="Picture 728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112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10" name="Freeform 7290"/>
              <p:cNvSpPr>
                <a:spLocks/>
              </p:cNvSpPr>
              <p:nvPr/>
            </p:nvSpPr>
            <p:spPr bwMode="auto">
              <a:xfrm>
                <a:off x="3098" y="1112"/>
                <a:ext cx="93" cy="90"/>
              </a:xfrm>
              <a:custGeom>
                <a:avLst/>
                <a:gdLst>
                  <a:gd name="T0" fmla="*/ 37 w 93"/>
                  <a:gd name="T1" fmla="*/ 6 h 90"/>
                  <a:gd name="T2" fmla="*/ 6 w 93"/>
                  <a:gd name="T3" fmla="*/ 56 h 90"/>
                  <a:gd name="T4" fmla="*/ 57 w 93"/>
                  <a:gd name="T5" fmla="*/ 85 h 90"/>
                  <a:gd name="T6" fmla="*/ 88 w 93"/>
                  <a:gd name="T7" fmla="*/ 34 h 90"/>
                  <a:gd name="T8" fmla="*/ 37 w 93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37" y="6"/>
                    </a:moveTo>
                    <a:cubicBezTo>
                      <a:pt x="14" y="12"/>
                      <a:pt x="0" y="34"/>
                      <a:pt x="6" y="56"/>
                    </a:cubicBezTo>
                    <a:cubicBezTo>
                      <a:pt x="11" y="78"/>
                      <a:pt x="34" y="90"/>
                      <a:pt x="57" y="85"/>
                    </a:cubicBezTo>
                    <a:cubicBezTo>
                      <a:pt x="80" y="79"/>
                      <a:pt x="93" y="56"/>
                      <a:pt x="88" y="34"/>
                    </a:cubicBezTo>
                    <a:cubicBezTo>
                      <a:pt x="82" y="13"/>
                      <a:pt x="59" y="0"/>
                      <a:pt x="37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12" name="Freeform 7292"/>
            <p:cNvSpPr>
              <a:spLocks noEditPoints="1"/>
            </p:cNvSpPr>
            <p:nvPr/>
          </p:nvSpPr>
          <p:spPr bwMode="auto">
            <a:xfrm>
              <a:off x="3405" y="1631"/>
              <a:ext cx="40" cy="41"/>
            </a:xfrm>
            <a:custGeom>
              <a:avLst/>
              <a:gdLst>
                <a:gd name="T0" fmla="*/ 34 w 40"/>
                <a:gd name="T1" fmla="*/ 41 h 41"/>
                <a:gd name="T2" fmla="*/ 9 w 40"/>
                <a:gd name="T3" fmla="*/ 15 h 41"/>
                <a:gd name="T4" fmla="*/ 14 w 40"/>
                <a:gd name="T5" fmla="*/ 9 h 41"/>
                <a:gd name="T6" fmla="*/ 40 w 40"/>
                <a:gd name="T7" fmla="*/ 36 h 41"/>
                <a:gd name="T8" fmla="*/ 34 w 40"/>
                <a:gd name="T9" fmla="*/ 41 h 41"/>
                <a:gd name="T10" fmla="*/ 12 w 40"/>
                <a:gd name="T11" fmla="*/ 12 h 41"/>
                <a:gd name="T12" fmla="*/ 8 w 40"/>
                <a:gd name="T13" fmla="*/ 26 h 41"/>
                <a:gd name="T14" fmla="*/ 0 w 40"/>
                <a:gd name="T15" fmla="*/ 0 h 41"/>
                <a:gd name="T16" fmla="*/ 26 w 40"/>
                <a:gd name="T17" fmla="*/ 9 h 41"/>
                <a:gd name="T18" fmla="*/ 12 w 40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1">
                  <a:moveTo>
                    <a:pt x="34" y="41"/>
                  </a:moveTo>
                  <a:lnTo>
                    <a:pt x="9" y="15"/>
                  </a:lnTo>
                  <a:lnTo>
                    <a:pt x="14" y="9"/>
                  </a:lnTo>
                  <a:lnTo>
                    <a:pt x="40" y="36"/>
                  </a:lnTo>
                  <a:lnTo>
                    <a:pt x="34" y="41"/>
                  </a:lnTo>
                  <a:close/>
                  <a:moveTo>
                    <a:pt x="12" y="12"/>
                  </a:moveTo>
                  <a:lnTo>
                    <a:pt x="8" y="26"/>
                  </a:lnTo>
                  <a:lnTo>
                    <a:pt x="0" y="0"/>
                  </a:lnTo>
                  <a:lnTo>
                    <a:pt x="26" y="9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16" name="Group 7296"/>
            <p:cNvGrpSpPr>
              <a:grpSpLocks/>
            </p:cNvGrpSpPr>
            <p:nvPr/>
          </p:nvGrpSpPr>
          <p:grpSpPr bwMode="auto">
            <a:xfrm>
              <a:off x="3382" y="1697"/>
              <a:ext cx="86" cy="81"/>
              <a:chOff x="3102" y="1199"/>
              <a:chExt cx="86" cy="81"/>
            </a:xfrm>
          </p:grpSpPr>
          <p:pic>
            <p:nvPicPr>
              <p:cNvPr id="831613" name="Picture 7293"/>
              <p:cNvPicPr>
                <a:picLocks noChangeAspect="1" noChangeArrowheads="1"/>
              </p:cNvPicPr>
              <p:nvPr/>
            </p:nvPicPr>
            <p:blipFill>
              <a:blip r:embed="rId1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14" name="Picture 7294"/>
              <p:cNvPicPr>
                <a:picLocks noChangeAspect="1" noChangeArrowheads="1"/>
              </p:cNvPicPr>
              <p:nvPr/>
            </p:nvPicPr>
            <p:blipFill>
              <a:blip r:embed="rId1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15" name="Oval 7295"/>
              <p:cNvSpPr>
                <a:spLocks noChangeArrowheads="1"/>
              </p:cNvSpPr>
              <p:nvPr/>
            </p:nvSpPr>
            <p:spPr bwMode="auto">
              <a:xfrm>
                <a:off x="3102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17" name="Freeform 7297"/>
            <p:cNvSpPr>
              <a:spLocks noEditPoints="1"/>
            </p:cNvSpPr>
            <p:nvPr/>
          </p:nvSpPr>
          <p:spPr bwMode="auto">
            <a:xfrm>
              <a:off x="3412" y="1708"/>
              <a:ext cx="25" cy="51"/>
            </a:xfrm>
            <a:custGeom>
              <a:avLst/>
              <a:gdLst>
                <a:gd name="T0" fmla="*/ 0 w 25"/>
                <a:gd name="T1" fmla="*/ 48 h 51"/>
                <a:gd name="T2" fmla="*/ 13 w 25"/>
                <a:gd name="T3" fmla="*/ 14 h 51"/>
                <a:gd name="T4" fmla="*/ 21 w 25"/>
                <a:gd name="T5" fmla="*/ 16 h 51"/>
                <a:gd name="T6" fmla="*/ 7 w 25"/>
                <a:gd name="T7" fmla="*/ 51 h 51"/>
                <a:gd name="T8" fmla="*/ 0 w 25"/>
                <a:gd name="T9" fmla="*/ 48 h 51"/>
                <a:gd name="T10" fmla="*/ 17 w 25"/>
                <a:gd name="T11" fmla="*/ 15 h 51"/>
                <a:gd name="T12" fmla="*/ 2 w 25"/>
                <a:gd name="T13" fmla="*/ 18 h 51"/>
                <a:gd name="T14" fmla="*/ 23 w 25"/>
                <a:gd name="T15" fmla="*/ 0 h 51"/>
                <a:gd name="T16" fmla="*/ 25 w 25"/>
                <a:gd name="T17" fmla="*/ 27 h 51"/>
                <a:gd name="T18" fmla="*/ 17 w 25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1">
                  <a:moveTo>
                    <a:pt x="0" y="48"/>
                  </a:moveTo>
                  <a:lnTo>
                    <a:pt x="13" y="14"/>
                  </a:lnTo>
                  <a:lnTo>
                    <a:pt x="21" y="16"/>
                  </a:lnTo>
                  <a:lnTo>
                    <a:pt x="7" y="51"/>
                  </a:lnTo>
                  <a:lnTo>
                    <a:pt x="0" y="48"/>
                  </a:lnTo>
                  <a:close/>
                  <a:moveTo>
                    <a:pt x="17" y="15"/>
                  </a:moveTo>
                  <a:lnTo>
                    <a:pt x="2" y="18"/>
                  </a:lnTo>
                  <a:lnTo>
                    <a:pt x="23" y="0"/>
                  </a:lnTo>
                  <a:lnTo>
                    <a:pt x="25" y="27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21" name="Group 7301"/>
            <p:cNvGrpSpPr>
              <a:grpSpLocks/>
            </p:cNvGrpSpPr>
            <p:nvPr/>
          </p:nvGrpSpPr>
          <p:grpSpPr bwMode="auto">
            <a:xfrm>
              <a:off x="3383" y="1776"/>
              <a:ext cx="89" cy="85"/>
              <a:chOff x="3103" y="1278"/>
              <a:chExt cx="89" cy="85"/>
            </a:xfrm>
          </p:grpSpPr>
          <p:pic>
            <p:nvPicPr>
              <p:cNvPr id="831618" name="Picture 7298"/>
              <p:cNvPicPr>
                <a:picLocks noChangeAspect="1" noChangeArrowheads="1"/>
              </p:cNvPicPr>
              <p:nvPr/>
            </p:nvPicPr>
            <p:blipFill>
              <a:blip r:embed="rId1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" y="1278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19" name="Picture 729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" y="1278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20" name="Freeform 7300"/>
              <p:cNvSpPr>
                <a:spLocks/>
              </p:cNvSpPr>
              <p:nvPr/>
            </p:nvSpPr>
            <p:spPr bwMode="auto">
              <a:xfrm>
                <a:off x="3103" y="1278"/>
                <a:ext cx="89" cy="85"/>
              </a:xfrm>
              <a:custGeom>
                <a:avLst/>
                <a:gdLst>
                  <a:gd name="T0" fmla="*/ 48 w 89"/>
                  <a:gd name="T1" fmla="*/ 2 h 85"/>
                  <a:gd name="T2" fmla="*/ 2 w 89"/>
                  <a:gd name="T3" fmla="*/ 39 h 85"/>
                  <a:gd name="T4" fmla="*/ 41 w 89"/>
                  <a:gd name="T5" fmla="*/ 83 h 85"/>
                  <a:gd name="T6" fmla="*/ 87 w 89"/>
                  <a:gd name="T7" fmla="*/ 46 h 85"/>
                  <a:gd name="T8" fmla="*/ 48 w 89"/>
                  <a:gd name="T9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5">
                    <a:moveTo>
                      <a:pt x="48" y="2"/>
                    </a:moveTo>
                    <a:cubicBezTo>
                      <a:pt x="25" y="0"/>
                      <a:pt x="4" y="16"/>
                      <a:pt x="2" y="39"/>
                    </a:cubicBezTo>
                    <a:cubicBezTo>
                      <a:pt x="0" y="61"/>
                      <a:pt x="18" y="81"/>
                      <a:pt x="41" y="83"/>
                    </a:cubicBezTo>
                    <a:cubicBezTo>
                      <a:pt x="64" y="85"/>
                      <a:pt x="85" y="68"/>
                      <a:pt x="87" y="46"/>
                    </a:cubicBezTo>
                    <a:cubicBezTo>
                      <a:pt x="89" y="24"/>
                      <a:pt x="71" y="4"/>
                      <a:pt x="48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22" name="Freeform 7302"/>
            <p:cNvSpPr>
              <a:spLocks noEditPoints="1"/>
            </p:cNvSpPr>
            <p:nvPr/>
          </p:nvSpPr>
          <p:spPr bwMode="auto">
            <a:xfrm>
              <a:off x="3415" y="1790"/>
              <a:ext cx="29" cy="48"/>
            </a:xfrm>
            <a:custGeom>
              <a:avLst/>
              <a:gdLst>
                <a:gd name="T0" fmla="*/ 22 w 29"/>
                <a:gd name="T1" fmla="*/ 48 h 48"/>
                <a:gd name="T2" fmla="*/ 4 w 29"/>
                <a:gd name="T3" fmla="*/ 16 h 48"/>
                <a:gd name="T4" fmla="*/ 11 w 29"/>
                <a:gd name="T5" fmla="*/ 12 h 48"/>
                <a:gd name="T6" fmla="*/ 29 w 29"/>
                <a:gd name="T7" fmla="*/ 44 h 48"/>
                <a:gd name="T8" fmla="*/ 22 w 29"/>
                <a:gd name="T9" fmla="*/ 48 h 48"/>
                <a:gd name="T10" fmla="*/ 7 w 29"/>
                <a:gd name="T11" fmla="*/ 14 h 48"/>
                <a:gd name="T12" fmla="*/ 1 w 29"/>
                <a:gd name="T13" fmla="*/ 27 h 48"/>
                <a:gd name="T14" fmla="*/ 0 w 29"/>
                <a:gd name="T15" fmla="*/ 0 h 48"/>
                <a:gd name="T16" fmla="*/ 22 w 29"/>
                <a:gd name="T17" fmla="*/ 15 h 48"/>
                <a:gd name="T18" fmla="*/ 7 w 29"/>
                <a:gd name="T19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2" y="48"/>
                  </a:moveTo>
                  <a:lnTo>
                    <a:pt x="4" y="16"/>
                  </a:lnTo>
                  <a:lnTo>
                    <a:pt x="11" y="12"/>
                  </a:lnTo>
                  <a:lnTo>
                    <a:pt x="29" y="44"/>
                  </a:lnTo>
                  <a:lnTo>
                    <a:pt x="22" y="48"/>
                  </a:lnTo>
                  <a:close/>
                  <a:moveTo>
                    <a:pt x="7" y="14"/>
                  </a:moveTo>
                  <a:lnTo>
                    <a:pt x="1" y="27"/>
                  </a:lnTo>
                  <a:lnTo>
                    <a:pt x="0" y="0"/>
                  </a:lnTo>
                  <a:lnTo>
                    <a:pt x="22" y="15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26" name="Group 7306"/>
            <p:cNvGrpSpPr>
              <a:grpSpLocks/>
            </p:cNvGrpSpPr>
            <p:nvPr/>
          </p:nvGrpSpPr>
          <p:grpSpPr bwMode="auto">
            <a:xfrm>
              <a:off x="3381" y="1854"/>
              <a:ext cx="94" cy="90"/>
              <a:chOff x="3101" y="1356"/>
              <a:chExt cx="94" cy="90"/>
            </a:xfrm>
          </p:grpSpPr>
          <p:pic>
            <p:nvPicPr>
              <p:cNvPr id="831623" name="Picture 7303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1" y="1356"/>
                <a:ext cx="9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24" name="Picture 7304"/>
              <p:cNvPicPr>
                <a:picLocks noChangeAspect="1" noChangeArrowheads="1"/>
              </p:cNvPicPr>
              <p:nvPr/>
            </p:nvPicPr>
            <p:blipFill>
              <a:blip r:embed="rId1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1" y="1356"/>
                <a:ext cx="9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25" name="Freeform 7305"/>
              <p:cNvSpPr>
                <a:spLocks/>
              </p:cNvSpPr>
              <p:nvPr/>
            </p:nvSpPr>
            <p:spPr bwMode="auto">
              <a:xfrm>
                <a:off x="3101" y="1356"/>
                <a:ext cx="93" cy="90"/>
              </a:xfrm>
              <a:custGeom>
                <a:avLst/>
                <a:gdLst>
                  <a:gd name="T0" fmla="*/ 56 w 93"/>
                  <a:gd name="T1" fmla="*/ 6 h 90"/>
                  <a:gd name="T2" fmla="*/ 6 w 93"/>
                  <a:gd name="T3" fmla="*/ 35 h 90"/>
                  <a:gd name="T4" fmla="*/ 37 w 93"/>
                  <a:gd name="T5" fmla="*/ 84 h 90"/>
                  <a:gd name="T6" fmla="*/ 88 w 93"/>
                  <a:gd name="T7" fmla="*/ 56 h 90"/>
                  <a:gd name="T8" fmla="*/ 56 w 93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56" y="6"/>
                    </a:moveTo>
                    <a:cubicBezTo>
                      <a:pt x="34" y="0"/>
                      <a:pt x="11" y="13"/>
                      <a:pt x="6" y="35"/>
                    </a:cubicBezTo>
                    <a:cubicBezTo>
                      <a:pt x="0" y="56"/>
                      <a:pt x="14" y="79"/>
                      <a:pt x="37" y="84"/>
                    </a:cubicBezTo>
                    <a:cubicBezTo>
                      <a:pt x="59" y="90"/>
                      <a:pt x="82" y="77"/>
                      <a:pt x="88" y="56"/>
                    </a:cubicBezTo>
                    <a:cubicBezTo>
                      <a:pt x="93" y="34"/>
                      <a:pt x="79" y="12"/>
                      <a:pt x="56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27" name="Freeform 7307"/>
            <p:cNvSpPr>
              <a:spLocks noEditPoints="1"/>
            </p:cNvSpPr>
            <p:nvPr/>
          </p:nvSpPr>
          <p:spPr bwMode="auto">
            <a:xfrm>
              <a:off x="3413" y="1870"/>
              <a:ext cx="27" cy="50"/>
            </a:xfrm>
            <a:custGeom>
              <a:avLst/>
              <a:gdLst>
                <a:gd name="T0" fmla="*/ 0 w 27"/>
                <a:gd name="T1" fmla="*/ 47 h 50"/>
                <a:gd name="T2" fmla="*/ 16 w 27"/>
                <a:gd name="T3" fmla="*/ 13 h 50"/>
                <a:gd name="T4" fmla="*/ 23 w 27"/>
                <a:gd name="T5" fmla="*/ 16 h 50"/>
                <a:gd name="T6" fmla="*/ 7 w 27"/>
                <a:gd name="T7" fmla="*/ 50 h 50"/>
                <a:gd name="T8" fmla="*/ 0 w 27"/>
                <a:gd name="T9" fmla="*/ 47 h 50"/>
                <a:gd name="T10" fmla="*/ 19 w 27"/>
                <a:gd name="T11" fmla="*/ 15 h 50"/>
                <a:gd name="T12" fmla="*/ 5 w 27"/>
                <a:gd name="T13" fmla="*/ 17 h 50"/>
                <a:gd name="T14" fmla="*/ 26 w 27"/>
                <a:gd name="T15" fmla="*/ 0 h 50"/>
                <a:gd name="T16" fmla="*/ 27 w 27"/>
                <a:gd name="T17" fmla="*/ 27 h 50"/>
                <a:gd name="T18" fmla="*/ 19 w 27"/>
                <a:gd name="T19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0">
                  <a:moveTo>
                    <a:pt x="0" y="47"/>
                  </a:moveTo>
                  <a:lnTo>
                    <a:pt x="16" y="13"/>
                  </a:lnTo>
                  <a:lnTo>
                    <a:pt x="23" y="16"/>
                  </a:lnTo>
                  <a:lnTo>
                    <a:pt x="7" y="50"/>
                  </a:lnTo>
                  <a:lnTo>
                    <a:pt x="0" y="47"/>
                  </a:lnTo>
                  <a:close/>
                  <a:moveTo>
                    <a:pt x="19" y="15"/>
                  </a:moveTo>
                  <a:lnTo>
                    <a:pt x="5" y="17"/>
                  </a:lnTo>
                  <a:lnTo>
                    <a:pt x="26" y="0"/>
                  </a:lnTo>
                  <a:lnTo>
                    <a:pt x="27" y="27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31" name="Group 7311"/>
            <p:cNvGrpSpPr>
              <a:grpSpLocks/>
            </p:cNvGrpSpPr>
            <p:nvPr/>
          </p:nvGrpSpPr>
          <p:grpSpPr bwMode="auto">
            <a:xfrm>
              <a:off x="3378" y="1529"/>
              <a:ext cx="94" cy="91"/>
              <a:chOff x="3098" y="1031"/>
              <a:chExt cx="94" cy="91"/>
            </a:xfrm>
          </p:grpSpPr>
          <p:pic>
            <p:nvPicPr>
              <p:cNvPr id="831628" name="Picture 7308"/>
              <p:cNvPicPr>
                <a:picLocks noChangeAspect="1" noChangeArrowheads="1"/>
              </p:cNvPicPr>
              <p:nvPr/>
            </p:nvPicPr>
            <p:blipFill>
              <a:blip r:embed="rId1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031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29" name="Picture 730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" y="1031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30" name="Freeform 7310"/>
              <p:cNvSpPr>
                <a:spLocks/>
              </p:cNvSpPr>
              <p:nvPr/>
            </p:nvSpPr>
            <p:spPr bwMode="auto">
              <a:xfrm>
                <a:off x="3098" y="1031"/>
                <a:ext cx="94" cy="90"/>
              </a:xfrm>
              <a:custGeom>
                <a:avLst/>
                <a:gdLst>
                  <a:gd name="T0" fmla="*/ 36 w 94"/>
                  <a:gd name="T1" fmla="*/ 6 h 90"/>
                  <a:gd name="T2" fmla="*/ 6 w 94"/>
                  <a:gd name="T3" fmla="*/ 56 h 90"/>
                  <a:gd name="T4" fmla="*/ 57 w 94"/>
                  <a:gd name="T5" fmla="*/ 84 h 90"/>
                  <a:gd name="T6" fmla="*/ 88 w 94"/>
                  <a:gd name="T7" fmla="*/ 34 h 90"/>
                  <a:gd name="T8" fmla="*/ 36 w 94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0">
                    <a:moveTo>
                      <a:pt x="36" y="6"/>
                    </a:moveTo>
                    <a:cubicBezTo>
                      <a:pt x="14" y="12"/>
                      <a:pt x="0" y="35"/>
                      <a:pt x="6" y="56"/>
                    </a:cubicBezTo>
                    <a:cubicBezTo>
                      <a:pt x="11" y="78"/>
                      <a:pt x="35" y="90"/>
                      <a:pt x="57" y="84"/>
                    </a:cubicBezTo>
                    <a:cubicBezTo>
                      <a:pt x="80" y="78"/>
                      <a:pt x="94" y="56"/>
                      <a:pt x="88" y="34"/>
                    </a:cubicBezTo>
                    <a:cubicBezTo>
                      <a:pt x="82" y="13"/>
                      <a:pt x="59" y="0"/>
                      <a:pt x="36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32" name="Freeform 7312"/>
            <p:cNvSpPr>
              <a:spLocks noEditPoints="1"/>
            </p:cNvSpPr>
            <p:nvPr/>
          </p:nvSpPr>
          <p:spPr bwMode="auto">
            <a:xfrm>
              <a:off x="3412" y="1544"/>
              <a:ext cx="24" cy="53"/>
            </a:xfrm>
            <a:custGeom>
              <a:avLst/>
              <a:gdLst>
                <a:gd name="T0" fmla="*/ 2 w 24"/>
                <a:gd name="T1" fmla="*/ 51 h 53"/>
                <a:gd name="T2" fmla="*/ 10 w 24"/>
                <a:gd name="T3" fmla="*/ 15 h 53"/>
                <a:gd name="T4" fmla="*/ 18 w 24"/>
                <a:gd name="T5" fmla="*/ 16 h 53"/>
                <a:gd name="T6" fmla="*/ 10 w 24"/>
                <a:gd name="T7" fmla="*/ 53 h 53"/>
                <a:gd name="T8" fmla="*/ 2 w 24"/>
                <a:gd name="T9" fmla="*/ 51 h 53"/>
                <a:gd name="T10" fmla="*/ 14 w 24"/>
                <a:gd name="T11" fmla="*/ 16 h 53"/>
                <a:gd name="T12" fmla="*/ 0 w 24"/>
                <a:gd name="T13" fmla="*/ 21 h 53"/>
                <a:gd name="T14" fmla="*/ 17 w 24"/>
                <a:gd name="T15" fmla="*/ 0 h 53"/>
                <a:gd name="T16" fmla="*/ 24 w 24"/>
                <a:gd name="T17" fmla="*/ 26 h 53"/>
                <a:gd name="T18" fmla="*/ 14 w 24"/>
                <a:gd name="T1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3">
                  <a:moveTo>
                    <a:pt x="2" y="51"/>
                  </a:moveTo>
                  <a:lnTo>
                    <a:pt x="10" y="15"/>
                  </a:lnTo>
                  <a:lnTo>
                    <a:pt x="18" y="16"/>
                  </a:lnTo>
                  <a:lnTo>
                    <a:pt x="10" y="53"/>
                  </a:lnTo>
                  <a:lnTo>
                    <a:pt x="2" y="51"/>
                  </a:lnTo>
                  <a:close/>
                  <a:moveTo>
                    <a:pt x="14" y="16"/>
                  </a:moveTo>
                  <a:lnTo>
                    <a:pt x="0" y="21"/>
                  </a:lnTo>
                  <a:lnTo>
                    <a:pt x="17" y="0"/>
                  </a:lnTo>
                  <a:lnTo>
                    <a:pt x="24" y="2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36" name="Group 7316"/>
            <p:cNvGrpSpPr>
              <a:grpSpLocks/>
            </p:cNvGrpSpPr>
            <p:nvPr/>
          </p:nvGrpSpPr>
          <p:grpSpPr bwMode="auto">
            <a:xfrm>
              <a:off x="3470" y="1614"/>
              <a:ext cx="85" cy="82"/>
              <a:chOff x="3190" y="1116"/>
              <a:chExt cx="85" cy="82"/>
            </a:xfrm>
          </p:grpSpPr>
          <p:pic>
            <p:nvPicPr>
              <p:cNvPr id="831633" name="Picture 7313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34" name="Picture 7314"/>
              <p:cNvPicPr>
                <a:picLocks noChangeAspect="1" noChangeArrowheads="1"/>
              </p:cNvPicPr>
              <p:nvPr/>
            </p:nvPicPr>
            <p:blipFill>
              <a:blip r:embed="rId1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35" name="Freeform 7315"/>
              <p:cNvSpPr>
                <a:spLocks/>
              </p:cNvSpPr>
              <p:nvPr/>
            </p:nvSpPr>
            <p:spPr bwMode="auto">
              <a:xfrm>
                <a:off x="3190" y="1116"/>
                <a:ext cx="85" cy="82"/>
              </a:xfrm>
              <a:custGeom>
                <a:avLst/>
                <a:gdLst>
                  <a:gd name="T0" fmla="*/ 42 w 85"/>
                  <a:gd name="T1" fmla="*/ 1 h 82"/>
                  <a:gd name="T2" fmla="*/ 0 w 85"/>
                  <a:gd name="T3" fmla="*/ 41 h 82"/>
                  <a:gd name="T4" fmla="*/ 42 w 85"/>
                  <a:gd name="T5" fmla="*/ 82 h 82"/>
                  <a:gd name="T6" fmla="*/ 85 w 85"/>
                  <a:gd name="T7" fmla="*/ 41 h 82"/>
                  <a:gd name="T8" fmla="*/ 42 w 85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2">
                    <a:moveTo>
                      <a:pt x="42" y="1"/>
                    </a:moveTo>
                    <a:cubicBezTo>
                      <a:pt x="19" y="1"/>
                      <a:pt x="0" y="19"/>
                      <a:pt x="0" y="41"/>
                    </a:cubicBezTo>
                    <a:cubicBezTo>
                      <a:pt x="0" y="64"/>
                      <a:pt x="19" y="82"/>
                      <a:pt x="42" y="82"/>
                    </a:cubicBezTo>
                    <a:cubicBezTo>
                      <a:pt x="66" y="82"/>
                      <a:pt x="85" y="64"/>
                      <a:pt x="85" y="41"/>
                    </a:cubicBezTo>
                    <a:cubicBezTo>
                      <a:pt x="85" y="19"/>
                      <a:pt x="66" y="0"/>
                      <a:pt x="42" y="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37" name="Freeform 7317"/>
            <p:cNvSpPr>
              <a:spLocks noEditPoints="1"/>
            </p:cNvSpPr>
            <p:nvPr/>
          </p:nvSpPr>
          <p:spPr bwMode="auto">
            <a:xfrm>
              <a:off x="3495" y="1627"/>
              <a:ext cx="31" cy="48"/>
            </a:xfrm>
            <a:custGeom>
              <a:avLst/>
              <a:gdLst>
                <a:gd name="T0" fmla="*/ 0 w 31"/>
                <a:gd name="T1" fmla="*/ 44 h 48"/>
                <a:gd name="T2" fmla="*/ 19 w 31"/>
                <a:gd name="T3" fmla="*/ 12 h 48"/>
                <a:gd name="T4" fmla="*/ 26 w 31"/>
                <a:gd name="T5" fmla="*/ 17 h 48"/>
                <a:gd name="T6" fmla="*/ 7 w 31"/>
                <a:gd name="T7" fmla="*/ 48 h 48"/>
                <a:gd name="T8" fmla="*/ 0 w 31"/>
                <a:gd name="T9" fmla="*/ 44 h 48"/>
                <a:gd name="T10" fmla="*/ 22 w 31"/>
                <a:gd name="T11" fmla="*/ 14 h 48"/>
                <a:gd name="T12" fmla="*/ 8 w 31"/>
                <a:gd name="T13" fmla="*/ 15 h 48"/>
                <a:gd name="T14" fmla="*/ 31 w 31"/>
                <a:gd name="T15" fmla="*/ 0 h 48"/>
                <a:gd name="T16" fmla="*/ 29 w 31"/>
                <a:gd name="T17" fmla="*/ 28 h 48"/>
                <a:gd name="T18" fmla="*/ 22 w 31"/>
                <a:gd name="T19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8">
                  <a:moveTo>
                    <a:pt x="0" y="44"/>
                  </a:moveTo>
                  <a:lnTo>
                    <a:pt x="19" y="12"/>
                  </a:lnTo>
                  <a:lnTo>
                    <a:pt x="26" y="17"/>
                  </a:lnTo>
                  <a:lnTo>
                    <a:pt x="7" y="48"/>
                  </a:lnTo>
                  <a:lnTo>
                    <a:pt x="0" y="44"/>
                  </a:lnTo>
                  <a:close/>
                  <a:moveTo>
                    <a:pt x="22" y="14"/>
                  </a:moveTo>
                  <a:lnTo>
                    <a:pt x="8" y="15"/>
                  </a:lnTo>
                  <a:lnTo>
                    <a:pt x="31" y="0"/>
                  </a:lnTo>
                  <a:lnTo>
                    <a:pt x="29" y="28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41" name="Group 7321"/>
            <p:cNvGrpSpPr>
              <a:grpSpLocks/>
            </p:cNvGrpSpPr>
            <p:nvPr/>
          </p:nvGrpSpPr>
          <p:grpSpPr bwMode="auto">
            <a:xfrm>
              <a:off x="3470" y="1697"/>
              <a:ext cx="85" cy="81"/>
              <a:chOff x="3190" y="1199"/>
              <a:chExt cx="85" cy="81"/>
            </a:xfrm>
          </p:grpSpPr>
          <p:pic>
            <p:nvPicPr>
              <p:cNvPr id="831638" name="Picture 7318"/>
              <p:cNvPicPr>
                <a:picLocks noChangeAspect="1" noChangeArrowheads="1"/>
              </p:cNvPicPr>
              <p:nvPr/>
            </p:nvPicPr>
            <p:blipFill>
              <a:blip r:embed="rId1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39" name="Picture 7319"/>
              <p:cNvPicPr>
                <a:picLocks noChangeAspect="1" noChangeArrowheads="1"/>
              </p:cNvPicPr>
              <p:nvPr/>
            </p:nvPicPr>
            <p:blipFill>
              <a:blip r:embed="rId1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40" name="Oval 7320"/>
              <p:cNvSpPr>
                <a:spLocks noChangeArrowheads="1"/>
              </p:cNvSpPr>
              <p:nvPr/>
            </p:nvSpPr>
            <p:spPr bwMode="auto">
              <a:xfrm>
                <a:off x="3190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42" name="Freeform 7322"/>
            <p:cNvSpPr>
              <a:spLocks noEditPoints="1"/>
            </p:cNvSpPr>
            <p:nvPr/>
          </p:nvSpPr>
          <p:spPr bwMode="auto">
            <a:xfrm>
              <a:off x="3500" y="1708"/>
              <a:ext cx="26" cy="51"/>
            </a:xfrm>
            <a:custGeom>
              <a:avLst/>
              <a:gdLst>
                <a:gd name="T0" fmla="*/ 18 w 26"/>
                <a:gd name="T1" fmla="*/ 51 h 51"/>
                <a:gd name="T2" fmla="*/ 4 w 26"/>
                <a:gd name="T3" fmla="*/ 17 h 51"/>
                <a:gd name="T4" fmla="*/ 12 w 26"/>
                <a:gd name="T5" fmla="*/ 14 h 51"/>
                <a:gd name="T6" fmla="*/ 26 w 26"/>
                <a:gd name="T7" fmla="*/ 48 h 51"/>
                <a:gd name="T8" fmla="*/ 18 w 26"/>
                <a:gd name="T9" fmla="*/ 51 h 51"/>
                <a:gd name="T10" fmla="*/ 8 w 26"/>
                <a:gd name="T11" fmla="*/ 15 h 51"/>
                <a:gd name="T12" fmla="*/ 0 w 26"/>
                <a:gd name="T13" fmla="*/ 27 h 51"/>
                <a:gd name="T14" fmla="*/ 2 w 26"/>
                <a:gd name="T15" fmla="*/ 0 h 51"/>
                <a:gd name="T16" fmla="*/ 23 w 26"/>
                <a:gd name="T17" fmla="*/ 18 h 51"/>
                <a:gd name="T18" fmla="*/ 8 w 26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1">
                  <a:moveTo>
                    <a:pt x="18" y="51"/>
                  </a:moveTo>
                  <a:lnTo>
                    <a:pt x="4" y="17"/>
                  </a:lnTo>
                  <a:lnTo>
                    <a:pt x="12" y="14"/>
                  </a:lnTo>
                  <a:lnTo>
                    <a:pt x="26" y="48"/>
                  </a:lnTo>
                  <a:lnTo>
                    <a:pt x="18" y="51"/>
                  </a:lnTo>
                  <a:close/>
                  <a:moveTo>
                    <a:pt x="8" y="15"/>
                  </a:moveTo>
                  <a:lnTo>
                    <a:pt x="0" y="27"/>
                  </a:lnTo>
                  <a:lnTo>
                    <a:pt x="2" y="0"/>
                  </a:lnTo>
                  <a:lnTo>
                    <a:pt x="23" y="18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46" name="Group 7326"/>
            <p:cNvGrpSpPr>
              <a:grpSpLocks/>
            </p:cNvGrpSpPr>
            <p:nvPr/>
          </p:nvGrpSpPr>
          <p:grpSpPr bwMode="auto">
            <a:xfrm>
              <a:off x="3472" y="1778"/>
              <a:ext cx="85" cy="82"/>
              <a:chOff x="3192" y="1280"/>
              <a:chExt cx="85" cy="82"/>
            </a:xfrm>
          </p:grpSpPr>
          <p:pic>
            <p:nvPicPr>
              <p:cNvPr id="831643" name="Picture 7323"/>
              <p:cNvPicPr>
                <a:picLocks noChangeAspect="1" noChangeArrowheads="1"/>
              </p:cNvPicPr>
              <p:nvPr/>
            </p:nvPicPr>
            <p:blipFill>
              <a:blip r:embed="rId1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2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44" name="Picture 7324"/>
              <p:cNvPicPr>
                <a:picLocks noChangeAspect="1" noChangeArrowheads="1"/>
              </p:cNvPicPr>
              <p:nvPr/>
            </p:nvPicPr>
            <p:blipFill>
              <a:blip r:embed="rId1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2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45" name="Oval 7325"/>
              <p:cNvSpPr>
                <a:spLocks noChangeArrowheads="1"/>
              </p:cNvSpPr>
              <p:nvPr/>
            </p:nvSpPr>
            <p:spPr bwMode="auto">
              <a:xfrm>
                <a:off x="3192" y="1280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47" name="Freeform 7327"/>
            <p:cNvSpPr>
              <a:spLocks noEditPoints="1"/>
            </p:cNvSpPr>
            <p:nvPr/>
          </p:nvSpPr>
          <p:spPr bwMode="auto">
            <a:xfrm>
              <a:off x="3498" y="1791"/>
              <a:ext cx="30" cy="47"/>
            </a:xfrm>
            <a:custGeom>
              <a:avLst/>
              <a:gdLst>
                <a:gd name="T0" fmla="*/ 0 w 30"/>
                <a:gd name="T1" fmla="*/ 43 h 47"/>
                <a:gd name="T2" fmla="*/ 18 w 30"/>
                <a:gd name="T3" fmla="*/ 11 h 47"/>
                <a:gd name="T4" fmla="*/ 25 w 30"/>
                <a:gd name="T5" fmla="*/ 16 h 47"/>
                <a:gd name="T6" fmla="*/ 7 w 30"/>
                <a:gd name="T7" fmla="*/ 47 h 47"/>
                <a:gd name="T8" fmla="*/ 0 w 30"/>
                <a:gd name="T9" fmla="*/ 43 h 47"/>
                <a:gd name="T10" fmla="*/ 22 w 30"/>
                <a:gd name="T11" fmla="*/ 13 h 47"/>
                <a:gd name="T12" fmla="*/ 7 w 30"/>
                <a:gd name="T13" fmla="*/ 14 h 47"/>
                <a:gd name="T14" fmla="*/ 30 w 30"/>
                <a:gd name="T15" fmla="*/ 0 h 47"/>
                <a:gd name="T16" fmla="*/ 28 w 30"/>
                <a:gd name="T17" fmla="*/ 27 h 47"/>
                <a:gd name="T18" fmla="*/ 22 w 30"/>
                <a:gd name="T19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7">
                  <a:moveTo>
                    <a:pt x="0" y="43"/>
                  </a:moveTo>
                  <a:lnTo>
                    <a:pt x="18" y="11"/>
                  </a:lnTo>
                  <a:lnTo>
                    <a:pt x="25" y="16"/>
                  </a:lnTo>
                  <a:lnTo>
                    <a:pt x="7" y="47"/>
                  </a:lnTo>
                  <a:lnTo>
                    <a:pt x="0" y="43"/>
                  </a:lnTo>
                  <a:close/>
                  <a:moveTo>
                    <a:pt x="22" y="13"/>
                  </a:moveTo>
                  <a:lnTo>
                    <a:pt x="7" y="14"/>
                  </a:lnTo>
                  <a:lnTo>
                    <a:pt x="30" y="0"/>
                  </a:lnTo>
                  <a:lnTo>
                    <a:pt x="28" y="27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51" name="Group 7331"/>
            <p:cNvGrpSpPr>
              <a:grpSpLocks/>
            </p:cNvGrpSpPr>
            <p:nvPr/>
          </p:nvGrpSpPr>
          <p:grpSpPr bwMode="auto">
            <a:xfrm>
              <a:off x="3470" y="1857"/>
              <a:ext cx="90" cy="85"/>
              <a:chOff x="3190" y="1359"/>
              <a:chExt cx="90" cy="85"/>
            </a:xfrm>
          </p:grpSpPr>
          <p:pic>
            <p:nvPicPr>
              <p:cNvPr id="831648" name="Picture 7328"/>
              <p:cNvPicPr>
                <a:picLocks noChangeAspect="1" noChangeArrowheads="1"/>
              </p:cNvPicPr>
              <p:nvPr/>
            </p:nvPicPr>
            <p:blipFill>
              <a:blip r:embed="rId1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359"/>
                <a:ext cx="9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49" name="Picture 732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1359"/>
                <a:ext cx="9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50" name="Freeform 7330"/>
              <p:cNvSpPr>
                <a:spLocks/>
              </p:cNvSpPr>
              <p:nvPr/>
            </p:nvSpPr>
            <p:spPr bwMode="auto">
              <a:xfrm>
                <a:off x="3190" y="1359"/>
                <a:ext cx="89" cy="85"/>
              </a:xfrm>
              <a:custGeom>
                <a:avLst/>
                <a:gdLst>
                  <a:gd name="T0" fmla="*/ 49 w 89"/>
                  <a:gd name="T1" fmla="*/ 2 h 85"/>
                  <a:gd name="T2" fmla="*/ 3 w 89"/>
                  <a:gd name="T3" fmla="*/ 38 h 85"/>
                  <a:gd name="T4" fmla="*/ 40 w 89"/>
                  <a:gd name="T5" fmla="*/ 82 h 85"/>
                  <a:gd name="T6" fmla="*/ 87 w 89"/>
                  <a:gd name="T7" fmla="*/ 47 h 85"/>
                  <a:gd name="T8" fmla="*/ 49 w 89"/>
                  <a:gd name="T9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5">
                    <a:moveTo>
                      <a:pt x="49" y="2"/>
                    </a:moveTo>
                    <a:cubicBezTo>
                      <a:pt x="26" y="0"/>
                      <a:pt x="5" y="16"/>
                      <a:pt x="3" y="38"/>
                    </a:cubicBezTo>
                    <a:cubicBezTo>
                      <a:pt x="0" y="60"/>
                      <a:pt x="17" y="80"/>
                      <a:pt x="40" y="82"/>
                    </a:cubicBezTo>
                    <a:cubicBezTo>
                      <a:pt x="64" y="85"/>
                      <a:pt x="84" y="69"/>
                      <a:pt x="87" y="47"/>
                    </a:cubicBezTo>
                    <a:cubicBezTo>
                      <a:pt x="89" y="25"/>
                      <a:pt x="72" y="5"/>
                      <a:pt x="49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52" name="Freeform 7332"/>
            <p:cNvSpPr>
              <a:spLocks noEditPoints="1"/>
            </p:cNvSpPr>
            <p:nvPr/>
          </p:nvSpPr>
          <p:spPr bwMode="auto">
            <a:xfrm>
              <a:off x="3503" y="1870"/>
              <a:ext cx="27" cy="50"/>
            </a:xfrm>
            <a:custGeom>
              <a:avLst/>
              <a:gdLst>
                <a:gd name="T0" fmla="*/ 19 w 27"/>
                <a:gd name="T1" fmla="*/ 50 h 50"/>
                <a:gd name="T2" fmla="*/ 4 w 27"/>
                <a:gd name="T3" fmla="*/ 16 h 50"/>
                <a:gd name="T4" fmla="*/ 12 w 27"/>
                <a:gd name="T5" fmla="*/ 13 h 50"/>
                <a:gd name="T6" fmla="*/ 27 w 27"/>
                <a:gd name="T7" fmla="*/ 46 h 50"/>
                <a:gd name="T8" fmla="*/ 19 w 27"/>
                <a:gd name="T9" fmla="*/ 50 h 50"/>
                <a:gd name="T10" fmla="*/ 8 w 27"/>
                <a:gd name="T11" fmla="*/ 15 h 50"/>
                <a:gd name="T12" fmla="*/ 0 w 27"/>
                <a:gd name="T13" fmla="*/ 27 h 50"/>
                <a:gd name="T14" fmla="*/ 1 w 27"/>
                <a:gd name="T15" fmla="*/ 0 h 50"/>
                <a:gd name="T16" fmla="*/ 22 w 27"/>
                <a:gd name="T17" fmla="*/ 17 h 50"/>
                <a:gd name="T18" fmla="*/ 8 w 27"/>
                <a:gd name="T19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0">
                  <a:moveTo>
                    <a:pt x="19" y="50"/>
                  </a:moveTo>
                  <a:lnTo>
                    <a:pt x="4" y="16"/>
                  </a:lnTo>
                  <a:lnTo>
                    <a:pt x="12" y="13"/>
                  </a:lnTo>
                  <a:lnTo>
                    <a:pt x="27" y="46"/>
                  </a:lnTo>
                  <a:lnTo>
                    <a:pt x="19" y="50"/>
                  </a:lnTo>
                  <a:close/>
                  <a:moveTo>
                    <a:pt x="8" y="15"/>
                  </a:moveTo>
                  <a:lnTo>
                    <a:pt x="0" y="27"/>
                  </a:lnTo>
                  <a:lnTo>
                    <a:pt x="1" y="0"/>
                  </a:lnTo>
                  <a:lnTo>
                    <a:pt x="22" y="1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56" name="Group 7336"/>
            <p:cNvGrpSpPr>
              <a:grpSpLocks/>
            </p:cNvGrpSpPr>
            <p:nvPr/>
          </p:nvGrpSpPr>
          <p:grpSpPr bwMode="auto">
            <a:xfrm>
              <a:off x="3468" y="1532"/>
              <a:ext cx="89" cy="85"/>
              <a:chOff x="3188" y="1034"/>
              <a:chExt cx="89" cy="85"/>
            </a:xfrm>
          </p:grpSpPr>
          <p:pic>
            <p:nvPicPr>
              <p:cNvPr id="831653" name="Picture 7333"/>
              <p:cNvPicPr>
                <a:picLocks noChangeAspect="1" noChangeArrowheads="1"/>
              </p:cNvPicPr>
              <p:nvPr/>
            </p:nvPicPr>
            <p:blipFill>
              <a:blip r:embed="rId1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8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54" name="Picture 7334"/>
              <p:cNvPicPr>
                <a:picLocks noChangeAspect="1" noChangeArrowheads="1"/>
              </p:cNvPicPr>
              <p:nvPr/>
            </p:nvPicPr>
            <p:blipFill>
              <a:blip r:embed="rId1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8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55" name="Freeform 7335"/>
              <p:cNvSpPr>
                <a:spLocks/>
              </p:cNvSpPr>
              <p:nvPr/>
            </p:nvSpPr>
            <p:spPr bwMode="auto">
              <a:xfrm>
                <a:off x="3188" y="1034"/>
                <a:ext cx="88" cy="84"/>
              </a:xfrm>
              <a:custGeom>
                <a:avLst/>
                <a:gdLst>
                  <a:gd name="T0" fmla="*/ 41 w 88"/>
                  <a:gd name="T1" fmla="*/ 2 h 84"/>
                  <a:gd name="T2" fmla="*/ 2 w 88"/>
                  <a:gd name="T3" fmla="*/ 45 h 84"/>
                  <a:gd name="T4" fmla="*/ 47 w 88"/>
                  <a:gd name="T5" fmla="*/ 82 h 84"/>
                  <a:gd name="T6" fmla="*/ 87 w 88"/>
                  <a:gd name="T7" fmla="*/ 39 h 84"/>
                  <a:gd name="T8" fmla="*/ 41 w 88"/>
                  <a:gd name="T9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4">
                    <a:moveTo>
                      <a:pt x="41" y="2"/>
                    </a:moveTo>
                    <a:cubicBezTo>
                      <a:pt x="18" y="4"/>
                      <a:pt x="0" y="23"/>
                      <a:pt x="2" y="45"/>
                    </a:cubicBezTo>
                    <a:cubicBezTo>
                      <a:pt x="4" y="68"/>
                      <a:pt x="24" y="84"/>
                      <a:pt x="47" y="82"/>
                    </a:cubicBezTo>
                    <a:cubicBezTo>
                      <a:pt x="71" y="81"/>
                      <a:pt x="88" y="61"/>
                      <a:pt x="87" y="39"/>
                    </a:cubicBezTo>
                    <a:cubicBezTo>
                      <a:pt x="85" y="17"/>
                      <a:pt x="65" y="0"/>
                      <a:pt x="41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57" name="Freeform 7337"/>
            <p:cNvSpPr>
              <a:spLocks noEditPoints="1"/>
            </p:cNvSpPr>
            <p:nvPr/>
          </p:nvSpPr>
          <p:spPr bwMode="auto">
            <a:xfrm>
              <a:off x="3499" y="1546"/>
              <a:ext cx="30" cy="49"/>
            </a:xfrm>
            <a:custGeom>
              <a:avLst/>
              <a:gdLst>
                <a:gd name="T0" fmla="*/ 23 w 30"/>
                <a:gd name="T1" fmla="*/ 49 h 49"/>
                <a:gd name="T2" fmla="*/ 4 w 30"/>
                <a:gd name="T3" fmla="*/ 17 h 49"/>
                <a:gd name="T4" fmla="*/ 11 w 30"/>
                <a:gd name="T5" fmla="*/ 13 h 49"/>
                <a:gd name="T6" fmla="*/ 30 w 30"/>
                <a:gd name="T7" fmla="*/ 45 h 49"/>
                <a:gd name="T8" fmla="*/ 23 w 30"/>
                <a:gd name="T9" fmla="*/ 49 h 49"/>
                <a:gd name="T10" fmla="*/ 8 w 30"/>
                <a:gd name="T11" fmla="*/ 15 h 49"/>
                <a:gd name="T12" fmla="*/ 1 w 30"/>
                <a:gd name="T13" fmla="*/ 28 h 49"/>
                <a:gd name="T14" fmla="*/ 0 w 30"/>
                <a:gd name="T15" fmla="*/ 0 h 49"/>
                <a:gd name="T16" fmla="*/ 22 w 30"/>
                <a:gd name="T17" fmla="*/ 16 h 49"/>
                <a:gd name="T18" fmla="*/ 8 w 30"/>
                <a:gd name="T19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9">
                  <a:moveTo>
                    <a:pt x="23" y="49"/>
                  </a:moveTo>
                  <a:lnTo>
                    <a:pt x="4" y="17"/>
                  </a:lnTo>
                  <a:lnTo>
                    <a:pt x="11" y="13"/>
                  </a:lnTo>
                  <a:lnTo>
                    <a:pt x="30" y="45"/>
                  </a:lnTo>
                  <a:lnTo>
                    <a:pt x="23" y="49"/>
                  </a:lnTo>
                  <a:close/>
                  <a:moveTo>
                    <a:pt x="8" y="15"/>
                  </a:moveTo>
                  <a:lnTo>
                    <a:pt x="1" y="28"/>
                  </a:lnTo>
                  <a:lnTo>
                    <a:pt x="0" y="0"/>
                  </a:lnTo>
                  <a:lnTo>
                    <a:pt x="22" y="16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61" name="Group 7341"/>
            <p:cNvGrpSpPr>
              <a:grpSpLocks/>
            </p:cNvGrpSpPr>
            <p:nvPr/>
          </p:nvGrpSpPr>
          <p:grpSpPr bwMode="auto">
            <a:xfrm>
              <a:off x="3557" y="1614"/>
              <a:ext cx="85" cy="82"/>
              <a:chOff x="3277" y="1116"/>
              <a:chExt cx="85" cy="82"/>
            </a:xfrm>
          </p:grpSpPr>
          <p:pic>
            <p:nvPicPr>
              <p:cNvPr id="831658" name="Picture 7338"/>
              <p:cNvPicPr>
                <a:picLocks noChangeAspect="1" noChangeArrowheads="1"/>
              </p:cNvPicPr>
              <p:nvPr/>
            </p:nvPicPr>
            <p:blipFill>
              <a:blip r:embed="rId1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59" name="Picture 7339"/>
              <p:cNvPicPr>
                <a:picLocks noChangeAspect="1" noChangeArrowheads="1"/>
              </p:cNvPicPr>
              <p:nvPr/>
            </p:nvPicPr>
            <p:blipFill>
              <a:blip r:embed="rId1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16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60" name="Freeform 7340"/>
              <p:cNvSpPr>
                <a:spLocks/>
              </p:cNvSpPr>
              <p:nvPr/>
            </p:nvSpPr>
            <p:spPr bwMode="auto">
              <a:xfrm>
                <a:off x="3277" y="1116"/>
                <a:ext cx="85" cy="82"/>
              </a:xfrm>
              <a:custGeom>
                <a:avLst/>
                <a:gdLst>
                  <a:gd name="T0" fmla="*/ 43 w 85"/>
                  <a:gd name="T1" fmla="*/ 1 h 82"/>
                  <a:gd name="T2" fmla="*/ 0 w 85"/>
                  <a:gd name="T3" fmla="*/ 41 h 82"/>
                  <a:gd name="T4" fmla="*/ 43 w 85"/>
                  <a:gd name="T5" fmla="*/ 82 h 82"/>
                  <a:gd name="T6" fmla="*/ 85 w 85"/>
                  <a:gd name="T7" fmla="*/ 41 h 82"/>
                  <a:gd name="T8" fmla="*/ 43 w 85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2">
                    <a:moveTo>
                      <a:pt x="43" y="1"/>
                    </a:moveTo>
                    <a:cubicBezTo>
                      <a:pt x="19" y="1"/>
                      <a:pt x="0" y="19"/>
                      <a:pt x="0" y="41"/>
                    </a:cubicBezTo>
                    <a:cubicBezTo>
                      <a:pt x="0" y="64"/>
                      <a:pt x="19" y="82"/>
                      <a:pt x="43" y="82"/>
                    </a:cubicBezTo>
                    <a:cubicBezTo>
                      <a:pt x="66" y="82"/>
                      <a:pt x="85" y="64"/>
                      <a:pt x="85" y="41"/>
                    </a:cubicBezTo>
                    <a:cubicBezTo>
                      <a:pt x="85" y="19"/>
                      <a:pt x="66" y="0"/>
                      <a:pt x="43" y="1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62" name="Freeform 7342"/>
            <p:cNvSpPr>
              <a:spLocks noEditPoints="1"/>
            </p:cNvSpPr>
            <p:nvPr/>
          </p:nvSpPr>
          <p:spPr bwMode="auto">
            <a:xfrm>
              <a:off x="3588" y="1626"/>
              <a:ext cx="27" cy="50"/>
            </a:xfrm>
            <a:custGeom>
              <a:avLst/>
              <a:gdLst>
                <a:gd name="T0" fmla="*/ 19 w 27"/>
                <a:gd name="T1" fmla="*/ 50 h 50"/>
                <a:gd name="T2" fmla="*/ 4 w 27"/>
                <a:gd name="T3" fmla="*/ 17 h 50"/>
                <a:gd name="T4" fmla="*/ 11 w 27"/>
                <a:gd name="T5" fmla="*/ 13 h 50"/>
                <a:gd name="T6" fmla="*/ 27 w 27"/>
                <a:gd name="T7" fmla="*/ 47 h 50"/>
                <a:gd name="T8" fmla="*/ 19 w 27"/>
                <a:gd name="T9" fmla="*/ 50 h 50"/>
                <a:gd name="T10" fmla="*/ 7 w 27"/>
                <a:gd name="T11" fmla="*/ 15 h 50"/>
                <a:gd name="T12" fmla="*/ 0 w 27"/>
                <a:gd name="T13" fmla="*/ 28 h 50"/>
                <a:gd name="T14" fmla="*/ 1 w 27"/>
                <a:gd name="T15" fmla="*/ 0 h 50"/>
                <a:gd name="T16" fmla="*/ 22 w 27"/>
                <a:gd name="T17" fmla="*/ 17 h 50"/>
                <a:gd name="T18" fmla="*/ 7 w 27"/>
                <a:gd name="T19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0">
                  <a:moveTo>
                    <a:pt x="19" y="50"/>
                  </a:moveTo>
                  <a:lnTo>
                    <a:pt x="4" y="17"/>
                  </a:lnTo>
                  <a:lnTo>
                    <a:pt x="11" y="13"/>
                  </a:lnTo>
                  <a:lnTo>
                    <a:pt x="27" y="47"/>
                  </a:lnTo>
                  <a:lnTo>
                    <a:pt x="19" y="50"/>
                  </a:lnTo>
                  <a:close/>
                  <a:moveTo>
                    <a:pt x="7" y="15"/>
                  </a:moveTo>
                  <a:lnTo>
                    <a:pt x="0" y="28"/>
                  </a:lnTo>
                  <a:lnTo>
                    <a:pt x="1" y="0"/>
                  </a:lnTo>
                  <a:lnTo>
                    <a:pt x="22" y="17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66" name="Group 7346"/>
            <p:cNvGrpSpPr>
              <a:grpSpLocks/>
            </p:cNvGrpSpPr>
            <p:nvPr/>
          </p:nvGrpSpPr>
          <p:grpSpPr bwMode="auto">
            <a:xfrm>
              <a:off x="3557" y="1697"/>
              <a:ext cx="85" cy="81"/>
              <a:chOff x="3277" y="1199"/>
              <a:chExt cx="85" cy="81"/>
            </a:xfrm>
          </p:grpSpPr>
          <p:pic>
            <p:nvPicPr>
              <p:cNvPr id="831663" name="Picture 7343"/>
              <p:cNvPicPr>
                <a:picLocks noChangeAspect="1" noChangeArrowheads="1"/>
              </p:cNvPicPr>
              <p:nvPr/>
            </p:nvPicPr>
            <p:blipFill>
              <a:blip r:embed="rId1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64" name="Picture 7344"/>
              <p:cNvPicPr>
                <a:picLocks noChangeAspect="1" noChangeArrowheads="1"/>
              </p:cNvPicPr>
              <p:nvPr/>
            </p:nvPicPr>
            <p:blipFill>
              <a:blip r:embed="rId1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199"/>
                <a:ext cx="8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65" name="Oval 7345"/>
              <p:cNvSpPr>
                <a:spLocks noChangeArrowheads="1"/>
              </p:cNvSpPr>
              <p:nvPr/>
            </p:nvSpPr>
            <p:spPr bwMode="auto">
              <a:xfrm>
                <a:off x="3277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67" name="Freeform 7347"/>
            <p:cNvSpPr>
              <a:spLocks noEditPoints="1"/>
            </p:cNvSpPr>
            <p:nvPr/>
          </p:nvSpPr>
          <p:spPr bwMode="auto">
            <a:xfrm>
              <a:off x="3585" y="1708"/>
              <a:ext cx="27" cy="51"/>
            </a:xfrm>
            <a:custGeom>
              <a:avLst/>
              <a:gdLst>
                <a:gd name="T0" fmla="*/ 0 w 27"/>
                <a:gd name="T1" fmla="*/ 47 h 51"/>
                <a:gd name="T2" fmla="*/ 15 w 27"/>
                <a:gd name="T3" fmla="*/ 14 h 51"/>
                <a:gd name="T4" fmla="*/ 23 w 27"/>
                <a:gd name="T5" fmla="*/ 17 h 51"/>
                <a:gd name="T6" fmla="*/ 8 w 27"/>
                <a:gd name="T7" fmla="*/ 51 h 51"/>
                <a:gd name="T8" fmla="*/ 0 w 27"/>
                <a:gd name="T9" fmla="*/ 47 h 51"/>
                <a:gd name="T10" fmla="*/ 19 w 27"/>
                <a:gd name="T11" fmla="*/ 15 h 51"/>
                <a:gd name="T12" fmla="*/ 5 w 27"/>
                <a:gd name="T13" fmla="*/ 18 h 51"/>
                <a:gd name="T14" fmla="*/ 26 w 27"/>
                <a:gd name="T15" fmla="*/ 0 h 51"/>
                <a:gd name="T16" fmla="*/ 27 w 27"/>
                <a:gd name="T17" fmla="*/ 28 h 51"/>
                <a:gd name="T18" fmla="*/ 19 w 27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0" y="47"/>
                  </a:moveTo>
                  <a:lnTo>
                    <a:pt x="15" y="14"/>
                  </a:lnTo>
                  <a:lnTo>
                    <a:pt x="23" y="17"/>
                  </a:lnTo>
                  <a:lnTo>
                    <a:pt x="8" y="51"/>
                  </a:lnTo>
                  <a:lnTo>
                    <a:pt x="0" y="47"/>
                  </a:lnTo>
                  <a:close/>
                  <a:moveTo>
                    <a:pt x="19" y="15"/>
                  </a:moveTo>
                  <a:lnTo>
                    <a:pt x="5" y="18"/>
                  </a:lnTo>
                  <a:lnTo>
                    <a:pt x="26" y="0"/>
                  </a:lnTo>
                  <a:lnTo>
                    <a:pt x="27" y="28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71" name="Group 7351"/>
            <p:cNvGrpSpPr>
              <a:grpSpLocks/>
            </p:cNvGrpSpPr>
            <p:nvPr/>
          </p:nvGrpSpPr>
          <p:grpSpPr bwMode="auto">
            <a:xfrm>
              <a:off x="3560" y="1778"/>
              <a:ext cx="85" cy="82"/>
              <a:chOff x="3280" y="1280"/>
              <a:chExt cx="85" cy="82"/>
            </a:xfrm>
          </p:grpSpPr>
          <p:pic>
            <p:nvPicPr>
              <p:cNvPr id="831668" name="Picture 7348"/>
              <p:cNvPicPr>
                <a:picLocks noChangeAspect="1" noChangeArrowheads="1"/>
              </p:cNvPicPr>
              <p:nvPr/>
            </p:nvPicPr>
            <p:blipFill>
              <a:blip r:embed="rId16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0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69" name="Picture 7349"/>
              <p:cNvPicPr>
                <a:picLocks noChangeAspect="1" noChangeArrowheads="1"/>
              </p:cNvPicPr>
              <p:nvPr/>
            </p:nvPicPr>
            <p:blipFill>
              <a:blip r:embed="rId1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0" y="1280"/>
                <a:ext cx="85" cy="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70" name="Oval 7350"/>
              <p:cNvSpPr>
                <a:spLocks noChangeArrowheads="1"/>
              </p:cNvSpPr>
              <p:nvPr/>
            </p:nvSpPr>
            <p:spPr bwMode="auto">
              <a:xfrm>
                <a:off x="3280" y="1280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72" name="Freeform 7352"/>
            <p:cNvSpPr>
              <a:spLocks noEditPoints="1"/>
            </p:cNvSpPr>
            <p:nvPr/>
          </p:nvSpPr>
          <p:spPr bwMode="auto">
            <a:xfrm>
              <a:off x="3590" y="1790"/>
              <a:ext cx="27" cy="49"/>
            </a:xfrm>
            <a:custGeom>
              <a:avLst/>
              <a:gdLst>
                <a:gd name="T0" fmla="*/ 20 w 27"/>
                <a:gd name="T1" fmla="*/ 49 h 49"/>
                <a:gd name="T2" fmla="*/ 3 w 27"/>
                <a:gd name="T3" fmla="*/ 16 h 49"/>
                <a:gd name="T4" fmla="*/ 11 w 27"/>
                <a:gd name="T5" fmla="*/ 12 h 49"/>
                <a:gd name="T6" fmla="*/ 27 w 27"/>
                <a:gd name="T7" fmla="*/ 45 h 49"/>
                <a:gd name="T8" fmla="*/ 20 w 27"/>
                <a:gd name="T9" fmla="*/ 49 h 49"/>
                <a:gd name="T10" fmla="*/ 7 w 27"/>
                <a:gd name="T11" fmla="*/ 14 h 49"/>
                <a:gd name="T12" fmla="*/ 0 w 27"/>
                <a:gd name="T13" fmla="*/ 27 h 49"/>
                <a:gd name="T14" fmla="*/ 0 w 27"/>
                <a:gd name="T15" fmla="*/ 0 h 49"/>
                <a:gd name="T16" fmla="*/ 22 w 27"/>
                <a:gd name="T17" fmla="*/ 16 h 49"/>
                <a:gd name="T18" fmla="*/ 7 w 27"/>
                <a:gd name="T1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9">
                  <a:moveTo>
                    <a:pt x="20" y="49"/>
                  </a:moveTo>
                  <a:lnTo>
                    <a:pt x="3" y="16"/>
                  </a:lnTo>
                  <a:lnTo>
                    <a:pt x="11" y="12"/>
                  </a:lnTo>
                  <a:lnTo>
                    <a:pt x="27" y="45"/>
                  </a:lnTo>
                  <a:lnTo>
                    <a:pt x="20" y="49"/>
                  </a:lnTo>
                  <a:close/>
                  <a:moveTo>
                    <a:pt x="7" y="14"/>
                  </a:moveTo>
                  <a:lnTo>
                    <a:pt x="0" y="27"/>
                  </a:lnTo>
                  <a:lnTo>
                    <a:pt x="0" y="0"/>
                  </a:lnTo>
                  <a:lnTo>
                    <a:pt x="22" y="16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76" name="Group 7356"/>
            <p:cNvGrpSpPr>
              <a:grpSpLocks/>
            </p:cNvGrpSpPr>
            <p:nvPr/>
          </p:nvGrpSpPr>
          <p:grpSpPr bwMode="auto">
            <a:xfrm>
              <a:off x="3557" y="1856"/>
              <a:ext cx="91" cy="87"/>
              <a:chOff x="3277" y="1358"/>
              <a:chExt cx="91" cy="87"/>
            </a:xfrm>
          </p:grpSpPr>
          <p:pic>
            <p:nvPicPr>
              <p:cNvPr id="831673" name="Picture 7353"/>
              <p:cNvPicPr>
                <a:picLocks noChangeAspect="1" noChangeArrowheads="1"/>
              </p:cNvPicPr>
              <p:nvPr/>
            </p:nvPicPr>
            <p:blipFill>
              <a:blip r:embed="rId1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358"/>
                <a:ext cx="91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74" name="Picture 735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7" y="1358"/>
                <a:ext cx="91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75" name="Freeform 7355"/>
              <p:cNvSpPr>
                <a:spLocks/>
              </p:cNvSpPr>
              <p:nvPr/>
            </p:nvSpPr>
            <p:spPr bwMode="auto">
              <a:xfrm>
                <a:off x="3277" y="1358"/>
                <a:ext cx="91" cy="87"/>
              </a:xfrm>
              <a:custGeom>
                <a:avLst/>
                <a:gdLst>
                  <a:gd name="T0" fmla="*/ 39 w 91"/>
                  <a:gd name="T1" fmla="*/ 3 h 87"/>
                  <a:gd name="T2" fmla="*/ 3 w 91"/>
                  <a:gd name="T3" fmla="*/ 50 h 87"/>
                  <a:gd name="T4" fmla="*/ 52 w 91"/>
                  <a:gd name="T5" fmla="*/ 83 h 87"/>
                  <a:gd name="T6" fmla="*/ 87 w 91"/>
                  <a:gd name="T7" fmla="*/ 37 h 87"/>
                  <a:gd name="T8" fmla="*/ 39 w 91"/>
                  <a:gd name="T9" fmla="*/ 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7">
                    <a:moveTo>
                      <a:pt x="39" y="3"/>
                    </a:moveTo>
                    <a:cubicBezTo>
                      <a:pt x="16" y="7"/>
                      <a:pt x="0" y="28"/>
                      <a:pt x="3" y="50"/>
                    </a:cubicBezTo>
                    <a:cubicBezTo>
                      <a:pt x="7" y="72"/>
                      <a:pt x="29" y="87"/>
                      <a:pt x="52" y="83"/>
                    </a:cubicBezTo>
                    <a:cubicBezTo>
                      <a:pt x="75" y="79"/>
                      <a:pt x="91" y="59"/>
                      <a:pt x="87" y="37"/>
                    </a:cubicBezTo>
                    <a:cubicBezTo>
                      <a:pt x="84" y="15"/>
                      <a:pt x="62" y="0"/>
                      <a:pt x="39" y="3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77" name="Freeform 7357"/>
            <p:cNvSpPr>
              <a:spLocks noEditPoints="1"/>
            </p:cNvSpPr>
            <p:nvPr/>
          </p:nvSpPr>
          <p:spPr bwMode="auto">
            <a:xfrm>
              <a:off x="3589" y="1869"/>
              <a:ext cx="24" cy="52"/>
            </a:xfrm>
            <a:custGeom>
              <a:avLst/>
              <a:gdLst>
                <a:gd name="T0" fmla="*/ 0 w 24"/>
                <a:gd name="T1" fmla="*/ 49 h 52"/>
                <a:gd name="T2" fmla="*/ 12 w 24"/>
                <a:gd name="T3" fmla="*/ 14 h 52"/>
                <a:gd name="T4" fmla="*/ 19 w 24"/>
                <a:gd name="T5" fmla="*/ 16 h 52"/>
                <a:gd name="T6" fmla="*/ 8 w 24"/>
                <a:gd name="T7" fmla="*/ 52 h 52"/>
                <a:gd name="T8" fmla="*/ 0 w 24"/>
                <a:gd name="T9" fmla="*/ 49 h 52"/>
                <a:gd name="T10" fmla="*/ 15 w 24"/>
                <a:gd name="T11" fmla="*/ 15 h 52"/>
                <a:gd name="T12" fmla="*/ 1 w 24"/>
                <a:gd name="T13" fmla="*/ 19 h 52"/>
                <a:gd name="T14" fmla="*/ 20 w 24"/>
                <a:gd name="T15" fmla="*/ 0 h 52"/>
                <a:gd name="T16" fmla="*/ 24 w 24"/>
                <a:gd name="T17" fmla="*/ 27 h 52"/>
                <a:gd name="T18" fmla="*/ 15 w 24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2">
                  <a:moveTo>
                    <a:pt x="0" y="49"/>
                  </a:moveTo>
                  <a:lnTo>
                    <a:pt x="12" y="14"/>
                  </a:lnTo>
                  <a:lnTo>
                    <a:pt x="19" y="16"/>
                  </a:lnTo>
                  <a:lnTo>
                    <a:pt x="8" y="52"/>
                  </a:lnTo>
                  <a:lnTo>
                    <a:pt x="0" y="49"/>
                  </a:lnTo>
                  <a:close/>
                  <a:moveTo>
                    <a:pt x="15" y="15"/>
                  </a:moveTo>
                  <a:lnTo>
                    <a:pt x="1" y="19"/>
                  </a:lnTo>
                  <a:lnTo>
                    <a:pt x="20" y="0"/>
                  </a:lnTo>
                  <a:lnTo>
                    <a:pt x="24" y="27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81" name="Group 7361"/>
            <p:cNvGrpSpPr>
              <a:grpSpLocks/>
            </p:cNvGrpSpPr>
            <p:nvPr/>
          </p:nvGrpSpPr>
          <p:grpSpPr bwMode="auto">
            <a:xfrm>
              <a:off x="3555" y="1532"/>
              <a:ext cx="89" cy="85"/>
              <a:chOff x="3275" y="1034"/>
              <a:chExt cx="89" cy="85"/>
            </a:xfrm>
          </p:grpSpPr>
          <p:pic>
            <p:nvPicPr>
              <p:cNvPr id="831678" name="Picture 7358"/>
              <p:cNvPicPr>
                <a:picLocks noChangeAspect="1" noChangeArrowheads="1"/>
              </p:cNvPicPr>
              <p:nvPr/>
            </p:nvPicPr>
            <p:blipFill>
              <a:blip r:embed="rId1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79" name="Picture 735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" y="1034"/>
                <a:ext cx="8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80" name="Freeform 7360"/>
              <p:cNvSpPr>
                <a:spLocks/>
              </p:cNvSpPr>
              <p:nvPr/>
            </p:nvSpPr>
            <p:spPr bwMode="auto">
              <a:xfrm>
                <a:off x="3275" y="1034"/>
                <a:ext cx="89" cy="84"/>
              </a:xfrm>
              <a:custGeom>
                <a:avLst/>
                <a:gdLst>
                  <a:gd name="T0" fmla="*/ 48 w 89"/>
                  <a:gd name="T1" fmla="*/ 2 h 84"/>
                  <a:gd name="T2" fmla="*/ 2 w 89"/>
                  <a:gd name="T3" fmla="*/ 39 h 84"/>
                  <a:gd name="T4" fmla="*/ 41 w 89"/>
                  <a:gd name="T5" fmla="*/ 82 h 84"/>
                  <a:gd name="T6" fmla="*/ 87 w 89"/>
                  <a:gd name="T7" fmla="*/ 46 h 84"/>
                  <a:gd name="T8" fmla="*/ 48 w 89"/>
                  <a:gd name="T9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4">
                    <a:moveTo>
                      <a:pt x="48" y="2"/>
                    </a:moveTo>
                    <a:cubicBezTo>
                      <a:pt x="24" y="0"/>
                      <a:pt x="4" y="16"/>
                      <a:pt x="2" y="39"/>
                    </a:cubicBezTo>
                    <a:cubicBezTo>
                      <a:pt x="0" y="61"/>
                      <a:pt x="18" y="80"/>
                      <a:pt x="41" y="82"/>
                    </a:cubicBezTo>
                    <a:cubicBezTo>
                      <a:pt x="65" y="84"/>
                      <a:pt x="85" y="68"/>
                      <a:pt x="87" y="46"/>
                    </a:cubicBezTo>
                    <a:cubicBezTo>
                      <a:pt x="89" y="24"/>
                      <a:pt x="71" y="4"/>
                      <a:pt x="48" y="2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82" name="Freeform 7362"/>
            <p:cNvSpPr>
              <a:spLocks noEditPoints="1"/>
            </p:cNvSpPr>
            <p:nvPr/>
          </p:nvSpPr>
          <p:spPr bwMode="auto">
            <a:xfrm>
              <a:off x="3588" y="1544"/>
              <a:ext cx="24" cy="52"/>
            </a:xfrm>
            <a:custGeom>
              <a:avLst/>
              <a:gdLst>
                <a:gd name="T0" fmla="*/ 0 w 24"/>
                <a:gd name="T1" fmla="*/ 49 h 52"/>
                <a:gd name="T2" fmla="*/ 12 w 24"/>
                <a:gd name="T3" fmla="*/ 14 h 52"/>
                <a:gd name="T4" fmla="*/ 19 w 24"/>
                <a:gd name="T5" fmla="*/ 16 h 52"/>
                <a:gd name="T6" fmla="*/ 7 w 24"/>
                <a:gd name="T7" fmla="*/ 52 h 52"/>
                <a:gd name="T8" fmla="*/ 0 w 24"/>
                <a:gd name="T9" fmla="*/ 49 h 52"/>
                <a:gd name="T10" fmla="*/ 15 w 24"/>
                <a:gd name="T11" fmla="*/ 15 h 52"/>
                <a:gd name="T12" fmla="*/ 1 w 24"/>
                <a:gd name="T13" fmla="*/ 19 h 52"/>
                <a:gd name="T14" fmla="*/ 21 w 24"/>
                <a:gd name="T15" fmla="*/ 0 h 52"/>
                <a:gd name="T16" fmla="*/ 24 w 24"/>
                <a:gd name="T17" fmla="*/ 27 h 52"/>
                <a:gd name="T18" fmla="*/ 15 w 24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2">
                  <a:moveTo>
                    <a:pt x="0" y="49"/>
                  </a:moveTo>
                  <a:lnTo>
                    <a:pt x="12" y="14"/>
                  </a:lnTo>
                  <a:lnTo>
                    <a:pt x="19" y="16"/>
                  </a:lnTo>
                  <a:lnTo>
                    <a:pt x="7" y="52"/>
                  </a:lnTo>
                  <a:lnTo>
                    <a:pt x="0" y="49"/>
                  </a:lnTo>
                  <a:close/>
                  <a:moveTo>
                    <a:pt x="15" y="15"/>
                  </a:moveTo>
                  <a:lnTo>
                    <a:pt x="1" y="19"/>
                  </a:lnTo>
                  <a:lnTo>
                    <a:pt x="21" y="0"/>
                  </a:lnTo>
                  <a:lnTo>
                    <a:pt x="24" y="27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86" name="Group 7366"/>
            <p:cNvGrpSpPr>
              <a:grpSpLocks/>
            </p:cNvGrpSpPr>
            <p:nvPr/>
          </p:nvGrpSpPr>
          <p:grpSpPr bwMode="auto">
            <a:xfrm>
              <a:off x="3638" y="1610"/>
              <a:ext cx="93" cy="91"/>
              <a:chOff x="3358" y="1112"/>
              <a:chExt cx="93" cy="91"/>
            </a:xfrm>
          </p:grpSpPr>
          <p:pic>
            <p:nvPicPr>
              <p:cNvPr id="831683" name="Picture 7363"/>
              <p:cNvPicPr>
                <a:picLocks noChangeAspect="1" noChangeArrowheads="1"/>
              </p:cNvPicPr>
              <p:nvPr/>
            </p:nvPicPr>
            <p:blipFill>
              <a:blip r:embed="rId1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" y="1112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84" name="Picture 7364"/>
              <p:cNvPicPr>
                <a:picLocks noChangeAspect="1" noChangeArrowheads="1"/>
              </p:cNvPicPr>
              <p:nvPr/>
            </p:nvPicPr>
            <p:blipFill>
              <a:blip r:embed="rId1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" y="1112"/>
                <a:ext cx="93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85" name="Freeform 7365"/>
              <p:cNvSpPr>
                <a:spLocks/>
              </p:cNvSpPr>
              <p:nvPr/>
            </p:nvSpPr>
            <p:spPr bwMode="auto">
              <a:xfrm>
                <a:off x="3358" y="1112"/>
                <a:ext cx="93" cy="90"/>
              </a:xfrm>
              <a:custGeom>
                <a:avLst/>
                <a:gdLst>
                  <a:gd name="T0" fmla="*/ 56 w 93"/>
                  <a:gd name="T1" fmla="*/ 6 h 90"/>
                  <a:gd name="T2" fmla="*/ 5 w 93"/>
                  <a:gd name="T3" fmla="*/ 35 h 90"/>
                  <a:gd name="T4" fmla="*/ 37 w 93"/>
                  <a:gd name="T5" fmla="*/ 85 h 90"/>
                  <a:gd name="T6" fmla="*/ 88 w 93"/>
                  <a:gd name="T7" fmla="*/ 55 h 90"/>
                  <a:gd name="T8" fmla="*/ 56 w 93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56" y="6"/>
                    </a:moveTo>
                    <a:cubicBezTo>
                      <a:pt x="33" y="0"/>
                      <a:pt x="11" y="13"/>
                      <a:pt x="5" y="35"/>
                    </a:cubicBezTo>
                    <a:cubicBezTo>
                      <a:pt x="0" y="57"/>
                      <a:pt x="14" y="79"/>
                      <a:pt x="37" y="85"/>
                    </a:cubicBezTo>
                    <a:cubicBezTo>
                      <a:pt x="60" y="90"/>
                      <a:pt x="83" y="77"/>
                      <a:pt x="88" y="55"/>
                    </a:cubicBezTo>
                    <a:cubicBezTo>
                      <a:pt x="93" y="34"/>
                      <a:pt x="79" y="11"/>
                      <a:pt x="56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87" name="Freeform 7367"/>
            <p:cNvSpPr>
              <a:spLocks noEditPoints="1"/>
            </p:cNvSpPr>
            <p:nvPr/>
          </p:nvSpPr>
          <p:spPr bwMode="auto">
            <a:xfrm>
              <a:off x="3666" y="1630"/>
              <a:ext cx="36" cy="44"/>
            </a:xfrm>
            <a:custGeom>
              <a:avLst/>
              <a:gdLst>
                <a:gd name="T0" fmla="*/ 0 w 36"/>
                <a:gd name="T1" fmla="*/ 39 h 44"/>
                <a:gd name="T2" fmla="*/ 23 w 36"/>
                <a:gd name="T3" fmla="*/ 10 h 44"/>
                <a:gd name="T4" fmla="*/ 29 w 36"/>
                <a:gd name="T5" fmla="*/ 15 h 44"/>
                <a:gd name="T6" fmla="*/ 6 w 36"/>
                <a:gd name="T7" fmla="*/ 44 h 44"/>
                <a:gd name="T8" fmla="*/ 0 w 36"/>
                <a:gd name="T9" fmla="*/ 39 h 44"/>
                <a:gd name="T10" fmla="*/ 26 w 36"/>
                <a:gd name="T11" fmla="*/ 12 h 44"/>
                <a:gd name="T12" fmla="*/ 11 w 36"/>
                <a:gd name="T13" fmla="*/ 11 h 44"/>
                <a:gd name="T14" fmla="*/ 36 w 36"/>
                <a:gd name="T15" fmla="*/ 0 h 44"/>
                <a:gd name="T16" fmla="*/ 30 w 36"/>
                <a:gd name="T17" fmla="*/ 26 h 44"/>
                <a:gd name="T18" fmla="*/ 26 w 36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44">
                  <a:moveTo>
                    <a:pt x="0" y="39"/>
                  </a:moveTo>
                  <a:lnTo>
                    <a:pt x="23" y="10"/>
                  </a:lnTo>
                  <a:lnTo>
                    <a:pt x="29" y="15"/>
                  </a:lnTo>
                  <a:lnTo>
                    <a:pt x="6" y="44"/>
                  </a:lnTo>
                  <a:lnTo>
                    <a:pt x="0" y="39"/>
                  </a:lnTo>
                  <a:close/>
                  <a:moveTo>
                    <a:pt x="26" y="12"/>
                  </a:moveTo>
                  <a:lnTo>
                    <a:pt x="11" y="11"/>
                  </a:lnTo>
                  <a:lnTo>
                    <a:pt x="36" y="0"/>
                  </a:lnTo>
                  <a:lnTo>
                    <a:pt x="30" y="26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91" name="Group 7371"/>
            <p:cNvGrpSpPr>
              <a:grpSpLocks/>
            </p:cNvGrpSpPr>
            <p:nvPr/>
          </p:nvGrpSpPr>
          <p:grpSpPr bwMode="auto">
            <a:xfrm>
              <a:off x="3642" y="1697"/>
              <a:ext cx="86" cy="81"/>
              <a:chOff x="3362" y="1199"/>
              <a:chExt cx="86" cy="81"/>
            </a:xfrm>
          </p:grpSpPr>
          <p:pic>
            <p:nvPicPr>
              <p:cNvPr id="831688" name="Picture 7368"/>
              <p:cNvPicPr>
                <a:picLocks noChangeAspect="1" noChangeArrowheads="1"/>
              </p:cNvPicPr>
              <p:nvPr/>
            </p:nvPicPr>
            <p:blipFill>
              <a:blip r:embed="rId1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89" name="Picture 7369"/>
              <p:cNvPicPr>
                <a:picLocks noChangeAspect="1" noChangeArrowheads="1"/>
              </p:cNvPicPr>
              <p:nvPr/>
            </p:nvPicPr>
            <p:blipFill>
              <a:blip r:embed="rId1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90" name="Oval 7370"/>
              <p:cNvSpPr>
                <a:spLocks noChangeArrowheads="1"/>
              </p:cNvSpPr>
              <p:nvPr/>
            </p:nvSpPr>
            <p:spPr bwMode="auto">
              <a:xfrm>
                <a:off x="3362" y="1199"/>
                <a:ext cx="85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92" name="Freeform 7372"/>
            <p:cNvSpPr>
              <a:spLocks noEditPoints="1"/>
            </p:cNvSpPr>
            <p:nvPr/>
          </p:nvSpPr>
          <p:spPr bwMode="auto">
            <a:xfrm>
              <a:off x="3672" y="1708"/>
              <a:ext cx="27" cy="51"/>
            </a:xfrm>
            <a:custGeom>
              <a:avLst/>
              <a:gdLst>
                <a:gd name="T0" fmla="*/ 19 w 27"/>
                <a:gd name="T1" fmla="*/ 51 h 51"/>
                <a:gd name="T2" fmla="*/ 5 w 27"/>
                <a:gd name="T3" fmla="*/ 17 h 51"/>
                <a:gd name="T4" fmla="*/ 12 w 27"/>
                <a:gd name="T5" fmla="*/ 14 h 51"/>
                <a:gd name="T6" fmla="*/ 27 w 27"/>
                <a:gd name="T7" fmla="*/ 48 h 51"/>
                <a:gd name="T8" fmla="*/ 19 w 27"/>
                <a:gd name="T9" fmla="*/ 51 h 51"/>
                <a:gd name="T10" fmla="*/ 9 w 27"/>
                <a:gd name="T11" fmla="*/ 15 h 51"/>
                <a:gd name="T12" fmla="*/ 0 w 27"/>
                <a:gd name="T13" fmla="*/ 27 h 51"/>
                <a:gd name="T14" fmla="*/ 2 w 27"/>
                <a:gd name="T15" fmla="*/ 0 h 51"/>
                <a:gd name="T16" fmla="*/ 23 w 27"/>
                <a:gd name="T17" fmla="*/ 18 h 51"/>
                <a:gd name="T18" fmla="*/ 9 w 27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19" y="51"/>
                  </a:moveTo>
                  <a:lnTo>
                    <a:pt x="5" y="17"/>
                  </a:lnTo>
                  <a:lnTo>
                    <a:pt x="12" y="14"/>
                  </a:lnTo>
                  <a:lnTo>
                    <a:pt x="27" y="48"/>
                  </a:lnTo>
                  <a:lnTo>
                    <a:pt x="19" y="51"/>
                  </a:lnTo>
                  <a:close/>
                  <a:moveTo>
                    <a:pt x="9" y="15"/>
                  </a:moveTo>
                  <a:lnTo>
                    <a:pt x="0" y="27"/>
                  </a:lnTo>
                  <a:lnTo>
                    <a:pt x="2" y="0"/>
                  </a:lnTo>
                  <a:lnTo>
                    <a:pt x="23" y="18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696" name="Group 7376"/>
            <p:cNvGrpSpPr>
              <a:grpSpLocks/>
            </p:cNvGrpSpPr>
            <p:nvPr/>
          </p:nvGrpSpPr>
          <p:grpSpPr bwMode="auto">
            <a:xfrm>
              <a:off x="3640" y="1773"/>
              <a:ext cx="94" cy="91"/>
              <a:chOff x="3360" y="1275"/>
              <a:chExt cx="94" cy="91"/>
            </a:xfrm>
          </p:grpSpPr>
          <p:pic>
            <p:nvPicPr>
              <p:cNvPr id="831693" name="Picture 7373"/>
              <p:cNvPicPr>
                <a:picLocks noChangeAspect="1" noChangeArrowheads="1"/>
              </p:cNvPicPr>
              <p:nvPr/>
            </p:nvPicPr>
            <p:blipFill>
              <a:blip r:embed="rId1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275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94" name="Picture 7374"/>
              <p:cNvPicPr>
                <a:picLocks noChangeAspect="1" noChangeArrowheads="1"/>
              </p:cNvPicPr>
              <p:nvPr/>
            </p:nvPicPr>
            <p:blipFill>
              <a:blip r:embed="rId1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275"/>
                <a:ext cx="94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695" name="Freeform 7375"/>
              <p:cNvSpPr>
                <a:spLocks/>
              </p:cNvSpPr>
              <p:nvPr/>
            </p:nvSpPr>
            <p:spPr bwMode="auto">
              <a:xfrm>
                <a:off x="3360" y="1275"/>
                <a:ext cx="94" cy="90"/>
              </a:xfrm>
              <a:custGeom>
                <a:avLst/>
                <a:gdLst>
                  <a:gd name="T0" fmla="*/ 37 w 94"/>
                  <a:gd name="T1" fmla="*/ 6 h 90"/>
                  <a:gd name="T2" fmla="*/ 6 w 94"/>
                  <a:gd name="T3" fmla="*/ 55 h 90"/>
                  <a:gd name="T4" fmla="*/ 57 w 94"/>
                  <a:gd name="T5" fmla="*/ 85 h 90"/>
                  <a:gd name="T6" fmla="*/ 89 w 94"/>
                  <a:gd name="T7" fmla="*/ 35 h 90"/>
                  <a:gd name="T8" fmla="*/ 37 w 94"/>
                  <a:gd name="T9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0">
                    <a:moveTo>
                      <a:pt x="37" y="6"/>
                    </a:moveTo>
                    <a:cubicBezTo>
                      <a:pt x="15" y="11"/>
                      <a:pt x="0" y="34"/>
                      <a:pt x="6" y="55"/>
                    </a:cubicBezTo>
                    <a:cubicBezTo>
                      <a:pt x="11" y="77"/>
                      <a:pt x="34" y="90"/>
                      <a:pt x="57" y="85"/>
                    </a:cubicBezTo>
                    <a:cubicBezTo>
                      <a:pt x="80" y="79"/>
                      <a:pt x="94" y="57"/>
                      <a:pt x="89" y="35"/>
                    </a:cubicBezTo>
                    <a:cubicBezTo>
                      <a:pt x="83" y="13"/>
                      <a:pt x="60" y="0"/>
                      <a:pt x="37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697" name="Freeform 7377"/>
            <p:cNvSpPr>
              <a:spLocks noEditPoints="1"/>
            </p:cNvSpPr>
            <p:nvPr/>
          </p:nvSpPr>
          <p:spPr bwMode="auto">
            <a:xfrm>
              <a:off x="3675" y="1788"/>
              <a:ext cx="23" cy="52"/>
            </a:xfrm>
            <a:custGeom>
              <a:avLst/>
              <a:gdLst>
                <a:gd name="T0" fmla="*/ 0 w 23"/>
                <a:gd name="T1" fmla="*/ 50 h 52"/>
                <a:gd name="T2" fmla="*/ 9 w 23"/>
                <a:gd name="T3" fmla="*/ 14 h 52"/>
                <a:gd name="T4" fmla="*/ 17 w 23"/>
                <a:gd name="T5" fmla="*/ 16 h 52"/>
                <a:gd name="T6" fmla="*/ 8 w 23"/>
                <a:gd name="T7" fmla="*/ 52 h 52"/>
                <a:gd name="T8" fmla="*/ 0 w 23"/>
                <a:gd name="T9" fmla="*/ 50 h 52"/>
                <a:gd name="T10" fmla="*/ 13 w 23"/>
                <a:gd name="T11" fmla="*/ 15 h 52"/>
                <a:gd name="T12" fmla="*/ 0 w 23"/>
                <a:gd name="T13" fmla="*/ 20 h 52"/>
                <a:gd name="T14" fmla="*/ 17 w 23"/>
                <a:gd name="T15" fmla="*/ 0 h 52"/>
                <a:gd name="T16" fmla="*/ 23 w 23"/>
                <a:gd name="T17" fmla="*/ 26 h 52"/>
                <a:gd name="T18" fmla="*/ 13 w 23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52">
                  <a:moveTo>
                    <a:pt x="0" y="50"/>
                  </a:moveTo>
                  <a:lnTo>
                    <a:pt x="9" y="14"/>
                  </a:lnTo>
                  <a:lnTo>
                    <a:pt x="17" y="16"/>
                  </a:lnTo>
                  <a:lnTo>
                    <a:pt x="8" y="52"/>
                  </a:lnTo>
                  <a:lnTo>
                    <a:pt x="0" y="50"/>
                  </a:lnTo>
                  <a:close/>
                  <a:moveTo>
                    <a:pt x="13" y="15"/>
                  </a:moveTo>
                  <a:lnTo>
                    <a:pt x="0" y="20"/>
                  </a:lnTo>
                  <a:lnTo>
                    <a:pt x="17" y="0"/>
                  </a:lnTo>
                  <a:lnTo>
                    <a:pt x="23" y="26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01" name="Group 7381"/>
            <p:cNvGrpSpPr>
              <a:grpSpLocks/>
            </p:cNvGrpSpPr>
            <p:nvPr/>
          </p:nvGrpSpPr>
          <p:grpSpPr bwMode="auto">
            <a:xfrm>
              <a:off x="3640" y="1854"/>
              <a:ext cx="95" cy="91"/>
              <a:chOff x="3360" y="1356"/>
              <a:chExt cx="95" cy="91"/>
            </a:xfrm>
          </p:grpSpPr>
          <p:pic>
            <p:nvPicPr>
              <p:cNvPr id="831698" name="Picture 7378"/>
              <p:cNvPicPr>
                <a:picLocks noChangeAspect="1" noChangeArrowheads="1"/>
              </p:cNvPicPr>
              <p:nvPr/>
            </p:nvPicPr>
            <p:blipFill>
              <a:blip r:embed="rId1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356"/>
                <a:ext cx="9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699" name="Picture 737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356"/>
                <a:ext cx="95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00" name="Freeform 7380"/>
              <p:cNvSpPr>
                <a:spLocks/>
              </p:cNvSpPr>
              <p:nvPr/>
            </p:nvSpPr>
            <p:spPr bwMode="auto">
              <a:xfrm>
                <a:off x="3360" y="1356"/>
                <a:ext cx="94" cy="91"/>
              </a:xfrm>
              <a:custGeom>
                <a:avLst/>
                <a:gdLst>
                  <a:gd name="T0" fmla="*/ 35 w 94"/>
                  <a:gd name="T1" fmla="*/ 7 h 91"/>
                  <a:gd name="T2" fmla="*/ 6 w 94"/>
                  <a:gd name="T3" fmla="*/ 58 h 91"/>
                  <a:gd name="T4" fmla="*/ 59 w 94"/>
                  <a:gd name="T5" fmla="*/ 84 h 91"/>
                  <a:gd name="T6" fmla="*/ 88 w 94"/>
                  <a:gd name="T7" fmla="*/ 33 h 91"/>
                  <a:gd name="T8" fmla="*/ 35 w 94"/>
                  <a:gd name="T9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1">
                    <a:moveTo>
                      <a:pt x="35" y="7"/>
                    </a:moveTo>
                    <a:cubicBezTo>
                      <a:pt x="13" y="13"/>
                      <a:pt x="0" y="36"/>
                      <a:pt x="6" y="58"/>
                    </a:cubicBezTo>
                    <a:cubicBezTo>
                      <a:pt x="13" y="79"/>
                      <a:pt x="36" y="91"/>
                      <a:pt x="59" y="84"/>
                    </a:cubicBezTo>
                    <a:cubicBezTo>
                      <a:pt x="81" y="77"/>
                      <a:pt x="94" y="54"/>
                      <a:pt x="88" y="33"/>
                    </a:cubicBezTo>
                    <a:cubicBezTo>
                      <a:pt x="81" y="11"/>
                      <a:pt x="58" y="0"/>
                      <a:pt x="35" y="7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02" name="Freeform 7382"/>
            <p:cNvSpPr>
              <a:spLocks noEditPoints="1"/>
            </p:cNvSpPr>
            <p:nvPr/>
          </p:nvSpPr>
          <p:spPr bwMode="auto">
            <a:xfrm>
              <a:off x="3668" y="1874"/>
              <a:ext cx="38" cy="43"/>
            </a:xfrm>
            <a:custGeom>
              <a:avLst/>
              <a:gdLst>
                <a:gd name="T0" fmla="*/ 32 w 38"/>
                <a:gd name="T1" fmla="*/ 43 h 43"/>
                <a:gd name="T2" fmla="*/ 7 w 38"/>
                <a:gd name="T3" fmla="*/ 15 h 43"/>
                <a:gd name="T4" fmla="*/ 13 w 38"/>
                <a:gd name="T5" fmla="*/ 10 h 43"/>
                <a:gd name="T6" fmla="*/ 38 w 38"/>
                <a:gd name="T7" fmla="*/ 37 h 43"/>
                <a:gd name="T8" fmla="*/ 32 w 38"/>
                <a:gd name="T9" fmla="*/ 43 h 43"/>
                <a:gd name="T10" fmla="*/ 10 w 38"/>
                <a:gd name="T11" fmla="*/ 12 h 43"/>
                <a:gd name="T12" fmla="*/ 7 w 38"/>
                <a:gd name="T13" fmla="*/ 27 h 43"/>
                <a:gd name="T14" fmla="*/ 0 w 38"/>
                <a:gd name="T15" fmla="*/ 0 h 43"/>
                <a:gd name="T16" fmla="*/ 25 w 38"/>
                <a:gd name="T17" fmla="*/ 10 h 43"/>
                <a:gd name="T18" fmla="*/ 10 w 38"/>
                <a:gd name="T1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3">
                  <a:moveTo>
                    <a:pt x="32" y="43"/>
                  </a:moveTo>
                  <a:lnTo>
                    <a:pt x="7" y="15"/>
                  </a:lnTo>
                  <a:lnTo>
                    <a:pt x="13" y="10"/>
                  </a:lnTo>
                  <a:lnTo>
                    <a:pt x="38" y="37"/>
                  </a:lnTo>
                  <a:lnTo>
                    <a:pt x="32" y="43"/>
                  </a:lnTo>
                  <a:close/>
                  <a:moveTo>
                    <a:pt x="10" y="12"/>
                  </a:moveTo>
                  <a:lnTo>
                    <a:pt x="7" y="27"/>
                  </a:lnTo>
                  <a:lnTo>
                    <a:pt x="0" y="0"/>
                  </a:lnTo>
                  <a:lnTo>
                    <a:pt x="25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06" name="Group 7386"/>
            <p:cNvGrpSpPr>
              <a:grpSpLocks/>
            </p:cNvGrpSpPr>
            <p:nvPr/>
          </p:nvGrpSpPr>
          <p:grpSpPr bwMode="auto">
            <a:xfrm>
              <a:off x="3637" y="1528"/>
              <a:ext cx="95" cy="93"/>
              <a:chOff x="3357" y="1030"/>
              <a:chExt cx="95" cy="93"/>
            </a:xfrm>
          </p:grpSpPr>
          <p:pic>
            <p:nvPicPr>
              <p:cNvPr id="831703" name="Picture 7383"/>
              <p:cNvPicPr>
                <a:picLocks noChangeAspect="1" noChangeArrowheads="1"/>
              </p:cNvPicPr>
              <p:nvPr/>
            </p:nvPicPr>
            <p:blipFill>
              <a:blip r:embed="rId1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7" y="103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704" name="Picture 738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7" y="1030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05" name="Freeform 7385"/>
              <p:cNvSpPr>
                <a:spLocks/>
              </p:cNvSpPr>
              <p:nvPr/>
            </p:nvSpPr>
            <p:spPr bwMode="auto">
              <a:xfrm>
                <a:off x="3357" y="1030"/>
                <a:ext cx="95" cy="92"/>
              </a:xfrm>
              <a:custGeom>
                <a:avLst/>
                <a:gdLst>
                  <a:gd name="T0" fmla="*/ 62 w 95"/>
                  <a:gd name="T1" fmla="*/ 8 h 92"/>
                  <a:gd name="T2" fmla="*/ 8 w 95"/>
                  <a:gd name="T3" fmla="*/ 31 h 92"/>
                  <a:gd name="T4" fmla="*/ 34 w 95"/>
                  <a:gd name="T5" fmla="*/ 84 h 92"/>
                  <a:gd name="T6" fmla="*/ 87 w 95"/>
                  <a:gd name="T7" fmla="*/ 61 h 92"/>
                  <a:gd name="T8" fmla="*/ 62 w 95"/>
                  <a:gd name="T9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2">
                    <a:moveTo>
                      <a:pt x="62" y="8"/>
                    </a:moveTo>
                    <a:cubicBezTo>
                      <a:pt x="39" y="0"/>
                      <a:pt x="15" y="11"/>
                      <a:pt x="8" y="31"/>
                    </a:cubicBezTo>
                    <a:cubicBezTo>
                      <a:pt x="0" y="52"/>
                      <a:pt x="12" y="76"/>
                      <a:pt x="34" y="84"/>
                    </a:cubicBezTo>
                    <a:cubicBezTo>
                      <a:pt x="56" y="92"/>
                      <a:pt x="80" y="82"/>
                      <a:pt x="87" y="61"/>
                    </a:cubicBezTo>
                    <a:cubicBezTo>
                      <a:pt x="95" y="40"/>
                      <a:pt x="84" y="16"/>
                      <a:pt x="62" y="8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07" name="Freeform 7387"/>
            <p:cNvSpPr>
              <a:spLocks noEditPoints="1"/>
            </p:cNvSpPr>
            <p:nvPr/>
          </p:nvSpPr>
          <p:spPr bwMode="auto">
            <a:xfrm>
              <a:off x="3671" y="1548"/>
              <a:ext cx="34" cy="46"/>
            </a:xfrm>
            <a:custGeom>
              <a:avLst/>
              <a:gdLst>
                <a:gd name="T0" fmla="*/ 27 w 34"/>
                <a:gd name="T1" fmla="*/ 46 h 46"/>
                <a:gd name="T2" fmla="*/ 6 w 34"/>
                <a:gd name="T3" fmla="*/ 15 h 46"/>
                <a:gd name="T4" fmla="*/ 13 w 34"/>
                <a:gd name="T5" fmla="*/ 11 h 46"/>
                <a:gd name="T6" fmla="*/ 34 w 34"/>
                <a:gd name="T7" fmla="*/ 41 h 46"/>
                <a:gd name="T8" fmla="*/ 27 w 34"/>
                <a:gd name="T9" fmla="*/ 46 h 46"/>
                <a:gd name="T10" fmla="*/ 9 w 34"/>
                <a:gd name="T11" fmla="*/ 13 h 46"/>
                <a:gd name="T12" fmla="*/ 4 w 34"/>
                <a:gd name="T13" fmla="*/ 27 h 46"/>
                <a:gd name="T14" fmla="*/ 0 w 34"/>
                <a:gd name="T15" fmla="*/ 0 h 46"/>
                <a:gd name="T16" fmla="*/ 24 w 34"/>
                <a:gd name="T17" fmla="*/ 13 h 46"/>
                <a:gd name="T18" fmla="*/ 9 w 34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46">
                  <a:moveTo>
                    <a:pt x="27" y="46"/>
                  </a:moveTo>
                  <a:lnTo>
                    <a:pt x="6" y="15"/>
                  </a:lnTo>
                  <a:lnTo>
                    <a:pt x="13" y="11"/>
                  </a:lnTo>
                  <a:lnTo>
                    <a:pt x="34" y="41"/>
                  </a:lnTo>
                  <a:lnTo>
                    <a:pt x="27" y="46"/>
                  </a:lnTo>
                  <a:close/>
                  <a:moveTo>
                    <a:pt x="9" y="13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4" y="13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11" name="Group 7391"/>
            <p:cNvGrpSpPr>
              <a:grpSpLocks/>
            </p:cNvGrpSpPr>
            <p:nvPr/>
          </p:nvGrpSpPr>
          <p:grpSpPr bwMode="auto">
            <a:xfrm>
              <a:off x="3725" y="1609"/>
              <a:ext cx="94" cy="92"/>
              <a:chOff x="3445" y="1111"/>
              <a:chExt cx="94" cy="92"/>
            </a:xfrm>
          </p:grpSpPr>
          <p:pic>
            <p:nvPicPr>
              <p:cNvPr id="831708" name="Picture 7388"/>
              <p:cNvPicPr>
                <a:picLocks noChangeAspect="1" noChangeArrowheads="1"/>
              </p:cNvPicPr>
              <p:nvPr/>
            </p:nvPicPr>
            <p:blipFill>
              <a:blip r:embed="rId1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111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709" name="Picture 7389"/>
              <p:cNvPicPr>
                <a:picLocks noChangeAspect="1" noChangeArrowheads="1"/>
              </p:cNvPicPr>
              <p:nvPr/>
            </p:nvPicPr>
            <p:blipFill>
              <a:blip r:embed="rId19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111"/>
                <a:ext cx="9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10" name="Freeform 7390"/>
              <p:cNvSpPr>
                <a:spLocks/>
              </p:cNvSpPr>
              <p:nvPr/>
            </p:nvSpPr>
            <p:spPr bwMode="auto">
              <a:xfrm>
                <a:off x="3445" y="1112"/>
                <a:ext cx="94" cy="91"/>
              </a:xfrm>
              <a:custGeom>
                <a:avLst/>
                <a:gdLst>
                  <a:gd name="T0" fmla="*/ 58 w 94"/>
                  <a:gd name="T1" fmla="*/ 6 h 91"/>
                  <a:gd name="T2" fmla="*/ 6 w 94"/>
                  <a:gd name="T3" fmla="*/ 33 h 91"/>
                  <a:gd name="T4" fmla="*/ 35 w 94"/>
                  <a:gd name="T5" fmla="*/ 84 h 91"/>
                  <a:gd name="T6" fmla="*/ 88 w 94"/>
                  <a:gd name="T7" fmla="*/ 57 h 91"/>
                  <a:gd name="T8" fmla="*/ 58 w 94"/>
                  <a:gd name="T9" fmla="*/ 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1">
                    <a:moveTo>
                      <a:pt x="58" y="6"/>
                    </a:moveTo>
                    <a:cubicBezTo>
                      <a:pt x="36" y="0"/>
                      <a:pt x="13" y="12"/>
                      <a:pt x="6" y="33"/>
                    </a:cubicBezTo>
                    <a:cubicBezTo>
                      <a:pt x="0" y="55"/>
                      <a:pt x="13" y="78"/>
                      <a:pt x="35" y="84"/>
                    </a:cubicBezTo>
                    <a:cubicBezTo>
                      <a:pt x="58" y="91"/>
                      <a:pt x="81" y="79"/>
                      <a:pt x="88" y="57"/>
                    </a:cubicBezTo>
                    <a:cubicBezTo>
                      <a:pt x="94" y="36"/>
                      <a:pt x="81" y="13"/>
                      <a:pt x="58" y="6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12" name="Freeform 7392"/>
            <p:cNvSpPr>
              <a:spLocks noEditPoints="1"/>
            </p:cNvSpPr>
            <p:nvPr/>
          </p:nvSpPr>
          <p:spPr bwMode="auto">
            <a:xfrm>
              <a:off x="3761" y="1625"/>
              <a:ext cx="23" cy="52"/>
            </a:xfrm>
            <a:custGeom>
              <a:avLst/>
              <a:gdLst>
                <a:gd name="T0" fmla="*/ 15 w 23"/>
                <a:gd name="T1" fmla="*/ 52 h 52"/>
                <a:gd name="T2" fmla="*/ 5 w 23"/>
                <a:gd name="T3" fmla="*/ 16 h 52"/>
                <a:gd name="T4" fmla="*/ 13 w 23"/>
                <a:gd name="T5" fmla="*/ 14 h 52"/>
                <a:gd name="T6" fmla="*/ 23 w 23"/>
                <a:gd name="T7" fmla="*/ 50 h 52"/>
                <a:gd name="T8" fmla="*/ 15 w 23"/>
                <a:gd name="T9" fmla="*/ 52 h 52"/>
                <a:gd name="T10" fmla="*/ 9 w 23"/>
                <a:gd name="T11" fmla="*/ 15 h 52"/>
                <a:gd name="T12" fmla="*/ 0 w 23"/>
                <a:gd name="T13" fmla="*/ 26 h 52"/>
                <a:gd name="T14" fmla="*/ 5 w 23"/>
                <a:gd name="T15" fmla="*/ 0 h 52"/>
                <a:gd name="T16" fmla="*/ 23 w 23"/>
                <a:gd name="T17" fmla="*/ 20 h 52"/>
                <a:gd name="T18" fmla="*/ 9 w 23"/>
                <a:gd name="T1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52">
                  <a:moveTo>
                    <a:pt x="15" y="52"/>
                  </a:moveTo>
                  <a:lnTo>
                    <a:pt x="5" y="16"/>
                  </a:lnTo>
                  <a:lnTo>
                    <a:pt x="13" y="14"/>
                  </a:lnTo>
                  <a:lnTo>
                    <a:pt x="23" y="50"/>
                  </a:lnTo>
                  <a:lnTo>
                    <a:pt x="15" y="52"/>
                  </a:lnTo>
                  <a:close/>
                  <a:moveTo>
                    <a:pt x="9" y="15"/>
                  </a:moveTo>
                  <a:lnTo>
                    <a:pt x="0" y="26"/>
                  </a:lnTo>
                  <a:lnTo>
                    <a:pt x="5" y="0"/>
                  </a:lnTo>
                  <a:lnTo>
                    <a:pt x="23" y="20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16" name="Group 7396"/>
            <p:cNvGrpSpPr>
              <a:grpSpLocks/>
            </p:cNvGrpSpPr>
            <p:nvPr/>
          </p:nvGrpSpPr>
          <p:grpSpPr bwMode="auto">
            <a:xfrm>
              <a:off x="3729" y="1697"/>
              <a:ext cx="86" cy="81"/>
              <a:chOff x="3449" y="1199"/>
              <a:chExt cx="86" cy="81"/>
            </a:xfrm>
          </p:grpSpPr>
          <p:pic>
            <p:nvPicPr>
              <p:cNvPr id="831713" name="Picture 7393"/>
              <p:cNvPicPr>
                <a:picLocks noChangeAspect="1" noChangeArrowheads="1"/>
              </p:cNvPicPr>
              <p:nvPr/>
            </p:nvPicPr>
            <p:blipFill>
              <a:blip r:embed="rId1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714" name="Picture 7394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" y="1199"/>
                <a:ext cx="86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15" name="Oval 7395"/>
              <p:cNvSpPr>
                <a:spLocks noChangeArrowheads="1"/>
              </p:cNvSpPr>
              <p:nvPr/>
            </p:nvSpPr>
            <p:spPr bwMode="auto">
              <a:xfrm>
                <a:off x="3450" y="1199"/>
                <a:ext cx="84" cy="81"/>
              </a:xfrm>
              <a:prstGeom prst="ellipse">
                <a:avLst/>
              </a:pr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17" name="Freeform 7397"/>
            <p:cNvSpPr>
              <a:spLocks noEditPoints="1"/>
            </p:cNvSpPr>
            <p:nvPr/>
          </p:nvSpPr>
          <p:spPr bwMode="auto">
            <a:xfrm>
              <a:off x="3757" y="1708"/>
              <a:ext cx="27" cy="51"/>
            </a:xfrm>
            <a:custGeom>
              <a:avLst/>
              <a:gdLst>
                <a:gd name="T0" fmla="*/ 0 w 27"/>
                <a:gd name="T1" fmla="*/ 47 h 51"/>
                <a:gd name="T2" fmla="*/ 16 w 27"/>
                <a:gd name="T3" fmla="*/ 14 h 51"/>
                <a:gd name="T4" fmla="*/ 23 w 27"/>
                <a:gd name="T5" fmla="*/ 17 h 51"/>
                <a:gd name="T6" fmla="*/ 7 w 27"/>
                <a:gd name="T7" fmla="*/ 51 h 51"/>
                <a:gd name="T8" fmla="*/ 0 w 27"/>
                <a:gd name="T9" fmla="*/ 47 h 51"/>
                <a:gd name="T10" fmla="*/ 19 w 27"/>
                <a:gd name="T11" fmla="*/ 15 h 51"/>
                <a:gd name="T12" fmla="*/ 5 w 27"/>
                <a:gd name="T13" fmla="*/ 17 h 51"/>
                <a:gd name="T14" fmla="*/ 26 w 27"/>
                <a:gd name="T15" fmla="*/ 0 h 51"/>
                <a:gd name="T16" fmla="*/ 27 w 27"/>
                <a:gd name="T17" fmla="*/ 28 h 51"/>
                <a:gd name="T18" fmla="*/ 19 w 27"/>
                <a:gd name="T19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0" y="47"/>
                  </a:moveTo>
                  <a:lnTo>
                    <a:pt x="16" y="14"/>
                  </a:lnTo>
                  <a:lnTo>
                    <a:pt x="23" y="17"/>
                  </a:lnTo>
                  <a:lnTo>
                    <a:pt x="7" y="51"/>
                  </a:lnTo>
                  <a:lnTo>
                    <a:pt x="0" y="47"/>
                  </a:lnTo>
                  <a:close/>
                  <a:moveTo>
                    <a:pt x="19" y="15"/>
                  </a:moveTo>
                  <a:lnTo>
                    <a:pt x="5" y="17"/>
                  </a:lnTo>
                  <a:lnTo>
                    <a:pt x="26" y="0"/>
                  </a:lnTo>
                  <a:lnTo>
                    <a:pt x="27" y="28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21" name="Group 7401"/>
            <p:cNvGrpSpPr>
              <a:grpSpLocks/>
            </p:cNvGrpSpPr>
            <p:nvPr/>
          </p:nvGrpSpPr>
          <p:grpSpPr bwMode="auto">
            <a:xfrm>
              <a:off x="3727" y="1772"/>
              <a:ext cx="95" cy="93"/>
              <a:chOff x="3447" y="1274"/>
              <a:chExt cx="95" cy="93"/>
            </a:xfrm>
          </p:grpSpPr>
          <p:pic>
            <p:nvPicPr>
              <p:cNvPr id="831718" name="Picture 7398"/>
              <p:cNvPicPr>
                <a:picLocks noChangeAspect="1" noChangeArrowheads="1"/>
              </p:cNvPicPr>
              <p:nvPr/>
            </p:nvPicPr>
            <p:blipFill>
              <a:blip r:embed="rId1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274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719" name="Picture 739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274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20" name="Freeform 7400"/>
              <p:cNvSpPr>
                <a:spLocks/>
              </p:cNvSpPr>
              <p:nvPr/>
            </p:nvSpPr>
            <p:spPr bwMode="auto">
              <a:xfrm>
                <a:off x="3447" y="1274"/>
                <a:ext cx="95" cy="92"/>
              </a:xfrm>
              <a:custGeom>
                <a:avLst/>
                <a:gdLst>
                  <a:gd name="T0" fmla="*/ 34 w 95"/>
                  <a:gd name="T1" fmla="*/ 8 h 92"/>
                  <a:gd name="T2" fmla="*/ 8 w 95"/>
                  <a:gd name="T3" fmla="*/ 60 h 92"/>
                  <a:gd name="T4" fmla="*/ 61 w 95"/>
                  <a:gd name="T5" fmla="*/ 85 h 92"/>
                  <a:gd name="T6" fmla="*/ 87 w 95"/>
                  <a:gd name="T7" fmla="*/ 32 h 92"/>
                  <a:gd name="T8" fmla="*/ 34 w 95"/>
                  <a:gd name="T9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2">
                    <a:moveTo>
                      <a:pt x="34" y="8"/>
                    </a:moveTo>
                    <a:cubicBezTo>
                      <a:pt x="12" y="15"/>
                      <a:pt x="0" y="39"/>
                      <a:pt x="8" y="60"/>
                    </a:cubicBezTo>
                    <a:cubicBezTo>
                      <a:pt x="15" y="81"/>
                      <a:pt x="39" y="92"/>
                      <a:pt x="61" y="85"/>
                    </a:cubicBezTo>
                    <a:cubicBezTo>
                      <a:pt x="83" y="77"/>
                      <a:pt x="95" y="54"/>
                      <a:pt x="87" y="32"/>
                    </a:cubicBezTo>
                    <a:cubicBezTo>
                      <a:pt x="80" y="11"/>
                      <a:pt x="56" y="0"/>
                      <a:pt x="34" y="8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22" name="Freeform 7402"/>
            <p:cNvSpPr>
              <a:spLocks noEditPoints="1"/>
            </p:cNvSpPr>
            <p:nvPr/>
          </p:nvSpPr>
          <p:spPr bwMode="auto">
            <a:xfrm>
              <a:off x="3760" y="1788"/>
              <a:ext cx="25" cy="52"/>
            </a:xfrm>
            <a:custGeom>
              <a:avLst/>
              <a:gdLst>
                <a:gd name="T0" fmla="*/ 18 w 25"/>
                <a:gd name="T1" fmla="*/ 52 h 52"/>
                <a:gd name="T2" fmla="*/ 6 w 25"/>
                <a:gd name="T3" fmla="*/ 17 h 52"/>
                <a:gd name="T4" fmla="*/ 13 w 25"/>
                <a:gd name="T5" fmla="*/ 14 h 52"/>
                <a:gd name="T6" fmla="*/ 25 w 25"/>
                <a:gd name="T7" fmla="*/ 49 h 52"/>
                <a:gd name="T8" fmla="*/ 18 w 25"/>
                <a:gd name="T9" fmla="*/ 52 h 52"/>
                <a:gd name="T10" fmla="*/ 9 w 25"/>
                <a:gd name="T11" fmla="*/ 16 h 52"/>
                <a:gd name="T12" fmla="*/ 0 w 25"/>
                <a:gd name="T13" fmla="*/ 27 h 52"/>
                <a:gd name="T14" fmla="*/ 4 w 25"/>
                <a:gd name="T15" fmla="*/ 0 h 52"/>
                <a:gd name="T16" fmla="*/ 23 w 25"/>
                <a:gd name="T17" fmla="*/ 19 h 52"/>
                <a:gd name="T18" fmla="*/ 9 w 25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2">
                  <a:moveTo>
                    <a:pt x="18" y="52"/>
                  </a:moveTo>
                  <a:lnTo>
                    <a:pt x="6" y="17"/>
                  </a:lnTo>
                  <a:lnTo>
                    <a:pt x="13" y="14"/>
                  </a:lnTo>
                  <a:lnTo>
                    <a:pt x="25" y="49"/>
                  </a:lnTo>
                  <a:lnTo>
                    <a:pt x="18" y="52"/>
                  </a:lnTo>
                  <a:close/>
                  <a:moveTo>
                    <a:pt x="9" y="16"/>
                  </a:moveTo>
                  <a:lnTo>
                    <a:pt x="0" y="27"/>
                  </a:lnTo>
                  <a:lnTo>
                    <a:pt x="4" y="0"/>
                  </a:lnTo>
                  <a:lnTo>
                    <a:pt x="23" y="19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26" name="Group 7406"/>
            <p:cNvGrpSpPr>
              <a:grpSpLocks/>
            </p:cNvGrpSpPr>
            <p:nvPr/>
          </p:nvGrpSpPr>
          <p:grpSpPr bwMode="auto">
            <a:xfrm>
              <a:off x="3727" y="1853"/>
              <a:ext cx="95" cy="93"/>
              <a:chOff x="3447" y="1355"/>
              <a:chExt cx="95" cy="93"/>
            </a:xfrm>
          </p:grpSpPr>
          <p:pic>
            <p:nvPicPr>
              <p:cNvPr id="831723" name="Picture 7403"/>
              <p:cNvPicPr>
                <a:picLocks noChangeAspect="1" noChangeArrowheads="1"/>
              </p:cNvPicPr>
              <p:nvPr/>
            </p:nvPicPr>
            <p:blipFill>
              <a:blip r:embed="rId1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355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724" name="Picture 7404"/>
              <p:cNvPicPr>
                <a:picLocks noChangeAspect="1" noChangeArrowheads="1"/>
              </p:cNvPicPr>
              <p:nvPr/>
            </p:nvPicPr>
            <p:blipFill>
              <a:blip r:embed="rId19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7" y="1355"/>
                <a:ext cx="9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25" name="Freeform 7405"/>
              <p:cNvSpPr>
                <a:spLocks/>
              </p:cNvSpPr>
              <p:nvPr/>
            </p:nvSpPr>
            <p:spPr bwMode="auto">
              <a:xfrm>
                <a:off x="3447" y="1355"/>
                <a:ext cx="95" cy="93"/>
              </a:xfrm>
              <a:custGeom>
                <a:avLst/>
                <a:gdLst>
                  <a:gd name="T0" fmla="*/ 24 w 95"/>
                  <a:gd name="T1" fmla="*/ 13 h 93"/>
                  <a:gd name="T2" fmla="*/ 13 w 95"/>
                  <a:gd name="T3" fmla="*/ 71 h 93"/>
                  <a:gd name="T4" fmla="*/ 71 w 95"/>
                  <a:gd name="T5" fmla="*/ 79 h 93"/>
                  <a:gd name="T6" fmla="*/ 82 w 95"/>
                  <a:gd name="T7" fmla="*/ 22 h 93"/>
                  <a:gd name="T8" fmla="*/ 24 w 95"/>
                  <a:gd name="T9" fmla="*/ 1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3">
                    <a:moveTo>
                      <a:pt x="24" y="13"/>
                    </a:moveTo>
                    <a:cubicBezTo>
                      <a:pt x="5" y="27"/>
                      <a:pt x="0" y="53"/>
                      <a:pt x="13" y="71"/>
                    </a:cubicBezTo>
                    <a:cubicBezTo>
                      <a:pt x="26" y="89"/>
                      <a:pt x="52" y="93"/>
                      <a:pt x="71" y="79"/>
                    </a:cubicBezTo>
                    <a:cubicBezTo>
                      <a:pt x="90" y="66"/>
                      <a:pt x="95" y="40"/>
                      <a:pt x="82" y="22"/>
                    </a:cubicBezTo>
                    <a:cubicBezTo>
                      <a:pt x="69" y="3"/>
                      <a:pt x="43" y="0"/>
                      <a:pt x="24" y="13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27" name="Freeform 7407"/>
            <p:cNvSpPr>
              <a:spLocks noEditPoints="1"/>
            </p:cNvSpPr>
            <p:nvPr/>
          </p:nvSpPr>
          <p:spPr bwMode="auto">
            <a:xfrm>
              <a:off x="3760" y="1869"/>
              <a:ext cx="24" cy="53"/>
            </a:xfrm>
            <a:custGeom>
              <a:avLst/>
              <a:gdLst>
                <a:gd name="T0" fmla="*/ 4 w 24"/>
                <a:gd name="T1" fmla="*/ 52 h 53"/>
                <a:gd name="T2" fmla="*/ 9 w 24"/>
                <a:gd name="T3" fmla="*/ 15 h 53"/>
                <a:gd name="T4" fmla="*/ 17 w 24"/>
                <a:gd name="T5" fmla="*/ 16 h 53"/>
                <a:gd name="T6" fmla="*/ 12 w 24"/>
                <a:gd name="T7" fmla="*/ 53 h 53"/>
                <a:gd name="T8" fmla="*/ 4 w 24"/>
                <a:gd name="T9" fmla="*/ 52 h 53"/>
                <a:gd name="T10" fmla="*/ 13 w 24"/>
                <a:gd name="T11" fmla="*/ 16 h 53"/>
                <a:gd name="T12" fmla="*/ 0 w 24"/>
                <a:gd name="T13" fmla="*/ 22 h 53"/>
                <a:gd name="T14" fmla="*/ 15 w 24"/>
                <a:gd name="T15" fmla="*/ 0 h 53"/>
                <a:gd name="T16" fmla="*/ 24 w 24"/>
                <a:gd name="T17" fmla="*/ 26 h 53"/>
                <a:gd name="T18" fmla="*/ 13 w 24"/>
                <a:gd name="T1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3">
                  <a:moveTo>
                    <a:pt x="4" y="52"/>
                  </a:moveTo>
                  <a:lnTo>
                    <a:pt x="9" y="15"/>
                  </a:lnTo>
                  <a:lnTo>
                    <a:pt x="17" y="16"/>
                  </a:lnTo>
                  <a:lnTo>
                    <a:pt x="12" y="53"/>
                  </a:lnTo>
                  <a:lnTo>
                    <a:pt x="4" y="52"/>
                  </a:lnTo>
                  <a:close/>
                  <a:moveTo>
                    <a:pt x="13" y="16"/>
                  </a:moveTo>
                  <a:lnTo>
                    <a:pt x="0" y="22"/>
                  </a:lnTo>
                  <a:lnTo>
                    <a:pt x="15" y="0"/>
                  </a:lnTo>
                  <a:lnTo>
                    <a:pt x="24" y="2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731" name="Group 7411"/>
            <p:cNvGrpSpPr>
              <a:grpSpLocks/>
            </p:cNvGrpSpPr>
            <p:nvPr/>
          </p:nvGrpSpPr>
          <p:grpSpPr bwMode="auto">
            <a:xfrm>
              <a:off x="3725" y="1528"/>
              <a:ext cx="94" cy="93"/>
              <a:chOff x="3445" y="1030"/>
              <a:chExt cx="94" cy="93"/>
            </a:xfrm>
          </p:grpSpPr>
          <p:pic>
            <p:nvPicPr>
              <p:cNvPr id="831728" name="Picture 7408"/>
              <p:cNvPicPr>
                <a:picLocks noChangeAspect="1" noChangeArrowheads="1"/>
              </p:cNvPicPr>
              <p:nvPr/>
            </p:nvPicPr>
            <p:blipFill>
              <a:blip r:embed="rId1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030"/>
                <a:ext cx="94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729" name="Picture 7409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1030"/>
                <a:ext cx="94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1730" name="Freeform 7410"/>
              <p:cNvSpPr>
                <a:spLocks/>
              </p:cNvSpPr>
              <p:nvPr/>
            </p:nvSpPr>
            <p:spPr bwMode="auto">
              <a:xfrm>
                <a:off x="3445" y="1030"/>
                <a:ext cx="94" cy="92"/>
              </a:xfrm>
              <a:custGeom>
                <a:avLst/>
                <a:gdLst>
                  <a:gd name="T0" fmla="*/ 72 w 94"/>
                  <a:gd name="T1" fmla="*/ 15 h 92"/>
                  <a:gd name="T2" fmla="*/ 14 w 94"/>
                  <a:gd name="T3" fmla="*/ 20 h 92"/>
                  <a:gd name="T4" fmla="*/ 22 w 94"/>
                  <a:gd name="T5" fmla="*/ 78 h 92"/>
                  <a:gd name="T6" fmla="*/ 80 w 94"/>
                  <a:gd name="T7" fmla="*/ 73 h 92"/>
                  <a:gd name="T8" fmla="*/ 72 w 94"/>
                  <a:gd name="T9" fmla="*/ 1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2">
                    <a:moveTo>
                      <a:pt x="72" y="15"/>
                    </a:moveTo>
                    <a:cubicBezTo>
                      <a:pt x="54" y="0"/>
                      <a:pt x="28" y="2"/>
                      <a:pt x="14" y="20"/>
                    </a:cubicBezTo>
                    <a:cubicBezTo>
                      <a:pt x="0" y="37"/>
                      <a:pt x="4" y="63"/>
                      <a:pt x="22" y="78"/>
                    </a:cubicBezTo>
                    <a:cubicBezTo>
                      <a:pt x="40" y="92"/>
                      <a:pt x="66" y="90"/>
                      <a:pt x="80" y="73"/>
                    </a:cubicBezTo>
                    <a:cubicBezTo>
                      <a:pt x="94" y="56"/>
                      <a:pt x="90" y="30"/>
                      <a:pt x="72" y="15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1732" name="Freeform 7412"/>
            <p:cNvSpPr>
              <a:spLocks noEditPoints="1"/>
            </p:cNvSpPr>
            <p:nvPr/>
          </p:nvSpPr>
          <p:spPr bwMode="auto">
            <a:xfrm>
              <a:off x="3754" y="1549"/>
              <a:ext cx="37" cy="44"/>
            </a:xfrm>
            <a:custGeom>
              <a:avLst/>
              <a:gdLst>
                <a:gd name="T0" fmla="*/ 0 w 37"/>
                <a:gd name="T1" fmla="*/ 39 h 44"/>
                <a:gd name="T2" fmla="*/ 24 w 37"/>
                <a:gd name="T3" fmla="*/ 11 h 44"/>
                <a:gd name="T4" fmla="*/ 30 w 37"/>
                <a:gd name="T5" fmla="*/ 16 h 44"/>
                <a:gd name="T6" fmla="*/ 7 w 37"/>
                <a:gd name="T7" fmla="*/ 44 h 44"/>
                <a:gd name="T8" fmla="*/ 0 w 37"/>
                <a:gd name="T9" fmla="*/ 39 h 44"/>
                <a:gd name="T10" fmla="*/ 27 w 37"/>
                <a:gd name="T11" fmla="*/ 13 h 44"/>
                <a:gd name="T12" fmla="*/ 12 w 37"/>
                <a:gd name="T13" fmla="*/ 12 h 44"/>
                <a:gd name="T14" fmla="*/ 37 w 37"/>
                <a:gd name="T15" fmla="*/ 0 h 44"/>
                <a:gd name="T16" fmla="*/ 31 w 37"/>
                <a:gd name="T17" fmla="*/ 27 h 44"/>
                <a:gd name="T18" fmla="*/ 27 w 37"/>
                <a:gd name="T1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4">
                  <a:moveTo>
                    <a:pt x="0" y="39"/>
                  </a:moveTo>
                  <a:lnTo>
                    <a:pt x="24" y="11"/>
                  </a:lnTo>
                  <a:lnTo>
                    <a:pt x="30" y="16"/>
                  </a:lnTo>
                  <a:lnTo>
                    <a:pt x="7" y="44"/>
                  </a:lnTo>
                  <a:lnTo>
                    <a:pt x="0" y="39"/>
                  </a:lnTo>
                  <a:close/>
                  <a:moveTo>
                    <a:pt x="27" y="13"/>
                  </a:moveTo>
                  <a:lnTo>
                    <a:pt x="12" y="12"/>
                  </a:lnTo>
                  <a:lnTo>
                    <a:pt x="37" y="0"/>
                  </a:lnTo>
                  <a:lnTo>
                    <a:pt x="31" y="27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1849" name="Group 7529"/>
            <p:cNvGrpSpPr>
              <a:grpSpLocks/>
            </p:cNvGrpSpPr>
            <p:nvPr/>
          </p:nvGrpSpPr>
          <p:grpSpPr bwMode="auto">
            <a:xfrm>
              <a:off x="3165" y="1388"/>
              <a:ext cx="130" cy="683"/>
              <a:chOff x="2885" y="890"/>
              <a:chExt cx="130" cy="683"/>
            </a:xfrm>
          </p:grpSpPr>
          <p:sp>
            <p:nvSpPr>
              <p:cNvPr id="831733" name="Rectangle 7413"/>
              <p:cNvSpPr>
                <a:spLocks noChangeArrowheads="1"/>
              </p:cNvSpPr>
              <p:nvPr/>
            </p:nvSpPr>
            <p:spPr bwMode="auto">
              <a:xfrm>
                <a:off x="2885" y="890"/>
                <a:ext cx="1" cy="683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34" name="Rectangle 7414"/>
              <p:cNvSpPr>
                <a:spLocks noChangeArrowheads="1"/>
              </p:cNvSpPr>
              <p:nvPr/>
            </p:nvSpPr>
            <p:spPr bwMode="auto">
              <a:xfrm>
                <a:off x="2885" y="890"/>
                <a:ext cx="1" cy="683"/>
              </a:xfrm>
              <a:prstGeom prst="rect">
                <a:avLst/>
              </a:prstGeom>
              <a:solidFill>
                <a:srgbClr val="670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35" name="Rectangle 7415"/>
              <p:cNvSpPr>
                <a:spLocks noChangeArrowheads="1"/>
              </p:cNvSpPr>
              <p:nvPr/>
            </p:nvSpPr>
            <p:spPr bwMode="auto">
              <a:xfrm>
                <a:off x="2886" y="890"/>
                <a:ext cx="1" cy="683"/>
              </a:xfrm>
              <a:prstGeom prst="rect">
                <a:avLst/>
              </a:prstGeom>
              <a:solidFill>
                <a:srgbClr val="671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36" name="Rectangle 7416"/>
              <p:cNvSpPr>
                <a:spLocks noChangeArrowheads="1"/>
              </p:cNvSpPr>
              <p:nvPr/>
            </p:nvSpPr>
            <p:spPr bwMode="auto">
              <a:xfrm>
                <a:off x="2886" y="890"/>
                <a:ext cx="1" cy="683"/>
              </a:xfrm>
              <a:prstGeom prst="rect">
                <a:avLst/>
              </a:prstGeom>
              <a:solidFill>
                <a:srgbClr val="671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37" name="Rectangle 7417"/>
              <p:cNvSpPr>
                <a:spLocks noChangeArrowheads="1"/>
              </p:cNvSpPr>
              <p:nvPr/>
            </p:nvSpPr>
            <p:spPr bwMode="auto">
              <a:xfrm>
                <a:off x="2887" y="890"/>
                <a:ext cx="1" cy="683"/>
              </a:xfrm>
              <a:prstGeom prst="rect">
                <a:avLst/>
              </a:prstGeom>
              <a:solidFill>
                <a:srgbClr val="67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38" name="Rectangle 7418"/>
              <p:cNvSpPr>
                <a:spLocks noChangeArrowheads="1"/>
              </p:cNvSpPr>
              <p:nvPr/>
            </p:nvSpPr>
            <p:spPr bwMode="auto">
              <a:xfrm>
                <a:off x="2887" y="890"/>
                <a:ext cx="1" cy="683"/>
              </a:xfrm>
              <a:prstGeom prst="rect">
                <a:avLst/>
              </a:prstGeom>
              <a:solidFill>
                <a:srgbClr val="681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39" name="Rectangle 7419"/>
              <p:cNvSpPr>
                <a:spLocks noChangeArrowheads="1"/>
              </p:cNvSpPr>
              <p:nvPr/>
            </p:nvSpPr>
            <p:spPr bwMode="auto">
              <a:xfrm>
                <a:off x="2888" y="890"/>
                <a:ext cx="1" cy="683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0" name="Rectangle 7420"/>
              <p:cNvSpPr>
                <a:spLocks noChangeArrowheads="1"/>
              </p:cNvSpPr>
              <p:nvPr/>
            </p:nvSpPr>
            <p:spPr bwMode="auto">
              <a:xfrm>
                <a:off x="2889" y="890"/>
                <a:ext cx="1" cy="683"/>
              </a:xfrm>
              <a:prstGeom prst="rect">
                <a:avLst/>
              </a:prstGeom>
              <a:solidFill>
                <a:srgbClr val="691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1" name="Rectangle 7421"/>
              <p:cNvSpPr>
                <a:spLocks noChangeArrowheads="1"/>
              </p:cNvSpPr>
              <p:nvPr/>
            </p:nvSpPr>
            <p:spPr bwMode="auto">
              <a:xfrm>
                <a:off x="2890" y="890"/>
                <a:ext cx="1" cy="683"/>
              </a:xfrm>
              <a:prstGeom prst="rect">
                <a:avLst/>
              </a:prstGeom>
              <a:solidFill>
                <a:srgbClr val="692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2" name="Rectangle 7422"/>
              <p:cNvSpPr>
                <a:spLocks noChangeArrowheads="1"/>
              </p:cNvSpPr>
              <p:nvPr/>
            </p:nvSpPr>
            <p:spPr bwMode="auto">
              <a:xfrm>
                <a:off x="2890" y="890"/>
                <a:ext cx="1" cy="683"/>
              </a:xfrm>
              <a:prstGeom prst="rect">
                <a:avLst/>
              </a:prstGeom>
              <a:solidFill>
                <a:srgbClr val="692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3" name="Rectangle 7423"/>
              <p:cNvSpPr>
                <a:spLocks noChangeArrowheads="1"/>
              </p:cNvSpPr>
              <p:nvPr/>
            </p:nvSpPr>
            <p:spPr bwMode="auto">
              <a:xfrm>
                <a:off x="2891" y="890"/>
                <a:ext cx="1" cy="683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4" name="Rectangle 7424"/>
              <p:cNvSpPr>
                <a:spLocks noChangeArrowheads="1"/>
              </p:cNvSpPr>
              <p:nvPr/>
            </p:nvSpPr>
            <p:spPr bwMode="auto">
              <a:xfrm>
                <a:off x="2892" y="890"/>
                <a:ext cx="1" cy="683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5" name="Rectangle 7425"/>
              <p:cNvSpPr>
                <a:spLocks noChangeArrowheads="1"/>
              </p:cNvSpPr>
              <p:nvPr/>
            </p:nvSpPr>
            <p:spPr bwMode="auto">
              <a:xfrm>
                <a:off x="2893" y="890"/>
                <a:ext cx="1" cy="683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6" name="Rectangle 7426"/>
              <p:cNvSpPr>
                <a:spLocks noChangeArrowheads="1"/>
              </p:cNvSpPr>
              <p:nvPr/>
            </p:nvSpPr>
            <p:spPr bwMode="auto">
              <a:xfrm>
                <a:off x="2894" y="890"/>
                <a:ext cx="1" cy="683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7" name="Rectangle 7427"/>
              <p:cNvSpPr>
                <a:spLocks noChangeArrowheads="1"/>
              </p:cNvSpPr>
              <p:nvPr/>
            </p:nvSpPr>
            <p:spPr bwMode="auto">
              <a:xfrm>
                <a:off x="2895" y="890"/>
                <a:ext cx="1" cy="683"/>
              </a:xfrm>
              <a:prstGeom prst="rect">
                <a:avLst/>
              </a:prstGeom>
              <a:solidFill>
                <a:srgbClr val="6D3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8" name="Rectangle 7428"/>
              <p:cNvSpPr>
                <a:spLocks noChangeArrowheads="1"/>
              </p:cNvSpPr>
              <p:nvPr/>
            </p:nvSpPr>
            <p:spPr bwMode="auto">
              <a:xfrm>
                <a:off x="2896" y="890"/>
                <a:ext cx="1" cy="683"/>
              </a:xfrm>
              <a:prstGeom prst="rect">
                <a:avLst/>
              </a:prstGeom>
              <a:solidFill>
                <a:srgbClr val="6E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49" name="Rectangle 7429"/>
              <p:cNvSpPr>
                <a:spLocks noChangeArrowheads="1"/>
              </p:cNvSpPr>
              <p:nvPr/>
            </p:nvSpPr>
            <p:spPr bwMode="auto">
              <a:xfrm>
                <a:off x="2897" y="890"/>
                <a:ext cx="1" cy="683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0" name="Rectangle 7430"/>
              <p:cNvSpPr>
                <a:spLocks noChangeArrowheads="1"/>
              </p:cNvSpPr>
              <p:nvPr/>
            </p:nvSpPr>
            <p:spPr bwMode="auto">
              <a:xfrm>
                <a:off x="2898" y="890"/>
                <a:ext cx="1" cy="683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1" name="Rectangle 7431"/>
              <p:cNvSpPr>
                <a:spLocks noChangeArrowheads="1"/>
              </p:cNvSpPr>
              <p:nvPr/>
            </p:nvSpPr>
            <p:spPr bwMode="auto">
              <a:xfrm>
                <a:off x="2898" y="890"/>
                <a:ext cx="1" cy="683"/>
              </a:xfrm>
              <a:prstGeom prst="rect">
                <a:avLst/>
              </a:prstGeom>
              <a:solidFill>
                <a:srgbClr val="70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2" name="Rectangle 7432"/>
              <p:cNvSpPr>
                <a:spLocks noChangeArrowheads="1"/>
              </p:cNvSpPr>
              <p:nvPr/>
            </p:nvSpPr>
            <p:spPr bwMode="auto">
              <a:xfrm>
                <a:off x="2899" y="890"/>
                <a:ext cx="1" cy="683"/>
              </a:xfrm>
              <a:prstGeom prst="rect">
                <a:avLst/>
              </a:prstGeom>
              <a:solidFill>
                <a:srgbClr val="71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3" name="Rectangle 7433"/>
              <p:cNvSpPr>
                <a:spLocks noChangeArrowheads="1"/>
              </p:cNvSpPr>
              <p:nvPr/>
            </p:nvSpPr>
            <p:spPr bwMode="auto">
              <a:xfrm>
                <a:off x="2900" y="890"/>
                <a:ext cx="1" cy="683"/>
              </a:xfrm>
              <a:prstGeom prst="rect">
                <a:avLst/>
              </a:prstGeom>
              <a:solidFill>
                <a:srgbClr val="72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4" name="Rectangle 7434"/>
              <p:cNvSpPr>
                <a:spLocks noChangeArrowheads="1"/>
              </p:cNvSpPr>
              <p:nvPr/>
            </p:nvSpPr>
            <p:spPr bwMode="auto">
              <a:xfrm>
                <a:off x="2901" y="890"/>
                <a:ext cx="1" cy="683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5" name="Rectangle 7435"/>
              <p:cNvSpPr>
                <a:spLocks noChangeArrowheads="1"/>
              </p:cNvSpPr>
              <p:nvPr/>
            </p:nvSpPr>
            <p:spPr bwMode="auto">
              <a:xfrm>
                <a:off x="2902" y="890"/>
                <a:ext cx="1" cy="683"/>
              </a:xfrm>
              <a:prstGeom prst="rect">
                <a:avLst/>
              </a:prstGeom>
              <a:solidFill>
                <a:srgbClr val="74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6" name="Rectangle 7436"/>
              <p:cNvSpPr>
                <a:spLocks noChangeArrowheads="1"/>
              </p:cNvSpPr>
              <p:nvPr/>
            </p:nvSpPr>
            <p:spPr bwMode="auto">
              <a:xfrm>
                <a:off x="2903" y="890"/>
                <a:ext cx="1" cy="683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7" name="Rectangle 7437"/>
              <p:cNvSpPr>
                <a:spLocks noChangeArrowheads="1"/>
              </p:cNvSpPr>
              <p:nvPr/>
            </p:nvSpPr>
            <p:spPr bwMode="auto">
              <a:xfrm>
                <a:off x="2903" y="890"/>
                <a:ext cx="1" cy="683"/>
              </a:xfrm>
              <a:prstGeom prst="rect">
                <a:avLst/>
              </a:prstGeom>
              <a:solidFill>
                <a:srgbClr val="764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8" name="Rectangle 7438"/>
              <p:cNvSpPr>
                <a:spLocks noChangeArrowheads="1"/>
              </p:cNvSpPr>
              <p:nvPr/>
            </p:nvSpPr>
            <p:spPr bwMode="auto">
              <a:xfrm>
                <a:off x="2904" y="890"/>
                <a:ext cx="1" cy="683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59" name="Rectangle 7439"/>
              <p:cNvSpPr>
                <a:spLocks noChangeArrowheads="1"/>
              </p:cNvSpPr>
              <p:nvPr/>
            </p:nvSpPr>
            <p:spPr bwMode="auto">
              <a:xfrm>
                <a:off x="2905" y="890"/>
                <a:ext cx="1" cy="683"/>
              </a:xfrm>
              <a:prstGeom prst="rect">
                <a:avLst/>
              </a:prstGeom>
              <a:solidFill>
                <a:srgbClr val="78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0" name="Rectangle 7440"/>
              <p:cNvSpPr>
                <a:spLocks noChangeArrowheads="1"/>
              </p:cNvSpPr>
              <p:nvPr/>
            </p:nvSpPr>
            <p:spPr bwMode="auto">
              <a:xfrm>
                <a:off x="2906" y="890"/>
                <a:ext cx="1" cy="683"/>
              </a:xfrm>
              <a:prstGeom prst="rect">
                <a:avLst/>
              </a:prstGeom>
              <a:solidFill>
                <a:srgbClr val="7A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1" name="Rectangle 7441"/>
              <p:cNvSpPr>
                <a:spLocks noChangeArrowheads="1"/>
              </p:cNvSpPr>
              <p:nvPr/>
            </p:nvSpPr>
            <p:spPr bwMode="auto">
              <a:xfrm>
                <a:off x="2907" y="890"/>
                <a:ext cx="1" cy="683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2" name="Rectangle 7442"/>
              <p:cNvSpPr>
                <a:spLocks noChangeArrowheads="1"/>
              </p:cNvSpPr>
              <p:nvPr/>
            </p:nvSpPr>
            <p:spPr bwMode="auto">
              <a:xfrm>
                <a:off x="2908" y="890"/>
                <a:ext cx="1" cy="683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3" name="Rectangle 7443"/>
              <p:cNvSpPr>
                <a:spLocks noChangeArrowheads="1"/>
              </p:cNvSpPr>
              <p:nvPr/>
            </p:nvSpPr>
            <p:spPr bwMode="auto">
              <a:xfrm>
                <a:off x="2909" y="890"/>
                <a:ext cx="1" cy="683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4" name="Rectangle 7444"/>
              <p:cNvSpPr>
                <a:spLocks noChangeArrowheads="1"/>
              </p:cNvSpPr>
              <p:nvPr/>
            </p:nvSpPr>
            <p:spPr bwMode="auto">
              <a:xfrm>
                <a:off x="2910" y="890"/>
                <a:ext cx="1" cy="683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5" name="Rectangle 7445"/>
              <p:cNvSpPr>
                <a:spLocks noChangeArrowheads="1"/>
              </p:cNvSpPr>
              <p:nvPr/>
            </p:nvSpPr>
            <p:spPr bwMode="auto">
              <a:xfrm>
                <a:off x="2911" y="890"/>
                <a:ext cx="1" cy="683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6" name="Rectangle 7446"/>
              <p:cNvSpPr>
                <a:spLocks noChangeArrowheads="1"/>
              </p:cNvSpPr>
              <p:nvPr/>
            </p:nvSpPr>
            <p:spPr bwMode="auto">
              <a:xfrm>
                <a:off x="2912" y="890"/>
                <a:ext cx="1" cy="683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7" name="Rectangle 7447"/>
              <p:cNvSpPr>
                <a:spLocks noChangeArrowheads="1"/>
              </p:cNvSpPr>
              <p:nvPr/>
            </p:nvSpPr>
            <p:spPr bwMode="auto">
              <a:xfrm>
                <a:off x="2913" y="890"/>
                <a:ext cx="1" cy="683"/>
              </a:xfrm>
              <a:prstGeom prst="rect">
                <a:avLst/>
              </a:prstGeom>
              <a:solidFill>
                <a:srgbClr val="825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8" name="Rectangle 7448"/>
              <p:cNvSpPr>
                <a:spLocks noChangeArrowheads="1"/>
              </p:cNvSpPr>
              <p:nvPr/>
            </p:nvSpPr>
            <p:spPr bwMode="auto">
              <a:xfrm>
                <a:off x="2914" y="890"/>
                <a:ext cx="1" cy="683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69" name="Rectangle 7449"/>
              <p:cNvSpPr>
                <a:spLocks noChangeArrowheads="1"/>
              </p:cNvSpPr>
              <p:nvPr/>
            </p:nvSpPr>
            <p:spPr bwMode="auto">
              <a:xfrm>
                <a:off x="2915" y="890"/>
                <a:ext cx="1" cy="683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0" name="Rectangle 7450"/>
              <p:cNvSpPr>
                <a:spLocks noChangeArrowheads="1"/>
              </p:cNvSpPr>
              <p:nvPr/>
            </p:nvSpPr>
            <p:spPr bwMode="auto">
              <a:xfrm>
                <a:off x="2915" y="890"/>
                <a:ext cx="1" cy="683"/>
              </a:xfrm>
              <a:prstGeom prst="rect">
                <a:avLst/>
              </a:prstGeom>
              <a:solidFill>
                <a:srgbClr val="8664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1" name="Rectangle 7451"/>
              <p:cNvSpPr>
                <a:spLocks noChangeArrowheads="1"/>
              </p:cNvSpPr>
              <p:nvPr/>
            </p:nvSpPr>
            <p:spPr bwMode="auto">
              <a:xfrm>
                <a:off x="2916" y="890"/>
                <a:ext cx="1" cy="683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2" name="Rectangle 7452"/>
              <p:cNvSpPr>
                <a:spLocks noChangeArrowheads="1"/>
              </p:cNvSpPr>
              <p:nvPr/>
            </p:nvSpPr>
            <p:spPr bwMode="auto">
              <a:xfrm>
                <a:off x="2917" y="890"/>
                <a:ext cx="1" cy="683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3" name="Rectangle 7453"/>
              <p:cNvSpPr>
                <a:spLocks noChangeArrowheads="1"/>
              </p:cNvSpPr>
              <p:nvPr/>
            </p:nvSpPr>
            <p:spPr bwMode="auto">
              <a:xfrm>
                <a:off x="2918" y="890"/>
                <a:ext cx="1" cy="683"/>
              </a:xfrm>
              <a:prstGeom prst="rect">
                <a:avLst/>
              </a:prstGeom>
              <a:solidFill>
                <a:srgbClr val="8B6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4" name="Rectangle 7454"/>
              <p:cNvSpPr>
                <a:spLocks noChangeArrowheads="1"/>
              </p:cNvSpPr>
              <p:nvPr/>
            </p:nvSpPr>
            <p:spPr bwMode="auto">
              <a:xfrm>
                <a:off x="2919" y="890"/>
                <a:ext cx="1" cy="683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5" name="Rectangle 7455"/>
              <p:cNvSpPr>
                <a:spLocks noChangeArrowheads="1"/>
              </p:cNvSpPr>
              <p:nvPr/>
            </p:nvSpPr>
            <p:spPr bwMode="auto">
              <a:xfrm>
                <a:off x="2920" y="890"/>
                <a:ext cx="1" cy="683"/>
              </a:xfrm>
              <a:prstGeom prst="rect">
                <a:avLst/>
              </a:prstGeom>
              <a:solidFill>
                <a:srgbClr val="8E7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6" name="Rectangle 7456"/>
              <p:cNvSpPr>
                <a:spLocks noChangeArrowheads="1"/>
              </p:cNvSpPr>
              <p:nvPr/>
            </p:nvSpPr>
            <p:spPr bwMode="auto">
              <a:xfrm>
                <a:off x="2920" y="890"/>
                <a:ext cx="1" cy="683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7" name="Rectangle 7457"/>
              <p:cNvSpPr>
                <a:spLocks noChangeArrowheads="1"/>
              </p:cNvSpPr>
              <p:nvPr/>
            </p:nvSpPr>
            <p:spPr bwMode="auto">
              <a:xfrm>
                <a:off x="2921" y="890"/>
                <a:ext cx="1" cy="683"/>
              </a:xfrm>
              <a:prstGeom prst="rect">
                <a:avLst/>
              </a:prstGeom>
              <a:solidFill>
                <a:srgbClr val="9074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8" name="Rectangle 7458"/>
              <p:cNvSpPr>
                <a:spLocks noChangeArrowheads="1"/>
              </p:cNvSpPr>
              <p:nvPr/>
            </p:nvSpPr>
            <p:spPr bwMode="auto">
              <a:xfrm>
                <a:off x="2922" y="890"/>
                <a:ext cx="1" cy="683"/>
              </a:xfrm>
              <a:prstGeom prst="rect">
                <a:avLst/>
              </a:prstGeom>
              <a:solidFill>
                <a:srgbClr val="927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79" name="Rectangle 7459"/>
              <p:cNvSpPr>
                <a:spLocks noChangeArrowheads="1"/>
              </p:cNvSpPr>
              <p:nvPr/>
            </p:nvSpPr>
            <p:spPr bwMode="auto">
              <a:xfrm>
                <a:off x="2923" y="890"/>
                <a:ext cx="1" cy="683"/>
              </a:xfrm>
              <a:prstGeom prst="rect">
                <a:avLst/>
              </a:prstGeom>
              <a:solidFill>
                <a:srgbClr val="93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0" name="Rectangle 7460"/>
              <p:cNvSpPr>
                <a:spLocks noChangeArrowheads="1"/>
              </p:cNvSpPr>
              <p:nvPr/>
            </p:nvSpPr>
            <p:spPr bwMode="auto">
              <a:xfrm>
                <a:off x="2924" y="890"/>
                <a:ext cx="1" cy="683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1" name="Rectangle 7461"/>
              <p:cNvSpPr>
                <a:spLocks noChangeArrowheads="1"/>
              </p:cNvSpPr>
              <p:nvPr/>
            </p:nvSpPr>
            <p:spPr bwMode="auto">
              <a:xfrm>
                <a:off x="2925" y="890"/>
                <a:ext cx="1" cy="683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2" name="Rectangle 7462"/>
              <p:cNvSpPr>
                <a:spLocks noChangeArrowheads="1"/>
              </p:cNvSpPr>
              <p:nvPr/>
            </p:nvSpPr>
            <p:spPr bwMode="auto">
              <a:xfrm>
                <a:off x="2925" y="890"/>
                <a:ext cx="1" cy="683"/>
              </a:xfrm>
              <a:prstGeom prst="rect">
                <a:avLst/>
              </a:prstGeom>
              <a:solidFill>
                <a:srgbClr val="987F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3" name="Rectangle 7463"/>
              <p:cNvSpPr>
                <a:spLocks noChangeArrowheads="1"/>
              </p:cNvSpPr>
              <p:nvPr/>
            </p:nvSpPr>
            <p:spPr bwMode="auto">
              <a:xfrm>
                <a:off x="2926" y="890"/>
                <a:ext cx="1" cy="683"/>
              </a:xfrm>
              <a:prstGeom prst="rect">
                <a:avLst/>
              </a:prstGeom>
              <a:solidFill>
                <a:srgbClr val="9A81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4" name="Rectangle 7464"/>
              <p:cNvSpPr>
                <a:spLocks noChangeArrowheads="1"/>
              </p:cNvSpPr>
              <p:nvPr/>
            </p:nvSpPr>
            <p:spPr bwMode="auto">
              <a:xfrm>
                <a:off x="2927" y="890"/>
                <a:ext cx="1" cy="683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5" name="Rectangle 7465"/>
              <p:cNvSpPr>
                <a:spLocks noChangeArrowheads="1"/>
              </p:cNvSpPr>
              <p:nvPr/>
            </p:nvSpPr>
            <p:spPr bwMode="auto">
              <a:xfrm>
                <a:off x="2928" y="890"/>
                <a:ext cx="1" cy="683"/>
              </a:xfrm>
              <a:prstGeom prst="rect">
                <a:avLst/>
              </a:prstGeom>
              <a:solidFill>
                <a:srgbClr val="9D8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6" name="Rectangle 7466"/>
              <p:cNvSpPr>
                <a:spLocks noChangeArrowheads="1"/>
              </p:cNvSpPr>
              <p:nvPr/>
            </p:nvSpPr>
            <p:spPr bwMode="auto">
              <a:xfrm>
                <a:off x="2929" y="890"/>
                <a:ext cx="1" cy="683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7" name="Rectangle 7467"/>
              <p:cNvSpPr>
                <a:spLocks noChangeArrowheads="1"/>
              </p:cNvSpPr>
              <p:nvPr/>
            </p:nvSpPr>
            <p:spPr bwMode="auto">
              <a:xfrm>
                <a:off x="2930" y="890"/>
                <a:ext cx="1" cy="683"/>
              </a:xfrm>
              <a:prstGeom prst="rect">
                <a:avLst/>
              </a:prstGeom>
              <a:solidFill>
                <a:srgbClr val="A1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8" name="Rectangle 7468"/>
              <p:cNvSpPr>
                <a:spLocks noChangeArrowheads="1"/>
              </p:cNvSpPr>
              <p:nvPr/>
            </p:nvSpPr>
            <p:spPr bwMode="auto">
              <a:xfrm>
                <a:off x="2931" y="890"/>
                <a:ext cx="1" cy="683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89" name="Rectangle 7469"/>
              <p:cNvSpPr>
                <a:spLocks noChangeArrowheads="1"/>
              </p:cNvSpPr>
              <p:nvPr/>
            </p:nvSpPr>
            <p:spPr bwMode="auto">
              <a:xfrm>
                <a:off x="2932" y="890"/>
                <a:ext cx="1" cy="683"/>
              </a:xfrm>
              <a:prstGeom prst="rect">
                <a:avLst/>
              </a:prstGeom>
              <a:solidFill>
                <a:srgbClr val="A3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0" name="Rectangle 7470"/>
              <p:cNvSpPr>
                <a:spLocks noChangeArrowheads="1"/>
              </p:cNvSpPr>
              <p:nvPr/>
            </p:nvSpPr>
            <p:spPr bwMode="auto">
              <a:xfrm>
                <a:off x="2933" y="890"/>
                <a:ext cx="1" cy="683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1" name="Rectangle 7471"/>
              <p:cNvSpPr>
                <a:spLocks noChangeArrowheads="1"/>
              </p:cNvSpPr>
              <p:nvPr/>
            </p:nvSpPr>
            <p:spPr bwMode="auto">
              <a:xfrm>
                <a:off x="2933" y="890"/>
                <a:ext cx="1" cy="683"/>
              </a:xfrm>
              <a:prstGeom prst="rect">
                <a:avLst/>
              </a:prstGeom>
              <a:solidFill>
                <a:srgbClr val="A793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2" name="Rectangle 7472"/>
              <p:cNvSpPr>
                <a:spLocks noChangeArrowheads="1"/>
              </p:cNvSpPr>
              <p:nvPr/>
            </p:nvSpPr>
            <p:spPr bwMode="auto">
              <a:xfrm>
                <a:off x="2934" y="890"/>
                <a:ext cx="1" cy="683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3" name="Rectangle 7473"/>
              <p:cNvSpPr>
                <a:spLocks noChangeArrowheads="1"/>
              </p:cNvSpPr>
              <p:nvPr/>
            </p:nvSpPr>
            <p:spPr bwMode="auto">
              <a:xfrm>
                <a:off x="2935" y="890"/>
                <a:ext cx="1" cy="683"/>
              </a:xfrm>
              <a:prstGeom prst="rect">
                <a:avLst/>
              </a:prstGeom>
              <a:solidFill>
                <a:srgbClr val="AA9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4" name="Rectangle 7474"/>
              <p:cNvSpPr>
                <a:spLocks noChangeArrowheads="1"/>
              </p:cNvSpPr>
              <p:nvPr/>
            </p:nvSpPr>
            <p:spPr bwMode="auto">
              <a:xfrm>
                <a:off x="2936" y="890"/>
                <a:ext cx="1" cy="683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5" name="Rectangle 7475"/>
              <p:cNvSpPr>
                <a:spLocks noChangeArrowheads="1"/>
              </p:cNvSpPr>
              <p:nvPr/>
            </p:nvSpPr>
            <p:spPr bwMode="auto">
              <a:xfrm>
                <a:off x="2937" y="890"/>
                <a:ext cx="1" cy="683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6" name="Rectangle 7476"/>
              <p:cNvSpPr>
                <a:spLocks noChangeArrowheads="1"/>
              </p:cNvSpPr>
              <p:nvPr/>
            </p:nvSpPr>
            <p:spPr bwMode="auto">
              <a:xfrm>
                <a:off x="2937" y="890"/>
                <a:ext cx="1" cy="683"/>
              </a:xfrm>
              <a:prstGeom prst="rect">
                <a:avLst/>
              </a:prstGeom>
              <a:solidFill>
                <a:srgbClr val="AE9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7" name="Rectangle 7477"/>
              <p:cNvSpPr>
                <a:spLocks noChangeArrowheads="1"/>
              </p:cNvSpPr>
              <p:nvPr/>
            </p:nvSpPr>
            <p:spPr bwMode="auto">
              <a:xfrm>
                <a:off x="2938" y="890"/>
                <a:ext cx="1" cy="683"/>
              </a:xfrm>
              <a:prstGeom prst="rect">
                <a:avLst/>
              </a:prstGeom>
              <a:solidFill>
                <a:srgbClr val="B0A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8" name="Rectangle 7478"/>
              <p:cNvSpPr>
                <a:spLocks noChangeArrowheads="1"/>
              </p:cNvSpPr>
              <p:nvPr/>
            </p:nvSpPr>
            <p:spPr bwMode="auto">
              <a:xfrm>
                <a:off x="2939" y="890"/>
                <a:ext cx="1" cy="683"/>
              </a:xfrm>
              <a:prstGeom prst="rect">
                <a:avLst/>
              </a:prstGeom>
              <a:solidFill>
                <a:srgbClr val="B2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799" name="Rectangle 7479"/>
              <p:cNvSpPr>
                <a:spLocks noChangeArrowheads="1"/>
              </p:cNvSpPr>
              <p:nvPr/>
            </p:nvSpPr>
            <p:spPr bwMode="auto">
              <a:xfrm>
                <a:off x="2940" y="890"/>
                <a:ext cx="1" cy="683"/>
              </a:xfrm>
              <a:prstGeom prst="rect">
                <a:avLst/>
              </a:prstGeom>
              <a:solidFill>
                <a:srgbClr val="B3A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0" name="Rectangle 7480"/>
              <p:cNvSpPr>
                <a:spLocks noChangeArrowheads="1"/>
              </p:cNvSpPr>
              <p:nvPr/>
            </p:nvSpPr>
            <p:spPr bwMode="auto">
              <a:xfrm>
                <a:off x="2941" y="890"/>
                <a:ext cx="1" cy="683"/>
              </a:xfrm>
              <a:prstGeom prst="rect">
                <a:avLst/>
              </a:prstGeom>
              <a:solidFill>
                <a:srgbClr val="B5A6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1" name="Rectangle 7481"/>
              <p:cNvSpPr>
                <a:spLocks noChangeArrowheads="1"/>
              </p:cNvSpPr>
              <p:nvPr/>
            </p:nvSpPr>
            <p:spPr bwMode="auto">
              <a:xfrm>
                <a:off x="2942" y="890"/>
                <a:ext cx="1" cy="683"/>
              </a:xfrm>
              <a:prstGeom prst="rect">
                <a:avLst/>
              </a:prstGeom>
              <a:solidFill>
                <a:srgbClr val="B6A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2" name="Rectangle 7482"/>
              <p:cNvSpPr>
                <a:spLocks noChangeArrowheads="1"/>
              </p:cNvSpPr>
              <p:nvPr/>
            </p:nvSpPr>
            <p:spPr bwMode="auto">
              <a:xfrm>
                <a:off x="2943" y="890"/>
                <a:ext cx="1" cy="683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3" name="Rectangle 7483"/>
              <p:cNvSpPr>
                <a:spLocks noChangeArrowheads="1"/>
              </p:cNvSpPr>
              <p:nvPr/>
            </p:nvSpPr>
            <p:spPr bwMode="auto">
              <a:xfrm>
                <a:off x="2944" y="890"/>
                <a:ext cx="1" cy="683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4" name="Rectangle 7484"/>
              <p:cNvSpPr>
                <a:spLocks noChangeArrowheads="1"/>
              </p:cNvSpPr>
              <p:nvPr/>
            </p:nvSpPr>
            <p:spPr bwMode="auto">
              <a:xfrm>
                <a:off x="2944" y="890"/>
                <a:ext cx="1" cy="683"/>
              </a:xfrm>
              <a:prstGeom prst="rect">
                <a:avLst/>
              </a:prstGeom>
              <a:solidFill>
                <a:srgbClr val="BBA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5" name="Rectangle 7485"/>
              <p:cNvSpPr>
                <a:spLocks noChangeArrowheads="1"/>
              </p:cNvSpPr>
              <p:nvPr/>
            </p:nvSpPr>
            <p:spPr bwMode="auto">
              <a:xfrm>
                <a:off x="2945" y="890"/>
                <a:ext cx="1" cy="683"/>
              </a:xfrm>
              <a:prstGeom prst="rect">
                <a:avLst/>
              </a:prstGeom>
              <a:solidFill>
                <a:srgbClr val="BDB0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6" name="Rectangle 7486"/>
              <p:cNvSpPr>
                <a:spLocks noChangeArrowheads="1"/>
              </p:cNvSpPr>
              <p:nvPr/>
            </p:nvSpPr>
            <p:spPr bwMode="auto">
              <a:xfrm>
                <a:off x="2946" y="890"/>
                <a:ext cx="1" cy="683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7" name="Rectangle 7487"/>
              <p:cNvSpPr>
                <a:spLocks noChangeArrowheads="1"/>
              </p:cNvSpPr>
              <p:nvPr/>
            </p:nvSpPr>
            <p:spPr bwMode="auto">
              <a:xfrm>
                <a:off x="2947" y="890"/>
                <a:ext cx="1" cy="683"/>
              </a:xfrm>
              <a:prstGeom prst="rect">
                <a:avLst/>
              </a:prstGeom>
              <a:solidFill>
                <a:srgbClr val="C0B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8" name="Rectangle 7488"/>
              <p:cNvSpPr>
                <a:spLocks noChangeArrowheads="1"/>
              </p:cNvSpPr>
              <p:nvPr/>
            </p:nvSpPr>
            <p:spPr bwMode="auto">
              <a:xfrm>
                <a:off x="2948" y="890"/>
                <a:ext cx="1" cy="683"/>
              </a:xfrm>
              <a:prstGeom prst="rect">
                <a:avLst/>
              </a:prstGeom>
              <a:solidFill>
                <a:srgbClr val="C1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09" name="Rectangle 7489"/>
              <p:cNvSpPr>
                <a:spLocks noChangeArrowheads="1"/>
              </p:cNvSpPr>
              <p:nvPr/>
            </p:nvSpPr>
            <p:spPr bwMode="auto">
              <a:xfrm>
                <a:off x="2949" y="890"/>
                <a:ext cx="1" cy="683"/>
              </a:xfrm>
              <a:prstGeom prst="rect">
                <a:avLst/>
              </a:prstGeom>
              <a:solidFill>
                <a:srgbClr val="C3B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0" name="Rectangle 7490"/>
              <p:cNvSpPr>
                <a:spLocks noChangeArrowheads="1"/>
              </p:cNvSpPr>
              <p:nvPr/>
            </p:nvSpPr>
            <p:spPr bwMode="auto">
              <a:xfrm>
                <a:off x="2950" y="890"/>
                <a:ext cx="1" cy="683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1" name="Rectangle 7491"/>
              <p:cNvSpPr>
                <a:spLocks noChangeArrowheads="1"/>
              </p:cNvSpPr>
              <p:nvPr/>
            </p:nvSpPr>
            <p:spPr bwMode="auto">
              <a:xfrm>
                <a:off x="2951" y="890"/>
                <a:ext cx="1" cy="683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2" name="Rectangle 7492"/>
              <p:cNvSpPr>
                <a:spLocks noChangeArrowheads="1"/>
              </p:cNvSpPr>
              <p:nvPr/>
            </p:nvSpPr>
            <p:spPr bwMode="auto">
              <a:xfrm>
                <a:off x="2951" y="890"/>
                <a:ext cx="1" cy="683"/>
              </a:xfrm>
              <a:prstGeom prst="rect">
                <a:avLst/>
              </a:prstGeom>
              <a:solidFill>
                <a:srgbClr val="C9B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3" name="Rectangle 7493"/>
              <p:cNvSpPr>
                <a:spLocks noChangeArrowheads="1"/>
              </p:cNvSpPr>
              <p:nvPr/>
            </p:nvSpPr>
            <p:spPr bwMode="auto">
              <a:xfrm>
                <a:off x="2952" y="890"/>
                <a:ext cx="2" cy="683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4" name="Rectangle 7494"/>
              <p:cNvSpPr>
                <a:spLocks noChangeArrowheads="1"/>
              </p:cNvSpPr>
              <p:nvPr/>
            </p:nvSpPr>
            <p:spPr bwMode="auto">
              <a:xfrm>
                <a:off x="2954" y="890"/>
                <a:ext cx="1" cy="683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5" name="Rectangle 7495"/>
              <p:cNvSpPr>
                <a:spLocks noChangeArrowheads="1"/>
              </p:cNvSpPr>
              <p:nvPr/>
            </p:nvSpPr>
            <p:spPr bwMode="auto">
              <a:xfrm>
                <a:off x="2955" y="890"/>
                <a:ext cx="1" cy="683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6" name="Rectangle 7496"/>
              <p:cNvSpPr>
                <a:spLocks noChangeArrowheads="1"/>
              </p:cNvSpPr>
              <p:nvPr/>
            </p:nvSpPr>
            <p:spPr bwMode="auto">
              <a:xfrm>
                <a:off x="2956" y="890"/>
                <a:ext cx="1" cy="683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7" name="Rectangle 7497"/>
              <p:cNvSpPr>
                <a:spLocks noChangeArrowheads="1"/>
              </p:cNvSpPr>
              <p:nvPr/>
            </p:nvSpPr>
            <p:spPr bwMode="auto">
              <a:xfrm>
                <a:off x="2957" y="890"/>
                <a:ext cx="1" cy="683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8" name="Rectangle 7498"/>
              <p:cNvSpPr>
                <a:spLocks noChangeArrowheads="1"/>
              </p:cNvSpPr>
              <p:nvPr/>
            </p:nvSpPr>
            <p:spPr bwMode="auto">
              <a:xfrm>
                <a:off x="2958" y="890"/>
                <a:ext cx="1" cy="683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19" name="Rectangle 7499"/>
              <p:cNvSpPr>
                <a:spLocks noChangeArrowheads="1"/>
              </p:cNvSpPr>
              <p:nvPr/>
            </p:nvSpPr>
            <p:spPr bwMode="auto">
              <a:xfrm>
                <a:off x="2959" y="890"/>
                <a:ext cx="1" cy="683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0" name="Rectangle 7500"/>
              <p:cNvSpPr>
                <a:spLocks noChangeArrowheads="1"/>
              </p:cNvSpPr>
              <p:nvPr/>
            </p:nvSpPr>
            <p:spPr bwMode="auto">
              <a:xfrm>
                <a:off x="2960" y="890"/>
                <a:ext cx="1" cy="683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1" name="Rectangle 7501"/>
              <p:cNvSpPr>
                <a:spLocks noChangeArrowheads="1"/>
              </p:cNvSpPr>
              <p:nvPr/>
            </p:nvSpPr>
            <p:spPr bwMode="auto">
              <a:xfrm>
                <a:off x="2961" y="890"/>
                <a:ext cx="1" cy="683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2" name="Rectangle 7502"/>
              <p:cNvSpPr>
                <a:spLocks noChangeArrowheads="1"/>
              </p:cNvSpPr>
              <p:nvPr/>
            </p:nvSpPr>
            <p:spPr bwMode="auto">
              <a:xfrm>
                <a:off x="2962" y="890"/>
                <a:ext cx="1" cy="683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3" name="Rectangle 7503"/>
              <p:cNvSpPr>
                <a:spLocks noChangeArrowheads="1"/>
              </p:cNvSpPr>
              <p:nvPr/>
            </p:nvSpPr>
            <p:spPr bwMode="auto">
              <a:xfrm>
                <a:off x="2963" y="890"/>
                <a:ext cx="1" cy="683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4" name="Rectangle 7504"/>
              <p:cNvSpPr>
                <a:spLocks noChangeArrowheads="1"/>
              </p:cNvSpPr>
              <p:nvPr/>
            </p:nvSpPr>
            <p:spPr bwMode="auto">
              <a:xfrm>
                <a:off x="2964" y="890"/>
                <a:ext cx="2" cy="683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5" name="Rectangle 7505"/>
              <p:cNvSpPr>
                <a:spLocks noChangeArrowheads="1"/>
              </p:cNvSpPr>
              <p:nvPr/>
            </p:nvSpPr>
            <p:spPr bwMode="auto">
              <a:xfrm>
                <a:off x="2966" y="890"/>
                <a:ext cx="1" cy="683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6" name="Rectangle 7506"/>
              <p:cNvSpPr>
                <a:spLocks noChangeArrowheads="1"/>
              </p:cNvSpPr>
              <p:nvPr/>
            </p:nvSpPr>
            <p:spPr bwMode="auto">
              <a:xfrm>
                <a:off x="2967" y="890"/>
                <a:ext cx="1" cy="683"/>
              </a:xfrm>
              <a:prstGeom prst="rect">
                <a:avLst/>
              </a:prstGeom>
              <a:solidFill>
                <a:srgbClr val="DF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7" name="Rectangle 7507"/>
              <p:cNvSpPr>
                <a:spLocks noChangeArrowheads="1"/>
              </p:cNvSpPr>
              <p:nvPr/>
            </p:nvSpPr>
            <p:spPr bwMode="auto">
              <a:xfrm>
                <a:off x="2968" y="890"/>
                <a:ext cx="1" cy="683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8" name="Rectangle 7508"/>
              <p:cNvSpPr>
                <a:spLocks noChangeArrowheads="1"/>
              </p:cNvSpPr>
              <p:nvPr/>
            </p:nvSpPr>
            <p:spPr bwMode="auto">
              <a:xfrm>
                <a:off x="2969" y="890"/>
                <a:ext cx="1" cy="683"/>
              </a:xfrm>
              <a:prstGeom prst="rect">
                <a:avLst/>
              </a:prstGeom>
              <a:solidFill>
                <a:srgbClr val="E2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29" name="Rectangle 7509"/>
              <p:cNvSpPr>
                <a:spLocks noChangeArrowheads="1"/>
              </p:cNvSpPr>
              <p:nvPr/>
            </p:nvSpPr>
            <p:spPr bwMode="auto">
              <a:xfrm>
                <a:off x="2970" y="890"/>
                <a:ext cx="1" cy="683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0" name="Rectangle 7510"/>
              <p:cNvSpPr>
                <a:spLocks noChangeArrowheads="1"/>
              </p:cNvSpPr>
              <p:nvPr/>
            </p:nvSpPr>
            <p:spPr bwMode="auto">
              <a:xfrm>
                <a:off x="2971" y="890"/>
                <a:ext cx="1" cy="683"/>
              </a:xfrm>
              <a:prstGeom prst="rect">
                <a:avLst/>
              </a:prstGeom>
              <a:solidFill>
                <a:srgbClr val="E5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1" name="Rectangle 7511"/>
              <p:cNvSpPr>
                <a:spLocks noChangeArrowheads="1"/>
              </p:cNvSpPr>
              <p:nvPr/>
            </p:nvSpPr>
            <p:spPr bwMode="auto">
              <a:xfrm>
                <a:off x="2972" y="890"/>
                <a:ext cx="2" cy="683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2" name="Rectangle 7512"/>
              <p:cNvSpPr>
                <a:spLocks noChangeArrowheads="1"/>
              </p:cNvSpPr>
              <p:nvPr/>
            </p:nvSpPr>
            <p:spPr bwMode="auto">
              <a:xfrm>
                <a:off x="2974" y="890"/>
                <a:ext cx="2" cy="683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3" name="Rectangle 7513"/>
              <p:cNvSpPr>
                <a:spLocks noChangeArrowheads="1"/>
              </p:cNvSpPr>
              <p:nvPr/>
            </p:nvSpPr>
            <p:spPr bwMode="auto">
              <a:xfrm>
                <a:off x="2976" y="890"/>
                <a:ext cx="1" cy="683"/>
              </a:xfrm>
              <a:prstGeom prst="rect">
                <a:avLst/>
              </a:prstGeom>
              <a:solidFill>
                <a:srgbClr val="EA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4" name="Rectangle 7514"/>
              <p:cNvSpPr>
                <a:spLocks noChangeArrowheads="1"/>
              </p:cNvSpPr>
              <p:nvPr/>
            </p:nvSpPr>
            <p:spPr bwMode="auto">
              <a:xfrm>
                <a:off x="2977" y="890"/>
                <a:ext cx="1" cy="683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5" name="Rectangle 7515"/>
              <p:cNvSpPr>
                <a:spLocks noChangeArrowheads="1"/>
              </p:cNvSpPr>
              <p:nvPr/>
            </p:nvSpPr>
            <p:spPr bwMode="auto">
              <a:xfrm>
                <a:off x="2978" y="890"/>
                <a:ext cx="2" cy="683"/>
              </a:xfrm>
              <a:prstGeom prst="rect">
                <a:avLst/>
              </a:prstGeom>
              <a:solidFill>
                <a:srgbClr val="ED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6" name="Rectangle 7516"/>
              <p:cNvSpPr>
                <a:spLocks noChangeArrowheads="1"/>
              </p:cNvSpPr>
              <p:nvPr/>
            </p:nvSpPr>
            <p:spPr bwMode="auto">
              <a:xfrm>
                <a:off x="2980" y="890"/>
                <a:ext cx="2" cy="683"/>
              </a:xfrm>
              <a:prstGeom prst="rect">
                <a:avLst/>
              </a:prstGeom>
              <a:solidFill>
                <a:srgbClr val="EEEC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7" name="Rectangle 7517"/>
              <p:cNvSpPr>
                <a:spLocks noChangeArrowheads="1"/>
              </p:cNvSpPr>
              <p:nvPr/>
            </p:nvSpPr>
            <p:spPr bwMode="auto">
              <a:xfrm>
                <a:off x="2982" y="890"/>
                <a:ext cx="1" cy="683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8" name="Rectangle 7518"/>
              <p:cNvSpPr>
                <a:spLocks noChangeArrowheads="1"/>
              </p:cNvSpPr>
              <p:nvPr/>
            </p:nvSpPr>
            <p:spPr bwMode="auto">
              <a:xfrm>
                <a:off x="2983" y="890"/>
                <a:ext cx="2" cy="683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39" name="Rectangle 7519"/>
              <p:cNvSpPr>
                <a:spLocks noChangeArrowheads="1"/>
              </p:cNvSpPr>
              <p:nvPr/>
            </p:nvSpPr>
            <p:spPr bwMode="auto">
              <a:xfrm>
                <a:off x="2985" y="890"/>
                <a:ext cx="3" cy="683"/>
              </a:xfrm>
              <a:prstGeom prst="rect">
                <a:avLst/>
              </a:prstGeom>
              <a:solidFill>
                <a:srgbClr val="F3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0" name="Rectangle 7520"/>
              <p:cNvSpPr>
                <a:spLocks noChangeArrowheads="1"/>
              </p:cNvSpPr>
              <p:nvPr/>
            </p:nvSpPr>
            <p:spPr bwMode="auto">
              <a:xfrm>
                <a:off x="2988" y="890"/>
                <a:ext cx="2" cy="683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1" name="Rectangle 7521"/>
              <p:cNvSpPr>
                <a:spLocks noChangeArrowheads="1"/>
              </p:cNvSpPr>
              <p:nvPr/>
            </p:nvSpPr>
            <p:spPr bwMode="auto">
              <a:xfrm>
                <a:off x="2990" y="890"/>
                <a:ext cx="2" cy="683"/>
              </a:xfrm>
              <a:prstGeom prst="rect">
                <a:avLst/>
              </a:prstGeom>
              <a:solidFill>
                <a:srgbClr val="F6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2" name="Rectangle 7522"/>
              <p:cNvSpPr>
                <a:spLocks noChangeArrowheads="1"/>
              </p:cNvSpPr>
              <p:nvPr/>
            </p:nvSpPr>
            <p:spPr bwMode="auto">
              <a:xfrm>
                <a:off x="2992" y="890"/>
                <a:ext cx="3" cy="683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3" name="Rectangle 7523"/>
              <p:cNvSpPr>
                <a:spLocks noChangeArrowheads="1"/>
              </p:cNvSpPr>
              <p:nvPr/>
            </p:nvSpPr>
            <p:spPr bwMode="auto">
              <a:xfrm>
                <a:off x="2995" y="890"/>
                <a:ext cx="4" cy="683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4" name="Rectangle 7524"/>
              <p:cNvSpPr>
                <a:spLocks noChangeArrowheads="1"/>
              </p:cNvSpPr>
              <p:nvPr/>
            </p:nvSpPr>
            <p:spPr bwMode="auto">
              <a:xfrm>
                <a:off x="2999" y="890"/>
                <a:ext cx="3" cy="683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5" name="Rectangle 7525"/>
              <p:cNvSpPr>
                <a:spLocks noChangeArrowheads="1"/>
              </p:cNvSpPr>
              <p:nvPr/>
            </p:nvSpPr>
            <p:spPr bwMode="auto">
              <a:xfrm>
                <a:off x="3002" y="890"/>
                <a:ext cx="4" cy="683"/>
              </a:xfrm>
              <a:prstGeom prst="rect">
                <a:avLst/>
              </a:prstGeom>
              <a:solidFill>
                <a:srgbClr val="FCFB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6" name="Rectangle 7526"/>
              <p:cNvSpPr>
                <a:spLocks noChangeArrowheads="1"/>
              </p:cNvSpPr>
              <p:nvPr/>
            </p:nvSpPr>
            <p:spPr bwMode="auto">
              <a:xfrm>
                <a:off x="3006" y="890"/>
                <a:ext cx="6" cy="683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7" name="Rectangle 7527"/>
              <p:cNvSpPr>
                <a:spLocks noChangeArrowheads="1"/>
              </p:cNvSpPr>
              <p:nvPr/>
            </p:nvSpPr>
            <p:spPr bwMode="auto">
              <a:xfrm>
                <a:off x="3012" y="890"/>
                <a:ext cx="3" cy="6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48" name="Rectangle 7528"/>
              <p:cNvSpPr>
                <a:spLocks noChangeArrowheads="1"/>
              </p:cNvSpPr>
              <p:nvPr/>
            </p:nvSpPr>
            <p:spPr bwMode="auto">
              <a:xfrm>
                <a:off x="2885" y="890"/>
                <a:ext cx="130" cy="68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1967" name="Group 7647"/>
            <p:cNvGrpSpPr>
              <a:grpSpLocks/>
            </p:cNvGrpSpPr>
            <p:nvPr/>
          </p:nvGrpSpPr>
          <p:grpSpPr bwMode="auto">
            <a:xfrm>
              <a:off x="3817" y="1388"/>
              <a:ext cx="130" cy="683"/>
              <a:chOff x="3537" y="890"/>
              <a:chExt cx="130" cy="683"/>
            </a:xfrm>
          </p:grpSpPr>
          <p:sp>
            <p:nvSpPr>
              <p:cNvPr id="831850" name="Rectangle 7530"/>
              <p:cNvSpPr>
                <a:spLocks noChangeArrowheads="1"/>
              </p:cNvSpPr>
              <p:nvPr/>
            </p:nvSpPr>
            <p:spPr bwMode="auto">
              <a:xfrm>
                <a:off x="3537" y="890"/>
                <a:ext cx="6" cy="6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1" name="Rectangle 7531"/>
              <p:cNvSpPr>
                <a:spLocks noChangeArrowheads="1"/>
              </p:cNvSpPr>
              <p:nvPr/>
            </p:nvSpPr>
            <p:spPr bwMode="auto">
              <a:xfrm>
                <a:off x="3543" y="890"/>
                <a:ext cx="4" cy="683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2" name="Rectangle 7532"/>
              <p:cNvSpPr>
                <a:spLocks noChangeArrowheads="1"/>
              </p:cNvSpPr>
              <p:nvPr/>
            </p:nvSpPr>
            <p:spPr bwMode="auto">
              <a:xfrm>
                <a:off x="3547" y="890"/>
                <a:ext cx="4" cy="683"/>
              </a:xfrm>
              <a:prstGeom prst="rect">
                <a:avLst/>
              </a:prstGeom>
              <a:solidFill>
                <a:srgbClr val="FCFC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3" name="Rectangle 7533"/>
              <p:cNvSpPr>
                <a:spLocks noChangeArrowheads="1"/>
              </p:cNvSpPr>
              <p:nvPr/>
            </p:nvSpPr>
            <p:spPr bwMode="auto">
              <a:xfrm>
                <a:off x="3551" y="890"/>
                <a:ext cx="4" cy="683"/>
              </a:xfrm>
              <a:prstGeom prst="rect">
                <a:avLst/>
              </a:prstGeom>
              <a:solidFill>
                <a:srgbClr val="FB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4" name="Rectangle 7534"/>
              <p:cNvSpPr>
                <a:spLocks noChangeArrowheads="1"/>
              </p:cNvSpPr>
              <p:nvPr/>
            </p:nvSpPr>
            <p:spPr bwMode="auto">
              <a:xfrm>
                <a:off x="3555" y="890"/>
                <a:ext cx="2" cy="683"/>
              </a:xfrm>
              <a:prstGeom prst="rect">
                <a:avLst/>
              </a:prstGeom>
              <a:solidFill>
                <a:srgbClr val="F9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5" name="Rectangle 7535"/>
              <p:cNvSpPr>
                <a:spLocks noChangeArrowheads="1"/>
              </p:cNvSpPr>
              <p:nvPr/>
            </p:nvSpPr>
            <p:spPr bwMode="auto">
              <a:xfrm>
                <a:off x="3557" y="890"/>
                <a:ext cx="3" cy="683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6" name="Rectangle 7536"/>
              <p:cNvSpPr>
                <a:spLocks noChangeArrowheads="1"/>
              </p:cNvSpPr>
              <p:nvPr/>
            </p:nvSpPr>
            <p:spPr bwMode="auto">
              <a:xfrm>
                <a:off x="3560" y="890"/>
                <a:ext cx="2" cy="683"/>
              </a:xfrm>
              <a:prstGeom prst="rect">
                <a:avLst/>
              </a:prstGeom>
              <a:solidFill>
                <a:srgbClr val="F7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7" name="Rectangle 7537"/>
              <p:cNvSpPr>
                <a:spLocks noChangeArrowheads="1"/>
              </p:cNvSpPr>
              <p:nvPr/>
            </p:nvSpPr>
            <p:spPr bwMode="auto">
              <a:xfrm>
                <a:off x="3562" y="890"/>
                <a:ext cx="2" cy="683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8" name="Rectangle 7538"/>
              <p:cNvSpPr>
                <a:spLocks noChangeArrowheads="1"/>
              </p:cNvSpPr>
              <p:nvPr/>
            </p:nvSpPr>
            <p:spPr bwMode="auto">
              <a:xfrm>
                <a:off x="3564" y="890"/>
                <a:ext cx="3" cy="683"/>
              </a:xfrm>
              <a:prstGeom prst="rect">
                <a:avLst/>
              </a:prstGeom>
              <a:solidFill>
                <a:srgbClr val="F4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59" name="Rectangle 7539"/>
              <p:cNvSpPr>
                <a:spLocks noChangeArrowheads="1"/>
              </p:cNvSpPr>
              <p:nvPr/>
            </p:nvSpPr>
            <p:spPr bwMode="auto">
              <a:xfrm>
                <a:off x="3567" y="890"/>
                <a:ext cx="2" cy="683"/>
              </a:xfrm>
              <a:prstGeom prst="rect">
                <a:avLst/>
              </a:prstGeom>
              <a:solidFill>
                <a:srgbClr val="F2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0" name="Rectangle 7540"/>
              <p:cNvSpPr>
                <a:spLocks noChangeArrowheads="1"/>
              </p:cNvSpPr>
              <p:nvPr/>
            </p:nvSpPr>
            <p:spPr bwMode="auto">
              <a:xfrm>
                <a:off x="3569" y="890"/>
                <a:ext cx="1" cy="683"/>
              </a:xfrm>
              <a:prstGeom prst="rect">
                <a:avLst/>
              </a:prstGeom>
              <a:solidFill>
                <a:srgbClr val="F1EE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1" name="Rectangle 7541"/>
              <p:cNvSpPr>
                <a:spLocks noChangeArrowheads="1"/>
              </p:cNvSpPr>
              <p:nvPr/>
            </p:nvSpPr>
            <p:spPr bwMode="auto">
              <a:xfrm>
                <a:off x="3570" y="890"/>
                <a:ext cx="2" cy="683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2" name="Rectangle 7542"/>
              <p:cNvSpPr>
                <a:spLocks noChangeArrowheads="1"/>
              </p:cNvSpPr>
              <p:nvPr/>
            </p:nvSpPr>
            <p:spPr bwMode="auto">
              <a:xfrm>
                <a:off x="3572" y="890"/>
                <a:ext cx="1" cy="683"/>
              </a:xfrm>
              <a:prstGeom prst="rect">
                <a:avLst/>
              </a:prstGeom>
              <a:solidFill>
                <a:srgbClr val="EEEB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3" name="Rectangle 7543"/>
              <p:cNvSpPr>
                <a:spLocks noChangeArrowheads="1"/>
              </p:cNvSpPr>
              <p:nvPr/>
            </p:nvSpPr>
            <p:spPr bwMode="auto">
              <a:xfrm>
                <a:off x="3573" y="890"/>
                <a:ext cx="2" cy="683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4" name="Rectangle 7544"/>
              <p:cNvSpPr>
                <a:spLocks noChangeArrowheads="1"/>
              </p:cNvSpPr>
              <p:nvPr/>
            </p:nvSpPr>
            <p:spPr bwMode="auto">
              <a:xfrm>
                <a:off x="3575" y="890"/>
                <a:ext cx="1" cy="683"/>
              </a:xfrm>
              <a:prstGeom prst="rect">
                <a:avLst/>
              </a:prstGeom>
              <a:solidFill>
                <a:srgbClr val="EB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5" name="Rectangle 7545"/>
              <p:cNvSpPr>
                <a:spLocks noChangeArrowheads="1"/>
              </p:cNvSpPr>
              <p:nvPr/>
            </p:nvSpPr>
            <p:spPr bwMode="auto">
              <a:xfrm>
                <a:off x="3576" y="890"/>
                <a:ext cx="2" cy="683"/>
              </a:xfrm>
              <a:prstGeom prst="rect">
                <a:avLst/>
              </a:prstGeom>
              <a:solidFill>
                <a:srgbClr val="E9E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6" name="Rectangle 7546"/>
              <p:cNvSpPr>
                <a:spLocks noChangeArrowheads="1"/>
              </p:cNvSpPr>
              <p:nvPr/>
            </p:nvSpPr>
            <p:spPr bwMode="auto">
              <a:xfrm>
                <a:off x="3578" y="890"/>
                <a:ext cx="1" cy="683"/>
              </a:xfrm>
              <a:prstGeom prst="rect">
                <a:avLst/>
              </a:prstGeom>
              <a:solidFill>
                <a:srgbClr val="E8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7" name="Rectangle 7547"/>
              <p:cNvSpPr>
                <a:spLocks noChangeArrowheads="1"/>
              </p:cNvSpPr>
              <p:nvPr/>
            </p:nvSpPr>
            <p:spPr bwMode="auto">
              <a:xfrm>
                <a:off x="3579" y="890"/>
                <a:ext cx="2" cy="683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8" name="Rectangle 7548"/>
              <p:cNvSpPr>
                <a:spLocks noChangeArrowheads="1"/>
              </p:cNvSpPr>
              <p:nvPr/>
            </p:nvSpPr>
            <p:spPr bwMode="auto">
              <a:xfrm>
                <a:off x="3581" y="890"/>
                <a:ext cx="1" cy="683"/>
              </a:xfrm>
              <a:prstGeom prst="rect">
                <a:avLst/>
              </a:prstGeom>
              <a:solidFill>
                <a:srgbClr val="E4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69" name="Rectangle 7549"/>
              <p:cNvSpPr>
                <a:spLocks noChangeArrowheads="1"/>
              </p:cNvSpPr>
              <p:nvPr/>
            </p:nvSpPr>
            <p:spPr bwMode="auto">
              <a:xfrm>
                <a:off x="3582" y="890"/>
                <a:ext cx="1" cy="683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0" name="Rectangle 7550"/>
              <p:cNvSpPr>
                <a:spLocks noChangeArrowheads="1"/>
              </p:cNvSpPr>
              <p:nvPr/>
            </p:nvSpPr>
            <p:spPr bwMode="auto">
              <a:xfrm>
                <a:off x="3583" y="890"/>
                <a:ext cx="1" cy="683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1" name="Rectangle 7551"/>
              <p:cNvSpPr>
                <a:spLocks noChangeArrowheads="1"/>
              </p:cNvSpPr>
              <p:nvPr/>
            </p:nvSpPr>
            <p:spPr bwMode="auto">
              <a:xfrm>
                <a:off x="3584" y="890"/>
                <a:ext cx="2" cy="683"/>
              </a:xfrm>
              <a:prstGeom prst="rect">
                <a:avLst/>
              </a:prstGeom>
              <a:solidFill>
                <a:srgbClr val="E0DA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2" name="Rectangle 7552"/>
              <p:cNvSpPr>
                <a:spLocks noChangeArrowheads="1"/>
              </p:cNvSpPr>
              <p:nvPr/>
            </p:nvSpPr>
            <p:spPr bwMode="auto">
              <a:xfrm>
                <a:off x="3586" y="890"/>
                <a:ext cx="1" cy="683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3" name="Rectangle 7553"/>
              <p:cNvSpPr>
                <a:spLocks noChangeArrowheads="1"/>
              </p:cNvSpPr>
              <p:nvPr/>
            </p:nvSpPr>
            <p:spPr bwMode="auto">
              <a:xfrm>
                <a:off x="3587" y="890"/>
                <a:ext cx="2" cy="683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4" name="Rectangle 7554"/>
              <p:cNvSpPr>
                <a:spLocks noChangeArrowheads="1"/>
              </p:cNvSpPr>
              <p:nvPr/>
            </p:nvSpPr>
            <p:spPr bwMode="auto">
              <a:xfrm>
                <a:off x="3589" y="890"/>
                <a:ext cx="1" cy="683"/>
              </a:xfrm>
              <a:prstGeom prst="rect">
                <a:avLst/>
              </a:prstGeom>
              <a:solidFill>
                <a:srgbClr val="DAD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5" name="Rectangle 7555"/>
              <p:cNvSpPr>
                <a:spLocks noChangeArrowheads="1"/>
              </p:cNvSpPr>
              <p:nvPr/>
            </p:nvSpPr>
            <p:spPr bwMode="auto">
              <a:xfrm>
                <a:off x="3590" y="890"/>
                <a:ext cx="1" cy="683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6" name="Rectangle 7556"/>
              <p:cNvSpPr>
                <a:spLocks noChangeArrowheads="1"/>
              </p:cNvSpPr>
              <p:nvPr/>
            </p:nvSpPr>
            <p:spPr bwMode="auto">
              <a:xfrm>
                <a:off x="3591" y="890"/>
                <a:ext cx="1" cy="683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7" name="Rectangle 7557"/>
              <p:cNvSpPr>
                <a:spLocks noChangeArrowheads="1"/>
              </p:cNvSpPr>
              <p:nvPr/>
            </p:nvSpPr>
            <p:spPr bwMode="auto">
              <a:xfrm>
                <a:off x="3591" y="890"/>
                <a:ext cx="1" cy="683"/>
              </a:xfrm>
              <a:prstGeom prst="rect">
                <a:avLst/>
              </a:prstGeom>
              <a:solidFill>
                <a:srgbClr val="D6C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8" name="Rectangle 7558"/>
              <p:cNvSpPr>
                <a:spLocks noChangeArrowheads="1"/>
              </p:cNvSpPr>
              <p:nvPr/>
            </p:nvSpPr>
            <p:spPr bwMode="auto">
              <a:xfrm>
                <a:off x="3592" y="890"/>
                <a:ext cx="1" cy="683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79" name="Rectangle 7559"/>
              <p:cNvSpPr>
                <a:spLocks noChangeArrowheads="1"/>
              </p:cNvSpPr>
              <p:nvPr/>
            </p:nvSpPr>
            <p:spPr bwMode="auto">
              <a:xfrm>
                <a:off x="3593" y="890"/>
                <a:ext cx="1" cy="683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0" name="Rectangle 7560"/>
              <p:cNvSpPr>
                <a:spLocks noChangeArrowheads="1"/>
              </p:cNvSpPr>
              <p:nvPr/>
            </p:nvSpPr>
            <p:spPr bwMode="auto">
              <a:xfrm>
                <a:off x="3594" y="890"/>
                <a:ext cx="1" cy="683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1" name="Rectangle 7561"/>
              <p:cNvSpPr>
                <a:spLocks noChangeArrowheads="1"/>
              </p:cNvSpPr>
              <p:nvPr/>
            </p:nvSpPr>
            <p:spPr bwMode="auto">
              <a:xfrm>
                <a:off x="3595" y="890"/>
                <a:ext cx="1" cy="683"/>
              </a:xfrm>
              <a:prstGeom prst="rect">
                <a:avLst/>
              </a:prstGeom>
              <a:solidFill>
                <a:srgbClr val="CF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2" name="Rectangle 7562"/>
              <p:cNvSpPr>
                <a:spLocks noChangeArrowheads="1"/>
              </p:cNvSpPr>
              <p:nvPr/>
            </p:nvSpPr>
            <p:spPr bwMode="auto">
              <a:xfrm>
                <a:off x="3596" y="890"/>
                <a:ext cx="1" cy="683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3" name="Rectangle 7563"/>
              <p:cNvSpPr>
                <a:spLocks noChangeArrowheads="1"/>
              </p:cNvSpPr>
              <p:nvPr/>
            </p:nvSpPr>
            <p:spPr bwMode="auto">
              <a:xfrm>
                <a:off x="3597" y="890"/>
                <a:ext cx="2" cy="683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4" name="Rectangle 7564"/>
              <p:cNvSpPr>
                <a:spLocks noChangeArrowheads="1"/>
              </p:cNvSpPr>
              <p:nvPr/>
            </p:nvSpPr>
            <p:spPr bwMode="auto">
              <a:xfrm>
                <a:off x="3599" y="890"/>
                <a:ext cx="1" cy="683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5" name="Rectangle 7565"/>
              <p:cNvSpPr>
                <a:spLocks noChangeArrowheads="1"/>
              </p:cNvSpPr>
              <p:nvPr/>
            </p:nvSpPr>
            <p:spPr bwMode="auto">
              <a:xfrm>
                <a:off x="3599" y="890"/>
                <a:ext cx="1" cy="683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6" name="Rectangle 7566"/>
              <p:cNvSpPr>
                <a:spLocks noChangeArrowheads="1"/>
              </p:cNvSpPr>
              <p:nvPr/>
            </p:nvSpPr>
            <p:spPr bwMode="auto">
              <a:xfrm>
                <a:off x="3600" y="890"/>
                <a:ext cx="1" cy="683"/>
              </a:xfrm>
              <a:prstGeom prst="rect">
                <a:avLst/>
              </a:prstGeom>
              <a:solidFill>
                <a:srgbClr val="C8B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7" name="Rectangle 7567"/>
              <p:cNvSpPr>
                <a:spLocks noChangeArrowheads="1"/>
              </p:cNvSpPr>
              <p:nvPr/>
            </p:nvSpPr>
            <p:spPr bwMode="auto">
              <a:xfrm>
                <a:off x="3601" y="890"/>
                <a:ext cx="1" cy="683"/>
              </a:xfrm>
              <a:prstGeom prst="rect">
                <a:avLst/>
              </a:prstGeom>
              <a:solidFill>
                <a:srgbClr val="C6B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8" name="Rectangle 7568"/>
              <p:cNvSpPr>
                <a:spLocks noChangeArrowheads="1"/>
              </p:cNvSpPr>
              <p:nvPr/>
            </p:nvSpPr>
            <p:spPr bwMode="auto">
              <a:xfrm>
                <a:off x="3602" y="890"/>
                <a:ext cx="1" cy="683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89" name="Rectangle 7569"/>
              <p:cNvSpPr>
                <a:spLocks noChangeArrowheads="1"/>
              </p:cNvSpPr>
              <p:nvPr/>
            </p:nvSpPr>
            <p:spPr bwMode="auto">
              <a:xfrm>
                <a:off x="3603" y="890"/>
                <a:ext cx="1" cy="683"/>
              </a:xfrm>
              <a:prstGeom prst="rect">
                <a:avLst/>
              </a:prstGeom>
              <a:solidFill>
                <a:srgbClr val="C2B7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0" name="Rectangle 7570"/>
              <p:cNvSpPr>
                <a:spLocks noChangeArrowheads="1"/>
              </p:cNvSpPr>
              <p:nvPr/>
            </p:nvSpPr>
            <p:spPr bwMode="auto">
              <a:xfrm>
                <a:off x="3604" y="890"/>
                <a:ext cx="1" cy="683"/>
              </a:xfrm>
              <a:prstGeom prst="rect">
                <a:avLst/>
              </a:prstGeom>
              <a:solidFill>
                <a:srgbClr val="C0B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1" name="Rectangle 7571"/>
              <p:cNvSpPr>
                <a:spLocks noChangeArrowheads="1"/>
              </p:cNvSpPr>
              <p:nvPr/>
            </p:nvSpPr>
            <p:spPr bwMode="auto">
              <a:xfrm>
                <a:off x="3605" y="890"/>
                <a:ext cx="1" cy="683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2" name="Rectangle 7572"/>
              <p:cNvSpPr>
                <a:spLocks noChangeArrowheads="1"/>
              </p:cNvSpPr>
              <p:nvPr/>
            </p:nvSpPr>
            <p:spPr bwMode="auto">
              <a:xfrm>
                <a:off x="3606" y="890"/>
                <a:ext cx="1" cy="683"/>
              </a:xfrm>
              <a:prstGeom prst="rect">
                <a:avLst/>
              </a:prstGeom>
              <a:solidFill>
                <a:srgbClr val="BDB0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3" name="Rectangle 7573"/>
              <p:cNvSpPr>
                <a:spLocks noChangeArrowheads="1"/>
              </p:cNvSpPr>
              <p:nvPr/>
            </p:nvSpPr>
            <p:spPr bwMode="auto">
              <a:xfrm>
                <a:off x="3607" y="890"/>
                <a:ext cx="1" cy="683"/>
              </a:xfrm>
              <a:prstGeom prst="rect">
                <a:avLst/>
              </a:prstGeom>
              <a:solidFill>
                <a:srgbClr val="BBA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4" name="Rectangle 7574"/>
              <p:cNvSpPr>
                <a:spLocks noChangeArrowheads="1"/>
              </p:cNvSpPr>
              <p:nvPr/>
            </p:nvSpPr>
            <p:spPr bwMode="auto">
              <a:xfrm>
                <a:off x="3608" y="890"/>
                <a:ext cx="1" cy="683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5" name="Rectangle 7575"/>
              <p:cNvSpPr>
                <a:spLocks noChangeArrowheads="1"/>
              </p:cNvSpPr>
              <p:nvPr/>
            </p:nvSpPr>
            <p:spPr bwMode="auto">
              <a:xfrm>
                <a:off x="3608" y="890"/>
                <a:ext cx="2" cy="683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6" name="Rectangle 7576"/>
              <p:cNvSpPr>
                <a:spLocks noChangeArrowheads="1"/>
              </p:cNvSpPr>
              <p:nvPr/>
            </p:nvSpPr>
            <p:spPr bwMode="auto">
              <a:xfrm>
                <a:off x="3610" y="890"/>
                <a:ext cx="1" cy="683"/>
              </a:xfrm>
              <a:prstGeom prst="rect">
                <a:avLst/>
              </a:prstGeom>
              <a:solidFill>
                <a:srgbClr val="B6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7" name="Rectangle 7577"/>
              <p:cNvSpPr>
                <a:spLocks noChangeArrowheads="1"/>
              </p:cNvSpPr>
              <p:nvPr/>
            </p:nvSpPr>
            <p:spPr bwMode="auto">
              <a:xfrm>
                <a:off x="3611" y="890"/>
                <a:ext cx="1" cy="683"/>
              </a:xfrm>
              <a:prstGeom prst="rect">
                <a:avLst/>
              </a:prstGeom>
              <a:solidFill>
                <a:srgbClr val="B4A5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8" name="Rectangle 7578"/>
              <p:cNvSpPr>
                <a:spLocks noChangeArrowheads="1"/>
              </p:cNvSpPr>
              <p:nvPr/>
            </p:nvSpPr>
            <p:spPr bwMode="auto">
              <a:xfrm>
                <a:off x="3612" y="890"/>
                <a:ext cx="1" cy="683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899" name="Rectangle 7579"/>
              <p:cNvSpPr>
                <a:spLocks noChangeArrowheads="1"/>
              </p:cNvSpPr>
              <p:nvPr/>
            </p:nvSpPr>
            <p:spPr bwMode="auto">
              <a:xfrm>
                <a:off x="3612" y="890"/>
                <a:ext cx="1" cy="683"/>
              </a:xfrm>
              <a:prstGeom prst="rect">
                <a:avLst/>
              </a:prstGeom>
              <a:solidFill>
                <a:srgbClr val="B1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0" name="Rectangle 7580"/>
              <p:cNvSpPr>
                <a:spLocks noChangeArrowheads="1"/>
              </p:cNvSpPr>
              <p:nvPr/>
            </p:nvSpPr>
            <p:spPr bwMode="auto">
              <a:xfrm>
                <a:off x="3613" y="890"/>
                <a:ext cx="1" cy="683"/>
              </a:xfrm>
              <a:prstGeom prst="rect">
                <a:avLst/>
              </a:prstGeom>
              <a:solidFill>
                <a:srgbClr val="AF9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1" name="Rectangle 7581"/>
              <p:cNvSpPr>
                <a:spLocks noChangeArrowheads="1"/>
              </p:cNvSpPr>
              <p:nvPr/>
            </p:nvSpPr>
            <p:spPr bwMode="auto">
              <a:xfrm>
                <a:off x="3614" y="890"/>
                <a:ext cx="1" cy="683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2" name="Rectangle 7582"/>
              <p:cNvSpPr>
                <a:spLocks noChangeArrowheads="1"/>
              </p:cNvSpPr>
              <p:nvPr/>
            </p:nvSpPr>
            <p:spPr bwMode="auto">
              <a:xfrm>
                <a:off x="3615" y="890"/>
                <a:ext cx="1" cy="683"/>
              </a:xfrm>
              <a:prstGeom prst="rect">
                <a:avLst/>
              </a:prstGeom>
              <a:solidFill>
                <a:srgbClr val="AC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3" name="Rectangle 7583"/>
              <p:cNvSpPr>
                <a:spLocks noChangeArrowheads="1"/>
              </p:cNvSpPr>
              <p:nvPr/>
            </p:nvSpPr>
            <p:spPr bwMode="auto">
              <a:xfrm>
                <a:off x="3616" y="890"/>
                <a:ext cx="1" cy="683"/>
              </a:xfrm>
              <a:prstGeom prst="rect">
                <a:avLst/>
              </a:prstGeom>
              <a:solidFill>
                <a:srgbClr val="AB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4" name="Rectangle 7584"/>
              <p:cNvSpPr>
                <a:spLocks noChangeArrowheads="1"/>
              </p:cNvSpPr>
              <p:nvPr/>
            </p:nvSpPr>
            <p:spPr bwMode="auto">
              <a:xfrm>
                <a:off x="3617" y="890"/>
                <a:ext cx="1" cy="683"/>
              </a:xfrm>
              <a:prstGeom prst="rect">
                <a:avLst/>
              </a:prstGeom>
              <a:solidFill>
                <a:srgbClr val="A996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5" name="Rectangle 7585"/>
              <p:cNvSpPr>
                <a:spLocks noChangeArrowheads="1"/>
              </p:cNvSpPr>
              <p:nvPr/>
            </p:nvSpPr>
            <p:spPr bwMode="auto">
              <a:xfrm>
                <a:off x="3618" y="890"/>
                <a:ext cx="1" cy="683"/>
              </a:xfrm>
              <a:prstGeom prst="rect">
                <a:avLst/>
              </a:prstGeom>
              <a:solidFill>
                <a:srgbClr val="A7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6" name="Rectangle 7586"/>
              <p:cNvSpPr>
                <a:spLocks noChangeArrowheads="1"/>
              </p:cNvSpPr>
              <p:nvPr/>
            </p:nvSpPr>
            <p:spPr bwMode="auto">
              <a:xfrm>
                <a:off x="3618" y="890"/>
                <a:ext cx="1" cy="683"/>
              </a:xfrm>
              <a:prstGeom prst="rect">
                <a:avLst/>
              </a:prstGeom>
              <a:solidFill>
                <a:srgbClr val="A6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7" name="Rectangle 7587"/>
              <p:cNvSpPr>
                <a:spLocks noChangeArrowheads="1"/>
              </p:cNvSpPr>
              <p:nvPr/>
            </p:nvSpPr>
            <p:spPr bwMode="auto">
              <a:xfrm>
                <a:off x="3619" y="890"/>
                <a:ext cx="1" cy="683"/>
              </a:xfrm>
              <a:prstGeom prst="rect">
                <a:avLst/>
              </a:prstGeom>
              <a:solidFill>
                <a:srgbClr val="A49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8" name="Rectangle 7588"/>
              <p:cNvSpPr>
                <a:spLocks noChangeArrowheads="1"/>
              </p:cNvSpPr>
              <p:nvPr/>
            </p:nvSpPr>
            <p:spPr bwMode="auto">
              <a:xfrm>
                <a:off x="3620" y="890"/>
                <a:ext cx="1" cy="683"/>
              </a:xfrm>
              <a:prstGeom prst="rect">
                <a:avLst/>
              </a:prstGeom>
              <a:solidFill>
                <a:srgbClr val="A38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09" name="Rectangle 7589"/>
              <p:cNvSpPr>
                <a:spLocks noChangeArrowheads="1"/>
              </p:cNvSpPr>
              <p:nvPr/>
            </p:nvSpPr>
            <p:spPr bwMode="auto">
              <a:xfrm>
                <a:off x="3621" y="890"/>
                <a:ext cx="1" cy="683"/>
              </a:xfrm>
              <a:prstGeom prst="rect">
                <a:avLst/>
              </a:prstGeom>
              <a:solidFill>
                <a:srgbClr val="A1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0" name="Rectangle 7590"/>
              <p:cNvSpPr>
                <a:spLocks noChangeArrowheads="1"/>
              </p:cNvSpPr>
              <p:nvPr/>
            </p:nvSpPr>
            <p:spPr bwMode="auto">
              <a:xfrm>
                <a:off x="3622" y="890"/>
                <a:ext cx="1" cy="683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1" name="Rectangle 7591"/>
              <p:cNvSpPr>
                <a:spLocks noChangeArrowheads="1"/>
              </p:cNvSpPr>
              <p:nvPr/>
            </p:nvSpPr>
            <p:spPr bwMode="auto">
              <a:xfrm>
                <a:off x="3623" y="890"/>
                <a:ext cx="1" cy="683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2" name="Rectangle 7592"/>
              <p:cNvSpPr>
                <a:spLocks noChangeArrowheads="1"/>
              </p:cNvSpPr>
              <p:nvPr/>
            </p:nvSpPr>
            <p:spPr bwMode="auto">
              <a:xfrm>
                <a:off x="3624" y="890"/>
                <a:ext cx="1" cy="683"/>
              </a:xfrm>
              <a:prstGeom prst="rect">
                <a:avLst/>
              </a:prstGeom>
              <a:solidFill>
                <a:srgbClr val="9C85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3" name="Rectangle 7593"/>
              <p:cNvSpPr>
                <a:spLocks noChangeArrowheads="1"/>
              </p:cNvSpPr>
              <p:nvPr/>
            </p:nvSpPr>
            <p:spPr bwMode="auto">
              <a:xfrm>
                <a:off x="3625" y="890"/>
                <a:ext cx="1" cy="683"/>
              </a:xfrm>
              <a:prstGeom prst="rect">
                <a:avLst/>
              </a:prstGeom>
              <a:solidFill>
                <a:srgbClr val="9A82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4" name="Rectangle 7594"/>
              <p:cNvSpPr>
                <a:spLocks noChangeArrowheads="1"/>
              </p:cNvSpPr>
              <p:nvPr/>
            </p:nvSpPr>
            <p:spPr bwMode="auto">
              <a:xfrm>
                <a:off x="3626" y="890"/>
                <a:ext cx="1" cy="683"/>
              </a:xfrm>
              <a:prstGeom prst="rect">
                <a:avLst/>
              </a:prstGeom>
              <a:solidFill>
                <a:srgbClr val="98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5" name="Rectangle 7595"/>
              <p:cNvSpPr>
                <a:spLocks noChangeArrowheads="1"/>
              </p:cNvSpPr>
              <p:nvPr/>
            </p:nvSpPr>
            <p:spPr bwMode="auto">
              <a:xfrm>
                <a:off x="3626" y="890"/>
                <a:ext cx="1" cy="683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6" name="Rectangle 7596"/>
              <p:cNvSpPr>
                <a:spLocks noChangeArrowheads="1"/>
              </p:cNvSpPr>
              <p:nvPr/>
            </p:nvSpPr>
            <p:spPr bwMode="auto">
              <a:xfrm>
                <a:off x="3627" y="890"/>
                <a:ext cx="1" cy="683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7" name="Rectangle 7597"/>
              <p:cNvSpPr>
                <a:spLocks noChangeArrowheads="1"/>
              </p:cNvSpPr>
              <p:nvPr/>
            </p:nvSpPr>
            <p:spPr bwMode="auto">
              <a:xfrm>
                <a:off x="3628" y="890"/>
                <a:ext cx="1" cy="683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8" name="Rectangle 7598"/>
              <p:cNvSpPr>
                <a:spLocks noChangeArrowheads="1"/>
              </p:cNvSpPr>
              <p:nvPr/>
            </p:nvSpPr>
            <p:spPr bwMode="auto">
              <a:xfrm>
                <a:off x="3629" y="890"/>
                <a:ext cx="1" cy="683"/>
              </a:xfrm>
              <a:prstGeom prst="rect">
                <a:avLst/>
              </a:prstGeom>
              <a:solidFill>
                <a:srgbClr val="927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19" name="Rectangle 7599"/>
              <p:cNvSpPr>
                <a:spLocks noChangeArrowheads="1"/>
              </p:cNvSpPr>
              <p:nvPr/>
            </p:nvSpPr>
            <p:spPr bwMode="auto">
              <a:xfrm>
                <a:off x="3629" y="890"/>
                <a:ext cx="1" cy="683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0" name="Rectangle 7600"/>
              <p:cNvSpPr>
                <a:spLocks noChangeArrowheads="1"/>
              </p:cNvSpPr>
              <p:nvPr/>
            </p:nvSpPr>
            <p:spPr bwMode="auto">
              <a:xfrm>
                <a:off x="3630" y="890"/>
                <a:ext cx="1" cy="683"/>
              </a:xfrm>
              <a:prstGeom prst="rect">
                <a:avLst/>
              </a:prstGeom>
              <a:solidFill>
                <a:srgbClr val="8F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1" name="Rectangle 7601"/>
              <p:cNvSpPr>
                <a:spLocks noChangeArrowheads="1"/>
              </p:cNvSpPr>
              <p:nvPr/>
            </p:nvSpPr>
            <p:spPr bwMode="auto">
              <a:xfrm>
                <a:off x="3631" y="890"/>
                <a:ext cx="1" cy="683"/>
              </a:xfrm>
              <a:prstGeom prst="rect">
                <a:avLst/>
              </a:prstGeom>
              <a:solidFill>
                <a:srgbClr val="8F71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2" name="Rectangle 7602"/>
              <p:cNvSpPr>
                <a:spLocks noChangeArrowheads="1"/>
              </p:cNvSpPr>
              <p:nvPr/>
            </p:nvSpPr>
            <p:spPr bwMode="auto">
              <a:xfrm>
                <a:off x="3632" y="890"/>
                <a:ext cx="1" cy="683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3" name="Rectangle 7603"/>
              <p:cNvSpPr>
                <a:spLocks noChangeArrowheads="1"/>
              </p:cNvSpPr>
              <p:nvPr/>
            </p:nvSpPr>
            <p:spPr bwMode="auto">
              <a:xfrm>
                <a:off x="3633" y="890"/>
                <a:ext cx="1" cy="683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4" name="Rectangle 7604"/>
              <p:cNvSpPr>
                <a:spLocks noChangeArrowheads="1"/>
              </p:cNvSpPr>
              <p:nvPr/>
            </p:nvSpPr>
            <p:spPr bwMode="auto">
              <a:xfrm>
                <a:off x="3634" y="890"/>
                <a:ext cx="1" cy="683"/>
              </a:xfrm>
              <a:prstGeom prst="rect">
                <a:avLst/>
              </a:prstGeom>
              <a:solidFill>
                <a:srgbClr val="8A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5" name="Rectangle 7605"/>
              <p:cNvSpPr>
                <a:spLocks noChangeArrowheads="1"/>
              </p:cNvSpPr>
              <p:nvPr/>
            </p:nvSpPr>
            <p:spPr bwMode="auto">
              <a:xfrm>
                <a:off x="3635" y="890"/>
                <a:ext cx="1" cy="683"/>
              </a:xfrm>
              <a:prstGeom prst="rect">
                <a:avLst/>
              </a:prstGeom>
              <a:solidFill>
                <a:srgbClr val="89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6" name="Rectangle 7606"/>
              <p:cNvSpPr>
                <a:spLocks noChangeArrowheads="1"/>
              </p:cNvSpPr>
              <p:nvPr/>
            </p:nvSpPr>
            <p:spPr bwMode="auto">
              <a:xfrm>
                <a:off x="3636" y="890"/>
                <a:ext cx="1" cy="683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7" name="Rectangle 7607"/>
              <p:cNvSpPr>
                <a:spLocks noChangeArrowheads="1"/>
              </p:cNvSpPr>
              <p:nvPr/>
            </p:nvSpPr>
            <p:spPr bwMode="auto">
              <a:xfrm>
                <a:off x="3637" y="890"/>
                <a:ext cx="1" cy="683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8" name="Rectangle 7608"/>
              <p:cNvSpPr>
                <a:spLocks noChangeArrowheads="1"/>
              </p:cNvSpPr>
              <p:nvPr/>
            </p:nvSpPr>
            <p:spPr bwMode="auto">
              <a:xfrm>
                <a:off x="3638" y="890"/>
                <a:ext cx="1" cy="683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29" name="Rectangle 7609"/>
              <p:cNvSpPr>
                <a:spLocks noChangeArrowheads="1"/>
              </p:cNvSpPr>
              <p:nvPr/>
            </p:nvSpPr>
            <p:spPr bwMode="auto">
              <a:xfrm>
                <a:off x="3638" y="890"/>
                <a:ext cx="1" cy="683"/>
              </a:xfrm>
              <a:prstGeom prst="rect">
                <a:avLst/>
              </a:prstGeom>
              <a:solidFill>
                <a:srgbClr val="835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0" name="Rectangle 7610"/>
              <p:cNvSpPr>
                <a:spLocks noChangeArrowheads="1"/>
              </p:cNvSpPr>
              <p:nvPr/>
            </p:nvSpPr>
            <p:spPr bwMode="auto">
              <a:xfrm>
                <a:off x="3639" y="890"/>
                <a:ext cx="1" cy="683"/>
              </a:xfrm>
              <a:prstGeom prst="rect">
                <a:avLst/>
              </a:prstGeom>
              <a:solidFill>
                <a:srgbClr val="815C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1" name="Rectangle 7611"/>
              <p:cNvSpPr>
                <a:spLocks noChangeArrowheads="1"/>
              </p:cNvSpPr>
              <p:nvPr/>
            </p:nvSpPr>
            <p:spPr bwMode="auto">
              <a:xfrm>
                <a:off x="3640" y="890"/>
                <a:ext cx="1" cy="683"/>
              </a:xfrm>
              <a:prstGeom prst="rect">
                <a:avLst/>
              </a:prstGeom>
              <a:solidFill>
                <a:srgbClr val="805A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2" name="Rectangle 7612"/>
              <p:cNvSpPr>
                <a:spLocks noChangeArrowheads="1"/>
              </p:cNvSpPr>
              <p:nvPr/>
            </p:nvSpPr>
            <p:spPr bwMode="auto">
              <a:xfrm>
                <a:off x="3641" y="890"/>
                <a:ext cx="1" cy="683"/>
              </a:xfrm>
              <a:prstGeom prst="rect">
                <a:avLst/>
              </a:prstGeom>
              <a:solidFill>
                <a:srgbClr val="7F58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3" name="Rectangle 7613"/>
              <p:cNvSpPr>
                <a:spLocks noChangeArrowheads="1"/>
              </p:cNvSpPr>
              <p:nvPr/>
            </p:nvSpPr>
            <p:spPr bwMode="auto">
              <a:xfrm>
                <a:off x="3642" y="890"/>
                <a:ext cx="1" cy="683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4" name="Rectangle 7614"/>
              <p:cNvSpPr>
                <a:spLocks noChangeArrowheads="1"/>
              </p:cNvSpPr>
              <p:nvPr/>
            </p:nvSpPr>
            <p:spPr bwMode="auto">
              <a:xfrm>
                <a:off x="3642" y="890"/>
                <a:ext cx="1" cy="683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5" name="Rectangle 7615"/>
              <p:cNvSpPr>
                <a:spLocks noChangeArrowheads="1"/>
              </p:cNvSpPr>
              <p:nvPr/>
            </p:nvSpPr>
            <p:spPr bwMode="auto">
              <a:xfrm>
                <a:off x="3643" y="890"/>
                <a:ext cx="1" cy="683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6" name="Rectangle 7616"/>
              <p:cNvSpPr>
                <a:spLocks noChangeArrowheads="1"/>
              </p:cNvSpPr>
              <p:nvPr/>
            </p:nvSpPr>
            <p:spPr bwMode="auto">
              <a:xfrm>
                <a:off x="3644" y="890"/>
                <a:ext cx="1" cy="683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7" name="Rectangle 7617"/>
              <p:cNvSpPr>
                <a:spLocks noChangeArrowheads="1"/>
              </p:cNvSpPr>
              <p:nvPr/>
            </p:nvSpPr>
            <p:spPr bwMode="auto">
              <a:xfrm>
                <a:off x="3644" y="890"/>
                <a:ext cx="1" cy="683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8" name="Rectangle 7618"/>
              <p:cNvSpPr>
                <a:spLocks noChangeArrowheads="1"/>
              </p:cNvSpPr>
              <p:nvPr/>
            </p:nvSpPr>
            <p:spPr bwMode="auto">
              <a:xfrm>
                <a:off x="3645" y="890"/>
                <a:ext cx="1" cy="683"/>
              </a:xfrm>
              <a:prstGeom prst="rect">
                <a:avLst/>
              </a:prstGeom>
              <a:solidFill>
                <a:srgbClr val="794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39" name="Rectangle 7619"/>
              <p:cNvSpPr>
                <a:spLocks noChangeArrowheads="1"/>
              </p:cNvSpPr>
              <p:nvPr/>
            </p:nvSpPr>
            <p:spPr bwMode="auto">
              <a:xfrm>
                <a:off x="3646" y="890"/>
                <a:ext cx="1" cy="683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0" name="Rectangle 7620"/>
              <p:cNvSpPr>
                <a:spLocks noChangeArrowheads="1"/>
              </p:cNvSpPr>
              <p:nvPr/>
            </p:nvSpPr>
            <p:spPr bwMode="auto">
              <a:xfrm>
                <a:off x="3647" y="890"/>
                <a:ext cx="1" cy="683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1" name="Rectangle 7621"/>
              <p:cNvSpPr>
                <a:spLocks noChangeArrowheads="1"/>
              </p:cNvSpPr>
              <p:nvPr/>
            </p:nvSpPr>
            <p:spPr bwMode="auto">
              <a:xfrm>
                <a:off x="3648" y="890"/>
                <a:ext cx="1" cy="683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2" name="Rectangle 7622"/>
              <p:cNvSpPr>
                <a:spLocks noChangeArrowheads="1"/>
              </p:cNvSpPr>
              <p:nvPr/>
            </p:nvSpPr>
            <p:spPr bwMode="auto">
              <a:xfrm>
                <a:off x="3649" y="890"/>
                <a:ext cx="1" cy="683"/>
              </a:xfrm>
              <a:prstGeom prst="rect">
                <a:avLst/>
              </a:prstGeom>
              <a:solidFill>
                <a:srgbClr val="74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3" name="Rectangle 7623"/>
              <p:cNvSpPr>
                <a:spLocks noChangeArrowheads="1"/>
              </p:cNvSpPr>
              <p:nvPr/>
            </p:nvSpPr>
            <p:spPr bwMode="auto">
              <a:xfrm>
                <a:off x="3650" y="890"/>
                <a:ext cx="1" cy="683"/>
              </a:xfrm>
              <a:prstGeom prst="rect">
                <a:avLst/>
              </a:prstGeom>
              <a:solidFill>
                <a:srgbClr val="734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4" name="Rectangle 7624"/>
              <p:cNvSpPr>
                <a:spLocks noChangeArrowheads="1"/>
              </p:cNvSpPr>
              <p:nvPr/>
            </p:nvSpPr>
            <p:spPr bwMode="auto">
              <a:xfrm>
                <a:off x="3651" y="890"/>
                <a:ext cx="1" cy="683"/>
              </a:xfrm>
              <a:prstGeom prst="rect">
                <a:avLst/>
              </a:prstGeom>
              <a:solidFill>
                <a:srgbClr val="72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5" name="Rectangle 7625"/>
              <p:cNvSpPr>
                <a:spLocks noChangeArrowheads="1"/>
              </p:cNvSpPr>
              <p:nvPr/>
            </p:nvSpPr>
            <p:spPr bwMode="auto">
              <a:xfrm>
                <a:off x="3652" y="890"/>
                <a:ext cx="1" cy="683"/>
              </a:xfrm>
              <a:prstGeom prst="rect">
                <a:avLst/>
              </a:prstGeom>
              <a:solidFill>
                <a:srgbClr val="71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6" name="Rectangle 7626"/>
              <p:cNvSpPr>
                <a:spLocks noChangeArrowheads="1"/>
              </p:cNvSpPr>
              <p:nvPr/>
            </p:nvSpPr>
            <p:spPr bwMode="auto">
              <a:xfrm>
                <a:off x="3653" y="890"/>
                <a:ext cx="1" cy="683"/>
              </a:xfrm>
              <a:prstGeom prst="rect">
                <a:avLst/>
              </a:prstGeom>
              <a:solidFill>
                <a:srgbClr val="70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7" name="Rectangle 7627"/>
              <p:cNvSpPr>
                <a:spLocks noChangeArrowheads="1"/>
              </p:cNvSpPr>
              <p:nvPr/>
            </p:nvSpPr>
            <p:spPr bwMode="auto">
              <a:xfrm>
                <a:off x="3653" y="890"/>
                <a:ext cx="1" cy="683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8" name="Rectangle 7628"/>
              <p:cNvSpPr>
                <a:spLocks noChangeArrowheads="1"/>
              </p:cNvSpPr>
              <p:nvPr/>
            </p:nvSpPr>
            <p:spPr bwMode="auto">
              <a:xfrm>
                <a:off x="3654" y="890"/>
                <a:ext cx="1" cy="683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49" name="Rectangle 7629"/>
              <p:cNvSpPr>
                <a:spLocks noChangeArrowheads="1"/>
              </p:cNvSpPr>
              <p:nvPr/>
            </p:nvSpPr>
            <p:spPr bwMode="auto">
              <a:xfrm>
                <a:off x="3655" y="890"/>
                <a:ext cx="1" cy="683"/>
              </a:xfrm>
              <a:prstGeom prst="rect">
                <a:avLst/>
              </a:prstGeom>
              <a:solidFill>
                <a:srgbClr val="6E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0" name="Rectangle 7630"/>
              <p:cNvSpPr>
                <a:spLocks noChangeArrowheads="1"/>
              </p:cNvSpPr>
              <p:nvPr/>
            </p:nvSpPr>
            <p:spPr bwMode="auto">
              <a:xfrm>
                <a:off x="3656" y="890"/>
                <a:ext cx="1" cy="683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1" name="Rectangle 7631"/>
              <p:cNvSpPr>
                <a:spLocks noChangeArrowheads="1"/>
              </p:cNvSpPr>
              <p:nvPr/>
            </p:nvSpPr>
            <p:spPr bwMode="auto">
              <a:xfrm>
                <a:off x="3657" y="890"/>
                <a:ext cx="1" cy="683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2" name="Rectangle 7632"/>
              <p:cNvSpPr>
                <a:spLocks noChangeArrowheads="1"/>
              </p:cNvSpPr>
              <p:nvPr/>
            </p:nvSpPr>
            <p:spPr bwMode="auto">
              <a:xfrm>
                <a:off x="3657" y="890"/>
                <a:ext cx="1" cy="683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3" name="Rectangle 7633"/>
              <p:cNvSpPr>
                <a:spLocks noChangeArrowheads="1"/>
              </p:cNvSpPr>
              <p:nvPr/>
            </p:nvSpPr>
            <p:spPr bwMode="auto">
              <a:xfrm>
                <a:off x="3658" y="890"/>
                <a:ext cx="1" cy="683"/>
              </a:xfrm>
              <a:prstGeom prst="rect">
                <a:avLst/>
              </a:prstGeom>
              <a:solidFill>
                <a:srgbClr val="6C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4" name="Rectangle 7634"/>
              <p:cNvSpPr>
                <a:spLocks noChangeArrowheads="1"/>
              </p:cNvSpPr>
              <p:nvPr/>
            </p:nvSpPr>
            <p:spPr bwMode="auto">
              <a:xfrm>
                <a:off x="3659" y="890"/>
                <a:ext cx="1" cy="683"/>
              </a:xfrm>
              <a:prstGeom prst="rect">
                <a:avLst/>
              </a:prstGeom>
              <a:solidFill>
                <a:srgbClr val="6B28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5" name="Rectangle 7635"/>
              <p:cNvSpPr>
                <a:spLocks noChangeArrowheads="1"/>
              </p:cNvSpPr>
              <p:nvPr/>
            </p:nvSpPr>
            <p:spPr bwMode="auto">
              <a:xfrm>
                <a:off x="3660" y="890"/>
                <a:ext cx="1" cy="683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6" name="Rectangle 7636"/>
              <p:cNvSpPr>
                <a:spLocks noChangeArrowheads="1"/>
              </p:cNvSpPr>
              <p:nvPr/>
            </p:nvSpPr>
            <p:spPr bwMode="auto">
              <a:xfrm>
                <a:off x="3661" y="890"/>
                <a:ext cx="1" cy="683"/>
              </a:xfrm>
              <a:prstGeom prst="rect">
                <a:avLst/>
              </a:prstGeom>
              <a:solidFill>
                <a:srgbClr val="692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7" name="Rectangle 7637"/>
              <p:cNvSpPr>
                <a:spLocks noChangeArrowheads="1"/>
              </p:cNvSpPr>
              <p:nvPr/>
            </p:nvSpPr>
            <p:spPr bwMode="auto">
              <a:xfrm>
                <a:off x="3662" y="890"/>
                <a:ext cx="1" cy="683"/>
              </a:xfrm>
              <a:prstGeom prst="rect">
                <a:avLst/>
              </a:prstGeom>
              <a:solidFill>
                <a:srgbClr val="692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8" name="Rectangle 7638"/>
              <p:cNvSpPr>
                <a:spLocks noChangeArrowheads="1"/>
              </p:cNvSpPr>
              <p:nvPr/>
            </p:nvSpPr>
            <p:spPr bwMode="auto">
              <a:xfrm>
                <a:off x="3662" y="890"/>
                <a:ext cx="1" cy="683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59" name="Rectangle 7639"/>
              <p:cNvSpPr>
                <a:spLocks noChangeArrowheads="1"/>
              </p:cNvSpPr>
              <p:nvPr/>
            </p:nvSpPr>
            <p:spPr bwMode="auto">
              <a:xfrm>
                <a:off x="3663" y="890"/>
                <a:ext cx="1" cy="683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0" name="Rectangle 7640"/>
              <p:cNvSpPr>
                <a:spLocks noChangeArrowheads="1"/>
              </p:cNvSpPr>
              <p:nvPr/>
            </p:nvSpPr>
            <p:spPr bwMode="auto">
              <a:xfrm>
                <a:off x="3663" y="890"/>
                <a:ext cx="1" cy="683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1" name="Rectangle 7641"/>
              <p:cNvSpPr>
                <a:spLocks noChangeArrowheads="1"/>
              </p:cNvSpPr>
              <p:nvPr/>
            </p:nvSpPr>
            <p:spPr bwMode="auto">
              <a:xfrm>
                <a:off x="3664" y="890"/>
                <a:ext cx="1" cy="683"/>
              </a:xfrm>
              <a:prstGeom prst="rect">
                <a:avLst/>
              </a:prstGeom>
              <a:solidFill>
                <a:srgbClr val="681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2" name="Rectangle 7642"/>
              <p:cNvSpPr>
                <a:spLocks noChangeArrowheads="1"/>
              </p:cNvSpPr>
              <p:nvPr/>
            </p:nvSpPr>
            <p:spPr bwMode="auto">
              <a:xfrm>
                <a:off x="3665" y="890"/>
                <a:ext cx="1" cy="683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3" name="Rectangle 7643"/>
              <p:cNvSpPr>
                <a:spLocks noChangeArrowheads="1"/>
              </p:cNvSpPr>
              <p:nvPr/>
            </p:nvSpPr>
            <p:spPr bwMode="auto">
              <a:xfrm>
                <a:off x="3665" y="890"/>
                <a:ext cx="1" cy="683"/>
              </a:xfrm>
              <a:prstGeom prst="rect">
                <a:avLst/>
              </a:prstGeom>
              <a:solidFill>
                <a:srgbClr val="671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4" name="Rectangle 7644"/>
              <p:cNvSpPr>
                <a:spLocks noChangeArrowheads="1"/>
              </p:cNvSpPr>
              <p:nvPr/>
            </p:nvSpPr>
            <p:spPr bwMode="auto">
              <a:xfrm>
                <a:off x="3666" y="890"/>
                <a:ext cx="1" cy="683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5" name="Rectangle 7645"/>
              <p:cNvSpPr>
                <a:spLocks noChangeArrowheads="1"/>
              </p:cNvSpPr>
              <p:nvPr/>
            </p:nvSpPr>
            <p:spPr bwMode="auto">
              <a:xfrm>
                <a:off x="3666" y="890"/>
                <a:ext cx="1" cy="683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966" name="Rectangle 7646"/>
              <p:cNvSpPr>
                <a:spLocks noChangeArrowheads="1"/>
              </p:cNvSpPr>
              <p:nvPr/>
            </p:nvSpPr>
            <p:spPr bwMode="auto">
              <a:xfrm>
                <a:off x="3537" y="890"/>
                <a:ext cx="130" cy="68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2221" name="Group 7901"/>
            <p:cNvGrpSpPr>
              <a:grpSpLocks/>
            </p:cNvGrpSpPr>
            <p:nvPr/>
          </p:nvGrpSpPr>
          <p:grpSpPr bwMode="auto">
            <a:xfrm>
              <a:off x="3295" y="1399"/>
              <a:ext cx="522" cy="128"/>
              <a:chOff x="3015" y="901"/>
              <a:chExt cx="522" cy="128"/>
            </a:xfrm>
          </p:grpSpPr>
          <p:grpSp>
            <p:nvGrpSpPr>
              <p:cNvPr id="832168" name="Group 7848"/>
              <p:cNvGrpSpPr>
                <a:grpSpLocks/>
              </p:cNvGrpSpPr>
              <p:nvPr/>
            </p:nvGrpSpPr>
            <p:grpSpPr bwMode="auto">
              <a:xfrm>
                <a:off x="3015" y="901"/>
                <a:ext cx="453" cy="128"/>
                <a:chOff x="3015" y="901"/>
                <a:chExt cx="453" cy="128"/>
              </a:xfrm>
            </p:grpSpPr>
            <p:sp>
              <p:nvSpPr>
                <p:cNvPr id="831968" name="Rectangle 7648"/>
                <p:cNvSpPr>
                  <a:spLocks noChangeArrowheads="1"/>
                </p:cNvSpPr>
                <p:nvPr/>
              </p:nvSpPr>
              <p:spPr bwMode="auto">
                <a:xfrm>
                  <a:off x="3015" y="901"/>
                  <a:ext cx="1" cy="128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69" name="Rectangle 7649"/>
                <p:cNvSpPr>
                  <a:spLocks noChangeArrowheads="1"/>
                </p:cNvSpPr>
                <p:nvPr/>
              </p:nvSpPr>
              <p:spPr bwMode="auto">
                <a:xfrm>
                  <a:off x="3015" y="901"/>
                  <a:ext cx="1" cy="128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0" name="Rectangle 7650"/>
                <p:cNvSpPr>
                  <a:spLocks noChangeArrowheads="1"/>
                </p:cNvSpPr>
                <p:nvPr/>
              </p:nvSpPr>
              <p:spPr bwMode="auto">
                <a:xfrm>
                  <a:off x="3016" y="901"/>
                  <a:ext cx="1" cy="128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1" name="Rectangle 7651"/>
                <p:cNvSpPr>
                  <a:spLocks noChangeArrowheads="1"/>
                </p:cNvSpPr>
                <p:nvPr/>
              </p:nvSpPr>
              <p:spPr bwMode="auto">
                <a:xfrm>
                  <a:off x="3016" y="901"/>
                  <a:ext cx="1" cy="128"/>
                </a:xfrm>
                <a:prstGeom prst="rect">
                  <a:avLst/>
                </a:prstGeom>
                <a:solidFill>
                  <a:srgbClr val="670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2" name="Rectangle 7652"/>
                <p:cNvSpPr>
                  <a:spLocks noChangeArrowheads="1"/>
                </p:cNvSpPr>
                <p:nvPr/>
              </p:nvSpPr>
              <p:spPr bwMode="auto">
                <a:xfrm>
                  <a:off x="3017" y="901"/>
                  <a:ext cx="1" cy="128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3" name="Rectangle 7653"/>
                <p:cNvSpPr>
                  <a:spLocks noChangeArrowheads="1"/>
                </p:cNvSpPr>
                <p:nvPr/>
              </p:nvSpPr>
              <p:spPr bwMode="auto">
                <a:xfrm>
                  <a:off x="3017" y="901"/>
                  <a:ext cx="1" cy="128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4" name="Rectangle 7654"/>
                <p:cNvSpPr>
                  <a:spLocks noChangeArrowheads="1"/>
                </p:cNvSpPr>
                <p:nvPr/>
              </p:nvSpPr>
              <p:spPr bwMode="auto">
                <a:xfrm>
                  <a:off x="3018" y="901"/>
                  <a:ext cx="1" cy="128"/>
                </a:xfrm>
                <a:prstGeom prst="rect">
                  <a:avLst/>
                </a:prstGeom>
                <a:solidFill>
                  <a:srgbClr val="671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5" name="Rectangle 7655"/>
                <p:cNvSpPr>
                  <a:spLocks noChangeArrowheads="1"/>
                </p:cNvSpPr>
                <p:nvPr/>
              </p:nvSpPr>
              <p:spPr bwMode="auto">
                <a:xfrm>
                  <a:off x="3019" y="901"/>
                  <a:ext cx="2" cy="128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6" name="Rectangle 7656"/>
                <p:cNvSpPr>
                  <a:spLocks noChangeArrowheads="1"/>
                </p:cNvSpPr>
                <p:nvPr/>
              </p:nvSpPr>
              <p:spPr bwMode="auto">
                <a:xfrm>
                  <a:off x="3021" y="901"/>
                  <a:ext cx="1" cy="128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7" name="Rectangle 7657"/>
                <p:cNvSpPr>
                  <a:spLocks noChangeArrowheads="1"/>
                </p:cNvSpPr>
                <p:nvPr/>
              </p:nvSpPr>
              <p:spPr bwMode="auto">
                <a:xfrm>
                  <a:off x="3022" y="901"/>
                  <a:ext cx="1" cy="128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8" name="Rectangle 7658"/>
                <p:cNvSpPr>
                  <a:spLocks noChangeArrowheads="1"/>
                </p:cNvSpPr>
                <p:nvPr/>
              </p:nvSpPr>
              <p:spPr bwMode="auto">
                <a:xfrm>
                  <a:off x="3023" y="901"/>
                  <a:ext cx="1" cy="128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79" name="Rectangle 7659"/>
                <p:cNvSpPr>
                  <a:spLocks noChangeArrowheads="1"/>
                </p:cNvSpPr>
                <p:nvPr/>
              </p:nvSpPr>
              <p:spPr bwMode="auto">
                <a:xfrm>
                  <a:off x="3024" y="901"/>
                  <a:ext cx="1" cy="128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0" name="Rectangle 7660"/>
                <p:cNvSpPr>
                  <a:spLocks noChangeArrowheads="1"/>
                </p:cNvSpPr>
                <p:nvPr/>
              </p:nvSpPr>
              <p:spPr bwMode="auto">
                <a:xfrm>
                  <a:off x="3025" y="901"/>
                  <a:ext cx="1" cy="128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1" name="Rectangle 7661"/>
                <p:cNvSpPr>
                  <a:spLocks noChangeArrowheads="1"/>
                </p:cNvSpPr>
                <p:nvPr/>
              </p:nvSpPr>
              <p:spPr bwMode="auto">
                <a:xfrm>
                  <a:off x="3026" y="901"/>
                  <a:ext cx="1" cy="128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2" name="Rectangle 7662"/>
                <p:cNvSpPr>
                  <a:spLocks noChangeArrowheads="1"/>
                </p:cNvSpPr>
                <p:nvPr/>
              </p:nvSpPr>
              <p:spPr bwMode="auto">
                <a:xfrm>
                  <a:off x="3027" y="901"/>
                  <a:ext cx="1" cy="128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3" name="Rectangle 7663"/>
                <p:cNvSpPr>
                  <a:spLocks noChangeArrowheads="1"/>
                </p:cNvSpPr>
                <p:nvPr/>
              </p:nvSpPr>
              <p:spPr bwMode="auto">
                <a:xfrm>
                  <a:off x="3028" y="901"/>
                  <a:ext cx="2" cy="128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4" name="Rectangle 7664"/>
                <p:cNvSpPr>
                  <a:spLocks noChangeArrowheads="1"/>
                </p:cNvSpPr>
                <p:nvPr/>
              </p:nvSpPr>
              <p:spPr bwMode="auto">
                <a:xfrm>
                  <a:off x="3030" y="901"/>
                  <a:ext cx="1" cy="128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5" name="Rectangle 7665"/>
                <p:cNvSpPr>
                  <a:spLocks noChangeArrowheads="1"/>
                </p:cNvSpPr>
                <p:nvPr/>
              </p:nvSpPr>
              <p:spPr bwMode="auto">
                <a:xfrm>
                  <a:off x="3031" y="901"/>
                  <a:ext cx="1" cy="128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6" name="Rectangle 7666"/>
                <p:cNvSpPr>
                  <a:spLocks noChangeArrowheads="1"/>
                </p:cNvSpPr>
                <p:nvPr/>
              </p:nvSpPr>
              <p:spPr bwMode="auto">
                <a:xfrm>
                  <a:off x="3032" y="901"/>
                  <a:ext cx="2" cy="128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7" name="Rectangle 7667"/>
                <p:cNvSpPr>
                  <a:spLocks noChangeArrowheads="1"/>
                </p:cNvSpPr>
                <p:nvPr/>
              </p:nvSpPr>
              <p:spPr bwMode="auto">
                <a:xfrm>
                  <a:off x="3034" y="901"/>
                  <a:ext cx="2" cy="128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8" name="Rectangle 7668"/>
                <p:cNvSpPr>
                  <a:spLocks noChangeArrowheads="1"/>
                </p:cNvSpPr>
                <p:nvPr/>
              </p:nvSpPr>
              <p:spPr bwMode="auto">
                <a:xfrm>
                  <a:off x="3036" y="901"/>
                  <a:ext cx="1" cy="128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89" name="Rectangle 7669"/>
                <p:cNvSpPr>
                  <a:spLocks noChangeArrowheads="1"/>
                </p:cNvSpPr>
                <p:nvPr/>
              </p:nvSpPr>
              <p:spPr bwMode="auto">
                <a:xfrm>
                  <a:off x="3037" y="901"/>
                  <a:ext cx="2" cy="128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0" name="Rectangle 7670"/>
                <p:cNvSpPr>
                  <a:spLocks noChangeArrowheads="1"/>
                </p:cNvSpPr>
                <p:nvPr/>
              </p:nvSpPr>
              <p:spPr bwMode="auto">
                <a:xfrm>
                  <a:off x="3039" y="901"/>
                  <a:ext cx="1" cy="128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1" name="Rectangle 7671"/>
                <p:cNvSpPr>
                  <a:spLocks noChangeArrowheads="1"/>
                </p:cNvSpPr>
                <p:nvPr/>
              </p:nvSpPr>
              <p:spPr bwMode="auto">
                <a:xfrm>
                  <a:off x="3040" y="901"/>
                  <a:ext cx="2" cy="128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2" name="Rectangle 7672"/>
                <p:cNvSpPr>
                  <a:spLocks noChangeArrowheads="1"/>
                </p:cNvSpPr>
                <p:nvPr/>
              </p:nvSpPr>
              <p:spPr bwMode="auto">
                <a:xfrm>
                  <a:off x="3042" y="901"/>
                  <a:ext cx="1" cy="128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3" name="Rectangle 7673"/>
                <p:cNvSpPr>
                  <a:spLocks noChangeArrowheads="1"/>
                </p:cNvSpPr>
                <p:nvPr/>
              </p:nvSpPr>
              <p:spPr bwMode="auto">
                <a:xfrm>
                  <a:off x="3043" y="901"/>
                  <a:ext cx="2" cy="128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4" name="Rectangle 7674"/>
                <p:cNvSpPr>
                  <a:spLocks noChangeArrowheads="1"/>
                </p:cNvSpPr>
                <p:nvPr/>
              </p:nvSpPr>
              <p:spPr bwMode="auto">
                <a:xfrm>
                  <a:off x="3045" y="901"/>
                  <a:ext cx="2" cy="128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5" name="Rectangle 7675"/>
                <p:cNvSpPr>
                  <a:spLocks noChangeArrowheads="1"/>
                </p:cNvSpPr>
                <p:nvPr/>
              </p:nvSpPr>
              <p:spPr bwMode="auto">
                <a:xfrm>
                  <a:off x="3047" y="901"/>
                  <a:ext cx="1" cy="128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6" name="Rectangle 7676"/>
                <p:cNvSpPr>
                  <a:spLocks noChangeArrowheads="1"/>
                </p:cNvSpPr>
                <p:nvPr/>
              </p:nvSpPr>
              <p:spPr bwMode="auto">
                <a:xfrm>
                  <a:off x="3048" y="901"/>
                  <a:ext cx="1" cy="128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7" name="Rectangle 7677"/>
                <p:cNvSpPr>
                  <a:spLocks noChangeArrowheads="1"/>
                </p:cNvSpPr>
                <p:nvPr/>
              </p:nvSpPr>
              <p:spPr bwMode="auto">
                <a:xfrm>
                  <a:off x="3049" y="901"/>
                  <a:ext cx="2" cy="128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8" name="Rectangle 7678"/>
                <p:cNvSpPr>
                  <a:spLocks noChangeArrowheads="1"/>
                </p:cNvSpPr>
                <p:nvPr/>
              </p:nvSpPr>
              <p:spPr bwMode="auto">
                <a:xfrm>
                  <a:off x="3051" y="901"/>
                  <a:ext cx="2" cy="128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1999" name="Rectangle 7679"/>
                <p:cNvSpPr>
                  <a:spLocks noChangeArrowheads="1"/>
                </p:cNvSpPr>
                <p:nvPr/>
              </p:nvSpPr>
              <p:spPr bwMode="auto">
                <a:xfrm>
                  <a:off x="3053" y="901"/>
                  <a:ext cx="1" cy="128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0" name="Rectangle 7680"/>
                <p:cNvSpPr>
                  <a:spLocks noChangeArrowheads="1"/>
                </p:cNvSpPr>
                <p:nvPr/>
              </p:nvSpPr>
              <p:spPr bwMode="auto">
                <a:xfrm>
                  <a:off x="3054" y="901"/>
                  <a:ext cx="2" cy="128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1" name="Rectangle 7681"/>
                <p:cNvSpPr>
                  <a:spLocks noChangeArrowheads="1"/>
                </p:cNvSpPr>
                <p:nvPr/>
              </p:nvSpPr>
              <p:spPr bwMode="auto">
                <a:xfrm>
                  <a:off x="3056" y="901"/>
                  <a:ext cx="2" cy="128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2" name="Rectangle 7682"/>
                <p:cNvSpPr>
                  <a:spLocks noChangeArrowheads="1"/>
                </p:cNvSpPr>
                <p:nvPr/>
              </p:nvSpPr>
              <p:spPr bwMode="auto">
                <a:xfrm>
                  <a:off x="3058" y="901"/>
                  <a:ext cx="1" cy="128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3" name="Rectangle 7683"/>
                <p:cNvSpPr>
                  <a:spLocks noChangeArrowheads="1"/>
                </p:cNvSpPr>
                <p:nvPr/>
              </p:nvSpPr>
              <p:spPr bwMode="auto">
                <a:xfrm>
                  <a:off x="3059" y="901"/>
                  <a:ext cx="1" cy="128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4" name="Rectangle 7684"/>
                <p:cNvSpPr>
                  <a:spLocks noChangeArrowheads="1"/>
                </p:cNvSpPr>
                <p:nvPr/>
              </p:nvSpPr>
              <p:spPr bwMode="auto">
                <a:xfrm>
                  <a:off x="3060" y="901"/>
                  <a:ext cx="2" cy="128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5" name="Rectangle 7685"/>
                <p:cNvSpPr>
                  <a:spLocks noChangeArrowheads="1"/>
                </p:cNvSpPr>
                <p:nvPr/>
              </p:nvSpPr>
              <p:spPr bwMode="auto">
                <a:xfrm>
                  <a:off x="3062" y="901"/>
                  <a:ext cx="1" cy="128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6" name="Rectangle 7686"/>
                <p:cNvSpPr>
                  <a:spLocks noChangeArrowheads="1"/>
                </p:cNvSpPr>
                <p:nvPr/>
              </p:nvSpPr>
              <p:spPr bwMode="auto">
                <a:xfrm>
                  <a:off x="3063" y="901"/>
                  <a:ext cx="2" cy="128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7" name="Rectangle 7687"/>
                <p:cNvSpPr>
                  <a:spLocks noChangeArrowheads="1"/>
                </p:cNvSpPr>
                <p:nvPr/>
              </p:nvSpPr>
              <p:spPr bwMode="auto">
                <a:xfrm>
                  <a:off x="3065" y="901"/>
                  <a:ext cx="1" cy="128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8" name="Rectangle 7688"/>
                <p:cNvSpPr>
                  <a:spLocks noChangeArrowheads="1"/>
                </p:cNvSpPr>
                <p:nvPr/>
              </p:nvSpPr>
              <p:spPr bwMode="auto">
                <a:xfrm>
                  <a:off x="3066" y="901"/>
                  <a:ext cx="2" cy="128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09" name="Rectangle 7689"/>
                <p:cNvSpPr>
                  <a:spLocks noChangeArrowheads="1"/>
                </p:cNvSpPr>
                <p:nvPr/>
              </p:nvSpPr>
              <p:spPr bwMode="auto">
                <a:xfrm>
                  <a:off x="3068" y="901"/>
                  <a:ext cx="2" cy="128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0" name="Rectangle 7690"/>
                <p:cNvSpPr>
                  <a:spLocks noChangeArrowheads="1"/>
                </p:cNvSpPr>
                <p:nvPr/>
              </p:nvSpPr>
              <p:spPr bwMode="auto">
                <a:xfrm>
                  <a:off x="3070" y="901"/>
                  <a:ext cx="2" cy="128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1" name="Rectangle 7691"/>
                <p:cNvSpPr>
                  <a:spLocks noChangeArrowheads="1"/>
                </p:cNvSpPr>
                <p:nvPr/>
              </p:nvSpPr>
              <p:spPr bwMode="auto">
                <a:xfrm>
                  <a:off x="3072" y="901"/>
                  <a:ext cx="1" cy="128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2" name="Rectangle 7692"/>
                <p:cNvSpPr>
                  <a:spLocks noChangeArrowheads="1"/>
                </p:cNvSpPr>
                <p:nvPr/>
              </p:nvSpPr>
              <p:spPr bwMode="auto">
                <a:xfrm>
                  <a:off x="3073" y="901"/>
                  <a:ext cx="2" cy="128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3" name="Rectangle 7693"/>
                <p:cNvSpPr>
                  <a:spLocks noChangeArrowheads="1"/>
                </p:cNvSpPr>
                <p:nvPr/>
              </p:nvSpPr>
              <p:spPr bwMode="auto">
                <a:xfrm>
                  <a:off x="3075" y="901"/>
                  <a:ext cx="1" cy="128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4" name="Rectangle 7694"/>
                <p:cNvSpPr>
                  <a:spLocks noChangeArrowheads="1"/>
                </p:cNvSpPr>
                <p:nvPr/>
              </p:nvSpPr>
              <p:spPr bwMode="auto">
                <a:xfrm>
                  <a:off x="3076" y="901"/>
                  <a:ext cx="1" cy="128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5" name="Rectangle 7695"/>
                <p:cNvSpPr>
                  <a:spLocks noChangeArrowheads="1"/>
                </p:cNvSpPr>
                <p:nvPr/>
              </p:nvSpPr>
              <p:spPr bwMode="auto">
                <a:xfrm>
                  <a:off x="3077" y="901"/>
                  <a:ext cx="2" cy="128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6" name="Rectangle 7696"/>
                <p:cNvSpPr>
                  <a:spLocks noChangeArrowheads="1"/>
                </p:cNvSpPr>
                <p:nvPr/>
              </p:nvSpPr>
              <p:spPr bwMode="auto">
                <a:xfrm>
                  <a:off x="3079" y="901"/>
                  <a:ext cx="1" cy="128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7" name="Rectangle 7697"/>
                <p:cNvSpPr>
                  <a:spLocks noChangeArrowheads="1"/>
                </p:cNvSpPr>
                <p:nvPr/>
              </p:nvSpPr>
              <p:spPr bwMode="auto">
                <a:xfrm>
                  <a:off x="3080" y="901"/>
                  <a:ext cx="2" cy="128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8" name="Rectangle 7698"/>
                <p:cNvSpPr>
                  <a:spLocks noChangeArrowheads="1"/>
                </p:cNvSpPr>
                <p:nvPr/>
              </p:nvSpPr>
              <p:spPr bwMode="auto">
                <a:xfrm>
                  <a:off x="3082" y="901"/>
                  <a:ext cx="2" cy="128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19" name="Rectangle 7699"/>
                <p:cNvSpPr>
                  <a:spLocks noChangeArrowheads="1"/>
                </p:cNvSpPr>
                <p:nvPr/>
              </p:nvSpPr>
              <p:spPr bwMode="auto">
                <a:xfrm>
                  <a:off x="3084" y="901"/>
                  <a:ext cx="1" cy="128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0" name="Rectangle 7700"/>
                <p:cNvSpPr>
                  <a:spLocks noChangeArrowheads="1"/>
                </p:cNvSpPr>
                <p:nvPr/>
              </p:nvSpPr>
              <p:spPr bwMode="auto">
                <a:xfrm>
                  <a:off x="3085" y="901"/>
                  <a:ext cx="2" cy="128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1" name="Rectangle 7701"/>
                <p:cNvSpPr>
                  <a:spLocks noChangeArrowheads="1"/>
                </p:cNvSpPr>
                <p:nvPr/>
              </p:nvSpPr>
              <p:spPr bwMode="auto">
                <a:xfrm>
                  <a:off x="3087" y="901"/>
                  <a:ext cx="1" cy="128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2" name="Rectangle 7702"/>
                <p:cNvSpPr>
                  <a:spLocks noChangeArrowheads="1"/>
                </p:cNvSpPr>
                <p:nvPr/>
              </p:nvSpPr>
              <p:spPr bwMode="auto">
                <a:xfrm>
                  <a:off x="3088" y="901"/>
                  <a:ext cx="2" cy="128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3" name="Rectangle 7703"/>
                <p:cNvSpPr>
                  <a:spLocks noChangeArrowheads="1"/>
                </p:cNvSpPr>
                <p:nvPr/>
              </p:nvSpPr>
              <p:spPr bwMode="auto">
                <a:xfrm>
                  <a:off x="3090" y="901"/>
                  <a:ext cx="2" cy="128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4" name="Rectangle 7704"/>
                <p:cNvSpPr>
                  <a:spLocks noChangeArrowheads="1"/>
                </p:cNvSpPr>
                <p:nvPr/>
              </p:nvSpPr>
              <p:spPr bwMode="auto">
                <a:xfrm>
                  <a:off x="3092" y="901"/>
                  <a:ext cx="1" cy="128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5" name="Rectangle 7705"/>
                <p:cNvSpPr>
                  <a:spLocks noChangeArrowheads="1"/>
                </p:cNvSpPr>
                <p:nvPr/>
              </p:nvSpPr>
              <p:spPr bwMode="auto">
                <a:xfrm>
                  <a:off x="3093" y="901"/>
                  <a:ext cx="1" cy="128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6" name="Rectangle 7706"/>
                <p:cNvSpPr>
                  <a:spLocks noChangeArrowheads="1"/>
                </p:cNvSpPr>
                <p:nvPr/>
              </p:nvSpPr>
              <p:spPr bwMode="auto">
                <a:xfrm>
                  <a:off x="3094" y="901"/>
                  <a:ext cx="1" cy="128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7" name="Rectangle 7707"/>
                <p:cNvSpPr>
                  <a:spLocks noChangeArrowheads="1"/>
                </p:cNvSpPr>
                <p:nvPr/>
              </p:nvSpPr>
              <p:spPr bwMode="auto">
                <a:xfrm>
                  <a:off x="3095" y="901"/>
                  <a:ext cx="2" cy="128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8" name="Rectangle 7708"/>
                <p:cNvSpPr>
                  <a:spLocks noChangeArrowheads="1"/>
                </p:cNvSpPr>
                <p:nvPr/>
              </p:nvSpPr>
              <p:spPr bwMode="auto">
                <a:xfrm>
                  <a:off x="3097" y="901"/>
                  <a:ext cx="2" cy="128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29" name="Rectangle 7709"/>
                <p:cNvSpPr>
                  <a:spLocks noChangeArrowheads="1"/>
                </p:cNvSpPr>
                <p:nvPr/>
              </p:nvSpPr>
              <p:spPr bwMode="auto">
                <a:xfrm>
                  <a:off x="3099" y="901"/>
                  <a:ext cx="1" cy="128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0" name="Rectangle 7710"/>
                <p:cNvSpPr>
                  <a:spLocks noChangeArrowheads="1"/>
                </p:cNvSpPr>
                <p:nvPr/>
              </p:nvSpPr>
              <p:spPr bwMode="auto">
                <a:xfrm>
                  <a:off x="3100" y="901"/>
                  <a:ext cx="2" cy="128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1" name="Rectangle 7711"/>
                <p:cNvSpPr>
                  <a:spLocks noChangeArrowheads="1"/>
                </p:cNvSpPr>
                <p:nvPr/>
              </p:nvSpPr>
              <p:spPr bwMode="auto">
                <a:xfrm>
                  <a:off x="3102" y="901"/>
                  <a:ext cx="2" cy="128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2" name="Rectangle 7712"/>
                <p:cNvSpPr>
                  <a:spLocks noChangeArrowheads="1"/>
                </p:cNvSpPr>
                <p:nvPr/>
              </p:nvSpPr>
              <p:spPr bwMode="auto">
                <a:xfrm>
                  <a:off x="3104" y="901"/>
                  <a:ext cx="1" cy="128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3" name="Rectangle 7713"/>
                <p:cNvSpPr>
                  <a:spLocks noChangeArrowheads="1"/>
                </p:cNvSpPr>
                <p:nvPr/>
              </p:nvSpPr>
              <p:spPr bwMode="auto">
                <a:xfrm>
                  <a:off x="3105" y="901"/>
                  <a:ext cx="1" cy="128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4" name="Rectangle 7714"/>
                <p:cNvSpPr>
                  <a:spLocks noChangeArrowheads="1"/>
                </p:cNvSpPr>
                <p:nvPr/>
              </p:nvSpPr>
              <p:spPr bwMode="auto">
                <a:xfrm>
                  <a:off x="3106" y="901"/>
                  <a:ext cx="2" cy="128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5" name="Rectangle 7715"/>
                <p:cNvSpPr>
                  <a:spLocks noChangeArrowheads="1"/>
                </p:cNvSpPr>
                <p:nvPr/>
              </p:nvSpPr>
              <p:spPr bwMode="auto">
                <a:xfrm>
                  <a:off x="3108" y="901"/>
                  <a:ext cx="2" cy="128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6" name="Rectangle 7716"/>
                <p:cNvSpPr>
                  <a:spLocks noChangeArrowheads="1"/>
                </p:cNvSpPr>
                <p:nvPr/>
              </p:nvSpPr>
              <p:spPr bwMode="auto">
                <a:xfrm>
                  <a:off x="3110" y="901"/>
                  <a:ext cx="1" cy="128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7" name="Rectangle 7717"/>
                <p:cNvSpPr>
                  <a:spLocks noChangeArrowheads="1"/>
                </p:cNvSpPr>
                <p:nvPr/>
              </p:nvSpPr>
              <p:spPr bwMode="auto">
                <a:xfrm>
                  <a:off x="3111" y="901"/>
                  <a:ext cx="2" cy="128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8" name="Rectangle 7718"/>
                <p:cNvSpPr>
                  <a:spLocks noChangeArrowheads="1"/>
                </p:cNvSpPr>
                <p:nvPr/>
              </p:nvSpPr>
              <p:spPr bwMode="auto">
                <a:xfrm>
                  <a:off x="3113" y="901"/>
                  <a:ext cx="1" cy="128"/>
                </a:xfrm>
                <a:prstGeom prst="rect">
                  <a:avLst/>
                </a:prstGeom>
                <a:solidFill>
                  <a:srgbClr val="A7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39" name="Rectangle 7719"/>
                <p:cNvSpPr>
                  <a:spLocks noChangeArrowheads="1"/>
                </p:cNvSpPr>
                <p:nvPr/>
              </p:nvSpPr>
              <p:spPr bwMode="auto">
                <a:xfrm>
                  <a:off x="3114" y="901"/>
                  <a:ext cx="2" cy="128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0" name="Rectangle 7720"/>
                <p:cNvSpPr>
                  <a:spLocks noChangeArrowheads="1"/>
                </p:cNvSpPr>
                <p:nvPr/>
              </p:nvSpPr>
              <p:spPr bwMode="auto">
                <a:xfrm>
                  <a:off x="3116" y="901"/>
                  <a:ext cx="2" cy="128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1" name="Rectangle 7721"/>
                <p:cNvSpPr>
                  <a:spLocks noChangeArrowheads="1"/>
                </p:cNvSpPr>
                <p:nvPr/>
              </p:nvSpPr>
              <p:spPr bwMode="auto">
                <a:xfrm>
                  <a:off x="3118" y="901"/>
                  <a:ext cx="1" cy="128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2" name="Rectangle 7722"/>
                <p:cNvSpPr>
                  <a:spLocks noChangeArrowheads="1"/>
                </p:cNvSpPr>
                <p:nvPr/>
              </p:nvSpPr>
              <p:spPr bwMode="auto">
                <a:xfrm>
                  <a:off x="3119" y="901"/>
                  <a:ext cx="2" cy="128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3" name="Rectangle 7723"/>
                <p:cNvSpPr>
                  <a:spLocks noChangeArrowheads="1"/>
                </p:cNvSpPr>
                <p:nvPr/>
              </p:nvSpPr>
              <p:spPr bwMode="auto">
                <a:xfrm>
                  <a:off x="3121" y="901"/>
                  <a:ext cx="2" cy="128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4" name="Rectangle 7724"/>
                <p:cNvSpPr>
                  <a:spLocks noChangeArrowheads="1"/>
                </p:cNvSpPr>
                <p:nvPr/>
              </p:nvSpPr>
              <p:spPr bwMode="auto">
                <a:xfrm>
                  <a:off x="3123" y="901"/>
                  <a:ext cx="1" cy="128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5" name="Rectangle 7725"/>
                <p:cNvSpPr>
                  <a:spLocks noChangeArrowheads="1"/>
                </p:cNvSpPr>
                <p:nvPr/>
              </p:nvSpPr>
              <p:spPr bwMode="auto">
                <a:xfrm>
                  <a:off x="3124" y="901"/>
                  <a:ext cx="2" cy="128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6" name="Rectangle 7726"/>
                <p:cNvSpPr>
                  <a:spLocks noChangeArrowheads="1"/>
                </p:cNvSpPr>
                <p:nvPr/>
              </p:nvSpPr>
              <p:spPr bwMode="auto">
                <a:xfrm>
                  <a:off x="3126" y="901"/>
                  <a:ext cx="2" cy="128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7" name="Rectangle 7727"/>
                <p:cNvSpPr>
                  <a:spLocks noChangeArrowheads="1"/>
                </p:cNvSpPr>
                <p:nvPr/>
              </p:nvSpPr>
              <p:spPr bwMode="auto">
                <a:xfrm>
                  <a:off x="3128" y="901"/>
                  <a:ext cx="1" cy="128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8" name="Rectangle 7728"/>
                <p:cNvSpPr>
                  <a:spLocks noChangeArrowheads="1"/>
                </p:cNvSpPr>
                <p:nvPr/>
              </p:nvSpPr>
              <p:spPr bwMode="auto">
                <a:xfrm>
                  <a:off x="3129" y="901"/>
                  <a:ext cx="1" cy="128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49" name="Rectangle 7729"/>
                <p:cNvSpPr>
                  <a:spLocks noChangeArrowheads="1"/>
                </p:cNvSpPr>
                <p:nvPr/>
              </p:nvSpPr>
              <p:spPr bwMode="auto">
                <a:xfrm>
                  <a:off x="3130" y="901"/>
                  <a:ext cx="3" cy="128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0" name="Rectangle 7730"/>
                <p:cNvSpPr>
                  <a:spLocks noChangeArrowheads="1"/>
                </p:cNvSpPr>
                <p:nvPr/>
              </p:nvSpPr>
              <p:spPr bwMode="auto">
                <a:xfrm>
                  <a:off x="3133" y="901"/>
                  <a:ext cx="1" cy="128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1" name="Rectangle 7731"/>
                <p:cNvSpPr>
                  <a:spLocks noChangeArrowheads="1"/>
                </p:cNvSpPr>
                <p:nvPr/>
              </p:nvSpPr>
              <p:spPr bwMode="auto">
                <a:xfrm>
                  <a:off x="3134" y="901"/>
                  <a:ext cx="2" cy="128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2" name="Rectangle 7732"/>
                <p:cNvSpPr>
                  <a:spLocks noChangeArrowheads="1"/>
                </p:cNvSpPr>
                <p:nvPr/>
              </p:nvSpPr>
              <p:spPr bwMode="auto">
                <a:xfrm>
                  <a:off x="3136" y="901"/>
                  <a:ext cx="2" cy="128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3" name="Rectangle 7733"/>
                <p:cNvSpPr>
                  <a:spLocks noChangeArrowheads="1"/>
                </p:cNvSpPr>
                <p:nvPr/>
              </p:nvSpPr>
              <p:spPr bwMode="auto">
                <a:xfrm>
                  <a:off x="3138" y="901"/>
                  <a:ext cx="2" cy="128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4" name="Rectangle 7734"/>
                <p:cNvSpPr>
                  <a:spLocks noChangeArrowheads="1"/>
                </p:cNvSpPr>
                <p:nvPr/>
              </p:nvSpPr>
              <p:spPr bwMode="auto">
                <a:xfrm>
                  <a:off x="3140" y="901"/>
                  <a:ext cx="1" cy="128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5" name="Rectangle 7735"/>
                <p:cNvSpPr>
                  <a:spLocks noChangeArrowheads="1"/>
                </p:cNvSpPr>
                <p:nvPr/>
              </p:nvSpPr>
              <p:spPr bwMode="auto">
                <a:xfrm>
                  <a:off x="3141" y="901"/>
                  <a:ext cx="2" cy="128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6" name="Rectangle 7736"/>
                <p:cNvSpPr>
                  <a:spLocks noChangeArrowheads="1"/>
                </p:cNvSpPr>
                <p:nvPr/>
              </p:nvSpPr>
              <p:spPr bwMode="auto">
                <a:xfrm>
                  <a:off x="3143" y="901"/>
                  <a:ext cx="2" cy="128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7" name="Rectangle 7737"/>
                <p:cNvSpPr>
                  <a:spLocks noChangeArrowheads="1"/>
                </p:cNvSpPr>
                <p:nvPr/>
              </p:nvSpPr>
              <p:spPr bwMode="auto">
                <a:xfrm>
                  <a:off x="3145" y="901"/>
                  <a:ext cx="2" cy="128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8" name="Rectangle 7738"/>
                <p:cNvSpPr>
                  <a:spLocks noChangeArrowheads="1"/>
                </p:cNvSpPr>
                <p:nvPr/>
              </p:nvSpPr>
              <p:spPr bwMode="auto">
                <a:xfrm>
                  <a:off x="3147" y="901"/>
                  <a:ext cx="2" cy="128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59" name="Rectangle 7739"/>
                <p:cNvSpPr>
                  <a:spLocks noChangeArrowheads="1"/>
                </p:cNvSpPr>
                <p:nvPr/>
              </p:nvSpPr>
              <p:spPr bwMode="auto">
                <a:xfrm>
                  <a:off x="3149" y="901"/>
                  <a:ext cx="1" cy="128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0" name="Rectangle 7740"/>
                <p:cNvSpPr>
                  <a:spLocks noChangeArrowheads="1"/>
                </p:cNvSpPr>
                <p:nvPr/>
              </p:nvSpPr>
              <p:spPr bwMode="auto">
                <a:xfrm>
                  <a:off x="3150" y="901"/>
                  <a:ext cx="2" cy="128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1" name="Rectangle 7741"/>
                <p:cNvSpPr>
                  <a:spLocks noChangeArrowheads="1"/>
                </p:cNvSpPr>
                <p:nvPr/>
              </p:nvSpPr>
              <p:spPr bwMode="auto">
                <a:xfrm>
                  <a:off x="3152" y="901"/>
                  <a:ext cx="2" cy="128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2" name="Rectangle 7742"/>
                <p:cNvSpPr>
                  <a:spLocks noChangeArrowheads="1"/>
                </p:cNvSpPr>
                <p:nvPr/>
              </p:nvSpPr>
              <p:spPr bwMode="auto">
                <a:xfrm>
                  <a:off x="3154" y="901"/>
                  <a:ext cx="2" cy="128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3" name="Rectangle 7743"/>
                <p:cNvSpPr>
                  <a:spLocks noChangeArrowheads="1"/>
                </p:cNvSpPr>
                <p:nvPr/>
              </p:nvSpPr>
              <p:spPr bwMode="auto">
                <a:xfrm>
                  <a:off x="3156" y="901"/>
                  <a:ext cx="2" cy="128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4" name="Rectangle 7744"/>
                <p:cNvSpPr>
                  <a:spLocks noChangeArrowheads="1"/>
                </p:cNvSpPr>
                <p:nvPr/>
              </p:nvSpPr>
              <p:spPr bwMode="auto">
                <a:xfrm>
                  <a:off x="3158" y="901"/>
                  <a:ext cx="2" cy="128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5" name="Rectangle 7745"/>
                <p:cNvSpPr>
                  <a:spLocks noChangeArrowheads="1"/>
                </p:cNvSpPr>
                <p:nvPr/>
              </p:nvSpPr>
              <p:spPr bwMode="auto">
                <a:xfrm>
                  <a:off x="3160" y="901"/>
                  <a:ext cx="2" cy="128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6" name="Rectangle 7746"/>
                <p:cNvSpPr>
                  <a:spLocks noChangeArrowheads="1"/>
                </p:cNvSpPr>
                <p:nvPr/>
              </p:nvSpPr>
              <p:spPr bwMode="auto">
                <a:xfrm>
                  <a:off x="3162" y="901"/>
                  <a:ext cx="2" cy="128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7" name="Rectangle 7747"/>
                <p:cNvSpPr>
                  <a:spLocks noChangeArrowheads="1"/>
                </p:cNvSpPr>
                <p:nvPr/>
              </p:nvSpPr>
              <p:spPr bwMode="auto">
                <a:xfrm>
                  <a:off x="3164" y="901"/>
                  <a:ext cx="2" cy="128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8" name="Rectangle 7748"/>
                <p:cNvSpPr>
                  <a:spLocks noChangeArrowheads="1"/>
                </p:cNvSpPr>
                <p:nvPr/>
              </p:nvSpPr>
              <p:spPr bwMode="auto">
                <a:xfrm>
                  <a:off x="3166" y="901"/>
                  <a:ext cx="2" cy="128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69" name="Rectangle 7749"/>
                <p:cNvSpPr>
                  <a:spLocks noChangeArrowheads="1"/>
                </p:cNvSpPr>
                <p:nvPr/>
              </p:nvSpPr>
              <p:spPr bwMode="auto">
                <a:xfrm>
                  <a:off x="3168" y="901"/>
                  <a:ext cx="2" cy="128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0" name="Rectangle 7750"/>
                <p:cNvSpPr>
                  <a:spLocks noChangeArrowheads="1"/>
                </p:cNvSpPr>
                <p:nvPr/>
              </p:nvSpPr>
              <p:spPr bwMode="auto">
                <a:xfrm>
                  <a:off x="3170" y="901"/>
                  <a:ext cx="2" cy="128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1" name="Rectangle 7751"/>
                <p:cNvSpPr>
                  <a:spLocks noChangeArrowheads="1"/>
                </p:cNvSpPr>
                <p:nvPr/>
              </p:nvSpPr>
              <p:spPr bwMode="auto">
                <a:xfrm>
                  <a:off x="3172" y="901"/>
                  <a:ext cx="3" cy="128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2" name="Rectangle 7752"/>
                <p:cNvSpPr>
                  <a:spLocks noChangeArrowheads="1"/>
                </p:cNvSpPr>
                <p:nvPr/>
              </p:nvSpPr>
              <p:spPr bwMode="auto">
                <a:xfrm>
                  <a:off x="3175" y="901"/>
                  <a:ext cx="3" cy="128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3" name="Rectangle 7753"/>
                <p:cNvSpPr>
                  <a:spLocks noChangeArrowheads="1"/>
                </p:cNvSpPr>
                <p:nvPr/>
              </p:nvSpPr>
              <p:spPr bwMode="auto">
                <a:xfrm>
                  <a:off x="3178" y="901"/>
                  <a:ext cx="3" cy="128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4" name="Rectangle 7754"/>
                <p:cNvSpPr>
                  <a:spLocks noChangeArrowheads="1"/>
                </p:cNvSpPr>
                <p:nvPr/>
              </p:nvSpPr>
              <p:spPr bwMode="auto">
                <a:xfrm>
                  <a:off x="3181" y="901"/>
                  <a:ext cx="1" cy="128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5" name="Rectangle 7755"/>
                <p:cNvSpPr>
                  <a:spLocks noChangeArrowheads="1"/>
                </p:cNvSpPr>
                <p:nvPr/>
              </p:nvSpPr>
              <p:spPr bwMode="auto">
                <a:xfrm>
                  <a:off x="3182" y="901"/>
                  <a:ext cx="2" cy="128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6" name="Rectangle 7756"/>
                <p:cNvSpPr>
                  <a:spLocks noChangeArrowheads="1"/>
                </p:cNvSpPr>
                <p:nvPr/>
              </p:nvSpPr>
              <p:spPr bwMode="auto">
                <a:xfrm>
                  <a:off x="3184" y="901"/>
                  <a:ext cx="3" cy="128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7" name="Rectangle 7757"/>
                <p:cNvSpPr>
                  <a:spLocks noChangeArrowheads="1"/>
                </p:cNvSpPr>
                <p:nvPr/>
              </p:nvSpPr>
              <p:spPr bwMode="auto">
                <a:xfrm>
                  <a:off x="3187" y="901"/>
                  <a:ext cx="2" cy="128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8" name="Rectangle 7758"/>
                <p:cNvSpPr>
                  <a:spLocks noChangeArrowheads="1"/>
                </p:cNvSpPr>
                <p:nvPr/>
              </p:nvSpPr>
              <p:spPr bwMode="auto">
                <a:xfrm>
                  <a:off x="3189" y="901"/>
                  <a:ext cx="4" cy="128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79" name="Rectangle 7759"/>
                <p:cNvSpPr>
                  <a:spLocks noChangeArrowheads="1"/>
                </p:cNvSpPr>
                <p:nvPr/>
              </p:nvSpPr>
              <p:spPr bwMode="auto">
                <a:xfrm>
                  <a:off x="3193" y="901"/>
                  <a:ext cx="2" cy="128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0" name="Rectangle 7760"/>
                <p:cNvSpPr>
                  <a:spLocks noChangeArrowheads="1"/>
                </p:cNvSpPr>
                <p:nvPr/>
              </p:nvSpPr>
              <p:spPr bwMode="auto">
                <a:xfrm>
                  <a:off x="3195" y="901"/>
                  <a:ext cx="3" cy="128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1" name="Rectangle 7761"/>
                <p:cNvSpPr>
                  <a:spLocks noChangeArrowheads="1"/>
                </p:cNvSpPr>
                <p:nvPr/>
              </p:nvSpPr>
              <p:spPr bwMode="auto">
                <a:xfrm>
                  <a:off x="3198" y="901"/>
                  <a:ext cx="3" cy="128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2" name="Rectangle 7762"/>
                <p:cNvSpPr>
                  <a:spLocks noChangeArrowheads="1"/>
                </p:cNvSpPr>
                <p:nvPr/>
              </p:nvSpPr>
              <p:spPr bwMode="auto">
                <a:xfrm>
                  <a:off x="3201" y="901"/>
                  <a:ext cx="2" cy="128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3" name="Rectangle 7763"/>
                <p:cNvSpPr>
                  <a:spLocks noChangeArrowheads="1"/>
                </p:cNvSpPr>
                <p:nvPr/>
              </p:nvSpPr>
              <p:spPr bwMode="auto">
                <a:xfrm>
                  <a:off x="3203" y="901"/>
                  <a:ext cx="5" cy="128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4" name="Rectangle 7764"/>
                <p:cNvSpPr>
                  <a:spLocks noChangeArrowheads="1"/>
                </p:cNvSpPr>
                <p:nvPr/>
              </p:nvSpPr>
              <p:spPr bwMode="auto">
                <a:xfrm>
                  <a:off x="3208" y="901"/>
                  <a:ext cx="4" cy="128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5" name="Rectangle 7765"/>
                <p:cNvSpPr>
                  <a:spLocks noChangeArrowheads="1"/>
                </p:cNvSpPr>
                <p:nvPr/>
              </p:nvSpPr>
              <p:spPr bwMode="auto">
                <a:xfrm>
                  <a:off x="3212" y="901"/>
                  <a:ext cx="4" cy="128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6" name="Rectangle 7766"/>
                <p:cNvSpPr>
                  <a:spLocks noChangeArrowheads="1"/>
                </p:cNvSpPr>
                <p:nvPr/>
              </p:nvSpPr>
              <p:spPr bwMode="auto">
                <a:xfrm>
                  <a:off x="3216" y="901"/>
                  <a:ext cx="6" cy="128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7" name="Rectangle 7767"/>
                <p:cNvSpPr>
                  <a:spLocks noChangeArrowheads="1"/>
                </p:cNvSpPr>
                <p:nvPr/>
              </p:nvSpPr>
              <p:spPr bwMode="auto">
                <a:xfrm>
                  <a:off x="3222" y="901"/>
                  <a:ext cx="4" cy="128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8" name="Rectangle 7768"/>
                <p:cNvSpPr>
                  <a:spLocks noChangeArrowheads="1"/>
                </p:cNvSpPr>
                <p:nvPr/>
              </p:nvSpPr>
              <p:spPr bwMode="auto">
                <a:xfrm>
                  <a:off x="3226" y="901"/>
                  <a:ext cx="6" cy="128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89" name="Rectangle 7769"/>
                <p:cNvSpPr>
                  <a:spLocks noChangeArrowheads="1"/>
                </p:cNvSpPr>
                <p:nvPr/>
              </p:nvSpPr>
              <p:spPr bwMode="auto">
                <a:xfrm>
                  <a:off x="3232" y="90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0" name="Rectangle 7770"/>
                <p:cNvSpPr>
                  <a:spLocks noChangeArrowheads="1"/>
                </p:cNvSpPr>
                <p:nvPr/>
              </p:nvSpPr>
              <p:spPr bwMode="auto">
                <a:xfrm>
                  <a:off x="3238" y="901"/>
                  <a:ext cx="6" cy="128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1" name="Rectangle 7771"/>
                <p:cNvSpPr>
                  <a:spLocks noChangeArrowheads="1"/>
                </p:cNvSpPr>
                <p:nvPr/>
              </p:nvSpPr>
              <p:spPr bwMode="auto">
                <a:xfrm>
                  <a:off x="3244" y="901"/>
                  <a:ext cx="9" cy="128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2" name="Rectangle 7772"/>
                <p:cNvSpPr>
                  <a:spLocks noChangeArrowheads="1"/>
                </p:cNvSpPr>
                <p:nvPr/>
              </p:nvSpPr>
              <p:spPr bwMode="auto">
                <a:xfrm>
                  <a:off x="3253" y="901"/>
                  <a:ext cx="10" cy="128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3" name="Rectangle 7773"/>
                <p:cNvSpPr>
                  <a:spLocks noChangeArrowheads="1"/>
                </p:cNvSpPr>
                <p:nvPr/>
              </p:nvSpPr>
              <p:spPr bwMode="auto">
                <a:xfrm>
                  <a:off x="3263" y="901"/>
                  <a:ext cx="30" cy="128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4" name="Rectangle 7774"/>
                <p:cNvSpPr>
                  <a:spLocks noChangeArrowheads="1"/>
                </p:cNvSpPr>
                <p:nvPr/>
              </p:nvSpPr>
              <p:spPr bwMode="auto">
                <a:xfrm>
                  <a:off x="3293" y="901"/>
                  <a:ext cx="11" cy="128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5" name="Rectangle 7775"/>
                <p:cNvSpPr>
                  <a:spLocks noChangeArrowheads="1"/>
                </p:cNvSpPr>
                <p:nvPr/>
              </p:nvSpPr>
              <p:spPr bwMode="auto">
                <a:xfrm>
                  <a:off x="3304" y="901"/>
                  <a:ext cx="5" cy="128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6" name="Rectangle 7776"/>
                <p:cNvSpPr>
                  <a:spLocks noChangeArrowheads="1"/>
                </p:cNvSpPr>
                <p:nvPr/>
              </p:nvSpPr>
              <p:spPr bwMode="auto">
                <a:xfrm>
                  <a:off x="3309" y="901"/>
                  <a:ext cx="7" cy="128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7" name="Rectangle 7777"/>
                <p:cNvSpPr>
                  <a:spLocks noChangeArrowheads="1"/>
                </p:cNvSpPr>
                <p:nvPr/>
              </p:nvSpPr>
              <p:spPr bwMode="auto">
                <a:xfrm>
                  <a:off x="3316" y="90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8" name="Rectangle 7778"/>
                <p:cNvSpPr>
                  <a:spLocks noChangeArrowheads="1"/>
                </p:cNvSpPr>
                <p:nvPr/>
              </p:nvSpPr>
              <p:spPr bwMode="auto">
                <a:xfrm>
                  <a:off x="3322" y="901"/>
                  <a:ext cx="4" cy="128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099" name="Rectangle 7779"/>
                <p:cNvSpPr>
                  <a:spLocks noChangeArrowheads="1"/>
                </p:cNvSpPr>
                <p:nvPr/>
              </p:nvSpPr>
              <p:spPr bwMode="auto">
                <a:xfrm>
                  <a:off x="3326" y="901"/>
                  <a:ext cx="4" cy="128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0" name="Rectangle 7780"/>
                <p:cNvSpPr>
                  <a:spLocks noChangeArrowheads="1"/>
                </p:cNvSpPr>
                <p:nvPr/>
              </p:nvSpPr>
              <p:spPr bwMode="auto">
                <a:xfrm>
                  <a:off x="3330" y="901"/>
                  <a:ext cx="6" cy="128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1" name="Rectangle 7781"/>
                <p:cNvSpPr>
                  <a:spLocks noChangeArrowheads="1"/>
                </p:cNvSpPr>
                <p:nvPr/>
              </p:nvSpPr>
              <p:spPr bwMode="auto">
                <a:xfrm>
                  <a:off x="3336" y="901"/>
                  <a:ext cx="4" cy="128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2" name="Rectangle 7782"/>
                <p:cNvSpPr>
                  <a:spLocks noChangeArrowheads="1"/>
                </p:cNvSpPr>
                <p:nvPr/>
              </p:nvSpPr>
              <p:spPr bwMode="auto">
                <a:xfrm>
                  <a:off x="3340" y="901"/>
                  <a:ext cx="4" cy="128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3" name="Rectangle 7783"/>
                <p:cNvSpPr>
                  <a:spLocks noChangeArrowheads="1"/>
                </p:cNvSpPr>
                <p:nvPr/>
              </p:nvSpPr>
              <p:spPr bwMode="auto">
                <a:xfrm>
                  <a:off x="3344" y="901"/>
                  <a:ext cx="4" cy="128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4" name="Rectangle 7784"/>
                <p:cNvSpPr>
                  <a:spLocks noChangeArrowheads="1"/>
                </p:cNvSpPr>
                <p:nvPr/>
              </p:nvSpPr>
              <p:spPr bwMode="auto">
                <a:xfrm>
                  <a:off x="3348" y="901"/>
                  <a:ext cx="3" cy="128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5" name="Rectangle 7785"/>
                <p:cNvSpPr>
                  <a:spLocks noChangeArrowheads="1"/>
                </p:cNvSpPr>
                <p:nvPr/>
              </p:nvSpPr>
              <p:spPr bwMode="auto">
                <a:xfrm>
                  <a:off x="3351" y="901"/>
                  <a:ext cx="3" cy="128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6" name="Rectangle 7786"/>
                <p:cNvSpPr>
                  <a:spLocks noChangeArrowheads="1"/>
                </p:cNvSpPr>
                <p:nvPr/>
              </p:nvSpPr>
              <p:spPr bwMode="auto">
                <a:xfrm>
                  <a:off x="3354" y="901"/>
                  <a:ext cx="3" cy="128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7" name="Rectangle 7787"/>
                <p:cNvSpPr>
                  <a:spLocks noChangeArrowheads="1"/>
                </p:cNvSpPr>
                <p:nvPr/>
              </p:nvSpPr>
              <p:spPr bwMode="auto">
                <a:xfrm>
                  <a:off x="3357" y="901"/>
                  <a:ext cx="2" cy="128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8" name="Rectangle 7788"/>
                <p:cNvSpPr>
                  <a:spLocks noChangeArrowheads="1"/>
                </p:cNvSpPr>
                <p:nvPr/>
              </p:nvSpPr>
              <p:spPr bwMode="auto">
                <a:xfrm>
                  <a:off x="3359" y="901"/>
                  <a:ext cx="3" cy="128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09" name="Rectangle 7789"/>
                <p:cNvSpPr>
                  <a:spLocks noChangeArrowheads="1"/>
                </p:cNvSpPr>
                <p:nvPr/>
              </p:nvSpPr>
              <p:spPr bwMode="auto">
                <a:xfrm>
                  <a:off x="3362" y="901"/>
                  <a:ext cx="3" cy="128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0" name="Rectangle 7790"/>
                <p:cNvSpPr>
                  <a:spLocks noChangeArrowheads="1"/>
                </p:cNvSpPr>
                <p:nvPr/>
              </p:nvSpPr>
              <p:spPr bwMode="auto">
                <a:xfrm>
                  <a:off x="3365" y="901"/>
                  <a:ext cx="2" cy="128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1" name="Rectangle 7791"/>
                <p:cNvSpPr>
                  <a:spLocks noChangeArrowheads="1"/>
                </p:cNvSpPr>
                <p:nvPr/>
              </p:nvSpPr>
              <p:spPr bwMode="auto">
                <a:xfrm>
                  <a:off x="3367" y="901"/>
                  <a:ext cx="2" cy="128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2" name="Rectangle 7792"/>
                <p:cNvSpPr>
                  <a:spLocks noChangeArrowheads="1"/>
                </p:cNvSpPr>
                <p:nvPr/>
              </p:nvSpPr>
              <p:spPr bwMode="auto">
                <a:xfrm>
                  <a:off x="3369" y="901"/>
                  <a:ext cx="2" cy="128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3" name="Rectangle 7793"/>
                <p:cNvSpPr>
                  <a:spLocks noChangeArrowheads="1"/>
                </p:cNvSpPr>
                <p:nvPr/>
              </p:nvSpPr>
              <p:spPr bwMode="auto">
                <a:xfrm>
                  <a:off x="3371" y="901"/>
                  <a:ext cx="3" cy="128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4" name="Rectangle 7794"/>
                <p:cNvSpPr>
                  <a:spLocks noChangeArrowheads="1"/>
                </p:cNvSpPr>
                <p:nvPr/>
              </p:nvSpPr>
              <p:spPr bwMode="auto">
                <a:xfrm>
                  <a:off x="3374" y="901"/>
                  <a:ext cx="3" cy="128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5" name="Rectangle 7795"/>
                <p:cNvSpPr>
                  <a:spLocks noChangeArrowheads="1"/>
                </p:cNvSpPr>
                <p:nvPr/>
              </p:nvSpPr>
              <p:spPr bwMode="auto">
                <a:xfrm>
                  <a:off x="3377" y="901"/>
                  <a:ext cx="2" cy="128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6" name="Rectangle 7796"/>
                <p:cNvSpPr>
                  <a:spLocks noChangeArrowheads="1"/>
                </p:cNvSpPr>
                <p:nvPr/>
              </p:nvSpPr>
              <p:spPr bwMode="auto">
                <a:xfrm>
                  <a:off x="3379" y="901"/>
                  <a:ext cx="2" cy="128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7" name="Rectangle 7797"/>
                <p:cNvSpPr>
                  <a:spLocks noChangeArrowheads="1"/>
                </p:cNvSpPr>
                <p:nvPr/>
              </p:nvSpPr>
              <p:spPr bwMode="auto">
                <a:xfrm>
                  <a:off x="3381" y="901"/>
                  <a:ext cx="2" cy="128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8" name="Rectangle 7798"/>
                <p:cNvSpPr>
                  <a:spLocks noChangeArrowheads="1"/>
                </p:cNvSpPr>
                <p:nvPr/>
              </p:nvSpPr>
              <p:spPr bwMode="auto">
                <a:xfrm>
                  <a:off x="3383" y="901"/>
                  <a:ext cx="2" cy="128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19" name="Rectangle 7799"/>
                <p:cNvSpPr>
                  <a:spLocks noChangeArrowheads="1"/>
                </p:cNvSpPr>
                <p:nvPr/>
              </p:nvSpPr>
              <p:spPr bwMode="auto">
                <a:xfrm>
                  <a:off x="3385" y="901"/>
                  <a:ext cx="3" cy="128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0" name="Rectangle 7800"/>
                <p:cNvSpPr>
                  <a:spLocks noChangeArrowheads="1"/>
                </p:cNvSpPr>
                <p:nvPr/>
              </p:nvSpPr>
              <p:spPr bwMode="auto">
                <a:xfrm>
                  <a:off x="3388" y="901"/>
                  <a:ext cx="2" cy="128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1" name="Rectangle 7801"/>
                <p:cNvSpPr>
                  <a:spLocks noChangeArrowheads="1"/>
                </p:cNvSpPr>
                <p:nvPr/>
              </p:nvSpPr>
              <p:spPr bwMode="auto">
                <a:xfrm>
                  <a:off x="3390" y="901"/>
                  <a:ext cx="2" cy="128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2" name="Rectangle 7802"/>
                <p:cNvSpPr>
                  <a:spLocks noChangeArrowheads="1"/>
                </p:cNvSpPr>
                <p:nvPr/>
              </p:nvSpPr>
              <p:spPr bwMode="auto">
                <a:xfrm>
                  <a:off x="3392" y="901"/>
                  <a:ext cx="2" cy="128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3" name="Rectangle 7803"/>
                <p:cNvSpPr>
                  <a:spLocks noChangeArrowheads="1"/>
                </p:cNvSpPr>
                <p:nvPr/>
              </p:nvSpPr>
              <p:spPr bwMode="auto">
                <a:xfrm>
                  <a:off x="3394" y="901"/>
                  <a:ext cx="1" cy="128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4" name="Rectangle 7804"/>
                <p:cNvSpPr>
                  <a:spLocks noChangeArrowheads="1"/>
                </p:cNvSpPr>
                <p:nvPr/>
              </p:nvSpPr>
              <p:spPr bwMode="auto">
                <a:xfrm>
                  <a:off x="3395" y="901"/>
                  <a:ext cx="2" cy="128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5" name="Rectangle 7805"/>
                <p:cNvSpPr>
                  <a:spLocks noChangeArrowheads="1"/>
                </p:cNvSpPr>
                <p:nvPr/>
              </p:nvSpPr>
              <p:spPr bwMode="auto">
                <a:xfrm>
                  <a:off x="3397" y="901"/>
                  <a:ext cx="3" cy="128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6" name="Rectangle 7806"/>
                <p:cNvSpPr>
                  <a:spLocks noChangeArrowheads="1"/>
                </p:cNvSpPr>
                <p:nvPr/>
              </p:nvSpPr>
              <p:spPr bwMode="auto">
                <a:xfrm>
                  <a:off x="3400" y="901"/>
                  <a:ext cx="1" cy="128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7" name="Rectangle 7807"/>
                <p:cNvSpPr>
                  <a:spLocks noChangeArrowheads="1"/>
                </p:cNvSpPr>
                <p:nvPr/>
              </p:nvSpPr>
              <p:spPr bwMode="auto">
                <a:xfrm>
                  <a:off x="3401" y="901"/>
                  <a:ext cx="2" cy="128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8" name="Rectangle 7808"/>
                <p:cNvSpPr>
                  <a:spLocks noChangeArrowheads="1"/>
                </p:cNvSpPr>
                <p:nvPr/>
              </p:nvSpPr>
              <p:spPr bwMode="auto">
                <a:xfrm>
                  <a:off x="3403" y="901"/>
                  <a:ext cx="2" cy="128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29" name="Rectangle 7809"/>
                <p:cNvSpPr>
                  <a:spLocks noChangeArrowheads="1"/>
                </p:cNvSpPr>
                <p:nvPr/>
              </p:nvSpPr>
              <p:spPr bwMode="auto">
                <a:xfrm>
                  <a:off x="3405" y="901"/>
                  <a:ext cx="2" cy="128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0" name="Rectangle 7810"/>
                <p:cNvSpPr>
                  <a:spLocks noChangeArrowheads="1"/>
                </p:cNvSpPr>
                <p:nvPr/>
              </p:nvSpPr>
              <p:spPr bwMode="auto">
                <a:xfrm>
                  <a:off x="3407" y="901"/>
                  <a:ext cx="2" cy="128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1" name="Rectangle 7811"/>
                <p:cNvSpPr>
                  <a:spLocks noChangeArrowheads="1"/>
                </p:cNvSpPr>
                <p:nvPr/>
              </p:nvSpPr>
              <p:spPr bwMode="auto">
                <a:xfrm>
                  <a:off x="3409" y="901"/>
                  <a:ext cx="2" cy="128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2" name="Rectangle 7812"/>
                <p:cNvSpPr>
                  <a:spLocks noChangeArrowheads="1"/>
                </p:cNvSpPr>
                <p:nvPr/>
              </p:nvSpPr>
              <p:spPr bwMode="auto">
                <a:xfrm>
                  <a:off x="3411" y="901"/>
                  <a:ext cx="1" cy="128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3" name="Rectangle 7813"/>
                <p:cNvSpPr>
                  <a:spLocks noChangeArrowheads="1"/>
                </p:cNvSpPr>
                <p:nvPr/>
              </p:nvSpPr>
              <p:spPr bwMode="auto">
                <a:xfrm>
                  <a:off x="3412" y="901"/>
                  <a:ext cx="2" cy="128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4" name="Rectangle 7814"/>
                <p:cNvSpPr>
                  <a:spLocks noChangeArrowheads="1"/>
                </p:cNvSpPr>
                <p:nvPr/>
              </p:nvSpPr>
              <p:spPr bwMode="auto">
                <a:xfrm>
                  <a:off x="3414" y="901"/>
                  <a:ext cx="2" cy="128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5" name="Rectangle 7815"/>
                <p:cNvSpPr>
                  <a:spLocks noChangeArrowheads="1"/>
                </p:cNvSpPr>
                <p:nvPr/>
              </p:nvSpPr>
              <p:spPr bwMode="auto">
                <a:xfrm>
                  <a:off x="3416" y="901"/>
                  <a:ext cx="1" cy="128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6" name="Rectangle 7816"/>
                <p:cNvSpPr>
                  <a:spLocks noChangeArrowheads="1"/>
                </p:cNvSpPr>
                <p:nvPr/>
              </p:nvSpPr>
              <p:spPr bwMode="auto">
                <a:xfrm>
                  <a:off x="3417" y="901"/>
                  <a:ext cx="2" cy="128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7" name="Rectangle 7817"/>
                <p:cNvSpPr>
                  <a:spLocks noChangeArrowheads="1"/>
                </p:cNvSpPr>
                <p:nvPr/>
              </p:nvSpPr>
              <p:spPr bwMode="auto">
                <a:xfrm>
                  <a:off x="3419" y="901"/>
                  <a:ext cx="2" cy="128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8" name="Rectangle 7818"/>
                <p:cNvSpPr>
                  <a:spLocks noChangeArrowheads="1"/>
                </p:cNvSpPr>
                <p:nvPr/>
              </p:nvSpPr>
              <p:spPr bwMode="auto">
                <a:xfrm>
                  <a:off x="3421" y="901"/>
                  <a:ext cx="2" cy="128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39" name="Rectangle 7819"/>
                <p:cNvSpPr>
                  <a:spLocks noChangeArrowheads="1"/>
                </p:cNvSpPr>
                <p:nvPr/>
              </p:nvSpPr>
              <p:spPr bwMode="auto">
                <a:xfrm>
                  <a:off x="3423" y="901"/>
                  <a:ext cx="1" cy="128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0" name="Rectangle 7820"/>
                <p:cNvSpPr>
                  <a:spLocks noChangeArrowheads="1"/>
                </p:cNvSpPr>
                <p:nvPr/>
              </p:nvSpPr>
              <p:spPr bwMode="auto">
                <a:xfrm>
                  <a:off x="3424" y="901"/>
                  <a:ext cx="2" cy="128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1" name="Rectangle 7821"/>
                <p:cNvSpPr>
                  <a:spLocks noChangeArrowheads="1"/>
                </p:cNvSpPr>
                <p:nvPr/>
              </p:nvSpPr>
              <p:spPr bwMode="auto">
                <a:xfrm>
                  <a:off x="3426" y="901"/>
                  <a:ext cx="2" cy="128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2" name="Rectangle 7822"/>
                <p:cNvSpPr>
                  <a:spLocks noChangeArrowheads="1"/>
                </p:cNvSpPr>
                <p:nvPr/>
              </p:nvSpPr>
              <p:spPr bwMode="auto">
                <a:xfrm>
                  <a:off x="3428" y="901"/>
                  <a:ext cx="1" cy="128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3" name="Rectangle 7823"/>
                <p:cNvSpPr>
                  <a:spLocks noChangeArrowheads="1"/>
                </p:cNvSpPr>
                <p:nvPr/>
              </p:nvSpPr>
              <p:spPr bwMode="auto">
                <a:xfrm>
                  <a:off x="3429" y="901"/>
                  <a:ext cx="2" cy="128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4" name="Rectangle 7824"/>
                <p:cNvSpPr>
                  <a:spLocks noChangeArrowheads="1"/>
                </p:cNvSpPr>
                <p:nvPr/>
              </p:nvSpPr>
              <p:spPr bwMode="auto">
                <a:xfrm>
                  <a:off x="3431" y="901"/>
                  <a:ext cx="1" cy="128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5" name="Rectangle 7825"/>
                <p:cNvSpPr>
                  <a:spLocks noChangeArrowheads="1"/>
                </p:cNvSpPr>
                <p:nvPr/>
              </p:nvSpPr>
              <p:spPr bwMode="auto">
                <a:xfrm>
                  <a:off x="3432" y="901"/>
                  <a:ext cx="2" cy="128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6" name="Rectangle 7826"/>
                <p:cNvSpPr>
                  <a:spLocks noChangeArrowheads="1"/>
                </p:cNvSpPr>
                <p:nvPr/>
              </p:nvSpPr>
              <p:spPr bwMode="auto">
                <a:xfrm>
                  <a:off x="3434" y="901"/>
                  <a:ext cx="1" cy="128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7" name="Rectangle 7827"/>
                <p:cNvSpPr>
                  <a:spLocks noChangeArrowheads="1"/>
                </p:cNvSpPr>
                <p:nvPr/>
              </p:nvSpPr>
              <p:spPr bwMode="auto">
                <a:xfrm>
                  <a:off x="3435" y="901"/>
                  <a:ext cx="2" cy="128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8" name="Rectangle 7828"/>
                <p:cNvSpPr>
                  <a:spLocks noChangeArrowheads="1"/>
                </p:cNvSpPr>
                <p:nvPr/>
              </p:nvSpPr>
              <p:spPr bwMode="auto">
                <a:xfrm>
                  <a:off x="3437" y="901"/>
                  <a:ext cx="2" cy="128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49" name="Rectangle 7829"/>
                <p:cNvSpPr>
                  <a:spLocks noChangeArrowheads="1"/>
                </p:cNvSpPr>
                <p:nvPr/>
              </p:nvSpPr>
              <p:spPr bwMode="auto">
                <a:xfrm>
                  <a:off x="3439" y="901"/>
                  <a:ext cx="1" cy="128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0" name="Rectangle 7830"/>
                <p:cNvSpPr>
                  <a:spLocks noChangeArrowheads="1"/>
                </p:cNvSpPr>
                <p:nvPr/>
              </p:nvSpPr>
              <p:spPr bwMode="auto">
                <a:xfrm>
                  <a:off x="3440" y="901"/>
                  <a:ext cx="2" cy="128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1" name="Rectangle 7831"/>
                <p:cNvSpPr>
                  <a:spLocks noChangeArrowheads="1"/>
                </p:cNvSpPr>
                <p:nvPr/>
              </p:nvSpPr>
              <p:spPr bwMode="auto">
                <a:xfrm>
                  <a:off x="3442" y="901"/>
                  <a:ext cx="2" cy="128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2" name="Rectangle 7832"/>
                <p:cNvSpPr>
                  <a:spLocks noChangeArrowheads="1"/>
                </p:cNvSpPr>
                <p:nvPr/>
              </p:nvSpPr>
              <p:spPr bwMode="auto">
                <a:xfrm>
                  <a:off x="3444" y="901"/>
                  <a:ext cx="2" cy="128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3" name="Rectangle 7833"/>
                <p:cNvSpPr>
                  <a:spLocks noChangeArrowheads="1"/>
                </p:cNvSpPr>
                <p:nvPr/>
              </p:nvSpPr>
              <p:spPr bwMode="auto">
                <a:xfrm>
                  <a:off x="3446" y="901"/>
                  <a:ext cx="1" cy="128"/>
                </a:xfrm>
                <a:prstGeom prst="rect">
                  <a:avLst/>
                </a:prstGeom>
                <a:solidFill>
                  <a:srgbClr val="A0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4" name="Rectangle 7834"/>
                <p:cNvSpPr>
                  <a:spLocks noChangeArrowheads="1"/>
                </p:cNvSpPr>
                <p:nvPr/>
              </p:nvSpPr>
              <p:spPr bwMode="auto">
                <a:xfrm>
                  <a:off x="3447" y="901"/>
                  <a:ext cx="1" cy="128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5" name="Rectangle 7835"/>
                <p:cNvSpPr>
                  <a:spLocks noChangeArrowheads="1"/>
                </p:cNvSpPr>
                <p:nvPr/>
              </p:nvSpPr>
              <p:spPr bwMode="auto">
                <a:xfrm>
                  <a:off x="3448" y="901"/>
                  <a:ext cx="1" cy="128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6" name="Rectangle 7836"/>
                <p:cNvSpPr>
                  <a:spLocks noChangeArrowheads="1"/>
                </p:cNvSpPr>
                <p:nvPr/>
              </p:nvSpPr>
              <p:spPr bwMode="auto">
                <a:xfrm>
                  <a:off x="3449" y="901"/>
                  <a:ext cx="2" cy="128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7" name="Rectangle 7837"/>
                <p:cNvSpPr>
                  <a:spLocks noChangeArrowheads="1"/>
                </p:cNvSpPr>
                <p:nvPr/>
              </p:nvSpPr>
              <p:spPr bwMode="auto">
                <a:xfrm>
                  <a:off x="3451" y="901"/>
                  <a:ext cx="2" cy="128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8" name="Rectangle 7838"/>
                <p:cNvSpPr>
                  <a:spLocks noChangeArrowheads="1"/>
                </p:cNvSpPr>
                <p:nvPr/>
              </p:nvSpPr>
              <p:spPr bwMode="auto">
                <a:xfrm>
                  <a:off x="3453" y="901"/>
                  <a:ext cx="2" cy="128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59" name="Rectangle 7839"/>
                <p:cNvSpPr>
                  <a:spLocks noChangeArrowheads="1"/>
                </p:cNvSpPr>
                <p:nvPr/>
              </p:nvSpPr>
              <p:spPr bwMode="auto">
                <a:xfrm>
                  <a:off x="3455" y="901"/>
                  <a:ext cx="1" cy="128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0" name="Rectangle 7840"/>
                <p:cNvSpPr>
                  <a:spLocks noChangeArrowheads="1"/>
                </p:cNvSpPr>
                <p:nvPr/>
              </p:nvSpPr>
              <p:spPr bwMode="auto">
                <a:xfrm>
                  <a:off x="3456" y="901"/>
                  <a:ext cx="2" cy="128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1" name="Rectangle 7841"/>
                <p:cNvSpPr>
                  <a:spLocks noChangeArrowheads="1"/>
                </p:cNvSpPr>
                <p:nvPr/>
              </p:nvSpPr>
              <p:spPr bwMode="auto">
                <a:xfrm>
                  <a:off x="3458" y="901"/>
                  <a:ext cx="1" cy="128"/>
                </a:xfrm>
                <a:prstGeom prst="rect">
                  <a:avLst/>
                </a:prstGeom>
                <a:solidFill>
                  <a:srgbClr val="95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2" name="Rectangle 7842"/>
                <p:cNvSpPr>
                  <a:spLocks noChangeArrowheads="1"/>
                </p:cNvSpPr>
                <p:nvPr/>
              </p:nvSpPr>
              <p:spPr bwMode="auto">
                <a:xfrm>
                  <a:off x="3459" y="901"/>
                  <a:ext cx="1" cy="128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3" name="Rectangle 7843"/>
                <p:cNvSpPr>
                  <a:spLocks noChangeArrowheads="1"/>
                </p:cNvSpPr>
                <p:nvPr/>
              </p:nvSpPr>
              <p:spPr bwMode="auto">
                <a:xfrm>
                  <a:off x="3460" y="901"/>
                  <a:ext cx="2" cy="128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4" name="Rectangle 7844"/>
                <p:cNvSpPr>
                  <a:spLocks noChangeArrowheads="1"/>
                </p:cNvSpPr>
                <p:nvPr/>
              </p:nvSpPr>
              <p:spPr bwMode="auto">
                <a:xfrm>
                  <a:off x="3462" y="901"/>
                  <a:ext cx="2" cy="128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5" name="Rectangle 7845"/>
                <p:cNvSpPr>
                  <a:spLocks noChangeArrowheads="1"/>
                </p:cNvSpPr>
                <p:nvPr/>
              </p:nvSpPr>
              <p:spPr bwMode="auto">
                <a:xfrm>
                  <a:off x="3464" y="901"/>
                  <a:ext cx="1" cy="128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6" name="Rectangle 7846"/>
                <p:cNvSpPr>
                  <a:spLocks noChangeArrowheads="1"/>
                </p:cNvSpPr>
                <p:nvPr/>
              </p:nvSpPr>
              <p:spPr bwMode="auto">
                <a:xfrm>
                  <a:off x="3465" y="901"/>
                  <a:ext cx="1" cy="128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167" name="Rectangle 7847"/>
                <p:cNvSpPr>
                  <a:spLocks noChangeArrowheads="1"/>
                </p:cNvSpPr>
                <p:nvPr/>
              </p:nvSpPr>
              <p:spPr bwMode="auto">
                <a:xfrm>
                  <a:off x="3466" y="901"/>
                  <a:ext cx="2" cy="128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2169" name="Rectangle 7849"/>
              <p:cNvSpPr>
                <a:spLocks noChangeArrowheads="1"/>
              </p:cNvSpPr>
              <p:nvPr/>
            </p:nvSpPr>
            <p:spPr bwMode="auto">
              <a:xfrm>
                <a:off x="3468" y="901"/>
                <a:ext cx="2" cy="128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0" name="Rectangle 7850"/>
              <p:cNvSpPr>
                <a:spLocks noChangeArrowheads="1"/>
              </p:cNvSpPr>
              <p:nvPr/>
            </p:nvSpPr>
            <p:spPr bwMode="auto">
              <a:xfrm>
                <a:off x="3470" y="901"/>
                <a:ext cx="1" cy="128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1" name="Rectangle 7851"/>
              <p:cNvSpPr>
                <a:spLocks noChangeArrowheads="1"/>
              </p:cNvSpPr>
              <p:nvPr/>
            </p:nvSpPr>
            <p:spPr bwMode="auto">
              <a:xfrm>
                <a:off x="3471" y="901"/>
                <a:ext cx="2" cy="128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2" name="Rectangle 7852"/>
              <p:cNvSpPr>
                <a:spLocks noChangeArrowheads="1"/>
              </p:cNvSpPr>
              <p:nvPr/>
            </p:nvSpPr>
            <p:spPr bwMode="auto">
              <a:xfrm>
                <a:off x="3473" y="901"/>
                <a:ext cx="2" cy="128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3" name="Rectangle 7853"/>
              <p:cNvSpPr>
                <a:spLocks noChangeArrowheads="1"/>
              </p:cNvSpPr>
              <p:nvPr/>
            </p:nvSpPr>
            <p:spPr bwMode="auto">
              <a:xfrm>
                <a:off x="3475" y="901"/>
                <a:ext cx="1" cy="128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4" name="Rectangle 7854"/>
              <p:cNvSpPr>
                <a:spLocks noChangeArrowheads="1"/>
              </p:cNvSpPr>
              <p:nvPr/>
            </p:nvSpPr>
            <p:spPr bwMode="auto">
              <a:xfrm>
                <a:off x="3476" y="901"/>
                <a:ext cx="1" cy="128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5" name="Rectangle 7855"/>
              <p:cNvSpPr>
                <a:spLocks noChangeArrowheads="1"/>
              </p:cNvSpPr>
              <p:nvPr/>
            </p:nvSpPr>
            <p:spPr bwMode="auto">
              <a:xfrm>
                <a:off x="3477" y="901"/>
                <a:ext cx="2" cy="128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6" name="Rectangle 7856"/>
              <p:cNvSpPr>
                <a:spLocks noChangeArrowheads="1"/>
              </p:cNvSpPr>
              <p:nvPr/>
            </p:nvSpPr>
            <p:spPr bwMode="auto">
              <a:xfrm>
                <a:off x="3479" y="901"/>
                <a:ext cx="1" cy="128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7" name="Rectangle 7857"/>
              <p:cNvSpPr>
                <a:spLocks noChangeArrowheads="1"/>
              </p:cNvSpPr>
              <p:nvPr/>
            </p:nvSpPr>
            <p:spPr bwMode="auto">
              <a:xfrm>
                <a:off x="3480" y="901"/>
                <a:ext cx="2" cy="128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8" name="Rectangle 7858"/>
              <p:cNvSpPr>
                <a:spLocks noChangeArrowheads="1"/>
              </p:cNvSpPr>
              <p:nvPr/>
            </p:nvSpPr>
            <p:spPr bwMode="auto">
              <a:xfrm>
                <a:off x="3482" y="901"/>
                <a:ext cx="2" cy="128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79" name="Rectangle 7859"/>
              <p:cNvSpPr>
                <a:spLocks noChangeArrowheads="1"/>
              </p:cNvSpPr>
              <p:nvPr/>
            </p:nvSpPr>
            <p:spPr bwMode="auto">
              <a:xfrm>
                <a:off x="3484" y="901"/>
                <a:ext cx="1" cy="128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0" name="Rectangle 7860"/>
              <p:cNvSpPr>
                <a:spLocks noChangeArrowheads="1"/>
              </p:cNvSpPr>
              <p:nvPr/>
            </p:nvSpPr>
            <p:spPr bwMode="auto">
              <a:xfrm>
                <a:off x="3485" y="901"/>
                <a:ext cx="2" cy="128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1" name="Rectangle 7861"/>
              <p:cNvSpPr>
                <a:spLocks noChangeArrowheads="1"/>
              </p:cNvSpPr>
              <p:nvPr/>
            </p:nvSpPr>
            <p:spPr bwMode="auto">
              <a:xfrm>
                <a:off x="3487" y="901"/>
                <a:ext cx="1" cy="128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2" name="Rectangle 7862"/>
              <p:cNvSpPr>
                <a:spLocks noChangeArrowheads="1"/>
              </p:cNvSpPr>
              <p:nvPr/>
            </p:nvSpPr>
            <p:spPr bwMode="auto">
              <a:xfrm>
                <a:off x="3488" y="901"/>
                <a:ext cx="1" cy="128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3" name="Rectangle 7863"/>
              <p:cNvSpPr>
                <a:spLocks noChangeArrowheads="1"/>
              </p:cNvSpPr>
              <p:nvPr/>
            </p:nvSpPr>
            <p:spPr bwMode="auto">
              <a:xfrm>
                <a:off x="3489" y="901"/>
                <a:ext cx="2" cy="128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4" name="Rectangle 7864"/>
              <p:cNvSpPr>
                <a:spLocks noChangeArrowheads="1"/>
              </p:cNvSpPr>
              <p:nvPr/>
            </p:nvSpPr>
            <p:spPr bwMode="auto">
              <a:xfrm>
                <a:off x="3491" y="901"/>
                <a:ext cx="2" cy="128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5" name="Rectangle 7865"/>
              <p:cNvSpPr>
                <a:spLocks noChangeArrowheads="1"/>
              </p:cNvSpPr>
              <p:nvPr/>
            </p:nvSpPr>
            <p:spPr bwMode="auto">
              <a:xfrm>
                <a:off x="3493" y="901"/>
                <a:ext cx="1" cy="128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6" name="Rectangle 7866"/>
              <p:cNvSpPr>
                <a:spLocks noChangeArrowheads="1"/>
              </p:cNvSpPr>
              <p:nvPr/>
            </p:nvSpPr>
            <p:spPr bwMode="auto">
              <a:xfrm>
                <a:off x="3494" y="901"/>
                <a:ext cx="2" cy="128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7" name="Rectangle 7867"/>
              <p:cNvSpPr>
                <a:spLocks noChangeArrowheads="1"/>
              </p:cNvSpPr>
              <p:nvPr/>
            </p:nvSpPr>
            <p:spPr bwMode="auto">
              <a:xfrm>
                <a:off x="3496" y="901"/>
                <a:ext cx="2" cy="128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8" name="Rectangle 7868"/>
              <p:cNvSpPr>
                <a:spLocks noChangeArrowheads="1"/>
              </p:cNvSpPr>
              <p:nvPr/>
            </p:nvSpPr>
            <p:spPr bwMode="auto">
              <a:xfrm>
                <a:off x="3498" y="901"/>
                <a:ext cx="1" cy="128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89" name="Rectangle 7869"/>
              <p:cNvSpPr>
                <a:spLocks noChangeArrowheads="1"/>
              </p:cNvSpPr>
              <p:nvPr/>
            </p:nvSpPr>
            <p:spPr bwMode="auto">
              <a:xfrm>
                <a:off x="3499" y="901"/>
                <a:ext cx="2" cy="128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0" name="Rectangle 7870"/>
              <p:cNvSpPr>
                <a:spLocks noChangeArrowheads="1"/>
              </p:cNvSpPr>
              <p:nvPr/>
            </p:nvSpPr>
            <p:spPr bwMode="auto">
              <a:xfrm>
                <a:off x="3501" y="901"/>
                <a:ext cx="1" cy="128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1" name="Rectangle 7871"/>
              <p:cNvSpPr>
                <a:spLocks noChangeArrowheads="1"/>
              </p:cNvSpPr>
              <p:nvPr/>
            </p:nvSpPr>
            <p:spPr bwMode="auto">
              <a:xfrm>
                <a:off x="3502" y="901"/>
                <a:ext cx="2" cy="128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2" name="Rectangle 7872"/>
              <p:cNvSpPr>
                <a:spLocks noChangeArrowheads="1"/>
              </p:cNvSpPr>
              <p:nvPr/>
            </p:nvSpPr>
            <p:spPr bwMode="auto">
              <a:xfrm>
                <a:off x="3504" y="901"/>
                <a:ext cx="1" cy="128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3" name="Rectangle 7873"/>
              <p:cNvSpPr>
                <a:spLocks noChangeArrowheads="1"/>
              </p:cNvSpPr>
              <p:nvPr/>
            </p:nvSpPr>
            <p:spPr bwMode="auto">
              <a:xfrm>
                <a:off x="3505" y="901"/>
                <a:ext cx="2" cy="128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4" name="Rectangle 7874"/>
              <p:cNvSpPr>
                <a:spLocks noChangeArrowheads="1"/>
              </p:cNvSpPr>
              <p:nvPr/>
            </p:nvSpPr>
            <p:spPr bwMode="auto">
              <a:xfrm>
                <a:off x="3507" y="901"/>
                <a:ext cx="2" cy="128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5" name="Rectangle 7875"/>
              <p:cNvSpPr>
                <a:spLocks noChangeArrowheads="1"/>
              </p:cNvSpPr>
              <p:nvPr/>
            </p:nvSpPr>
            <p:spPr bwMode="auto">
              <a:xfrm>
                <a:off x="3509" y="901"/>
                <a:ext cx="1" cy="128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6" name="Rectangle 7876"/>
              <p:cNvSpPr>
                <a:spLocks noChangeArrowheads="1"/>
              </p:cNvSpPr>
              <p:nvPr/>
            </p:nvSpPr>
            <p:spPr bwMode="auto">
              <a:xfrm>
                <a:off x="3510" y="901"/>
                <a:ext cx="1" cy="128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7" name="Rectangle 7877"/>
              <p:cNvSpPr>
                <a:spLocks noChangeArrowheads="1"/>
              </p:cNvSpPr>
              <p:nvPr/>
            </p:nvSpPr>
            <p:spPr bwMode="auto">
              <a:xfrm>
                <a:off x="3511" y="901"/>
                <a:ext cx="2" cy="128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8" name="Rectangle 7878"/>
              <p:cNvSpPr>
                <a:spLocks noChangeArrowheads="1"/>
              </p:cNvSpPr>
              <p:nvPr/>
            </p:nvSpPr>
            <p:spPr bwMode="auto">
              <a:xfrm>
                <a:off x="3513" y="901"/>
                <a:ext cx="2" cy="128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199" name="Rectangle 7879"/>
              <p:cNvSpPr>
                <a:spLocks noChangeArrowheads="1"/>
              </p:cNvSpPr>
              <p:nvPr/>
            </p:nvSpPr>
            <p:spPr bwMode="auto">
              <a:xfrm>
                <a:off x="3515" y="901"/>
                <a:ext cx="1" cy="128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0" name="Rectangle 7880"/>
              <p:cNvSpPr>
                <a:spLocks noChangeArrowheads="1"/>
              </p:cNvSpPr>
              <p:nvPr/>
            </p:nvSpPr>
            <p:spPr bwMode="auto">
              <a:xfrm>
                <a:off x="3516" y="901"/>
                <a:ext cx="2" cy="128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1" name="Rectangle 7881"/>
              <p:cNvSpPr>
                <a:spLocks noChangeArrowheads="1"/>
              </p:cNvSpPr>
              <p:nvPr/>
            </p:nvSpPr>
            <p:spPr bwMode="auto">
              <a:xfrm>
                <a:off x="3518" y="901"/>
                <a:ext cx="2" cy="128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2" name="Rectangle 7882"/>
              <p:cNvSpPr>
                <a:spLocks noChangeArrowheads="1"/>
              </p:cNvSpPr>
              <p:nvPr/>
            </p:nvSpPr>
            <p:spPr bwMode="auto">
              <a:xfrm>
                <a:off x="3520" y="901"/>
                <a:ext cx="1" cy="128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3" name="Rectangle 7883"/>
              <p:cNvSpPr>
                <a:spLocks noChangeArrowheads="1"/>
              </p:cNvSpPr>
              <p:nvPr/>
            </p:nvSpPr>
            <p:spPr bwMode="auto">
              <a:xfrm>
                <a:off x="3521" y="901"/>
                <a:ext cx="1" cy="128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4" name="Rectangle 7884"/>
              <p:cNvSpPr>
                <a:spLocks noChangeArrowheads="1"/>
              </p:cNvSpPr>
              <p:nvPr/>
            </p:nvSpPr>
            <p:spPr bwMode="auto">
              <a:xfrm>
                <a:off x="3522" y="901"/>
                <a:ext cx="1" cy="128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5" name="Rectangle 7885"/>
              <p:cNvSpPr>
                <a:spLocks noChangeArrowheads="1"/>
              </p:cNvSpPr>
              <p:nvPr/>
            </p:nvSpPr>
            <p:spPr bwMode="auto">
              <a:xfrm>
                <a:off x="3523" y="901"/>
                <a:ext cx="1" cy="128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6" name="Rectangle 7886"/>
              <p:cNvSpPr>
                <a:spLocks noChangeArrowheads="1"/>
              </p:cNvSpPr>
              <p:nvPr/>
            </p:nvSpPr>
            <p:spPr bwMode="auto">
              <a:xfrm>
                <a:off x="3524" y="901"/>
                <a:ext cx="1" cy="128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7" name="Rectangle 7887"/>
              <p:cNvSpPr>
                <a:spLocks noChangeArrowheads="1"/>
              </p:cNvSpPr>
              <p:nvPr/>
            </p:nvSpPr>
            <p:spPr bwMode="auto">
              <a:xfrm>
                <a:off x="3525" y="901"/>
                <a:ext cx="2" cy="128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8" name="Rectangle 7888"/>
              <p:cNvSpPr>
                <a:spLocks noChangeArrowheads="1"/>
              </p:cNvSpPr>
              <p:nvPr/>
            </p:nvSpPr>
            <p:spPr bwMode="auto">
              <a:xfrm>
                <a:off x="3527" y="901"/>
                <a:ext cx="1" cy="128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09" name="Rectangle 7889"/>
              <p:cNvSpPr>
                <a:spLocks noChangeArrowheads="1"/>
              </p:cNvSpPr>
              <p:nvPr/>
            </p:nvSpPr>
            <p:spPr bwMode="auto">
              <a:xfrm>
                <a:off x="3528" y="901"/>
                <a:ext cx="1" cy="128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0" name="Rectangle 7890"/>
              <p:cNvSpPr>
                <a:spLocks noChangeArrowheads="1"/>
              </p:cNvSpPr>
              <p:nvPr/>
            </p:nvSpPr>
            <p:spPr bwMode="auto">
              <a:xfrm>
                <a:off x="3529" y="901"/>
                <a:ext cx="1" cy="128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1" name="Rectangle 7891"/>
              <p:cNvSpPr>
                <a:spLocks noChangeArrowheads="1"/>
              </p:cNvSpPr>
              <p:nvPr/>
            </p:nvSpPr>
            <p:spPr bwMode="auto">
              <a:xfrm>
                <a:off x="3530" y="901"/>
                <a:ext cx="2" cy="128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2" name="Rectangle 7892"/>
              <p:cNvSpPr>
                <a:spLocks noChangeArrowheads="1"/>
              </p:cNvSpPr>
              <p:nvPr/>
            </p:nvSpPr>
            <p:spPr bwMode="auto">
              <a:xfrm>
                <a:off x="3532" y="901"/>
                <a:ext cx="1" cy="128"/>
              </a:xfrm>
              <a:prstGeom prst="rect">
                <a:avLst/>
              </a:prstGeom>
              <a:solidFill>
                <a:srgbClr val="67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3" name="Rectangle 7893"/>
              <p:cNvSpPr>
                <a:spLocks noChangeArrowheads="1"/>
              </p:cNvSpPr>
              <p:nvPr/>
            </p:nvSpPr>
            <p:spPr bwMode="auto">
              <a:xfrm>
                <a:off x="3533" y="901"/>
                <a:ext cx="1" cy="128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4" name="Rectangle 7894"/>
              <p:cNvSpPr>
                <a:spLocks noChangeArrowheads="1"/>
              </p:cNvSpPr>
              <p:nvPr/>
            </p:nvSpPr>
            <p:spPr bwMode="auto">
              <a:xfrm>
                <a:off x="3534" y="901"/>
                <a:ext cx="1" cy="128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5" name="Rectangle 7895"/>
              <p:cNvSpPr>
                <a:spLocks noChangeArrowheads="1"/>
              </p:cNvSpPr>
              <p:nvPr/>
            </p:nvSpPr>
            <p:spPr bwMode="auto">
              <a:xfrm>
                <a:off x="3534" y="901"/>
                <a:ext cx="1" cy="128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6" name="Rectangle 7896"/>
              <p:cNvSpPr>
                <a:spLocks noChangeArrowheads="1"/>
              </p:cNvSpPr>
              <p:nvPr/>
            </p:nvSpPr>
            <p:spPr bwMode="auto">
              <a:xfrm>
                <a:off x="3535" y="901"/>
                <a:ext cx="1" cy="128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7" name="Rectangle 7897"/>
              <p:cNvSpPr>
                <a:spLocks noChangeArrowheads="1"/>
              </p:cNvSpPr>
              <p:nvPr/>
            </p:nvSpPr>
            <p:spPr bwMode="auto">
              <a:xfrm>
                <a:off x="3535" y="901"/>
                <a:ext cx="1" cy="128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8" name="Rectangle 7898"/>
              <p:cNvSpPr>
                <a:spLocks noChangeArrowheads="1"/>
              </p:cNvSpPr>
              <p:nvPr/>
            </p:nvSpPr>
            <p:spPr bwMode="auto">
              <a:xfrm>
                <a:off x="3536" y="901"/>
                <a:ext cx="1" cy="128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19" name="Rectangle 7899"/>
              <p:cNvSpPr>
                <a:spLocks noChangeArrowheads="1"/>
              </p:cNvSpPr>
              <p:nvPr/>
            </p:nvSpPr>
            <p:spPr bwMode="auto">
              <a:xfrm>
                <a:off x="3536" y="901"/>
                <a:ext cx="1" cy="128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0" name="Rectangle 7900"/>
              <p:cNvSpPr>
                <a:spLocks noChangeArrowheads="1"/>
              </p:cNvSpPr>
              <p:nvPr/>
            </p:nvSpPr>
            <p:spPr bwMode="auto">
              <a:xfrm>
                <a:off x="3015" y="901"/>
                <a:ext cx="522" cy="128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2381" name="Group 8061"/>
            <p:cNvGrpSpPr>
              <a:grpSpLocks/>
            </p:cNvGrpSpPr>
            <p:nvPr/>
          </p:nvGrpSpPr>
          <p:grpSpPr bwMode="auto">
            <a:xfrm>
              <a:off x="3498" y="1307"/>
              <a:ext cx="95" cy="92"/>
              <a:chOff x="3218" y="809"/>
              <a:chExt cx="95" cy="92"/>
            </a:xfrm>
          </p:grpSpPr>
          <p:sp>
            <p:nvSpPr>
              <p:cNvPr id="832222" name="Rectangle 7902"/>
              <p:cNvSpPr>
                <a:spLocks noChangeArrowheads="1"/>
              </p:cNvSpPr>
              <p:nvPr/>
            </p:nvSpPr>
            <p:spPr bwMode="auto">
              <a:xfrm>
                <a:off x="3218" y="809"/>
                <a:ext cx="1" cy="92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3" name="Rectangle 7903"/>
              <p:cNvSpPr>
                <a:spLocks noChangeArrowheads="1"/>
              </p:cNvSpPr>
              <p:nvPr/>
            </p:nvSpPr>
            <p:spPr bwMode="auto">
              <a:xfrm>
                <a:off x="3219" y="809"/>
                <a:ext cx="1" cy="92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4" name="Rectangle 7904"/>
              <p:cNvSpPr>
                <a:spLocks noChangeArrowheads="1"/>
              </p:cNvSpPr>
              <p:nvPr/>
            </p:nvSpPr>
            <p:spPr bwMode="auto">
              <a:xfrm>
                <a:off x="3219" y="809"/>
                <a:ext cx="1" cy="92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5" name="Rectangle 7905"/>
              <p:cNvSpPr>
                <a:spLocks noChangeArrowheads="1"/>
              </p:cNvSpPr>
              <p:nvPr/>
            </p:nvSpPr>
            <p:spPr bwMode="auto">
              <a:xfrm>
                <a:off x="3220" y="809"/>
                <a:ext cx="1" cy="92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6" name="Rectangle 7906"/>
              <p:cNvSpPr>
                <a:spLocks noChangeArrowheads="1"/>
              </p:cNvSpPr>
              <p:nvPr/>
            </p:nvSpPr>
            <p:spPr bwMode="auto">
              <a:xfrm>
                <a:off x="3220" y="809"/>
                <a:ext cx="1" cy="92"/>
              </a:xfrm>
              <a:prstGeom prst="rect">
                <a:avLst/>
              </a:prstGeom>
              <a:solidFill>
                <a:srgbClr val="692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7" name="Rectangle 7907"/>
              <p:cNvSpPr>
                <a:spLocks noChangeArrowheads="1"/>
              </p:cNvSpPr>
              <p:nvPr/>
            </p:nvSpPr>
            <p:spPr bwMode="auto">
              <a:xfrm>
                <a:off x="3221" y="809"/>
                <a:ext cx="1" cy="92"/>
              </a:xfrm>
              <a:prstGeom prst="rect">
                <a:avLst/>
              </a:prstGeom>
              <a:solidFill>
                <a:srgbClr val="6A2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8" name="Rectangle 7908"/>
              <p:cNvSpPr>
                <a:spLocks noChangeArrowheads="1"/>
              </p:cNvSpPr>
              <p:nvPr/>
            </p:nvSpPr>
            <p:spPr bwMode="auto">
              <a:xfrm>
                <a:off x="3221" y="809"/>
                <a:ext cx="1" cy="92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29" name="Rectangle 7909"/>
              <p:cNvSpPr>
                <a:spLocks noChangeArrowheads="1"/>
              </p:cNvSpPr>
              <p:nvPr/>
            </p:nvSpPr>
            <p:spPr bwMode="auto">
              <a:xfrm>
                <a:off x="3222" y="809"/>
                <a:ext cx="1" cy="92"/>
              </a:xfrm>
              <a:prstGeom prst="rect">
                <a:avLst/>
              </a:prstGeom>
              <a:solidFill>
                <a:srgbClr val="6C2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0" name="Rectangle 7910"/>
              <p:cNvSpPr>
                <a:spLocks noChangeArrowheads="1"/>
              </p:cNvSpPr>
              <p:nvPr/>
            </p:nvSpPr>
            <p:spPr bwMode="auto">
              <a:xfrm>
                <a:off x="3222" y="809"/>
                <a:ext cx="1" cy="92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1" name="Rectangle 7911"/>
              <p:cNvSpPr>
                <a:spLocks noChangeArrowheads="1"/>
              </p:cNvSpPr>
              <p:nvPr/>
            </p:nvSpPr>
            <p:spPr bwMode="auto">
              <a:xfrm>
                <a:off x="3223" y="809"/>
                <a:ext cx="1" cy="92"/>
              </a:xfrm>
              <a:prstGeom prst="rect">
                <a:avLst/>
              </a:prstGeom>
              <a:solidFill>
                <a:srgbClr val="6F34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2" name="Rectangle 7912"/>
              <p:cNvSpPr>
                <a:spLocks noChangeArrowheads="1"/>
              </p:cNvSpPr>
              <p:nvPr/>
            </p:nvSpPr>
            <p:spPr bwMode="auto">
              <a:xfrm>
                <a:off x="3223" y="809"/>
                <a:ext cx="1" cy="92"/>
              </a:xfrm>
              <a:prstGeom prst="rect">
                <a:avLst/>
              </a:prstGeom>
              <a:solidFill>
                <a:srgbClr val="7038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3" name="Rectangle 7913"/>
              <p:cNvSpPr>
                <a:spLocks noChangeArrowheads="1"/>
              </p:cNvSpPr>
              <p:nvPr/>
            </p:nvSpPr>
            <p:spPr bwMode="auto">
              <a:xfrm>
                <a:off x="3224" y="809"/>
                <a:ext cx="1" cy="92"/>
              </a:xfrm>
              <a:prstGeom prst="rect">
                <a:avLst/>
              </a:prstGeom>
              <a:solidFill>
                <a:srgbClr val="723C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4" name="Rectangle 7914"/>
              <p:cNvSpPr>
                <a:spLocks noChangeArrowheads="1"/>
              </p:cNvSpPr>
              <p:nvPr/>
            </p:nvSpPr>
            <p:spPr bwMode="auto">
              <a:xfrm>
                <a:off x="3224" y="809"/>
                <a:ext cx="1" cy="92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5" name="Rectangle 7915"/>
              <p:cNvSpPr>
                <a:spLocks noChangeArrowheads="1"/>
              </p:cNvSpPr>
              <p:nvPr/>
            </p:nvSpPr>
            <p:spPr bwMode="auto">
              <a:xfrm>
                <a:off x="3225" y="809"/>
                <a:ext cx="1" cy="92"/>
              </a:xfrm>
              <a:prstGeom prst="rect">
                <a:avLst/>
              </a:prstGeom>
              <a:solidFill>
                <a:srgbClr val="75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6" name="Rectangle 7916"/>
              <p:cNvSpPr>
                <a:spLocks noChangeArrowheads="1"/>
              </p:cNvSpPr>
              <p:nvPr/>
            </p:nvSpPr>
            <p:spPr bwMode="auto">
              <a:xfrm>
                <a:off x="3225" y="809"/>
                <a:ext cx="1" cy="92"/>
              </a:xfrm>
              <a:prstGeom prst="rect">
                <a:avLst/>
              </a:prstGeom>
              <a:solidFill>
                <a:srgbClr val="764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7" name="Rectangle 7917"/>
              <p:cNvSpPr>
                <a:spLocks noChangeArrowheads="1"/>
              </p:cNvSpPr>
              <p:nvPr/>
            </p:nvSpPr>
            <p:spPr bwMode="auto">
              <a:xfrm>
                <a:off x="3226" y="809"/>
                <a:ext cx="1" cy="92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8" name="Rectangle 7918"/>
              <p:cNvSpPr>
                <a:spLocks noChangeArrowheads="1"/>
              </p:cNvSpPr>
              <p:nvPr/>
            </p:nvSpPr>
            <p:spPr bwMode="auto">
              <a:xfrm>
                <a:off x="3226" y="809"/>
                <a:ext cx="1" cy="92"/>
              </a:xfrm>
              <a:prstGeom prst="rect">
                <a:avLst/>
              </a:prstGeom>
              <a:solidFill>
                <a:srgbClr val="7A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39" name="Rectangle 7919"/>
              <p:cNvSpPr>
                <a:spLocks noChangeArrowheads="1"/>
              </p:cNvSpPr>
              <p:nvPr/>
            </p:nvSpPr>
            <p:spPr bwMode="auto">
              <a:xfrm>
                <a:off x="3227" y="809"/>
                <a:ext cx="1" cy="92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0" name="Rectangle 7920"/>
              <p:cNvSpPr>
                <a:spLocks noChangeArrowheads="1"/>
              </p:cNvSpPr>
              <p:nvPr/>
            </p:nvSpPr>
            <p:spPr bwMode="auto">
              <a:xfrm>
                <a:off x="3227" y="809"/>
                <a:ext cx="1" cy="92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1" name="Rectangle 7921"/>
              <p:cNvSpPr>
                <a:spLocks noChangeArrowheads="1"/>
              </p:cNvSpPr>
              <p:nvPr/>
            </p:nvSpPr>
            <p:spPr bwMode="auto">
              <a:xfrm>
                <a:off x="3228" y="809"/>
                <a:ext cx="1" cy="92"/>
              </a:xfrm>
              <a:prstGeom prst="rect">
                <a:avLst/>
              </a:prstGeom>
              <a:solidFill>
                <a:srgbClr val="7F57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2" name="Rectangle 7922"/>
              <p:cNvSpPr>
                <a:spLocks noChangeArrowheads="1"/>
              </p:cNvSpPr>
              <p:nvPr/>
            </p:nvSpPr>
            <p:spPr bwMode="auto">
              <a:xfrm>
                <a:off x="3228" y="809"/>
                <a:ext cx="1" cy="92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3" name="Rectangle 7923"/>
              <p:cNvSpPr>
                <a:spLocks noChangeArrowheads="1"/>
              </p:cNvSpPr>
              <p:nvPr/>
            </p:nvSpPr>
            <p:spPr bwMode="auto">
              <a:xfrm>
                <a:off x="3229" y="809"/>
                <a:ext cx="1" cy="92"/>
              </a:xfrm>
              <a:prstGeom prst="rect">
                <a:avLst/>
              </a:prstGeom>
              <a:solidFill>
                <a:srgbClr val="835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4" name="Rectangle 7924"/>
              <p:cNvSpPr>
                <a:spLocks noChangeArrowheads="1"/>
              </p:cNvSpPr>
              <p:nvPr/>
            </p:nvSpPr>
            <p:spPr bwMode="auto">
              <a:xfrm>
                <a:off x="3229" y="809"/>
                <a:ext cx="1" cy="92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5" name="Rectangle 7925"/>
              <p:cNvSpPr>
                <a:spLocks noChangeArrowheads="1"/>
              </p:cNvSpPr>
              <p:nvPr/>
            </p:nvSpPr>
            <p:spPr bwMode="auto">
              <a:xfrm>
                <a:off x="3230" y="809"/>
                <a:ext cx="1" cy="92"/>
              </a:xfrm>
              <a:prstGeom prst="rect">
                <a:avLst/>
              </a:prstGeom>
              <a:solidFill>
                <a:srgbClr val="88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6" name="Rectangle 7926"/>
              <p:cNvSpPr>
                <a:spLocks noChangeArrowheads="1"/>
              </p:cNvSpPr>
              <p:nvPr/>
            </p:nvSpPr>
            <p:spPr bwMode="auto">
              <a:xfrm>
                <a:off x="3230" y="809"/>
                <a:ext cx="1" cy="92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7" name="Rectangle 7927"/>
              <p:cNvSpPr>
                <a:spLocks noChangeArrowheads="1"/>
              </p:cNvSpPr>
              <p:nvPr/>
            </p:nvSpPr>
            <p:spPr bwMode="auto">
              <a:xfrm>
                <a:off x="3231" y="809"/>
                <a:ext cx="1" cy="92"/>
              </a:xfrm>
              <a:prstGeom prst="rect">
                <a:avLst/>
              </a:prstGeom>
              <a:solidFill>
                <a:srgbClr val="8C6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8" name="Rectangle 7928"/>
              <p:cNvSpPr>
                <a:spLocks noChangeArrowheads="1"/>
              </p:cNvSpPr>
              <p:nvPr/>
            </p:nvSpPr>
            <p:spPr bwMode="auto">
              <a:xfrm>
                <a:off x="3231" y="809"/>
                <a:ext cx="1" cy="92"/>
              </a:xfrm>
              <a:prstGeom prst="rect">
                <a:avLst/>
              </a:prstGeom>
              <a:solidFill>
                <a:srgbClr val="8E7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49" name="Rectangle 7929"/>
              <p:cNvSpPr>
                <a:spLocks noChangeArrowheads="1"/>
              </p:cNvSpPr>
              <p:nvPr/>
            </p:nvSpPr>
            <p:spPr bwMode="auto">
              <a:xfrm>
                <a:off x="3232" y="809"/>
                <a:ext cx="1" cy="92"/>
              </a:xfrm>
              <a:prstGeom prst="rect">
                <a:avLst/>
              </a:prstGeom>
              <a:solidFill>
                <a:srgbClr val="9074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0" name="Rectangle 7930"/>
              <p:cNvSpPr>
                <a:spLocks noChangeArrowheads="1"/>
              </p:cNvSpPr>
              <p:nvPr/>
            </p:nvSpPr>
            <p:spPr bwMode="auto">
              <a:xfrm>
                <a:off x="3232" y="809"/>
                <a:ext cx="1" cy="92"/>
              </a:xfrm>
              <a:prstGeom prst="rect">
                <a:avLst/>
              </a:prstGeom>
              <a:solidFill>
                <a:srgbClr val="927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1" name="Rectangle 7931"/>
              <p:cNvSpPr>
                <a:spLocks noChangeArrowheads="1"/>
              </p:cNvSpPr>
              <p:nvPr/>
            </p:nvSpPr>
            <p:spPr bwMode="auto">
              <a:xfrm>
                <a:off x="3233" y="809"/>
                <a:ext cx="1" cy="92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2" name="Rectangle 7932"/>
              <p:cNvSpPr>
                <a:spLocks noChangeArrowheads="1"/>
              </p:cNvSpPr>
              <p:nvPr/>
            </p:nvSpPr>
            <p:spPr bwMode="auto">
              <a:xfrm>
                <a:off x="3233" y="809"/>
                <a:ext cx="1" cy="92"/>
              </a:xfrm>
              <a:prstGeom prst="rect">
                <a:avLst/>
              </a:prstGeom>
              <a:solidFill>
                <a:srgbClr val="987F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3" name="Rectangle 7933"/>
              <p:cNvSpPr>
                <a:spLocks noChangeArrowheads="1"/>
              </p:cNvSpPr>
              <p:nvPr/>
            </p:nvSpPr>
            <p:spPr bwMode="auto">
              <a:xfrm>
                <a:off x="3234" y="809"/>
                <a:ext cx="1" cy="92"/>
              </a:xfrm>
              <a:prstGeom prst="rect">
                <a:avLst/>
              </a:prstGeom>
              <a:solidFill>
                <a:srgbClr val="9A82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4" name="Rectangle 7934"/>
              <p:cNvSpPr>
                <a:spLocks noChangeArrowheads="1"/>
              </p:cNvSpPr>
              <p:nvPr/>
            </p:nvSpPr>
            <p:spPr bwMode="auto">
              <a:xfrm>
                <a:off x="3234" y="809"/>
                <a:ext cx="1" cy="92"/>
              </a:xfrm>
              <a:prstGeom prst="rect">
                <a:avLst/>
              </a:prstGeom>
              <a:solidFill>
                <a:srgbClr val="9C8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5" name="Rectangle 7935"/>
              <p:cNvSpPr>
                <a:spLocks noChangeArrowheads="1"/>
              </p:cNvSpPr>
              <p:nvPr/>
            </p:nvSpPr>
            <p:spPr bwMode="auto">
              <a:xfrm>
                <a:off x="3235" y="809"/>
                <a:ext cx="1" cy="92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6" name="Rectangle 7936"/>
              <p:cNvSpPr>
                <a:spLocks noChangeArrowheads="1"/>
              </p:cNvSpPr>
              <p:nvPr/>
            </p:nvSpPr>
            <p:spPr bwMode="auto">
              <a:xfrm>
                <a:off x="3235" y="809"/>
                <a:ext cx="1" cy="92"/>
              </a:xfrm>
              <a:prstGeom prst="rect">
                <a:avLst/>
              </a:prstGeom>
              <a:solidFill>
                <a:srgbClr val="A18C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7" name="Rectangle 7937"/>
              <p:cNvSpPr>
                <a:spLocks noChangeArrowheads="1"/>
              </p:cNvSpPr>
              <p:nvPr/>
            </p:nvSpPr>
            <p:spPr bwMode="auto">
              <a:xfrm>
                <a:off x="3235" y="809"/>
                <a:ext cx="1" cy="92"/>
              </a:xfrm>
              <a:prstGeom prst="rect">
                <a:avLst/>
              </a:prstGeom>
              <a:solidFill>
                <a:srgbClr val="A4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8" name="Rectangle 7938"/>
              <p:cNvSpPr>
                <a:spLocks noChangeArrowheads="1"/>
              </p:cNvSpPr>
              <p:nvPr/>
            </p:nvSpPr>
            <p:spPr bwMode="auto">
              <a:xfrm>
                <a:off x="3236" y="809"/>
                <a:ext cx="1" cy="92"/>
              </a:xfrm>
              <a:prstGeom prst="rect">
                <a:avLst/>
              </a:prstGeom>
              <a:solidFill>
                <a:srgbClr val="A7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59" name="Rectangle 7939"/>
              <p:cNvSpPr>
                <a:spLocks noChangeArrowheads="1"/>
              </p:cNvSpPr>
              <p:nvPr/>
            </p:nvSpPr>
            <p:spPr bwMode="auto">
              <a:xfrm>
                <a:off x="3236" y="809"/>
                <a:ext cx="1" cy="92"/>
              </a:xfrm>
              <a:prstGeom prst="rect">
                <a:avLst/>
              </a:prstGeom>
              <a:solidFill>
                <a:srgbClr val="A996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0" name="Rectangle 7940"/>
              <p:cNvSpPr>
                <a:spLocks noChangeArrowheads="1"/>
              </p:cNvSpPr>
              <p:nvPr/>
            </p:nvSpPr>
            <p:spPr bwMode="auto">
              <a:xfrm>
                <a:off x="3237" y="809"/>
                <a:ext cx="1" cy="92"/>
              </a:xfrm>
              <a:prstGeom prst="rect">
                <a:avLst/>
              </a:prstGeom>
              <a:solidFill>
                <a:srgbClr val="AB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1" name="Rectangle 7941"/>
              <p:cNvSpPr>
                <a:spLocks noChangeArrowheads="1"/>
              </p:cNvSpPr>
              <p:nvPr/>
            </p:nvSpPr>
            <p:spPr bwMode="auto">
              <a:xfrm>
                <a:off x="3237" y="809"/>
                <a:ext cx="1" cy="92"/>
              </a:xfrm>
              <a:prstGeom prst="rect">
                <a:avLst/>
              </a:prstGeom>
              <a:solidFill>
                <a:srgbClr val="AE9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2" name="Rectangle 7942"/>
              <p:cNvSpPr>
                <a:spLocks noChangeArrowheads="1"/>
              </p:cNvSpPr>
              <p:nvPr/>
            </p:nvSpPr>
            <p:spPr bwMode="auto">
              <a:xfrm>
                <a:off x="3238" y="809"/>
                <a:ext cx="1" cy="92"/>
              </a:xfrm>
              <a:prstGeom prst="rect">
                <a:avLst/>
              </a:prstGeom>
              <a:solidFill>
                <a:srgbClr val="B0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3" name="Rectangle 7943"/>
              <p:cNvSpPr>
                <a:spLocks noChangeArrowheads="1"/>
              </p:cNvSpPr>
              <p:nvPr/>
            </p:nvSpPr>
            <p:spPr bwMode="auto">
              <a:xfrm>
                <a:off x="3238" y="809"/>
                <a:ext cx="1" cy="92"/>
              </a:xfrm>
              <a:prstGeom prst="rect">
                <a:avLst/>
              </a:prstGeom>
              <a:solidFill>
                <a:srgbClr val="B3A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4" name="Rectangle 7944"/>
              <p:cNvSpPr>
                <a:spLocks noChangeArrowheads="1"/>
              </p:cNvSpPr>
              <p:nvPr/>
            </p:nvSpPr>
            <p:spPr bwMode="auto">
              <a:xfrm>
                <a:off x="3239" y="809"/>
                <a:ext cx="1" cy="92"/>
              </a:xfrm>
              <a:prstGeom prst="rect">
                <a:avLst/>
              </a:prstGeom>
              <a:solidFill>
                <a:srgbClr val="B5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5" name="Rectangle 7945"/>
              <p:cNvSpPr>
                <a:spLocks noChangeArrowheads="1"/>
              </p:cNvSpPr>
              <p:nvPr/>
            </p:nvSpPr>
            <p:spPr bwMode="auto">
              <a:xfrm>
                <a:off x="3239" y="809"/>
                <a:ext cx="1" cy="92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6" name="Rectangle 7946"/>
              <p:cNvSpPr>
                <a:spLocks noChangeArrowheads="1"/>
              </p:cNvSpPr>
              <p:nvPr/>
            </p:nvSpPr>
            <p:spPr bwMode="auto">
              <a:xfrm>
                <a:off x="3240" y="809"/>
                <a:ext cx="1" cy="92"/>
              </a:xfrm>
              <a:prstGeom prst="rect">
                <a:avLst/>
              </a:prstGeom>
              <a:solidFill>
                <a:srgbClr val="BB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7" name="Rectangle 7947"/>
              <p:cNvSpPr>
                <a:spLocks noChangeArrowheads="1"/>
              </p:cNvSpPr>
              <p:nvPr/>
            </p:nvSpPr>
            <p:spPr bwMode="auto">
              <a:xfrm>
                <a:off x="3240" y="809"/>
                <a:ext cx="1" cy="92"/>
              </a:xfrm>
              <a:prstGeom prst="rect">
                <a:avLst/>
              </a:prstGeom>
              <a:solidFill>
                <a:srgbClr val="BDB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8" name="Rectangle 7948"/>
              <p:cNvSpPr>
                <a:spLocks noChangeArrowheads="1"/>
              </p:cNvSpPr>
              <p:nvPr/>
            </p:nvSpPr>
            <p:spPr bwMode="auto">
              <a:xfrm>
                <a:off x="3241" y="809"/>
                <a:ext cx="1" cy="92"/>
              </a:xfrm>
              <a:prstGeom prst="rect">
                <a:avLst/>
              </a:prstGeom>
              <a:solidFill>
                <a:srgbClr val="C0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69" name="Rectangle 7949"/>
              <p:cNvSpPr>
                <a:spLocks noChangeArrowheads="1"/>
              </p:cNvSpPr>
              <p:nvPr/>
            </p:nvSpPr>
            <p:spPr bwMode="auto">
              <a:xfrm>
                <a:off x="3241" y="809"/>
                <a:ext cx="1" cy="92"/>
              </a:xfrm>
              <a:prstGeom prst="rect">
                <a:avLst/>
              </a:prstGeom>
              <a:solidFill>
                <a:srgbClr val="C2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0" name="Rectangle 7950"/>
              <p:cNvSpPr>
                <a:spLocks noChangeArrowheads="1"/>
              </p:cNvSpPr>
              <p:nvPr/>
            </p:nvSpPr>
            <p:spPr bwMode="auto">
              <a:xfrm>
                <a:off x="3242" y="809"/>
                <a:ext cx="1" cy="92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1" name="Rectangle 7951"/>
              <p:cNvSpPr>
                <a:spLocks noChangeArrowheads="1"/>
              </p:cNvSpPr>
              <p:nvPr/>
            </p:nvSpPr>
            <p:spPr bwMode="auto">
              <a:xfrm>
                <a:off x="3242" y="809"/>
                <a:ext cx="1" cy="92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2" name="Rectangle 7952"/>
              <p:cNvSpPr>
                <a:spLocks noChangeArrowheads="1"/>
              </p:cNvSpPr>
              <p:nvPr/>
            </p:nvSpPr>
            <p:spPr bwMode="auto">
              <a:xfrm>
                <a:off x="3243" y="809"/>
                <a:ext cx="1" cy="92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3" name="Rectangle 7953"/>
              <p:cNvSpPr>
                <a:spLocks noChangeArrowheads="1"/>
              </p:cNvSpPr>
              <p:nvPr/>
            </p:nvSpPr>
            <p:spPr bwMode="auto">
              <a:xfrm>
                <a:off x="3243" y="809"/>
                <a:ext cx="1" cy="92"/>
              </a:xfrm>
              <a:prstGeom prst="rect">
                <a:avLst/>
              </a:prstGeom>
              <a:solidFill>
                <a:srgbClr val="CBC2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4" name="Rectangle 7954"/>
              <p:cNvSpPr>
                <a:spLocks noChangeArrowheads="1"/>
              </p:cNvSpPr>
              <p:nvPr/>
            </p:nvSpPr>
            <p:spPr bwMode="auto">
              <a:xfrm>
                <a:off x="3244" y="809"/>
                <a:ext cx="1" cy="92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5" name="Rectangle 7955"/>
              <p:cNvSpPr>
                <a:spLocks noChangeArrowheads="1"/>
              </p:cNvSpPr>
              <p:nvPr/>
            </p:nvSpPr>
            <p:spPr bwMode="auto">
              <a:xfrm>
                <a:off x="3244" y="809"/>
                <a:ext cx="1" cy="92"/>
              </a:xfrm>
              <a:prstGeom prst="rect">
                <a:avLst/>
              </a:prstGeom>
              <a:solidFill>
                <a:srgbClr val="D0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6" name="Rectangle 7956"/>
              <p:cNvSpPr>
                <a:spLocks noChangeArrowheads="1"/>
              </p:cNvSpPr>
              <p:nvPr/>
            </p:nvSpPr>
            <p:spPr bwMode="auto">
              <a:xfrm>
                <a:off x="3245" y="809"/>
                <a:ext cx="1" cy="92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7" name="Rectangle 7957"/>
              <p:cNvSpPr>
                <a:spLocks noChangeArrowheads="1"/>
              </p:cNvSpPr>
              <p:nvPr/>
            </p:nvSpPr>
            <p:spPr bwMode="auto">
              <a:xfrm>
                <a:off x="3245" y="809"/>
                <a:ext cx="1" cy="92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8" name="Rectangle 7958"/>
              <p:cNvSpPr>
                <a:spLocks noChangeArrowheads="1"/>
              </p:cNvSpPr>
              <p:nvPr/>
            </p:nvSpPr>
            <p:spPr bwMode="auto">
              <a:xfrm>
                <a:off x="3246" y="809"/>
                <a:ext cx="1" cy="92"/>
              </a:xfrm>
              <a:prstGeom prst="rect">
                <a:avLst/>
              </a:prstGeom>
              <a:solidFill>
                <a:srgbClr val="D6C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79" name="Rectangle 7959"/>
              <p:cNvSpPr>
                <a:spLocks noChangeArrowheads="1"/>
              </p:cNvSpPr>
              <p:nvPr/>
            </p:nvSpPr>
            <p:spPr bwMode="auto">
              <a:xfrm>
                <a:off x="3246" y="809"/>
                <a:ext cx="1" cy="92"/>
              </a:xfrm>
              <a:prstGeom prst="rect">
                <a:avLst/>
              </a:prstGeom>
              <a:solidFill>
                <a:srgbClr val="D8D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0" name="Rectangle 7960"/>
              <p:cNvSpPr>
                <a:spLocks noChangeArrowheads="1"/>
              </p:cNvSpPr>
              <p:nvPr/>
            </p:nvSpPr>
            <p:spPr bwMode="auto">
              <a:xfrm>
                <a:off x="3247" y="809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1" name="Rectangle 7961"/>
              <p:cNvSpPr>
                <a:spLocks noChangeArrowheads="1"/>
              </p:cNvSpPr>
              <p:nvPr/>
            </p:nvSpPr>
            <p:spPr bwMode="auto">
              <a:xfrm>
                <a:off x="3247" y="809"/>
                <a:ext cx="1" cy="92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2" name="Rectangle 7962"/>
              <p:cNvSpPr>
                <a:spLocks noChangeArrowheads="1"/>
              </p:cNvSpPr>
              <p:nvPr/>
            </p:nvSpPr>
            <p:spPr bwMode="auto">
              <a:xfrm>
                <a:off x="3248" y="809"/>
                <a:ext cx="1" cy="92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3" name="Rectangle 7963"/>
              <p:cNvSpPr>
                <a:spLocks noChangeArrowheads="1"/>
              </p:cNvSpPr>
              <p:nvPr/>
            </p:nvSpPr>
            <p:spPr bwMode="auto">
              <a:xfrm>
                <a:off x="3248" y="809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4" name="Rectangle 7964"/>
              <p:cNvSpPr>
                <a:spLocks noChangeArrowheads="1"/>
              </p:cNvSpPr>
              <p:nvPr/>
            </p:nvSpPr>
            <p:spPr bwMode="auto">
              <a:xfrm>
                <a:off x="3249" y="809"/>
                <a:ext cx="1" cy="92"/>
              </a:xfrm>
              <a:prstGeom prst="rect">
                <a:avLst/>
              </a:prstGeom>
              <a:solidFill>
                <a:srgbClr val="E2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5" name="Rectangle 7965"/>
              <p:cNvSpPr>
                <a:spLocks noChangeArrowheads="1"/>
              </p:cNvSpPr>
              <p:nvPr/>
            </p:nvSpPr>
            <p:spPr bwMode="auto">
              <a:xfrm>
                <a:off x="3249" y="809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6" name="Rectangle 7966"/>
              <p:cNvSpPr>
                <a:spLocks noChangeArrowheads="1"/>
              </p:cNvSpPr>
              <p:nvPr/>
            </p:nvSpPr>
            <p:spPr bwMode="auto">
              <a:xfrm>
                <a:off x="3250" y="809"/>
                <a:ext cx="1" cy="92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7" name="Rectangle 7967"/>
              <p:cNvSpPr>
                <a:spLocks noChangeArrowheads="1"/>
              </p:cNvSpPr>
              <p:nvPr/>
            </p:nvSpPr>
            <p:spPr bwMode="auto">
              <a:xfrm>
                <a:off x="3250" y="809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8" name="Rectangle 7968"/>
              <p:cNvSpPr>
                <a:spLocks noChangeArrowheads="1"/>
              </p:cNvSpPr>
              <p:nvPr/>
            </p:nvSpPr>
            <p:spPr bwMode="auto">
              <a:xfrm>
                <a:off x="3251" y="809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89" name="Rectangle 7969"/>
              <p:cNvSpPr>
                <a:spLocks noChangeArrowheads="1"/>
              </p:cNvSpPr>
              <p:nvPr/>
            </p:nvSpPr>
            <p:spPr bwMode="auto">
              <a:xfrm>
                <a:off x="3251" y="809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0" name="Rectangle 7970"/>
              <p:cNvSpPr>
                <a:spLocks noChangeArrowheads="1"/>
              </p:cNvSpPr>
              <p:nvPr/>
            </p:nvSpPr>
            <p:spPr bwMode="auto">
              <a:xfrm>
                <a:off x="3252" y="809"/>
                <a:ext cx="1" cy="92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1" name="Rectangle 7971"/>
              <p:cNvSpPr>
                <a:spLocks noChangeArrowheads="1"/>
              </p:cNvSpPr>
              <p:nvPr/>
            </p:nvSpPr>
            <p:spPr bwMode="auto">
              <a:xfrm>
                <a:off x="3253" y="809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2" name="Rectangle 7972"/>
              <p:cNvSpPr>
                <a:spLocks noChangeArrowheads="1"/>
              </p:cNvSpPr>
              <p:nvPr/>
            </p:nvSpPr>
            <p:spPr bwMode="auto">
              <a:xfrm>
                <a:off x="3253" y="809"/>
                <a:ext cx="1" cy="92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3" name="Rectangle 7973"/>
              <p:cNvSpPr>
                <a:spLocks noChangeArrowheads="1"/>
              </p:cNvSpPr>
              <p:nvPr/>
            </p:nvSpPr>
            <p:spPr bwMode="auto">
              <a:xfrm>
                <a:off x="3254" y="809"/>
                <a:ext cx="1" cy="92"/>
              </a:xfrm>
              <a:prstGeom prst="rect">
                <a:avLst/>
              </a:prstGeom>
              <a:solidFill>
                <a:srgbClr val="F1E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4" name="Rectangle 7974"/>
              <p:cNvSpPr>
                <a:spLocks noChangeArrowheads="1"/>
              </p:cNvSpPr>
              <p:nvPr/>
            </p:nvSpPr>
            <p:spPr bwMode="auto">
              <a:xfrm>
                <a:off x="3255" y="809"/>
                <a:ext cx="1" cy="92"/>
              </a:xfrm>
              <a:prstGeom prst="rect">
                <a:avLst/>
              </a:prstGeom>
              <a:solidFill>
                <a:srgbClr val="F2F1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5" name="Rectangle 7975"/>
              <p:cNvSpPr>
                <a:spLocks noChangeArrowheads="1"/>
              </p:cNvSpPr>
              <p:nvPr/>
            </p:nvSpPr>
            <p:spPr bwMode="auto">
              <a:xfrm>
                <a:off x="3256" y="809"/>
                <a:ext cx="1" cy="92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6" name="Rectangle 7976"/>
              <p:cNvSpPr>
                <a:spLocks noChangeArrowheads="1"/>
              </p:cNvSpPr>
              <p:nvPr/>
            </p:nvSpPr>
            <p:spPr bwMode="auto">
              <a:xfrm>
                <a:off x="3257" y="809"/>
                <a:ext cx="1" cy="92"/>
              </a:xfrm>
              <a:prstGeom prst="rect">
                <a:avLst/>
              </a:prstGeom>
              <a:solidFill>
                <a:srgbClr val="F6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7" name="Rectangle 7977"/>
              <p:cNvSpPr>
                <a:spLocks noChangeArrowheads="1"/>
              </p:cNvSpPr>
              <p:nvPr/>
            </p:nvSpPr>
            <p:spPr bwMode="auto">
              <a:xfrm>
                <a:off x="3258" y="809"/>
                <a:ext cx="1" cy="92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8" name="Rectangle 7978"/>
              <p:cNvSpPr>
                <a:spLocks noChangeArrowheads="1"/>
              </p:cNvSpPr>
              <p:nvPr/>
            </p:nvSpPr>
            <p:spPr bwMode="auto">
              <a:xfrm>
                <a:off x="3259" y="809"/>
                <a:ext cx="2" cy="92"/>
              </a:xfrm>
              <a:prstGeom prst="rect">
                <a:avLst/>
              </a:prstGeom>
              <a:solidFill>
                <a:srgbClr val="FA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299" name="Rectangle 7979"/>
              <p:cNvSpPr>
                <a:spLocks noChangeArrowheads="1"/>
              </p:cNvSpPr>
              <p:nvPr/>
            </p:nvSpPr>
            <p:spPr bwMode="auto">
              <a:xfrm>
                <a:off x="3261" y="809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0" name="Rectangle 7980"/>
              <p:cNvSpPr>
                <a:spLocks noChangeArrowheads="1"/>
              </p:cNvSpPr>
              <p:nvPr/>
            </p:nvSpPr>
            <p:spPr bwMode="auto">
              <a:xfrm>
                <a:off x="3262" y="809"/>
                <a:ext cx="3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1" name="Rectangle 7981"/>
              <p:cNvSpPr>
                <a:spLocks noChangeArrowheads="1"/>
              </p:cNvSpPr>
              <p:nvPr/>
            </p:nvSpPr>
            <p:spPr bwMode="auto">
              <a:xfrm>
                <a:off x="3265" y="809"/>
                <a:ext cx="3" cy="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2" name="Rectangle 7982"/>
              <p:cNvSpPr>
                <a:spLocks noChangeArrowheads="1"/>
              </p:cNvSpPr>
              <p:nvPr/>
            </p:nvSpPr>
            <p:spPr bwMode="auto">
              <a:xfrm>
                <a:off x="3268" y="809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3" name="Rectangle 7983"/>
              <p:cNvSpPr>
                <a:spLocks noChangeArrowheads="1"/>
              </p:cNvSpPr>
              <p:nvPr/>
            </p:nvSpPr>
            <p:spPr bwMode="auto">
              <a:xfrm>
                <a:off x="3270" y="809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4" name="Rectangle 7984"/>
              <p:cNvSpPr>
                <a:spLocks noChangeArrowheads="1"/>
              </p:cNvSpPr>
              <p:nvPr/>
            </p:nvSpPr>
            <p:spPr bwMode="auto">
              <a:xfrm>
                <a:off x="3271" y="809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5" name="Rectangle 7985"/>
              <p:cNvSpPr>
                <a:spLocks noChangeArrowheads="1"/>
              </p:cNvSpPr>
              <p:nvPr/>
            </p:nvSpPr>
            <p:spPr bwMode="auto">
              <a:xfrm>
                <a:off x="3272" y="809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6" name="Rectangle 7986"/>
              <p:cNvSpPr>
                <a:spLocks noChangeArrowheads="1"/>
              </p:cNvSpPr>
              <p:nvPr/>
            </p:nvSpPr>
            <p:spPr bwMode="auto">
              <a:xfrm>
                <a:off x="3273" y="809"/>
                <a:ext cx="2" cy="92"/>
              </a:xfrm>
              <a:prstGeom prst="rect">
                <a:avLst/>
              </a:prstGeom>
              <a:solidFill>
                <a:srgbClr val="F7F6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7" name="Rectangle 7987"/>
              <p:cNvSpPr>
                <a:spLocks noChangeArrowheads="1"/>
              </p:cNvSpPr>
              <p:nvPr/>
            </p:nvSpPr>
            <p:spPr bwMode="auto">
              <a:xfrm>
                <a:off x="3275" y="809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8" name="Rectangle 7988"/>
              <p:cNvSpPr>
                <a:spLocks noChangeArrowheads="1"/>
              </p:cNvSpPr>
              <p:nvPr/>
            </p:nvSpPr>
            <p:spPr bwMode="auto">
              <a:xfrm>
                <a:off x="3276" y="809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09" name="Rectangle 7989"/>
              <p:cNvSpPr>
                <a:spLocks noChangeArrowheads="1"/>
              </p:cNvSpPr>
              <p:nvPr/>
            </p:nvSpPr>
            <p:spPr bwMode="auto">
              <a:xfrm>
                <a:off x="3277" y="809"/>
                <a:ext cx="1" cy="92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0" name="Rectangle 7990"/>
              <p:cNvSpPr>
                <a:spLocks noChangeArrowheads="1"/>
              </p:cNvSpPr>
              <p:nvPr/>
            </p:nvSpPr>
            <p:spPr bwMode="auto">
              <a:xfrm>
                <a:off x="3278" y="809"/>
                <a:ext cx="1" cy="92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1" name="Rectangle 7991"/>
              <p:cNvSpPr>
                <a:spLocks noChangeArrowheads="1"/>
              </p:cNvSpPr>
              <p:nvPr/>
            </p:nvSpPr>
            <p:spPr bwMode="auto">
              <a:xfrm>
                <a:off x="3278" y="809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2" name="Rectangle 7992"/>
              <p:cNvSpPr>
                <a:spLocks noChangeArrowheads="1"/>
              </p:cNvSpPr>
              <p:nvPr/>
            </p:nvSpPr>
            <p:spPr bwMode="auto">
              <a:xfrm>
                <a:off x="3279" y="809"/>
                <a:ext cx="1" cy="92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3" name="Rectangle 7993"/>
              <p:cNvSpPr>
                <a:spLocks noChangeArrowheads="1"/>
              </p:cNvSpPr>
              <p:nvPr/>
            </p:nvSpPr>
            <p:spPr bwMode="auto">
              <a:xfrm>
                <a:off x="3280" y="809"/>
                <a:ext cx="1" cy="92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4" name="Rectangle 7994"/>
              <p:cNvSpPr>
                <a:spLocks noChangeArrowheads="1"/>
              </p:cNvSpPr>
              <p:nvPr/>
            </p:nvSpPr>
            <p:spPr bwMode="auto">
              <a:xfrm>
                <a:off x="3281" y="809"/>
                <a:ext cx="1" cy="92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5" name="Rectangle 7995"/>
              <p:cNvSpPr>
                <a:spLocks noChangeArrowheads="1"/>
              </p:cNvSpPr>
              <p:nvPr/>
            </p:nvSpPr>
            <p:spPr bwMode="auto">
              <a:xfrm>
                <a:off x="3281" y="809"/>
                <a:ext cx="1" cy="92"/>
              </a:xfrm>
              <a:prstGeom prst="rect">
                <a:avLst/>
              </a:prstGeom>
              <a:solidFill>
                <a:srgbClr val="E5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6" name="Rectangle 7996"/>
              <p:cNvSpPr>
                <a:spLocks noChangeArrowheads="1"/>
              </p:cNvSpPr>
              <p:nvPr/>
            </p:nvSpPr>
            <p:spPr bwMode="auto">
              <a:xfrm>
                <a:off x="3282" y="809"/>
                <a:ext cx="1" cy="92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7" name="Rectangle 7997"/>
              <p:cNvSpPr>
                <a:spLocks noChangeArrowheads="1"/>
              </p:cNvSpPr>
              <p:nvPr/>
            </p:nvSpPr>
            <p:spPr bwMode="auto">
              <a:xfrm>
                <a:off x="3282" y="809"/>
                <a:ext cx="1" cy="92"/>
              </a:xfrm>
              <a:prstGeom prst="rect">
                <a:avLst/>
              </a:prstGeom>
              <a:solidFill>
                <a:srgbClr val="E2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8" name="Rectangle 7998"/>
              <p:cNvSpPr>
                <a:spLocks noChangeArrowheads="1"/>
              </p:cNvSpPr>
              <p:nvPr/>
            </p:nvSpPr>
            <p:spPr bwMode="auto">
              <a:xfrm>
                <a:off x="3283" y="809"/>
                <a:ext cx="1" cy="92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19" name="Rectangle 7999"/>
              <p:cNvSpPr>
                <a:spLocks noChangeArrowheads="1"/>
              </p:cNvSpPr>
              <p:nvPr/>
            </p:nvSpPr>
            <p:spPr bwMode="auto">
              <a:xfrm>
                <a:off x="3283" y="809"/>
                <a:ext cx="1" cy="92"/>
              </a:xfrm>
              <a:prstGeom prst="rect">
                <a:avLst/>
              </a:prstGeom>
              <a:solidFill>
                <a:srgbClr val="DFD9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0" name="Rectangle 8000"/>
              <p:cNvSpPr>
                <a:spLocks noChangeArrowheads="1"/>
              </p:cNvSpPr>
              <p:nvPr/>
            </p:nvSpPr>
            <p:spPr bwMode="auto">
              <a:xfrm>
                <a:off x="3284" y="809"/>
                <a:ext cx="1" cy="92"/>
              </a:xfrm>
              <a:prstGeom prst="rect">
                <a:avLst/>
              </a:prstGeom>
              <a:solidFill>
                <a:srgbClr val="DDD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1" name="Rectangle 8001"/>
              <p:cNvSpPr>
                <a:spLocks noChangeArrowheads="1"/>
              </p:cNvSpPr>
              <p:nvPr/>
            </p:nvSpPr>
            <p:spPr bwMode="auto">
              <a:xfrm>
                <a:off x="3284" y="809"/>
                <a:ext cx="1" cy="92"/>
              </a:xfrm>
              <a:prstGeom prst="rect">
                <a:avLst/>
              </a:prstGeom>
              <a:solidFill>
                <a:srgbClr val="DBD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2" name="Rectangle 8002"/>
              <p:cNvSpPr>
                <a:spLocks noChangeArrowheads="1"/>
              </p:cNvSpPr>
              <p:nvPr/>
            </p:nvSpPr>
            <p:spPr bwMode="auto">
              <a:xfrm>
                <a:off x="3285" y="809"/>
                <a:ext cx="1" cy="92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3" name="Rectangle 8003"/>
              <p:cNvSpPr>
                <a:spLocks noChangeArrowheads="1"/>
              </p:cNvSpPr>
              <p:nvPr/>
            </p:nvSpPr>
            <p:spPr bwMode="auto">
              <a:xfrm>
                <a:off x="3285" y="809"/>
                <a:ext cx="1" cy="92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4" name="Rectangle 8004"/>
              <p:cNvSpPr>
                <a:spLocks noChangeArrowheads="1"/>
              </p:cNvSpPr>
              <p:nvPr/>
            </p:nvSpPr>
            <p:spPr bwMode="auto">
              <a:xfrm>
                <a:off x="3286" y="809"/>
                <a:ext cx="1" cy="92"/>
              </a:xfrm>
              <a:prstGeom prst="rect">
                <a:avLst/>
              </a:prstGeom>
              <a:solidFill>
                <a:srgbClr val="D5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5" name="Rectangle 8005"/>
              <p:cNvSpPr>
                <a:spLocks noChangeArrowheads="1"/>
              </p:cNvSpPr>
              <p:nvPr/>
            </p:nvSpPr>
            <p:spPr bwMode="auto">
              <a:xfrm>
                <a:off x="3286" y="809"/>
                <a:ext cx="1" cy="92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6" name="Rectangle 8006"/>
              <p:cNvSpPr>
                <a:spLocks noChangeArrowheads="1"/>
              </p:cNvSpPr>
              <p:nvPr/>
            </p:nvSpPr>
            <p:spPr bwMode="auto">
              <a:xfrm>
                <a:off x="3287" y="809"/>
                <a:ext cx="1" cy="92"/>
              </a:xfrm>
              <a:prstGeom prst="rect">
                <a:avLst/>
              </a:prstGeom>
              <a:solidFill>
                <a:srgbClr val="D1C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7" name="Rectangle 8007"/>
              <p:cNvSpPr>
                <a:spLocks noChangeArrowheads="1"/>
              </p:cNvSpPr>
              <p:nvPr/>
            </p:nvSpPr>
            <p:spPr bwMode="auto">
              <a:xfrm>
                <a:off x="3287" y="809"/>
                <a:ext cx="1" cy="92"/>
              </a:xfrm>
              <a:prstGeom prst="rect">
                <a:avLst/>
              </a:prstGeom>
              <a:solidFill>
                <a:srgbClr val="CFC6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8" name="Rectangle 8008"/>
              <p:cNvSpPr>
                <a:spLocks noChangeArrowheads="1"/>
              </p:cNvSpPr>
              <p:nvPr/>
            </p:nvSpPr>
            <p:spPr bwMode="auto">
              <a:xfrm>
                <a:off x="3288" y="809"/>
                <a:ext cx="1" cy="92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29" name="Rectangle 8009"/>
              <p:cNvSpPr>
                <a:spLocks noChangeArrowheads="1"/>
              </p:cNvSpPr>
              <p:nvPr/>
            </p:nvSpPr>
            <p:spPr bwMode="auto">
              <a:xfrm>
                <a:off x="3288" y="809"/>
                <a:ext cx="1" cy="92"/>
              </a:xfrm>
              <a:prstGeom prst="rect">
                <a:avLst/>
              </a:prstGeom>
              <a:solidFill>
                <a:srgbClr val="CAC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0" name="Rectangle 8010"/>
              <p:cNvSpPr>
                <a:spLocks noChangeArrowheads="1"/>
              </p:cNvSpPr>
              <p:nvPr/>
            </p:nvSpPr>
            <p:spPr bwMode="auto">
              <a:xfrm>
                <a:off x="3289" y="809"/>
                <a:ext cx="1" cy="92"/>
              </a:xfrm>
              <a:prstGeom prst="rect">
                <a:avLst/>
              </a:prstGeom>
              <a:solidFill>
                <a:srgbClr val="C8B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1" name="Rectangle 8011"/>
              <p:cNvSpPr>
                <a:spLocks noChangeArrowheads="1"/>
              </p:cNvSpPr>
              <p:nvPr/>
            </p:nvSpPr>
            <p:spPr bwMode="auto">
              <a:xfrm>
                <a:off x="3289" y="809"/>
                <a:ext cx="1" cy="92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2" name="Rectangle 8012"/>
              <p:cNvSpPr>
                <a:spLocks noChangeArrowheads="1"/>
              </p:cNvSpPr>
              <p:nvPr/>
            </p:nvSpPr>
            <p:spPr bwMode="auto">
              <a:xfrm>
                <a:off x="3289" y="809"/>
                <a:ext cx="1" cy="92"/>
              </a:xfrm>
              <a:prstGeom prst="rect">
                <a:avLst/>
              </a:prstGeom>
              <a:solidFill>
                <a:srgbClr val="C3B7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3" name="Rectangle 8013"/>
              <p:cNvSpPr>
                <a:spLocks noChangeArrowheads="1"/>
              </p:cNvSpPr>
              <p:nvPr/>
            </p:nvSpPr>
            <p:spPr bwMode="auto">
              <a:xfrm>
                <a:off x="3290" y="809"/>
                <a:ext cx="1" cy="92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4" name="Rectangle 8014"/>
              <p:cNvSpPr>
                <a:spLocks noChangeArrowheads="1"/>
              </p:cNvSpPr>
              <p:nvPr/>
            </p:nvSpPr>
            <p:spPr bwMode="auto">
              <a:xfrm>
                <a:off x="3290" y="809"/>
                <a:ext cx="1" cy="92"/>
              </a:xfrm>
              <a:prstGeom prst="rect">
                <a:avLst/>
              </a:prstGeom>
              <a:solidFill>
                <a:srgbClr val="BE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5" name="Rectangle 8015"/>
              <p:cNvSpPr>
                <a:spLocks noChangeArrowheads="1"/>
              </p:cNvSpPr>
              <p:nvPr/>
            </p:nvSpPr>
            <p:spPr bwMode="auto">
              <a:xfrm>
                <a:off x="3291" y="809"/>
                <a:ext cx="1" cy="92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6" name="Rectangle 8016"/>
              <p:cNvSpPr>
                <a:spLocks noChangeArrowheads="1"/>
              </p:cNvSpPr>
              <p:nvPr/>
            </p:nvSpPr>
            <p:spPr bwMode="auto">
              <a:xfrm>
                <a:off x="3291" y="809"/>
                <a:ext cx="1" cy="92"/>
              </a:xfrm>
              <a:prstGeom prst="rect">
                <a:avLst/>
              </a:prstGeom>
              <a:solidFill>
                <a:srgbClr val="B9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7" name="Rectangle 8017"/>
              <p:cNvSpPr>
                <a:spLocks noChangeArrowheads="1"/>
              </p:cNvSpPr>
              <p:nvPr/>
            </p:nvSpPr>
            <p:spPr bwMode="auto">
              <a:xfrm>
                <a:off x="3292" y="809"/>
                <a:ext cx="1" cy="92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8" name="Rectangle 8018"/>
              <p:cNvSpPr>
                <a:spLocks noChangeArrowheads="1"/>
              </p:cNvSpPr>
              <p:nvPr/>
            </p:nvSpPr>
            <p:spPr bwMode="auto">
              <a:xfrm>
                <a:off x="3292" y="809"/>
                <a:ext cx="1" cy="92"/>
              </a:xfrm>
              <a:prstGeom prst="rect">
                <a:avLst/>
              </a:prstGeom>
              <a:solidFill>
                <a:srgbClr val="B4A5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39" name="Rectangle 8019"/>
              <p:cNvSpPr>
                <a:spLocks noChangeArrowheads="1"/>
              </p:cNvSpPr>
              <p:nvPr/>
            </p:nvSpPr>
            <p:spPr bwMode="auto">
              <a:xfrm>
                <a:off x="3293" y="809"/>
                <a:ext cx="1" cy="92"/>
              </a:xfrm>
              <a:prstGeom prst="rect">
                <a:avLst/>
              </a:prstGeom>
              <a:solidFill>
                <a:srgbClr val="B1A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0" name="Rectangle 8020"/>
              <p:cNvSpPr>
                <a:spLocks noChangeArrowheads="1"/>
              </p:cNvSpPr>
              <p:nvPr/>
            </p:nvSpPr>
            <p:spPr bwMode="auto">
              <a:xfrm>
                <a:off x="3293" y="809"/>
                <a:ext cx="1" cy="92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1" name="Rectangle 8021"/>
              <p:cNvSpPr>
                <a:spLocks noChangeArrowheads="1"/>
              </p:cNvSpPr>
              <p:nvPr/>
            </p:nvSpPr>
            <p:spPr bwMode="auto">
              <a:xfrm>
                <a:off x="3294" y="809"/>
                <a:ext cx="1" cy="92"/>
              </a:xfrm>
              <a:prstGeom prst="rect">
                <a:avLst/>
              </a:prstGeom>
              <a:solidFill>
                <a:srgbClr val="AC9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2" name="Rectangle 8022"/>
              <p:cNvSpPr>
                <a:spLocks noChangeArrowheads="1"/>
              </p:cNvSpPr>
              <p:nvPr/>
            </p:nvSpPr>
            <p:spPr bwMode="auto">
              <a:xfrm>
                <a:off x="3294" y="809"/>
                <a:ext cx="1" cy="92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3" name="Rectangle 8023"/>
              <p:cNvSpPr>
                <a:spLocks noChangeArrowheads="1"/>
              </p:cNvSpPr>
              <p:nvPr/>
            </p:nvSpPr>
            <p:spPr bwMode="auto">
              <a:xfrm>
                <a:off x="3295" y="809"/>
                <a:ext cx="1" cy="92"/>
              </a:xfrm>
              <a:prstGeom prst="rect">
                <a:avLst/>
              </a:prstGeom>
              <a:solidFill>
                <a:srgbClr val="A8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4" name="Rectangle 8024"/>
              <p:cNvSpPr>
                <a:spLocks noChangeArrowheads="1"/>
              </p:cNvSpPr>
              <p:nvPr/>
            </p:nvSpPr>
            <p:spPr bwMode="auto">
              <a:xfrm>
                <a:off x="3295" y="809"/>
                <a:ext cx="1" cy="92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5" name="Rectangle 8025"/>
              <p:cNvSpPr>
                <a:spLocks noChangeArrowheads="1"/>
              </p:cNvSpPr>
              <p:nvPr/>
            </p:nvSpPr>
            <p:spPr bwMode="auto">
              <a:xfrm>
                <a:off x="3296" y="809"/>
                <a:ext cx="1" cy="92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6" name="Rectangle 8026"/>
              <p:cNvSpPr>
                <a:spLocks noChangeArrowheads="1"/>
              </p:cNvSpPr>
              <p:nvPr/>
            </p:nvSpPr>
            <p:spPr bwMode="auto">
              <a:xfrm>
                <a:off x="3296" y="809"/>
                <a:ext cx="1" cy="92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7" name="Rectangle 8027"/>
              <p:cNvSpPr>
                <a:spLocks noChangeArrowheads="1"/>
              </p:cNvSpPr>
              <p:nvPr/>
            </p:nvSpPr>
            <p:spPr bwMode="auto">
              <a:xfrm>
                <a:off x="3297" y="809"/>
                <a:ext cx="1" cy="92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8" name="Rectangle 8028"/>
              <p:cNvSpPr>
                <a:spLocks noChangeArrowheads="1"/>
              </p:cNvSpPr>
              <p:nvPr/>
            </p:nvSpPr>
            <p:spPr bwMode="auto">
              <a:xfrm>
                <a:off x="3297" y="809"/>
                <a:ext cx="1" cy="92"/>
              </a:xfrm>
              <a:prstGeom prst="rect">
                <a:avLst/>
              </a:prstGeom>
              <a:solidFill>
                <a:srgbClr val="9B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49" name="Rectangle 8029"/>
              <p:cNvSpPr>
                <a:spLocks noChangeArrowheads="1"/>
              </p:cNvSpPr>
              <p:nvPr/>
            </p:nvSpPr>
            <p:spPr bwMode="auto">
              <a:xfrm>
                <a:off x="3298" y="809"/>
                <a:ext cx="1" cy="92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0" name="Rectangle 8030"/>
              <p:cNvSpPr>
                <a:spLocks noChangeArrowheads="1"/>
              </p:cNvSpPr>
              <p:nvPr/>
            </p:nvSpPr>
            <p:spPr bwMode="auto">
              <a:xfrm>
                <a:off x="3298" y="809"/>
                <a:ext cx="1" cy="92"/>
              </a:xfrm>
              <a:prstGeom prst="rect">
                <a:avLst/>
              </a:prstGeom>
              <a:solidFill>
                <a:srgbClr val="96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1" name="Rectangle 8031"/>
              <p:cNvSpPr>
                <a:spLocks noChangeArrowheads="1"/>
              </p:cNvSpPr>
              <p:nvPr/>
            </p:nvSpPr>
            <p:spPr bwMode="auto">
              <a:xfrm>
                <a:off x="3299" y="809"/>
                <a:ext cx="1" cy="92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2" name="Rectangle 8032"/>
              <p:cNvSpPr>
                <a:spLocks noChangeArrowheads="1"/>
              </p:cNvSpPr>
              <p:nvPr/>
            </p:nvSpPr>
            <p:spPr bwMode="auto">
              <a:xfrm>
                <a:off x="3299" y="809"/>
                <a:ext cx="1" cy="92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3" name="Rectangle 8033"/>
              <p:cNvSpPr>
                <a:spLocks noChangeArrowheads="1"/>
              </p:cNvSpPr>
              <p:nvPr/>
            </p:nvSpPr>
            <p:spPr bwMode="auto">
              <a:xfrm>
                <a:off x="3300" y="809"/>
                <a:ext cx="1" cy="92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4" name="Rectangle 8034"/>
              <p:cNvSpPr>
                <a:spLocks noChangeArrowheads="1"/>
              </p:cNvSpPr>
              <p:nvPr/>
            </p:nvSpPr>
            <p:spPr bwMode="auto">
              <a:xfrm>
                <a:off x="3300" y="809"/>
                <a:ext cx="1" cy="92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5" name="Rectangle 8035"/>
              <p:cNvSpPr>
                <a:spLocks noChangeArrowheads="1"/>
              </p:cNvSpPr>
              <p:nvPr/>
            </p:nvSpPr>
            <p:spPr bwMode="auto">
              <a:xfrm>
                <a:off x="3301" y="809"/>
                <a:ext cx="1" cy="92"/>
              </a:xfrm>
              <a:prstGeom prst="rect">
                <a:avLst/>
              </a:prstGeom>
              <a:solidFill>
                <a:srgbClr val="8B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6" name="Rectangle 8036"/>
              <p:cNvSpPr>
                <a:spLocks noChangeArrowheads="1"/>
              </p:cNvSpPr>
              <p:nvPr/>
            </p:nvSpPr>
            <p:spPr bwMode="auto">
              <a:xfrm>
                <a:off x="3301" y="809"/>
                <a:ext cx="1" cy="92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7" name="Rectangle 8037"/>
              <p:cNvSpPr>
                <a:spLocks noChangeArrowheads="1"/>
              </p:cNvSpPr>
              <p:nvPr/>
            </p:nvSpPr>
            <p:spPr bwMode="auto">
              <a:xfrm>
                <a:off x="3302" y="809"/>
                <a:ext cx="1" cy="92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8" name="Rectangle 8038"/>
              <p:cNvSpPr>
                <a:spLocks noChangeArrowheads="1"/>
              </p:cNvSpPr>
              <p:nvPr/>
            </p:nvSpPr>
            <p:spPr bwMode="auto">
              <a:xfrm>
                <a:off x="3302" y="809"/>
                <a:ext cx="1" cy="92"/>
              </a:xfrm>
              <a:prstGeom prst="rect">
                <a:avLst/>
              </a:prstGeom>
              <a:solidFill>
                <a:srgbClr val="84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59" name="Rectangle 8039"/>
              <p:cNvSpPr>
                <a:spLocks noChangeArrowheads="1"/>
              </p:cNvSpPr>
              <p:nvPr/>
            </p:nvSpPr>
            <p:spPr bwMode="auto">
              <a:xfrm>
                <a:off x="3303" y="809"/>
                <a:ext cx="1" cy="92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0" name="Rectangle 8040"/>
              <p:cNvSpPr>
                <a:spLocks noChangeArrowheads="1"/>
              </p:cNvSpPr>
              <p:nvPr/>
            </p:nvSpPr>
            <p:spPr bwMode="auto">
              <a:xfrm>
                <a:off x="3303" y="809"/>
                <a:ext cx="1" cy="92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1" name="Rectangle 8041"/>
              <p:cNvSpPr>
                <a:spLocks noChangeArrowheads="1"/>
              </p:cNvSpPr>
              <p:nvPr/>
            </p:nvSpPr>
            <p:spPr bwMode="auto">
              <a:xfrm>
                <a:off x="3304" y="809"/>
                <a:ext cx="1" cy="92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2" name="Rectangle 8042"/>
              <p:cNvSpPr>
                <a:spLocks noChangeArrowheads="1"/>
              </p:cNvSpPr>
              <p:nvPr/>
            </p:nvSpPr>
            <p:spPr bwMode="auto">
              <a:xfrm>
                <a:off x="3304" y="809"/>
                <a:ext cx="1" cy="92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3" name="Rectangle 8043"/>
              <p:cNvSpPr>
                <a:spLocks noChangeArrowheads="1"/>
              </p:cNvSpPr>
              <p:nvPr/>
            </p:nvSpPr>
            <p:spPr bwMode="auto">
              <a:xfrm>
                <a:off x="3305" y="809"/>
                <a:ext cx="1" cy="92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4" name="Rectangle 8044"/>
              <p:cNvSpPr>
                <a:spLocks noChangeArrowheads="1"/>
              </p:cNvSpPr>
              <p:nvPr/>
            </p:nvSpPr>
            <p:spPr bwMode="auto">
              <a:xfrm>
                <a:off x="3305" y="809"/>
                <a:ext cx="1" cy="92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5" name="Rectangle 8045"/>
              <p:cNvSpPr>
                <a:spLocks noChangeArrowheads="1"/>
              </p:cNvSpPr>
              <p:nvPr/>
            </p:nvSpPr>
            <p:spPr bwMode="auto">
              <a:xfrm>
                <a:off x="3306" y="809"/>
                <a:ext cx="1" cy="92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6" name="Rectangle 8046"/>
              <p:cNvSpPr>
                <a:spLocks noChangeArrowheads="1"/>
              </p:cNvSpPr>
              <p:nvPr/>
            </p:nvSpPr>
            <p:spPr bwMode="auto">
              <a:xfrm>
                <a:off x="3306" y="809"/>
                <a:ext cx="1" cy="92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7" name="Rectangle 8047"/>
              <p:cNvSpPr>
                <a:spLocks noChangeArrowheads="1"/>
              </p:cNvSpPr>
              <p:nvPr/>
            </p:nvSpPr>
            <p:spPr bwMode="auto">
              <a:xfrm>
                <a:off x="3306" y="809"/>
                <a:ext cx="1" cy="92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8" name="Rectangle 8048"/>
              <p:cNvSpPr>
                <a:spLocks noChangeArrowheads="1"/>
              </p:cNvSpPr>
              <p:nvPr/>
            </p:nvSpPr>
            <p:spPr bwMode="auto">
              <a:xfrm>
                <a:off x="3307" y="809"/>
                <a:ext cx="1" cy="92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69" name="Rectangle 8049"/>
              <p:cNvSpPr>
                <a:spLocks noChangeArrowheads="1"/>
              </p:cNvSpPr>
              <p:nvPr/>
            </p:nvSpPr>
            <p:spPr bwMode="auto">
              <a:xfrm>
                <a:off x="3307" y="809"/>
                <a:ext cx="1" cy="92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0" name="Rectangle 8050"/>
              <p:cNvSpPr>
                <a:spLocks noChangeArrowheads="1"/>
              </p:cNvSpPr>
              <p:nvPr/>
            </p:nvSpPr>
            <p:spPr bwMode="auto">
              <a:xfrm>
                <a:off x="3308" y="809"/>
                <a:ext cx="1" cy="92"/>
              </a:xfrm>
              <a:prstGeom prst="rect">
                <a:avLst/>
              </a:prstGeom>
              <a:solidFill>
                <a:srgbClr val="70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1" name="Rectangle 8051"/>
              <p:cNvSpPr>
                <a:spLocks noChangeArrowheads="1"/>
              </p:cNvSpPr>
              <p:nvPr/>
            </p:nvSpPr>
            <p:spPr bwMode="auto">
              <a:xfrm>
                <a:off x="3308" y="809"/>
                <a:ext cx="1" cy="92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2" name="Rectangle 8052"/>
              <p:cNvSpPr>
                <a:spLocks noChangeArrowheads="1"/>
              </p:cNvSpPr>
              <p:nvPr/>
            </p:nvSpPr>
            <p:spPr bwMode="auto">
              <a:xfrm>
                <a:off x="3309" y="809"/>
                <a:ext cx="1" cy="92"/>
              </a:xfrm>
              <a:prstGeom prst="rect">
                <a:avLst/>
              </a:prstGeom>
              <a:solidFill>
                <a:srgbClr val="6D2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3" name="Rectangle 8053"/>
              <p:cNvSpPr>
                <a:spLocks noChangeArrowheads="1"/>
              </p:cNvSpPr>
              <p:nvPr/>
            </p:nvSpPr>
            <p:spPr bwMode="auto">
              <a:xfrm>
                <a:off x="3309" y="809"/>
                <a:ext cx="1" cy="92"/>
              </a:xfrm>
              <a:prstGeom prst="rect">
                <a:avLst/>
              </a:prstGeom>
              <a:solidFill>
                <a:srgbClr val="6C2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4" name="Rectangle 8054"/>
              <p:cNvSpPr>
                <a:spLocks noChangeArrowheads="1"/>
              </p:cNvSpPr>
              <p:nvPr/>
            </p:nvSpPr>
            <p:spPr bwMode="auto">
              <a:xfrm>
                <a:off x="3310" y="809"/>
                <a:ext cx="1" cy="92"/>
              </a:xfrm>
              <a:prstGeom prst="rect">
                <a:avLst/>
              </a:prstGeom>
              <a:solidFill>
                <a:srgbClr val="6B28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5" name="Rectangle 8055"/>
              <p:cNvSpPr>
                <a:spLocks noChangeArrowheads="1"/>
              </p:cNvSpPr>
              <p:nvPr/>
            </p:nvSpPr>
            <p:spPr bwMode="auto">
              <a:xfrm>
                <a:off x="3310" y="809"/>
                <a:ext cx="1" cy="92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6" name="Rectangle 8056"/>
              <p:cNvSpPr>
                <a:spLocks noChangeArrowheads="1"/>
              </p:cNvSpPr>
              <p:nvPr/>
            </p:nvSpPr>
            <p:spPr bwMode="auto">
              <a:xfrm>
                <a:off x="3311" y="809"/>
                <a:ext cx="1" cy="92"/>
              </a:xfrm>
              <a:prstGeom prst="rect">
                <a:avLst/>
              </a:prstGeom>
              <a:solidFill>
                <a:srgbClr val="691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7" name="Rectangle 8057"/>
              <p:cNvSpPr>
                <a:spLocks noChangeArrowheads="1"/>
              </p:cNvSpPr>
              <p:nvPr/>
            </p:nvSpPr>
            <p:spPr bwMode="auto">
              <a:xfrm>
                <a:off x="3311" y="809"/>
                <a:ext cx="1" cy="92"/>
              </a:xfrm>
              <a:prstGeom prst="rect">
                <a:avLst/>
              </a:prstGeom>
              <a:solidFill>
                <a:srgbClr val="681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8" name="Rectangle 8058"/>
              <p:cNvSpPr>
                <a:spLocks noChangeArrowheads="1"/>
              </p:cNvSpPr>
              <p:nvPr/>
            </p:nvSpPr>
            <p:spPr bwMode="auto">
              <a:xfrm>
                <a:off x="3312" y="809"/>
                <a:ext cx="1" cy="92"/>
              </a:xfrm>
              <a:prstGeom prst="rect">
                <a:avLst/>
              </a:prstGeom>
              <a:solidFill>
                <a:srgbClr val="670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79" name="Rectangle 8059"/>
              <p:cNvSpPr>
                <a:spLocks noChangeArrowheads="1"/>
              </p:cNvSpPr>
              <p:nvPr/>
            </p:nvSpPr>
            <p:spPr bwMode="auto">
              <a:xfrm>
                <a:off x="3312" y="809"/>
                <a:ext cx="1" cy="92"/>
              </a:xfrm>
              <a:prstGeom prst="rect">
                <a:avLst/>
              </a:prstGeom>
              <a:solidFill>
                <a:srgbClr val="660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380" name="Rectangle 8060"/>
              <p:cNvSpPr>
                <a:spLocks noChangeArrowheads="1"/>
              </p:cNvSpPr>
              <p:nvPr/>
            </p:nvSpPr>
            <p:spPr bwMode="auto">
              <a:xfrm>
                <a:off x="3219" y="809"/>
                <a:ext cx="94" cy="92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2635" name="Group 8315"/>
            <p:cNvGrpSpPr>
              <a:grpSpLocks/>
            </p:cNvGrpSpPr>
            <p:nvPr/>
          </p:nvGrpSpPr>
          <p:grpSpPr bwMode="auto">
            <a:xfrm>
              <a:off x="3295" y="1399"/>
              <a:ext cx="522" cy="128"/>
              <a:chOff x="3015" y="901"/>
              <a:chExt cx="522" cy="128"/>
            </a:xfrm>
          </p:grpSpPr>
          <p:grpSp>
            <p:nvGrpSpPr>
              <p:cNvPr id="832582" name="Group 8262"/>
              <p:cNvGrpSpPr>
                <a:grpSpLocks/>
              </p:cNvGrpSpPr>
              <p:nvPr/>
            </p:nvGrpSpPr>
            <p:grpSpPr bwMode="auto">
              <a:xfrm>
                <a:off x="3015" y="901"/>
                <a:ext cx="453" cy="128"/>
                <a:chOff x="3015" y="901"/>
                <a:chExt cx="453" cy="128"/>
              </a:xfrm>
            </p:grpSpPr>
            <p:sp>
              <p:nvSpPr>
                <p:cNvPr id="832382" name="Rectangle 8062"/>
                <p:cNvSpPr>
                  <a:spLocks noChangeArrowheads="1"/>
                </p:cNvSpPr>
                <p:nvPr/>
              </p:nvSpPr>
              <p:spPr bwMode="auto">
                <a:xfrm>
                  <a:off x="3015" y="901"/>
                  <a:ext cx="1" cy="128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3" name="Rectangle 8063"/>
                <p:cNvSpPr>
                  <a:spLocks noChangeArrowheads="1"/>
                </p:cNvSpPr>
                <p:nvPr/>
              </p:nvSpPr>
              <p:spPr bwMode="auto">
                <a:xfrm>
                  <a:off x="3015" y="901"/>
                  <a:ext cx="1" cy="128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4" name="Rectangle 8064"/>
                <p:cNvSpPr>
                  <a:spLocks noChangeArrowheads="1"/>
                </p:cNvSpPr>
                <p:nvPr/>
              </p:nvSpPr>
              <p:spPr bwMode="auto">
                <a:xfrm>
                  <a:off x="3016" y="901"/>
                  <a:ext cx="1" cy="128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5" name="Rectangle 8065"/>
                <p:cNvSpPr>
                  <a:spLocks noChangeArrowheads="1"/>
                </p:cNvSpPr>
                <p:nvPr/>
              </p:nvSpPr>
              <p:spPr bwMode="auto">
                <a:xfrm>
                  <a:off x="3016" y="901"/>
                  <a:ext cx="1" cy="128"/>
                </a:xfrm>
                <a:prstGeom prst="rect">
                  <a:avLst/>
                </a:prstGeom>
                <a:solidFill>
                  <a:srgbClr val="670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6" name="Rectangle 8066"/>
                <p:cNvSpPr>
                  <a:spLocks noChangeArrowheads="1"/>
                </p:cNvSpPr>
                <p:nvPr/>
              </p:nvSpPr>
              <p:spPr bwMode="auto">
                <a:xfrm>
                  <a:off x="3017" y="901"/>
                  <a:ext cx="1" cy="128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7" name="Rectangle 8067"/>
                <p:cNvSpPr>
                  <a:spLocks noChangeArrowheads="1"/>
                </p:cNvSpPr>
                <p:nvPr/>
              </p:nvSpPr>
              <p:spPr bwMode="auto">
                <a:xfrm>
                  <a:off x="3017" y="901"/>
                  <a:ext cx="1" cy="128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8" name="Rectangle 8068"/>
                <p:cNvSpPr>
                  <a:spLocks noChangeArrowheads="1"/>
                </p:cNvSpPr>
                <p:nvPr/>
              </p:nvSpPr>
              <p:spPr bwMode="auto">
                <a:xfrm>
                  <a:off x="3018" y="901"/>
                  <a:ext cx="1" cy="128"/>
                </a:xfrm>
                <a:prstGeom prst="rect">
                  <a:avLst/>
                </a:prstGeom>
                <a:solidFill>
                  <a:srgbClr val="671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89" name="Rectangle 8069"/>
                <p:cNvSpPr>
                  <a:spLocks noChangeArrowheads="1"/>
                </p:cNvSpPr>
                <p:nvPr/>
              </p:nvSpPr>
              <p:spPr bwMode="auto">
                <a:xfrm>
                  <a:off x="3019" y="901"/>
                  <a:ext cx="2" cy="128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0" name="Rectangle 8070"/>
                <p:cNvSpPr>
                  <a:spLocks noChangeArrowheads="1"/>
                </p:cNvSpPr>
                <p:nvPr/>
              </p:nvSpPr>
              <p:spPr bwMode="auto">
                <a:xfrm>
                  <a:off x="3021" y="901"/>
                  <a:ext cx="1" cy="128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1" name="Rectangle 8071"/>
                <p:cNvSpPr>
                  <a:spLocks noChangeArrowheads="1"/>
                </p:cNvSpPr>
                <p:nvPr/>
              </p:nvSpPr>
              <p:spPr bwMode="auto">
                <a:xfrm>
                  <a:off x="3022" y="901"/>
                  <a:ext cx="1" cy="128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2" name="Rectangle 8072"/>
                <p:cNvSpPr>
                  <a:spLocks noChangeArrowheads="1"/>
                </p:cNvSpPr>
                <p:nvPr/>
              </p:nvSpPr>
              <p:spPr bwMode="auto">
                <a:xfrm>
                  <a:off x="3023" y="901"/>
                  <a:ext cx="1" cy="128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3" name="Rectangle 8073"/>
                <p:cNvSpPr>
                  <a:spLocks noChangeArrowheads="1"/>
                </p:cNvSpPr>
                <p:nvPr/>
              </p:nvSpPr>
              <p:spPr bwMode="auto">
                <a:xfrm>
                  <a:off x="3024" y="901"/>
                  <a:ext cx="1" cy="128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4" name="Rectangle 8074"/>
                <p:cNvSpPr>
                  <a:spLocks noChangeArrowheads="1"/>
                </p:cNvSpPr>
                <p:nvPr/>
              </p:nvSpPr>
              <p:spPr bwMode="auto">
                <a:xfrm>
                  <a:off x="3025" y="901"/>
                  <a:ext cx="1" cy="128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5" name="Rectangle 8075"/>
                <p:cNvSpPr>
                  <a:spLocks noChangeArrowheads="1"/>
                </p:cNvSpPr>
                <p:nvPr/>
              </p:nvSpPr>
              <p:spPr bwMode="auto">
                <a:xfrm>
                  <a:off x="3026" y="901"/>
                  <a:ext cx="1" cy="128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6" name="Rectangle 8076"/>
                <p:cNvSpPr>
                  <a:spLocks noChangeArrowheads="1"/>
                </p:cNvSpPr>
                <p:nvPr/>
              </p:nvSpPr>
              <p:spPr bwMode="auto">
                <a:xfrm>
                  <a:off x="3027" y="901"/>
                  <a:ext cx="1" cy="128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7" name="Rectangle 8077"/>
                <p:cNvSpPr>
                  <a:spLocks noChangeArrowheads="1"/>
                </p:cNvSpPr>
                <p:nvPr/>
              </p:nvSpPr>
              <p:spPr bwMode="auto">
                <a:xfrm>
                  <a:off x="3028" y="901"/>
                  <a:ext cx="2" cy="128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8" name="Rectangle 8078"/>
                <p:cNvSpPr>
                  <a:spLocks noChangeArrowheads="1"/>
                </p:cNvSpPr>
                <p:nvPr/>
              </p:nvSpPr>
              <p:spPr bwMode="auto">
                <a:xfrm>
                  <a:off x="3030" y="901"/>
                  <a:ext cx="1" cy="128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399" name="Rectangle 8079"/>
                <p:cNvSpPr>
                  <a:spLocks noChangeArrowheads="1"/>
                </p:cNvSpPr>
                <p:nvPr/>
              </p:nvSpPr>
              <p:spPr bwMode="auto">
                <a:xfrm>
                  <a:off x="3031" y="901"/>
                  <a:ext cx="1" cy="128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0" name="Rectangle 8080"/>
                <p:cNvSpPr>
                  <a:spLocks noChangeArrowheads="1"/>
                </p:cNvSpPr>
                <p:nvPr/>
              </p:nvSpPr>
              <p:spPr bwMode="auto">
                <a:xfrm>
                  <a:off x="3032" y="901"/>
                  <a:ext cx="2" cy="128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1" name="Rectangle 8081"/>
                <p:cNvSpPr>
                  <a:spLocks noChangeArrowheads="1"/>
                </p:cNvSpPr>
                <p:nvPr/>
              </p:nvSpPr>
              <p:spPr bwMode="auto">
                <a:xfrm>
                  <a:off x="3034" y="901"/>
                  <a:ext cx="2" cy="128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2" name="Rectangle 8082"/>
                <p:cNvSpPr>
                  <a:spLocks noChangeArrowheads="1"/>
                </p:cNvSpPr>
                <p:nvPr/>
              </p:nvSpPr>
              <p:spPr bwMode="auto">
                <a:xfrm>
                  <a:off x="3036" y="901"/>
                  <a:ext cx="1" cy="128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3" name="Rectangle 8083"/>
                <p:cNvSpPr>
                  <a:spLocks noChangeArrowheads="1"/>
                </p:cNvSpPr>
                <p:nvPr/>
              </p:nvSpPr>
              <p:spPr bwMode="auto">
                <a:xfrm>
                  <a:off x="3037" y="901"/>
                  <a:ext cx="2" cy="128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4" name="Rectangle 8084"/>
                <p:cNvSpPr>
                  <a:spLocks noChangeArrowheads="1"/>
                </p:cNvSpPr>
                <p:nvPr/>
              </p:nvSpPr>
              <p:spPr bwMode="auto">
                <a:xfrm>
                  <a:off x="3039" y="901"/>
                  <a:ext cx="1" cy="128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5" name="Rectangle 8085"/>
                <p:cNvSpPr>
                  <a:spLocks noChangeArrowheads="1"/>
                </p:cNvSpPr>
                <p:nvPr/>
              </p:nvSpPr>
              <p:spPr bwMode="auto">
                <a:xfrm>
                  <a:off x="3040" y="901"/>
                  <a:ext cx="2" cy="128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6" name="Rectangle 8086"/>
                <p:cNvSpPr>
                  <a:spLocks noChangeArrowheads="1"/>
                </p:cNvSpPr>
                <p:nvPr/>
              </p:nvSpPr>
              <p:spPr bwMode="auto">
                <a:xfrm>
                  <a:off x="3042" y="901"/>
                  <a:ext cx="1" cy="128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7" name="Rectangle 8087"/>
                <p:cNvSpPr>
                  <a:spLocks noChangeArrowheads="1"/>
                </p:cNvSpPr>
                <p:nvPr/>
              </p:nvSpPr>
              <p:spPr bwMode="auto">
                <a:xfrm>
                  <a:off x="3043" y="901"/>
                  <a:ext cx="2" cy="128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8" name="Rectangle 8088"/>
                <p:cNvSpPr>
                  <a:spLocks noChangeArrowheads="1"/>
                </p:cNvSpPr>
                <p:nvPr/>
              </p:nvSpPr>
              <p:spPr bwMode="auto">
                <a:xfrm>
                  <a:off x="3045" y="901"/>
                  <a:ext cx="2" cy="128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09" name="Rectangle 8089"/>
                <p:cNvSpPr>
                  <a:spLocks noChangeArrowheads="1"/>
                </p:cNvSpPr>
                <p:nvPr/>
              </p:nvSpPr>
              <p:spPr bwMode="auto">
                <a:xfrm>
                  <a:off x="3047" y="901"/>
                  <a:ext cx="1" cy="128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0" name="Rectangle 8090"/>
                <p:cNvSpPr>
                  <a:spLocks noChangeArrowheads="1"/>
                </p:cNvSpPr>
                <p:nvPr/>
              </p:nvSpPr>
              <p:spPr bwMode="auto">
                <a:xfrm>
                  <a:off x="3048" y="901"/>
                  <a:ext cx="1" cy="128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1" name="Rectangle 8091"/>
                <p:cNvSpPr>
                  <a:spLocks noChangeArrowheads="1"/>
                </p:cNvSpPr>
                <p:nvPr/>
              </p:nvSpPr>
              <p:spPr bwMode="auto">
                <a:xfrm>
                  <a:off x="3049" y="901"/>
                  <a:ext cx="2" cy="128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2" name="Rectangle 8092"/>
                <p:cNvSpPr>
                  <a:spLocks noChangeArrowheads="1"/>
                </p:cNvSpPr>
                <p:nvPr/>
              </p:nvSpPr>
              <p:spPr bwMode="auto">
                <a:xfrm>
                  <a:off x="3051" y="901"/>
                  <a:ext cx="2" cy="128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3" name="Rectangle 8093"/>
                <p:cNvSpPr>
                  <a:spLocks noChangeArrowheads="1"/>
                </p:cNvSpPr>
                <p:nvPr/>
              </p:nvSpPr>
              <p:spPr bwMode="auto">
                <a:xfrm>
                  <a:off x="3053" y="901"/>
                  <a:ext cx="1" cy="128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4" name="Rectangle 8094"/>
                <p:cNvSpPr>
                  <a:spLocks noChangeArrowheads="1"/>
                </p:cNvSpPr>
                <p:nvPr/>
              </p:nvSpPr>
              <p:spPr bwMode="auto">
                <a:xfrm>
                  <a:off x="3054" y="901"/>
                  <a:ext cx="2" cy="128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5" name="Rectangle 8095"/>
                <p:cNvSpPr>
                  <a:spLocks noChangeArrowheads="1"/>
                </p:cNvSpPr>
                <p:nvPr/>
              </p:nvSpPr>
              <p:spPr bwMode="auto">
                <a:xfrm>
                  <a:off x="3056" y="901"/>
                  <a:ext cx="2" cy="128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6" name="Rectangle 8096"/>
                <p:cNvSpPr>
                  <a:spLocks noChangeArrowheads="1"/>
                </p:cNvSpPr>
                <p:nvPr/>
              </p:nvSpPr>
              <p:spPr bwMode="auto">
                <a:xfrm>
                  <a:off x="3058" y="901"/>
                  <a:ext cx="1" cy="128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7" name="Rectangle 8097"/>
                <p:cNvSpPr>
                  <a:spLocks noChangeArrowheads="1"/>
                </p:cNvSpPr>
                <p:nvPr/>
              </p:nvSpPr>
              <p:spPr bwMode="auto">
                <a:xfrm>
                  <a:off x="3059" y="901"/>
                  <a:ext cx="1" cy="128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8" name="Rectangle 8098"/>
                <p:cNvSpPr>
                  <a:spLocks noChangeArrowheads="1"/>
                </p:cNvSpPr>
                <p:nvPr/>
              </p:nvSpPr>
              <p:spPr bwMode="auto">
                <a:xfrm>
                  <a:off x="3060" y="901"/>
                  <a:ext cx="2" cy="128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19" name="Rectangle 8099"/>
                <p:cNvSpPr>
                  <a:spLocks noChangeArrowheads="1"/>
                </p:cNvSpPr>
                <p:nvPr/>
              </p:nvSpPr>
              <p:spPr bwMode="auto">
                <a:xfrm>
                  <a:off x="3062" y="901"/>
                  <a:ext cx="1" cy="128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0" name="Rectangle 8100"/>
                <p:cNvSpPr>
                  <a:spLocks noChangeArrowheads="1"/>
                </p:cNvSpPr>
                <p:nvPr/>
              </p:nvSpPr>
              <p:spPr bwMode="auto">
                <a:xfrm>
                  <a:off x="3063" y="901"/>
                  <a:ext cx="2" cy="128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1" name="Rectangle 8101"/>
                <p:cNvSpPr>
                  <a:spLocks noChangeArrowheads="1"/>
                </p:cNvSpPr>
                <p:nvPr/>
              </p:nvSpPr>
              <p:spPr bwMode="auto">
                <a:xfrm>
                  <a:off x="3065" y="901"/>
                  <a:ext cx="1" cy="128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2" name="Rectangle 8102"/>
                <p:cNvSpPr>
                  <a:spLocks noChangeArrowheads="1"/>
                </p:cNvSpPr>
                <p:nvPr/>
              </p:nvSpPr>
              <p:spPr bwMode="auto">
                <a:xfrm>
                  <a:off x="3066" y="901"/>
                  <a:ext cx="2" cy="128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3" name="Rectangle 8103"/>
                <p:cNvSpPr>
                  <a:spLocks noChangeArrowheads="1"/>
                </p:cNvSpPr>
                <p:nvPr/>
              </p:nvSpPr>
              <p:spPr bwMode="auto">
                <a:xfrm>
                  <a:off x="3068" y="901"/>
                  <a:ext cx="2" cy="128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4" name="Rectangle 8104"/>
                <p:cNvSpPr>
                  <a:spLocks noChangeArrowheads="1"/>
                </p:cNvSpPr>
                <p:nvPr/>
              </p:nvSpPr>
              <p:spPr bwMode="auto">
                <a:xfrm>
                  <a:off x="3070" y="901"/>
                  <a:ext cx="2" cy="128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5" name="Rectangle 8105"/>
                <p:cNvSpPr>
                  <a:spLocks noChangeArrowheads="1"/>
                </p:cNvSpPr>
                <p:nvPr/>
              </p:nvSpPr>
              <p:spPr bwMode="auto">
                <a:xfrm>
                  <a:off x="3072" y="901"/>
                  <a:ext cx="1" cy="128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6" name="Rectangle 8106"/>
                <p:cNvSpPr>
                  <a:spLocks noChangeArrowheads="1"/>
                </p:cNvSpPr>
                <p:nvPr/>
              </p:nvSpPr>
              <p:spPr bwMode="auto">
                <a:xfrm>
                  <a:off x="3073" y="901"/>
                  <a:ext cx="2" cy="128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7" name="Rectangle 8107"/>
                <p:cNvSpPr>
                  <a:spLocks noChangeArrowheads="1"/>
                </p:cNvSpPr>
                <p:nvPr/>
              </p:nvSpPr>
              <p:spPr bwMode="auto">
                <a:xfrm>
                  <a:off x="3075" y="901"/>
                  <a:ext cx="1" cy="128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8" name="Rectangle 8108"/>
                <p:cNvSpPr>
                  <a:spLocks noChangeArrowheads="1"/>
                </p:cNvSpPr>
                <p:nvPr/>
              </p:nvSpPr>
              <p:spPr bwMode="auto">
                <a:xfrm>
                  <a:off x="3076" y="901"/>
                  <a:ext cx="1" cy="128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29" name="Rectangle 8109"/>
                <p:cNvSpPr>
                  <a:spLocks noChangeArrowheads="1"/>
                </p:cNvSpPr>
                <p:nvPr/>
              </p:nvSpPr>
              <p:spPr bwMode="auto">
                <a:xfrm>
                  <a:off x="3077" y="901"/>
                  <a:ext cx="2" cy="128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0" name="Rectangle 8110"/>
                <p:cNvSpPr>
                  <a:spLocks noChangeArrowheads="1"/>
                </p:cNvSpPr>
                <p:nvPr/>
              </p:nvSpPr>
              <p:spPr bwMode="auto">
                <a:xfrm>
                  <a:off x="3079" y="901"/>
                  <a:ext cx="1" cy="128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1" name="Rectangle 8111"/>
                <p:cNvSpPr>
                  <a:spLocks noChangeArrowheads="1"/>
                </p:cNvSpPr>
                <p:nvPr/>
              </p:nvSpPr>
              <p:spPr bwMode="auto">
                <a:xfrm>
                  <a:off x="3080" y="901"/>
                  <a:ext cx="2" cy="128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2" name="Rectangle 8112"/>
                <p:cNvSpPr>
                  <a:spLocks noChangeArrowheads="1"/>
                </p:cNvSpPr>
                <p:nvPr/>
              </p:nvSpPr>
              <p:spPr bwMode="auto">
                <a:xfrm>
                  <a:off x="3082" y="901"/>
                  <a:ext cx="2" cy="128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3" name="Rectangle 8113"/>
                <p:cNvSpPr>
                  <a:spLocks noChangeArrowheads="1"/>
                </p:cNvSpPr>
                <p:nvPr/>
              </p:nvSpPr>
              <p:spPr bwMode="auto">
                <a:xfrm>
                  <a:off x="3084" y="901"/>
                  <a:ext cx="1" cy="128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4" name="Rectangle 8114"/>
                <p:cNvSpPr>
                  <a:spLocks noChangeArrowheads="1"/>
                </p:cNvSpPr>
                <p:nvPr/>
              </p:nvSpPr>
              <p:spPr bwMode="auto">
                <a:xfrm>
                  <a:off x="3085" y="901"/>
                  <a:ext cx="2" cy="128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5" name="Rectangle 8115"/>
                <p:cNvSpPr>
                  <a:spLocks noChangeArrowheads="1"/>
                </p:cNvSpPr>
                <p:nvPr/>
              </p:nvSpPr>
              <p:spPr bwMode="auto">
                <a:xfrm>
                  <a:off x="3087" y="901"/>
                  <a:ext cx="1" cy="128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6" name="Rectangle 8116"/>
                <p:cNvSpPr>
                  <a:spLocks noChangeArrowheads="1"/>
                </p:cNvSpPr>
                <p:nvPr/>
              </p:nvSpPr>
              <p:spPr bwMode="auto">
                <a:xfrm>
                  <a:off x="3088" y="901"/>
                  <a:ext cx="2" cy="128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7" name="Rectangle 8117"/>
                <p:cNvSpPr>
                  <a:spLocks noChangeArrowheads="1"/>
                </p:cNvSpPr>
                <p:nvPr/>
              </p:nvSpPr>
              <p:spPr bwMode="auto">
                <a:xfrm>
                  <a:off x="3090" y="901"/>
                  <a:ext cx="2" cy="128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8" name="Rectangle 8118"/>
                <p:cNvSpPr>
                  <a:spLocks noChangeArrowheads="1"/>
                </p:cNvSpPr>
                <p:nvPr/>
              </p:nvSpPr>
              <p:spPr bwMode="auto">
                <a:xfrm>
                  <a:off x="3092" y="901"/>
                  <a:ext cx="1" cy="128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39" name="Rectangle 8119"/>
                <p:cNvSpPr>
                  <a:spLocks noChangeArrowheads="1"/>
                </p:cNvSpPr>
                <p:nvPr/>
              </p:nvSpPr>
              <p:spPr bwMode="auto">
                <a:xfrm>
                  <a:off x="3093" y="901"/>
                  <a:ext cx="1" cy="128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0" name="Rectangle 8120"/>
                <p:cNvSpPr>
                  <a:spLocks noChangeArrowheads="1"/>
                </p:cNvSpPr>
                <p:nvPr/>
              </p:nvSpPr>
              <p:spPr bwMode="auto">
                <a:xfrm>
                  <a:off x="3094" y="901"/>
                  <a:ext cx="1" cy="128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1" name="Rectangle 8121"/>
                <p:cNvSpPr>
                  <a:spLocks noChangeArrowheads="1"/>
                </p:cNvSpPr>
                <p:nvPr/>
              </p:nvSpPr>
              <p:spPr bwMode="auto">
                <a:xfrm>
                  <a:off x="3095" y="901"/>
                  <a:ext cx="2" cy="128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2" name="Rectangle 8122"/>
                <p:cNvSpPr>
                  <a:spLocks noChangeArrowheads="1"/>
                </p:cNvSpPr>
                <p:nvPr/>
              </p:nvSpPr>
              <p:spPr bwMode="auto">
                <a:xfrm>
                  <a:off x="3097" y="901"/>
                  <a:ext cx="2" cy="128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3" name="Rectangle 8123"/>
                <p:cNvSpPr>
                  <a:spLocks noChangeArrowheads="1"/>
                </p:cNvSpPr>
                <p:nvPr/>
              </p:nvSpPr>
              <p:spPr bwMode="auto">
                <a:xfrm>
                  <a:off x="3099" y="901"/>
                  <a:ext cx="1" cy="128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4" name="Rectangle 8124"/>
                <p:cNvSpPr>
                  <a:spLocks noChangeArrowheads="1"/>
                </p:cNvSpPr>
                <p:nvPr/>
              </p:nvSpPr>
              <p:spPr bwMode="auto">
                <a:xfrm>
                  <a:off x="3100" y="901"/>
                  <a:ext cx="2" cy="128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5" name="Rectangle 8125"/>
                <p:cNvSpPr>
                  <a:spLocks noChangeArrowheads="1"/>
                </p:cNvSpPr>
                <p:nvPr/>
              </p:nvSpPr>
              <p:spPr bwMode="auto">
                <a:xfrm>
                  <a:off x="3102" y="901"/>
                  <a:ext cx="2" cy="128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6" name="Rectangle 8126"/>
                <p:cNvSpPr>
                  <a:spLocks noChangeArrowheads="1"/>
                </p:cNvSpPr>
                <p:nvPr/>
              </p:nvSpPr>
              <p:spPr bwMode="auto">
                <a:xfrm>
                  <a:off x="3104" y="901"/>
                  <a:ext cx="1" cy="128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7" name="Rectangle 8127"/>
                <p:cNvSpPr>
                  <a:spLocks noChangeArrowheads="1"/>
                </p:cNvSpPr>
                <p:nvPr/>
              </p:nvSpPr>
              <p:spPr bwMode="auto">
                <a:xfrm>
                  <a:off x="3105" y="901"/>
                  <a:ext cx="1" cy="128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8" name="Rectangle 8128"/>
                <p:cNvSpPr>
                  <a:spLocks noChangeArrowheads="1"/>
                </p:cNvSpPr>
                <p:nvPr/>
              </p:nvSpPr>
              <p:spPr bwMode="auto">
                <a:xfrm>
                  <a:off x="3106" y="901"/>
                  <a:ext cx="2" cy="128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49" name="Rectangle 8129"/>
                <p:cNvSpPr>
                  <a:spLocks noChangeArrowheads="1"/>
                </p:cNvSpPr>
                <p:nvPr/>
              </p:nvSpPr>
              <p:spPr bwMode="auto">
                <a:xfrm>
                  <a:off x="3108" y="901"/>
                  <a:ext cx="2" cy="128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0" name="Rectangle 8130"/>
                <p:cNvSpPr>
                  <a:spLocks noChangeArrowheads="1"/>
                </p:cNvSpPr>
                <p:nvPr/>
              </p:nvSpPr>
              <p:spPr bwMode="auto">
                <a:xfrm>
                  <a:off x="3110" y="901"/>
                  <a:ext cx="1" cy="128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1" name="Rectangle 8131"/>
                <p:cNvSpPr>
                  <a:spLocks noChangeArrowheads="1"/>
                </p:cNvSpPr>
                <p:nvPr/>
              </p:nvSpPr>
              <p:spPr bwMode="auto">
                <a:xfrm>
                  <a:off x="3111" y="901"/>
                  <a:ext cx="2" cy="128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2" name="Rectangle 8132"/>
                <p:cNvSpPr>
                  <a:spLocks noChangeArrowheads="1"/>
                </p:cNvSpPr>
                <p:nvPr/>
              </p:nvSpPr>
              <p:spPr bwMode="auto">
                <a:xfrm>
                  <a:off x="3113" y="901"/>
                  <a:ext cx="1" cy="128"/>
                </a:xfrm>
                <a:prstGeom prst="rect">
                  <a:avLst/>
                </a:prstGeom>
                <a:solidFill>
                  <a:srgbClr val="A7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3" name="Rectangle 8133"/>
                <p:cNvSpPr>
                  <a:spLocks noChangeArrowheads="1"/>
                </p:cNvSpPr>
                <p:nvPr/>
              </p:nvSpPr>
              <p:spPr bwMode="auto">
                <a:xfrm>
                  <a:off x="3114" y="901"/>
                  <a:ext cx="2" cy="128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4" name="Rectangle 8134"/>
                <p:cNvSpPr>
                  <a:spLocks noChangeArrowheads="1"/>
                </p:cNvSpPr>
                <p:nvPr/>
              </p:nvSpPr>
              <p:spPr bwMode="auto">
                <a:xfrm>
                  <a:off x="3116" y="901"/>
                  <a:ext cx="2" cy="128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5" name="Rectangle 8135"/>
                <p:cNvSpPr>
                  <a:spLocks noChangeArrowheads="1"/>
                </p:cNvSpPr>
                <p:nvPr/>
              </p:nvSpPr>
              <p:spPr bwMode="auto">
                <a:xfrm>
                  <a:off x="3118" y="901"/>
                  <a:ext cx="1" cy="128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6" name="Rectangle 8136"/>
                <p:cNvSpPr>
                  <a:spLocks noChangeArrowheads="1"/>
                </p:cNvSpPr>
                <p:nvPr/>
              </p:nvSpPr>
              <p:spPr bwMode="auto">
                <a:xfrm>
                  <a:off x="3119" y="901"/>
                  <a:ext cx="2" cy="128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7" name="Rectangle 8137"/>
                <p:cNvSpPr>
                  <a:spLocks noChangeArrowheads="1"/>
                </p:cNvSpPr>
                <p:nvPr/>
              </p:nvSpPr>
              <p:spPr bwMode="auto">
                <a:xfrm>
                  <a:off x="3121" y="901"/>
                  <a:ext cx="2" cy="128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8" name="Rectangle 8138"/>
                <p:cNvSpPr>
                  <a:spLocks noChangeArrowheads="1"/>
                </p:cNvSpPr>
                <p:nvPr/>
              </p:nvSpPr>
              <p:spPr bwMode="auto">
                <a:xfrm>
                  <a:off x="3123" y="901"/>
                  <a:ext cx="1" cy="128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59" name="Rectangle 8139"/>
                <p:cNvSpPr>
                  <a:spLocks noChangeArrowheads="1"/>
                </p:cNvSpPr>
                <p:nvPr/>
              </p:nvSpPr>
              <p:spPr bwMode="auto">
                <a:xfrm>
                  <a:off x="3124" y="901"/>
                  <a:ext cx="2" cy="128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0" name="Rectangle 8140"/>
                <p:cNvSpPr>
                  <a:spLocks noChangeArrowheads="1"/>
                </p:cNvSpPr>
                <p:nvPr/>
              </p:nvSpPr>
              <p:spPr bwMode="auto">
                <a:xfrm>
                  <a:off x="3126" y="901"/>
                  <a:ext cx="2" cy="128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1" name="Rectangle 8141"/>
                <p:cNvSpPr>
                  <a:spLocks noChangeArrowheads="1"/>
                </p:cNvSpPr>
                <p:nvPr/>
              </p:nvSpPr>
              <p:spPr bwMode="auto">
                <a:xfrm>
                  <a:off x="3128" y="901"/>
                  <a:ext cx="1" cy="128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2" name="Rectangle 8142"/>
                <p:cNvSpPr>
                  <a:spLocks noChangeArrowheads="1"/>
                </p:cNvSpPr>
                <p:nvPr/>
              </p:nvSpPr>
              <p:spPr bwMode="auto">
                <a:xfrm>
                  <a:off x="3129" y="901"/>
                  <a:ext cx="1" cy="128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3" name="Rectangle 8143"/>
                <p:cNvSpPr>
                  <a:spLocks noChangeArrowheads="1"/>
                </p:cNvSpPr>
                <p:nvPr/>
              </p:nvSpPr>
              <p:spPr bwMode="auto">
                <a:xfrm>
                  <a:off x="3130" y="901"/>
                  <a:ext cx="3" cy="128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4" name="Rectangle 8144"/>
                <p:cNvSpPr>
                  <a:spLocks noChangeArrowheads="1"/>
                </p:cNvSpPr>
                <p:nvPr/>
              </p:nvSpPr>
              <p:spPr bwMode="auto">
                <a:xfrm>
                  <a:off x="3133" y="901"/>
                  <a:ext cx="1" cy="128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5" name="Rectangle 8145"/>
                <p:cNvSpPr>
                  <a:spLocks noChangeArrowheads="1"/>
                </p:cNvSpPr>
                <p:nvPr/>
              </p:nvSpPr>
              <p:spPr bwMode="auto">
                <a:xfrm>
                  <a:off x="3134" y="901"/>
                  <a:ext cx="2" cy="128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6" name="Rectangle 8146"/>
                <p:cNvSpPr>
                  <a:spLocks noChangeArrowheads="1"/>
                </p:cNvSpPr>
                <p:nvPr/>
              </p:nvSpPr>
              <p:spPr bwMode="auto">
                <a:xfrm>
                  <a:off x="3136" y="901"/>
                  <a:ext cx="2" cy="128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7" name="Rectangle 8147"/>
                <p:cNvSpPr>
                  <a:spLocks noChangeArrowheads="1"/>
                </p:cNvSpPr>
                <p:nvPr/>
              </p:nvSpPr>
              <p:spPr bwMode="auto">
                <a:xfrm>
                  <a:off x="3138" y="901"/>
                  <a:ext cx="2" cy="128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8" name="Rectangle 8148"/>
                <p:cNvSpPr>
                  <a:spLocks noChangeArrowheads="1"/>
                </p:cNvSpPr>
                <p:nvPr/>
              </p:nvSpPr>
              <p:spPr bwMode="auto">
                <a:xfrm>
                  <a:off x="3140" y="901"/>
                  <a:ext cx="1" cy="128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69" name="Rectangle 8149"/>
                <p:cNvSpPr>
                  <a:spLocks noChangeArrowheads="1"/>
                </p:cNvSpPr>
                <p:nvPr/>
              </p:nvSpPr>
              <p:spPr bwMode="auto">
                <a:xfrm>
                  <a:off x="3141" y="901"/>
                  <a:ext cx="2" cy="128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0" name="Rectangle 8150"/>
                <p:cNvSpPr>
                  <a:spLocks noChangeArrowheads="1"/>
                </p:cNvSpPr>
                <p:nvPr/>
              </p:nvSpPr>
              <p:spPr bwMode="auto">
                <a:xfrm>
                  <a:off x="3143" y="901"/>
                  <a:ext cx="2" cy="128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1" name="Rectangle 8151"/>
                <p:cNvSpPr>
                  <a:spLocks noChangeArrowheads="1"/>
                </p:cNvSpPr>
                <p:nvPr/>
              </p:nvSpPr>
              <p:spPr bwMode="auto">
                <a:xfrm>
                  <a:off x="3145" y="901"/>
                  <a:ext cx="2" cy="128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2" name="Rectangle 8152"/>
                <p:cNvSpPr>
                  <a:spLocks noChangeArrowheads="1"/>
                </p:cNvSpPr>
                <p:nvPr/>
              </p:nvSpPr>
              <p:spPr bwMode="auto">
                <a:xfrm>
                  <a:off x="3147" y="901"/>
                  <a:ext cx="2" cy="128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3" name="Rectangle 8153"/>
                <p:cNvSpPr>
                  <a:spLocks noChangeArrowheads="1"/>
                </p:cNvSpPr>
                <p:nvPr/>
              </p:nvSpPr>
              <p:spPr bwMode="auto">
                <a:xfrm>
                  <a:off x="3149" y="901"/>
                  <a:ext cx="1" cy="128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4" name="Rectangle 8154"/>
                <p:cNvSpPr>
                  <a:spLocks noChangeArrowheads="1"/>
                </p:cNvSpPr>
                <p:nvPr/>
              </p:nvSpPr>
              <p:spPr bwMode="auto">
                <a:xfrm>
                  <a:off x="3150" y="901"/>
                  <a:ext cx="2" cy="128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5" name="Rectangle 8155"/>
                <p:cNvSpPr>
                  <a:spLocks noChangeArrowheads="1"/>
                </p:cNvSpPr>
                <p:nvPr/>
              </p:nvSpPr>
              <p:spPr bwMode="auto">
                <a:xfrm>
                  <a:off x="3152" y="901"/>
                  <a:ext cx="2" cy="128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6" name="Rectangle 8156"/>
                <p:cNvSpPr>
                  <a:spLocks noChangeArrowheads="1"/>
                </p:cNvSpPr>
                <p:nvPr/>
              </p:nvSpPr>
              <p:spPr bwMode="auto">
                <a:xfrm>
                  <a:off x="3154" y="901"/>
                  <a:ext cx="2" cy="128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7" name="Rectangle 8157"/>
                <p:cNvSpPr>
                  <a:spLocks noChangeArrowheads="1"/>
                </p:cNvSpPr>
                <p:nvPr/>
              </p:nvSpPr>
              <p:spPr bwMode="auto">
                <a:xfrm>
                  <a:off x="3156" y="901"/>
                  <a:ext cx="2" cy="128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8" name="Rectangle 8158"/>
                <p:cNvSpPr>
                  <a:spLocks noChangeArrowheads="1"/>
                </p:cNvSpPr>
                <p:nvPr/>
              </p:nvSpPr>
              <p:spPr bwMode="auto">
                <a:xfrm>
                  <a:off x="3158" y="901"/>
                  <a:ext cx="2" cy="128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79" name="Rectangle 8159"/>
                <p:cNvSpPr>
                  <a:spLocks noChangeArrowheads="1"/>
                </p:cNvSpPr>
                <p:nvPr/>
              </p:nvSpPr>
              <p:spPr bwMode="auto">
                <a:xfrm>
                  <a:off x="3160" y="901"/>
                  <a:ext cx="2" cy="128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0" name="Rectangle 8160"/>
                <p:cNvSpPr>
                  <a:spLocks noChangeArrowheads="1"/>
                </p:cNvSpPr>
                <p:nvPr/>
              </p:nvSpPr>
              <p:spPr bwMode="auto">
                <a:xfrm>
                  <a:off x="3162" y="901"/>
                  <a:ext cx="2" cy="128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1" name="Rectangle 8161"/>
                <p:cNvSpPr>
                  <a:spLocks noChangeArrowheads="1"/>
                </p:cNvSpPr>
                <p:nvPr/>
              </p:nvSpPr>
              <p:spPr bwMode="auto">
                <a:xfrm>
                  <a:off x="3164" y="901"/>
                  <a:ext cx="2" cy="128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2" name="Rectangle 8162"/>
                <p:cNvSpPr>
                  <a:spLocks noChangeArrowheads="1"/>
                </p:cNvSpPr>
                <p:nvPr/>
              </p:nvSpPr>
              <p:spPr bwMode="auto">
                <a:xfrm>
                  <a:off x="3166" y="901"/>
                  <a:ext cx="2" cy="128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3" name="Rectangle 8163"/>
                <p:cNvSpPr>
                  <a:spLocks noChangeArrowheads="1"/>
                </p:cNvSpPr>
                <p:nvPr/>
              </p:nvSpPr>
              <p:spPr bwMode="auto">
                <a:xfrm>
                  <a:off x="3168" y="901"/>
                  <a:ext cx="2" cy="128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4" name="Rectangle 8164"/>
                <p:cNvSpPr>
                  <a:spLocks noChangeArrowheads="1"/>
                </p:cNvSpPr>
                <p:nvPr/>
              </p:nvSpPr>
              <p:spPr bwMode="auto">
                <a:xfrm>
                  <a:off x="3170" y="901"/>
                  <a:ext cx="2" cy="128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5" name="Rectangle 8165"/>
                <p:cNvSpPr>
                  <a:spLocks noChangeArrowheads="1"/>
                </p:cNvSpPr>
                <p:nvPr/>
              </p:nvSpPr>
              <p:spPr bwMode="auto">
                <a:xfrm>
                  <a:off x="3172" y="901"/>
                  <a:ext cx="3" cy="128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6" name="Rectangle 8166"/>
                <p:cNvSpPr>
                  <a:spLocks noChangeArrowheads="1"/>
                </p:cNvSpPr>
                <p:nvPr/>
              </p:nvSpPr>
              <p:spPr bwMode="auto">
                <a:xfrm>
                  <a:off x="3175" y="901"/>
                  <a:ext cx="3" cy="128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7" name="Rectangle 8167"/>
                <p:cNvSpPr>
                  <a:spLocks noChangeArrowheads="1"/>
                </p:cNvSpPr>
                <p:nvPr/>
              </p:nvSpPr>
              <p:spPr bwMode="auto">
                <a:xfrm>
                  <a:off x="3178" y="901"/>
                  <a:ext cx="3" cy="128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8" name="Rectangle 8168"/>
                <p:cNvSpPr>
                  <a:spLocks noChangeArrowheads="1"/>
                </p:cNvSpPr>
                <p:nvPr/>
              </p:nvSpPr>
              <p:spPr bwMode="auto">
                <a:xfrm>
                  <a:off x="3181" y="901"/>
                  <a:ext cx="1" cy="128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89" name="Rectangle 8169"/>
                <p:cNvSpPr>
                  <a:spLocks noChangeArrowheads="1"/>
                </p:cNvSpPr>
                <p:nvPr/>
              </p:nvSpPr>
              <p:spPr bwMode="auto">
                <a:xfrm>
                  <a:off x="3182" y="901"/>
                  <a:ext cx="2" cy="128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0" name="Rectangle 8170"/>
                <p:cNvSpPr>
                  <a:spLocks noChangeArrowheads="1"/>
                </p:cNvSpPr>
                <p:nvPr/>
              </p:nvSpPr>
              <p:spPr bwMode="auto">
                <a:xfrm>
                  <a:off x="3184" y="901"/>
                  <a:ext cx="3" cy="128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1" name="Rectangle 8171"/>
                <p:cNvSpPr>
                  <a:spLocks noChangeArrowheads="1"/>
                </p:cNvSpPr>
                <p:nvPr/>
              </p:nvSpPr>
              <p:spPr bwMode="auto">
                <a:xfrm>
                  <a:off x="3187" y="901"/>
                  <a:ext cx="2" cy="128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2" name="Rectangle 8172"/>
                <p:cNvSpPr>
                  <a:spLocks noChangeArrowheads="1"/>
                </p:cNvSpPr>
                <p:nvPr/>
              </p:nvSpPr>
              <p:spPr bwMode="auto">
                <a:xfrm>
                  <a:off x="3189" y="901"/>
                  <a:ext cx="4" cy="128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3" name="Rectangle 8173"/>
                <p:cNvSpPr>
                  <a:spLocks noChangeArrowheads="1"/>
                </p:cNvSpPr>
                <p:nvPr/>
              </p:nvSpPr>
              <p:spPr bwMode="auto">
                <a:xfrm>
                  <a:off x="3193" y="901"/>
                  <a:ext cx="2" cy="128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4" name="Rectangle 8174"/>
                <p:cNvSpPr>
                  <a:spLocks noChangeArrowheads="1"/>
                </p:cNvSpPr>
                <p:nvPr/>
              </p:nvSpPr>
              <p:spPr bwMode="auto">
                <a:xfrm>
                  <a:off x="3195" y="901"/>
                  <a:ext cx="3" cy="128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5" name="Rectangle 8175"/>
                <p:cNvSpPr>
                  <a:spLocks noChangeArrowheads="1"/>
                </p:cNvSpPr>
                <p:nvPr/>
              </p:nvSpPr>
              <p:spPr bwMode="auto">
                <a:xfrm>
                  <a:off x="3198" y="901"/>
                  <a:ext cx="3" cy="128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6" name="Rectangle 8176"/>
                <p:cNvSpPr>
                  <a:spLocks noChangeArrowheads="1"/>
                </p:cNvSpPr>
                <p:nvPr/>
              </p:nvSpPr>
              <p:spPr bwMode="auto">
                <a:xfrm>
                  <a:off x="3201" y="901"/>
                  <a:ext cx="2" cy="128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7" name="Rectangle 8177"/>
                <p:cNvSpPr>
                  <a:spLocks noChangeArrowheads="1"/>
                </p:cNvSpPr>
                <p:nvPr/>
              </p:nvSpPr>
              <p:spPr bwMode="auto">
                <a:xfrm>
                  <a:off x="3203" y="901"/>
                  <a:ext cx="5" cy="128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8" name="Rectangle 8178"/>
                <p:cNvSpPr>
                  <a:spLocks noChangeArrowheads="1"/>
                </p:cNvSpPr>
                <p:nvPr/>
              </p:nvSpPr>
              <p:spPr bwMode="auto">
                <a:xfrm>
                  <a:off x="3208" y="901"/>
                  <a:ext cx="4" cy="128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499" name="Rectangle 8179"/>
                <p:cNvSpPr>
                  <a:spLocks noChangeArrowheads="1"/>
                </p:cNvSpPr>
                <p:nvPr/>
              </p:nvSpPr>
              <p:spPr bwMode="auto">
                <a:xfrm>
                  <a:off x="3212" y="901"/>
                  <a:ext cx="4" cy="128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0" name="Rectangle 8180"/>
                <p:cNvSpPr>
                  <a:spLocks noChangeArrowheads="1"/>
                </p:cNvSpPr>
                <p:nvPr/>
              </p:nvSpPr>
              <p:spPr bwMode="auto">
                <a:xfrm>
                  <a:off x="3216" y="901"/>
                  <a:ext cx="6" cy="128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1" name="Rectangle 8181"/>
                <p:cNvSpPr>
                  <a:spLocks noChangeArrowheads="1"/>
                </p:cNvSpPr>
                <p:nvPr/>
              </p:nvSpPr>
              <p:spPr bwMode="auto">
                <a:xfrm>
                  <a:off x="3222" y="901"/>
                  <a:ext cx="4" cy="128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2" name="Rectangle 8182"/>
                <p:cNvSpPr>
                  <a:spLocks noChangeArrowheads="1"/>
                </p:cNvSpPr>
                <p:nvPr/>
              </p:nvSpPr>
              <p:spPr bwMode="auto">
                <a:xfrm>
                  <a:off x="3226" y="901"/>
                  <a:ext cx="6" cy="128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3" name="Rectangle 8183"/>
                <p:cNvSpPr>
                  <a:spLocks noChangeArrowheads="1"/>
                </p:cNvSpPr>
                <p:nvPr/>
              </p:nvSpPr>
              <p:spPr bwMode="auto">
                <a:xfrm>
                  <a:off x="3232" y="90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4" name="Rectangle 8184"/>
                <p:cNvSpPr>
                  <a:spLocks noChangeArrowheads="1"/>
                </p:cNvSpPr>
                <p:nvPr/>
              </p:nvSpPr>
              <p:spPr bwMode="auto">
                <a:xfrm>
                  <a:off x="3238" y="901"/>
                  <a:ext cx="6" cy="128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5" name="Rectangle 8185"/>
                <p:cNvSpPr>
                  <a:spLocks noChangeArrowheads="1"/>
                </p:cNvSpPr>
                <p:nvPr/>
              </p:nvSpPr>
              <p:spPr bwMode="auto">
                <a:xfrm>
                  <a:off x="3244" y="901"/>
                  <a:ext cx="9" cy="128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6" name="Rectangle 8186"/>
                <p:cNvSpPr>
                  <a:spLocks noChangeArrowheads="1"/>
                </p:cNvSpPr>
                <p:nvPr/>
              </p:nvSpPr>
              <p:spPr bwMode="auto">
                <a:xfrm>
                  <a:off x="3253" y="901"/>
                  <a:ext cx="10" cy="128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7" name="Rectangle 8187"/>
                <p:cNvSpPr>
                  <a:spLocks noChangeArrowheads="1"/>
                </p:cNvSpPr>
                <p:nvPr/>
              </p:nvSpPr>
              <p:spPr bwMode="auto">
                <a:xfrm>
                  <a:off x="3263" y="901"/>
                  <a:ext cx="30" cy="128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8" name="Rectangle 8188"/>
                <p:cNvSpPr>
                  <a:spLocks noChangeArrowheads="1"/>
                </p:cNvSpPr>
                <p:nvPr/>
              </p:nvSpPr>
              <p:spPr bwMode="auto">
                <a:xfrm>
                  <a:off x="3293" y="901"/>
                  <a:ext cx="11" cy="128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09" name="Rectangle 8189"/>
                <p:cNvSpPr>
                  <a:spLocks noChangeArrowheads="1"/>
                </p:cNvSpPr>
                <p:nvPr/>
              </p:nvSpPr>
              <p:spPr bwMode="auto">
                <a:xfrm>
                  <a:off x="3304" y="901"/>
                  <a:ext cx="5" cy="128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0" name="Rectangle 8190"/>
                <p:cNvSpPr>
                  <a:spLocks noChangeArrowheads="1"/>
                </p:cNvSpPr>
                <p:nvPr/>
              </p:nvSpPr>
              <p:spPr bwMode="auto">
                <a:xfrm>
                  <a:off x="3309" y="901"/>
                  <a:ext cx="7" cy="128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1" name="Rectangle 8191"/>
                <p:cNvSpPr>
                  <a:spLocks noChangeArrowheads="1"/>
                </p:cNvSpPr>
                <p:nvPr/>
              </p:nvSpPr>
              <p:spPr bwMode="auto">
                <a:xfrm>
                  <a:off x="3316" y="90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2" name="Rectangle 8192"/>
                <p:cNvSpPr>
                  <a:spLocks noChangeArrowheads="1"/>
                </p:cNvSpPr>
                <p:nvPr/>
              </p:nvSpPr>
              <p:spPr bwMode="auto">
                <a:xfrm>
                  <a:off x="3322" y="901"/>
                  <a:ext cx="4" cy="128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3" name="Rectangle 8193"/>
                <p:cNvSpPr>
                  <a:spLocks noChangeArrowheads="1"/>
                </p:cNvSpPr>
                <p:nvPr/>
              </p:nvSpPr>
              <p:spPr bwMode="auto">
                <a:xfrm>
                  <a:off x="3326" y="901"/>
                  <a:ext cx="4" cy="128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4" name="Rectangle 8194"/>
                <p:cNvSpPr>
                  <a:spLocks noChangeArrowheads="1"/>
                </p:cNvSpPr>
                <p:nvPr/>
              </p:nvSpPr>
              <p:spPr bwMode="auto">
                <a:xfrm>
                  <a:off x="3330" y="901"/>
                  <a:ext cx="6" cy="128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5" name="Rectangle 8195"/>
                <p:cNvSpPr>
                  <a:spLocks noChangeArrowheads="1"/>
                </p:cNvSpPr>
                <p:nvPr/>
              </p:nvSpPr>
              <p:spPr bwMode="auto">
                <a:xfrm>
                  <a:off x="3336" y="901"/>
                  <a:ext cx="4" cy="128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6" name="Rectangle 8196"/>
                <p:cNvSpPr>
                  <a:spLocks noChangeArrowheads="1"/>
                </p:cNvSpPr>
                <p:nvPr/>
              </p:nvSpPr>
              <p:spPr bwMode="auto">
                <a:xfrm>
                  <a:off x="3340" y="901"/>
                  <a:ext cx="4" cy="128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7" name="Rectangle 8197"/>
                <p:cNvSpPr>
                  <a:spLocks noChangeArrowheads="1"/>
                </p:cNvSpPr>
                <p:nvPr/>
              </p:nvSpPr>
              <p:spPr bwMode="auto">
                <a:xfrm>
                  <a:off x="3344" y="901"/>
                  <a:ext cx="4" cy="128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8" name="Rectangle 8198"/>
                <p:cNvSpPr>
                  <a:spLocks noChangeArrowheads="1"/>
                </p:cNvSpPr>
                <p:nvPr/>
              </p:nvSpPr>
              <p:spPr bwMode="auto">
                <a:xfrm>
                  <a:off x="3348" y="901"/>
                  <a:ext cx="3" cy="128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19" name="Rectangle 8199"/>
                <p:cNvSpPr>
                  <a:spLocks noChangeArrowheads="1"/>
                </p:cNvSpPr>
                <p:nvPr/>
              </p:nvSpPr>
              <p:spPr bwMode="auto">
                <a:xfrm>
                  <a:off x="3351" y="901"/>
                  <a:ext cx="3" cy="128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0" name="Rectangle 8200"/>
                <p:cNvSpPr>
                  <a:spLocks noChangeArrowheads="1"/>
                </p:cNvSpPr>
                <p:nvPr/>
              </p:nvSpPr>
              <p:spPr bwMode="auto">
                <a:xfrm>
                  <a:off x="3354" y="901"/>
                  <a:ext cx="3" cy="128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1" name="Rectangle 8201"/>
                <p:cNvSpPr>
                  <a:spLocks noChangeArrowheads="1"/>
                </p:cNvSpPr>
                <p:nvPr/>
              </p:nvSpPr>
              <p:spPr bwMode="auto">
                <a:xfrm>
                  <a:off x="3357" y="901"/>
                  <a:ext cx="2" cy="128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2" name="Rectangle 8202"/>
                <p:cNvSpPr>
                  <a:spLocks noChangeArrowheads="1"/>
                </p:cNvSpPr>
                <p:nvPr/>
              </p:nvSpPr>
              <p:spPr bwMode="auto">
                <a:xfrm>
                  <a:off x="3359" y="901"/>
                  <a:ext cx="3" cy="128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3" name="Rectangle 8203"/>
                <p:cNvSpPr>
                  <a:spLocks noChangeArrowheads="1"/>
                </p:cNvSpPr>
                <p:nvPr/>
              </p:nvSpPr>
              <p:spPr bwMode="auto">
                <a:xfrm>
                  <a:off x="3362" y="901"/>
                  <a:ext cx="3" cy="128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4" name="Rectangle 8204"/>
                <p:cNvSpPr>
                  <a:spLocks noChangeArrowheads="1"/>
                </p:cNvSpPr>
                <p:nvPr/>
              </p:nvSpPr>
              <p:spPr bwMode="auto">
                <a:xfrm>
                  <a:off x="3365" y="901"/>
                  <a:ext cx="2" cy="128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5" name="Rectangle 8205"/>
                <p:cNvSpPr>
                  <a:spLocks noChangeArrowheads="1"/>
                </p:cNvSpPr>
                <p:nvPr/>
              </p:nvSpPr>
              <p:spPr bwMode="auto">
                <a:xfrm>
                  <a:off x="3367" y="901"/>
                  <a:ext cx="2" cy="128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6" name="Rectangle 8206"/>
                <p:cNvSpPr>
                  <a:spLocks noChangeArrowheads="1"/>
                </p:cNvSpPr>
                <p:nvPr/>
              </p:nvSpPr>
              <p:spPr bwMode="auto">
                <a:xfrm>
                  <a:off x="3369" y="901"/>
                  <a:ext cx="2" cy="128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7" name="Rectangle 8207"/>
                <p:cNvSpPr>
                  <a:spLocks noChangeArrowheads="1"/>
                </p:cNvSpPr>
                <p:nvPr/>
              </p:nvSpPr>
              <p:spPr bwMode="auto">
                <a:xfrm>
                  <a:off x="3371" y="901"/>
                  <a:ext cx="3" cy="128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8" name="Rectangle 8208"/>
                <p:cNvSpPr>
                  <a:spLocks noChangeArrowheads="1"/>
                </p:cNvSpPr>
                <p:nvPr/>
              </p:nvSpPr>
              <p:spPr bwMode="auto">
                <a:xfrm>
                  <a:off x="3374" y="901"/>
                  <a:ext cx="3" cy="128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29" name="Rectangle 8209"/>
                <p:cNvSpPr>
                  <a:spLocks noChangeArrowheads="1"/>
                </p:cNvSpPr>
                <p:nvPr/>
              </p:nvSpPr>
              <p:spPr bwMode="auto">
                <a:xfrm>
                  <a:off x="3377" y="901"/>
                  <a:ext cx="2" cy="128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0" name="Rectangle 8210"/>
                <p:cNvSpPr>
                  <a:spLocks noChangeArrowheads="1"/>
                </p:cNvSpPr>
                <p:nvPr/>
              </p:nvSpPr>
              <p:spPr bwMode="auto">
                <a:xfrm>
                  <a:off x="3379" y="901"/>
                  <a:ext cx="2" cy="128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1" name="Rectangle 8211"/>
                <p:cNvSpPr>
                  <a:spLocks noChangeArrowheads="1"/>
                </p:cNvSpPr>
                <p:nvPr/>
              </p:nvSpPr>
              <p:spPr bwMode="auto">
                <a:xfrm>
                  <a:off x="3381" y="901"/>
                  <a:ext cx="2" cy="128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2" name="Rectangle 8212"/>
                <p:cNvSpPr>
                  <a:spLocks noChangeArrowheads="1"/>
                </p:cNvSpPr>
                <p:nvPr/>
              </p:nvSpPr>
              <p:spPr bwMode="auto">
                <a:xfrm>
                  <a:off x="3383" y="901"/>
                  <a:ext cx="2" cy="128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3" name="Rectangle 8213"/>
                <p:cNvSpPr>
                  <a:spLocks noChangeArrowheads="1"/>
                </p:cNvSpPr>
                <p:nvPr/>
              </p:nvSpPr>
              <p:spPr bwMode="auto">
                <a:xfrm>
                  <a:off x="3385" y="901"/>
                  <a:ext cx="3" cy="128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4" name="Rectangle 8214"/>
                <p:cNvSpPr>
                  <a:spLocks noChangeArrowheads="1"/>
                </p:cNvSpPr>
                <p:nvPr/>
              </p:nvSpPr>
              <p:spPr bwMode="auto">
                <a:xfrm>
                  <a:off x="3388" y="901"/>
                  <a:ext cx="2" cy="128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5" name="Rectangle 8215"/>
                <p:cNvSpPr>
                  <a:spLocks noChangeArrowheads="1"/>
                </p:cNvSpPr>
                <p:nvPr/>
              </p:nvSpPr>
              <p:spPr bwMode="auto">
                <a:xfrm>
                  <a:off x="3390" y="901"/>
                  <a:ext cx="2" cy="128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6" name="Rectangle 8216"/>
                <p:cNvSpPr>
                  <a:spLocks noChangeArrowheads="1"/>
                </p:cNvSpPr>
                <p:nvPr/>
              </p:nvSpPr>
              <p:spPr bwMode="auto">
                <a:xfrm>
                  <a:off x="3392" y="901"/>
                  <a:ext cx="2" cy="128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7" name="Rectangle 8217"/>
                <p:cNvSpPr>
                  <a:spLocks noChangeArrowheads="1"/>
                </p:cNvSpPr>
                <p:nvPr/>
              </p:nvSpPr>
              <p:spPr bwMode="auto">
                <a:xfrm>
                  <a:off x="3394" y="901"/>
                  <a:ext cx="1" cy="128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8" name="Rectangle 8218"/>
                <p:cNvSpPr>
                  <a:spLocks noChangeArrowheads="1"/>
                </p:cNvSpPr>
                <p:nvPr/>
              </p:nvSpPr>
              <p:spPr bwMode="auto">
                <a:xfrm>
                  <a:off x="3395" y="901"/>
                  <a:ext cx="2" cy="128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39" name="Rectangle 8219"/>
                <p:cNvSpPr>
                  <a:spLocks noChangeArrowheads="1"/>
                </p:cNvSpPr>
                <p:nvPr/>
              </p:nvSpPr>
              <p:spPr bwMode="auto">
                <a:xfrm>
                  <a:off x="3397" y="901"/>
                  <a:ext cx="3" cy="128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0" name="Rectangle 8220"/>
                <p:cNvSpPr>
                  <a:spLocks noChangeArrowheads="1"/>
                </p:cNvSpPr>
                <p:nvPr/>
              </p:nvSpPr>
              <p:spPr bwMode="auto">
                <a:xfrm>
                  <a:off x="3400" y="901"/>
                  <a:ext cx="1" cy="128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1" name="Rectangle 8221"/>
                <p:cNvSpPr>
                  <a:spLocks noChangeArrowheads="1"/>
                </p:cNvSpPr>
                <p:nvPr/>
              </p:nvSpPr>
              <p:spPr bwMode="auto">
                <a:xfrm>
                  <a:off x="3401" y="901"/>
                  <a:ext cx="2" cy="128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2" name="Rectangle 8222"/>
                <p:cNvSpPr>
                  <a:spLocks noChangeArrowheads="1"/>
                </p:cNvSpPr>
                <p:nvPr/>
              </p:nvSpPr>
              <p:spPr bwMode="auto">
                <a:xfrm>
                  <a:off x="3403" y="901"/>
                  <a:ext cx="2" cy="128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3" name="Rectangle 8223"/>
                <p:cNvSpPr>
                  <a:spLocks noChangeArrowheads="1"/>
                </p:cNvSpPr>
                <p:nvPr/>
              </p:nvSpPr>
              <p:spPr bwMode="auto">
                <a:xfrm>
                  <a:off x="3405" y="901"/>
                  <a:ext cx="2" cy="128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4" name="Rectangle 8224"/>
                <p:cNvSpPr>
                  <a:spLocks noChangeArrowheads="1"/>
                </p:cNvSpPr>
                <p:nvPr/>
              </p:nvSpPr>
              <p:spPr bwMode="auto">
                <a:xfrm>
                  <a:off x="3407" y="901"/>
                  <a:ext cx="2" cy="128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5" name="Rectangle 8225"/>
                <p:cNvSpPr>
                  <a:spLocks noChangeArrowheads="1"/>
                </p:cNvSpPr>
                <p:nvPr/>
              </p:nvSpPr>
              <p:spPr bwMode="auto">
                <a:xfrm>
                  <a:off x="3409" y="901"/>
                  <a:ext cx="2" cy="128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6" name="Rectangle 8226"/>
                <p:cNvSpPr>
                  <a:spLocks noChangeArrowheads="1"/>
                </p:cNvSpPr>
                <p:nvPr/>
              </p:nvSpPr>
              <p:spPr bwMode="auto">
                <a:xfrm>
                  <a:off x="3411" y="901"/>
                  <a:ext cx="1" cy="128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7" name="Rectangle 8227"/>
                <p:cNvSpPr>
                  <a:spLocks noChangeArrowheads="1"/>
                </p:cNvSpPr>
                <p:nvPr/>
              </p:nvSpPr>
              <p:spPr bwMode="auto">
                <a:xfrm>
                  <a:off x="3412" y="901"/>
                  <a:ext cx="2" cy="128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8" name="Rectangle 8228"/>
                <p:cNvSpPr>
                  <a:spLocks noChangeArrowheads="1"/>
                </p:cNvSpPr>
                <p:nvPr/>
              </p:nvSpPr>
              <p:spPr bwMode="auto">
                <a:xfrm>
                  <a:off x="3414" y="901"/>
                  <a:ext cx="2" cy="128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49" name="Rectangle 8229"/>
                <p:cNvSpPr>
                  <a:spLocks noChangeArrowheads="1"/>
                </p:cNvSpPr>
                <p:nvPr/>
              </p:nvSpPr>
              <p:spPr bwMode="auto">
                <a:xfrm>
                  <a:off x="3416" y="901"/>
                  <a:ext cx="1" cy="128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0" name="Rectangle 8230"/>
                <p:cNvSpPr>
                  <a:spLocks noChangeArrowheads="1"/>
                </p:cNvSpPr>
                <p:nvPr/>
              </p:nvSpPr>
              <p:spPr bwMode="auto">
                <a:xfrm>
                  <a:off x="3417" y="901"/>
                  <a:ext cx="2" cy="128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1" name="Rectangle 8231"/>
                <p:cNvSpPr>
                  <a:spLocks noChangeArrowheads="1"/>
                </p:cNvSpPr>
                <p:nvPr/>
              </p:nvSpPr>
              <p:spPr bwMode="auto">
                <a:xfrm>
                  <a:off x="3419" y="901"/>
                  <a:ext cx="2" cy="128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2" name="Rectangle 8232"/>
                <p:cNvSpPr>
                  <a:spLocks noChangeArrowheads="1"/>
                </p:cNvSpPr>
                <p:nvPr/>
              </p:nvSpPr>
              <p:spPr bwMode="auto">
                <a:xfrm>
                  <a:off x="3421" y="901"/>
                  <a:ext cx="2" cy="128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3" name="Rectangle 8233"/>
                <p:cNvSpPr>
                  <a:spLocks noChangeArrowheads="1"/>
                </p:cNvSpPr>
                <p:nvPr/>
              </p:nvSpPr>
              <p:spPr bwMode="auto">
                <a:xfrm>
                  <a:off x="3423" y="901"/>
                  <a:ext cx="1" cy="128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4" name="Rectangle 8234"/>
                <p:cNvSpPr>
                  <a:spLocks noChangeArrowheads="1"/>
                </p:cNvSpPr>
                <p:nvPr/>
              </p:nvSpPr>
              <p:spPr bwMode="auto">
                <a:xfrm>
                  <a:off x="3424" y="901"/>
                  <a:ext cx="2" cy="128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5" name="Rectangle 8235"/>
                <p:cNvSpPr>
                  <a:spLocks noChangeArrowheads="1"/>
                </p:cNvSpPr>
                <p:nvPr/>
              </p:nvSpPr>
              <p:spPr bwMode="auto">
                <a:xfrm>
                  <a:off x="3426" y="901"/>
                  <a:ext cx="2" cy="128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6" name="Rectangle 8236"/>
                <p:cNvSpPr>
                  <a:spLocks noChangeArrowheads="1"/>
                </p:cNvSpPr>
                <p:nvPr/>
              </p:nvSpPr>
              <p:spPr bwMode="auto">
                <a:xfrm>
                  <a:off x="3428" y="901"/>
                  <a:ext cx="1" cy="128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7" name="Rectangle 8237"/>
                <p:cNvSpPr>
                  <a:spLocks noChangeArrowheads="1"/>
                </p:cNvSpPr>
                <p:nvPr/>
              </p:nvSpPr>
              <p:spPr bwMode="auto">
                <a:xfrm>
                  <a:off x="3429" y="901"/>
                  <a:ext cx="2" cy="128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8" name="Rectangle 8238"/>
                <p:cNvSpPr>
                  <a:spLocks noChangeArrowheads="1"/>
                </p:cNvSpPr>
                <p:nvPr/>
              </p:nvSpPr>
              <p:spPr bwMode="auto">
                <a:xfrm>
                  <a:off x="3431" y="901"/>
                  <a:ext cx="1" cy="128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59" name="Rectangle 8239"/>
                <p:cNvSpPr>
                  <a:spLocks noChangeArrowheads="1"/>
                </p:cNvSpPr>
                <p:nvPr/>
              </p:nvSpPr>
              <p:spPr bwMode="auto">
                <a:xfrm>
                  <a:off x="3432" y="901"/>
                  <a:ext cx="2" cy="128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0" name="Rectangle 8240"/>
                <p:cNvSpPr>
                  <a:spLocks noChangeArrowheads="1"/>
                </p:cNvSpPr>
                <p:nvPr/>
              </p:nvSpPr>
              <p:spPr bwMode="auto">
                <a:xfrm>
                  <a:off x="3434" y="901"/>
                  <a:ext cx="1" cy="128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1" name="Rectangle 8241"/>
                <p:cNvSpPr>
                  <a:spLocks noChangeArrowheads="1"/>
                </p:cNvSpPr>
                <p:nvPr/>
              </p:nvSpPr>
              <p:spPr bwMode="auto">
                <a:xfrm>
                  <a:off x="3435" y="901"/>
                  <a:ext cx="2" cy="128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2" name="Rectangle 8242"/>
                <p:cNvSpPr>
                  <a:spLocks noChangeArrowheads="1"/>
                </p:cNvSpPr>
                <p:nvPr/>
              </p:nvSpPr>
              <p:spPr bwMode="auto">
                <a:xfrm>
                  <a:off x="3437" y="901"/>
                  <a:ext cx="2" cy="128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3" name="Rectangle 8243"/>
                <p:cNvSpPr>
                  <a:spLocks noChangeArrowheads="1"/>
                </p:cNvSpPr>
                <p:nvPr/>
              </p:nvSpPr>
              <p:spPr bwMode="auto">
                <a:xfrm>
                  <a:off x="3439" y="901"/>
                  <a:ext cx="1" cy="128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4" name="Rectangle 8244"/>
                <p:cNvSpPr>
                  <a:spLocks noChangeArrowheads="1"/>
                </p:cNvSpPr>
                <p:nvPr/>
              </p:nvSpPr>
              <p:spPr bwMode="auto">
                <a:xfrm>
                  <a:off x="3440" y="901"/>
                  <a:ext cx="2" cy="128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5" name="Rectangle 8245"/>
                <p:cNvSpPr>
                  <a:spLocks noChangeArrowheads="1"/>
                </p:cNvSpPr>
                <p:nvPr/>
              </p:nvSpPr>
              <p:spPr bwMode="auto">
                <a:xfrm>
                  <a:off x="3442" y="901"/>
                  <a:ext cx="2" cy="128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6" name="Rectangle 8246"/>
                <p:cNvSpPr>
                  <a:spLocks noChangeArrowheads="1"/>
                </p:cNvSpPr>
                <p:nvPr/>
              </p:nvSpPr>
              <p:spPr bwMode="auto">
                <a:xfrm>
                  <a:off x="3444" y="901"/>
                  <a:ext cx="2" cy="128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7" name="Rectangle 8247"/>
                <p:cNvSpPr>
                  <a:spLocks noChangeArrowheads="1"/>
                </p:cNvSpPr>
                <p:nvPr/>
              </p:nvSpPr>
              <p:spPr bwMode="auto">
                <a:xfrm>
                  <a:off x="3446" y="901"/>
                  <a:ext cx="1" cy="128"/>
                </a:xfrm>
                <a:prstGeom prst="rect">
                  <a:avLst/>
                </a:prstGeom>
                <a:solidFill>
                  <a:srgbClr val="A0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8" name="Rectangle 8248"/>
                <p:cNvSpPr>
                  <a:spLocks noChangeArrowheads="1"/>
                </p:cNvSpPr>
                <p:nvPr/>
              </p:nvSpPr>
              <p:spPr bwMode="auto">
                <a:xfrm>
                  <a:off x="3447" y="901"/>
                  <a:ext cx="1" cy="128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69" name="Rectangle 8249"/>
                <p:cNvSpPr>
                  <a:spLocks noChangeArrowheads="1"/>
                </p:cNvSpPr>
                <p:nvPr/>
              </p:nvSpPr>
              <p:spPr bwMode="auto">
                <a:xfrm>
                  <a:off x="3448" y="901"/>
                  <a:ext cx="1" cy="128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0" name="Rectangle 8250"/>
                <p:cNvSpPr>
                  <a:spLocks noChangeArrowheads="1"/>
                </p:cNvSpPr>
                <p:nvPr/>
              </p:nvSpPr>
              <p:spPr bwMode="auto">
                <a:xfrm>
                  <a:off x="3449" y="901"/>
                  <a:ext cx="2" cy="128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1" name="Rectangle 8251"/>
                <p:cNvSpPr>
                  <a:spLocks noChangeArrowheads="1"/>
                </p:cNvSpPr>
                <p:nvPr/>
              </p:nvSpPr>
              <p:spPr bwMode="auto">
                <a:xfrm>
                  <a:off x="3451" y="901"/>
                  <a:ext cx="2" cy="128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2" name="Rectangle 8252"/>
                <p:cNvSpPr>
                  <a:spLocks noChangeArrowheads="1"/>
                </p:cNvSpPr>
                <p:nvPr/>
              </p:nvSpPr>
              <p:spPr bwMode="auto">
                <a:xfrm>
                  <a:off x="3453" y="901"/>
                  <a:ext cx="2" cy="128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3" name="Rectangle 8253"/>
                <p:cNvSpPr>
                  <a:spLocks noChangeArrowheads="1"/>
                </p:cNvSpPr>
                <p:nvPr/>
              </p:nvSpPr>
              <p:spPr bwMode="auto">
                <a:xfrm>
                  <a:off x="3455" y="901"/>
                  <a:ext cx="1" cy="128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4" name="Rectangle 8254"/>
                <p:cNvSpPr>
                  <a:spLocks noChangeArrowheads="1"/>
                </p:cNvSpPr>
                <p:nvPr/>
              </p:nvSpPr>
              <p:spPr bwMode="auto">
                <a:xfrm>
                  <a:off x="3456" y="901"/>
                  <a:ext cx="2" cy="128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5" name="Rectangle 8255"/>
                <p:cNvSpPr>
                  <a:spLocks noChangeArrowheads="1"/>
                </p:cNvSpPr>
                <p:nvPr/>
              </p:nvSpPr>
              <p:spPr bwMode="auto">
                <a:xfrm>
                  <a:off x="3458" y="901"/>
                  <a:ext cx="1" cy="128"/>
                </a:xfrm>
                <a:prstGeom prst="rect">
                  <a:avLst/>
                </a:prstGeom>
                <a:solidFill>
                  <a:srgbClr val="95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6" name="Rectangle 8256"/>
                <p:cNvSpPr>
                  <a:spLocks noChangeArrowheads="1"/>
                </p:cNvSpPr>
                <p:nvPr/>
              </p:nvSpPr>
              <p:spPr bwMode="auto">
                <a:xfrm>
                  <a:off x="3459" y="901"/>
                  <a:ext cx="1" cy="128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7" name="Rectangle 8257"/>
                <p:cNvSpPr>
                  <a:spLocks noChangeArrowheads="1"/>
                </p:cNvSpPr>
                <p:nvPr/>
              </p:nvSpPr>
              <p:spPr bwMode="auto">
                <a:xfrm>
                  <a:off x="3460" y="901"/>
                  <a:ext cx="2" cy="128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8" name="Rectangle 8258"/>
                <p:cNvSpPr>
                  <a:spLocks noChangeArrowheads="1"/>
                </p:cNvSpPr>
                <p:nvPr/>
              </p:nvSpPr>
              <p:spPr bwMode="auto">
                <a:xfrm>
                  <a:off x="3462" y="901"/>
                  <a:ext cx="2" cy="128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79" name="Rectangle 8259"/>
                <p:cNvSpPr>
                  <a:spLocks noChangeArrowheads="1"/>
                </p:cNvSpPr>
                <p:nvPr/>
              </p:nvSpPr>
              <p:spPr bwMode="auto">
                <a:xfrm>
                  <a:off x="3464" y="901"/>
                  <a:ext cx="1" cy="128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80" name="Rectangle 8260"/>
                <p:cNvSpPr>
                  <a:spLocks noChangeArrowheads="1"/>
                </p:cNvSpPr>
                <p:nvPr/>
              </p:nvSpPr>
              <p:spPr bwMode="auto">
                <a:xfrm>
                  <a:off x="3465" y="901"/>
                  <a:ext cx="1" cy="128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581" name="Rectangle 8261"/>
                <p:cNvSpPr>
                  <a:spLocks noChangeArrowheads="1"/>
                </p:cNvSpPr>
                <p:nvPr/>
              </p:nvSpPr>
              <p:spPr bwMode="auto">
                <a:xfrm>
                  <a:off x="3466" y="901"/>
                  <a:ext cx="2" cy="128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2583" name="Rectangle 8263"/>
              <p:cNvSpPr>
                <a:spLocks noChangeArrowheads="1"/>
              </p:cNvSpPr>
              <p:nvPr/>
            </p:nvSpPr>
            <p:spPr bwMode="auto">
              <a:xfrm>
                <a:off x="3468" y="901"/>
                <a:ext cx="2" cy="128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84" name="Rectangle 8264"/>
              <p:cNvSpPr>
                <a:spLocks noChangeArrowheads="1"/>
              </p:cNvSpPr>
              <p:nvPr/>
            </p:nvSpPr>
            <p:spPr bwMode="auto">
              <a:xfrm>
                <a:off x="3470" y="901"/>
                <a:ext cx="1" cy="128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85" name="Rectangle 8265"/>
              <p:cNvSpPr>
                <a:spLocks noChangeArrowheads="1"/>
              </p:cNvSpPr>
              <p:nvPr/>
            </p:nvSpPr>
            <p:spPr bwMode="auto">
              <a:xfrm>
                <a:off x="3471" y="901"/>
                <a:ext cx="2" cy="128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86" name="Rectangle 8266"/>
              <p:cNvSpPr>
                <a:spLocks noChangeArrowheads="1"/>
              </p:cNvSpPr>
              <p:nvPr/>
            </p:nvSpPr>
            <p:spPr bwMode="auto">
              <a:xfrm>
                <a:off x="3473" y="901"/>
                <a:ext cx="2" cy="128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87" name="Rectangle 8267"/>
              <p:cNvSpPr>
                <a:spLocks noChangeArrowheads="1"/>
              </p:cNvSpPr>
              <p:nvPr/>
            </p:nvSpPr>
            <p:spPr bwMode="auto">
              <a:xfrm>
                <a:off x="3475" y="901"/>
                <a:ext cx="1" cy="128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88" name="Rectangle 8268"/>
              <p:cNvSpPr>
                <a:spLocks noChangeArrowheads="1"/>
              </p:cNvSpPr>
              <p:nvPr/>
            </p:nvSpPr>
            <p:spPr bwMode="auto">
              <a:xfrm>
                <a:off x="3476" y="901"/>
                <a:ext cx="1" cy="128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89" name="Rectangle 8269"/>
              <p:cNvSpPr>
                <a:spLocks noChangeArrowheads="1"/>
              </p:cNvSpPr>
              <p:nvPr/>
            </p:nvSpPr>
            <p:spPr bwMode="auto">
              <a:xfrm>
                <a:off x="3477" y="901"/>
                <a:ext cx="2" cy="128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0" name="Rectangle 8270"/>
              <p:cNvSpPr>
                <a:spLocks noChangeArrowheads="1"/>
              </p:cNvSpPr>
              <p:nvPr/>
            </p:nvSpPr>
            <p:spPr bwMode="auto">
              <a:xfrm>
                <a:off x="3479" y="901"/>
                <a:ext cx="1" cy="128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1" name="Rectangle 8271"/>
              <p:cNvSpPr>
                <a:spLocks noChangeArrowheads="1"/>
              </p:cNvSpPr>
              <p:nvPr/>
            </p:nvSpPr>
            <p:spPr bwMode="auto">
              <a:xfrm>
                <a:off x="3480" y="901"/>
                <a:ext cx="2" cy="128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2" name="Rectangle 8272"/>
              <p:cNvSpPr>
                <a:spLocks noChangeArrowheads="1"/>
              </p:cNvSpPr>
              <p:nvPr/>
            </p:nvSpPr>
            <p:spPr bwMode="auto">
              <a:xfrm>
                <a:off x="3482" y="901"/>
                <a:ext cx="2" cy="128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3" name="Rectangle 8273"/>
              <p:cNvSpPr>
                <a:spLocks noChangeArrowheads="1"/>
              </p:cNvSpPr>
              <p:nvPr/>
            </p:nvSpPr>
            <p:spPr bwMode="auto">
              <a:xfrm>
                <a:off x="3484" y="901"/>
                <a:ext cx="1" cy="128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4" name="Rectangle 8274"/>
              <p:cNvSpPr>
                <a:spLocks noChangeArrowheads="1"/>
              </p:cNvSpPr>
              <p:nvPr/>
            </p:nvSpPr>
            <p:spPr bwMode="auto">
              <a:xfrm>
                <a:off x="3485" y="901"/>
                <a:ext cx="2" cy="128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5" name="Rectangle 8275"/>
              <p:cNvSpPr>
                <a:spLocks noChangeArrowheads="1"/>
              </p:cNvSpPr>
              <p:nvPr/>
            </p:nvSpPr>
            <p:spPr bwMode="auto">
              <a:xfrm>
                <a:off x="3487" y="901"/>
                <a:ext cx="1" cy="128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6" name="Rectangle 8276"/>
              <p:cNvSpPr>
                <a:spLocks noChangeArrowheads="1"/>
              </p:cNvSpPr>
              <p:nvPr/>
            </p:nvSpPr>
            <p:spPr bwMode="auto">
              <a:xfrm>
                <a:off x="3488" y="901"/>
                <a:ext cx="1" cy="128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7" name="Rectangle 8277"/>
              <p:cNvSpPr>
                <a:spLocks noChangeArrowheads="1"/>
              </p:cNvSpPr>
              <p:nvPr/>
            </p:nvSpPr>
            <p:spPr bwMode="auto">
              <a:xfrm>
                <a:off x="3489" y="901"/>
                <a:ext cx="2" cy="128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8" name="Rectangle 8278"/>
              <p:cNvSpPr>
                <a:spLocks noChangeArrowheads="1"/>
              </p:cNvSpPr>
              <p:nvPr/>
            </p:nvSpPr>
            <p:spPr bwMode="auto">
              <a:xfrm>
                <a:off x="3491" y="901"/>
                <a:ext cx="2" cy="128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599" name="Rectangle 8279"/>
              <p:cNvSpPr>
                <a:spLocks noChangeArrowheads="1"/>
              </p:cNvSpPr>
              <p:nvPr/>
            </p:nvSpPr>
            <p:spPr bwMode="auto">
              <a:xfrm>
                <a:off x="3493" y="901"/>
                <a:ext cx="1" cy="128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0" name="Rectangle 8280"/>
              <p:cNvSpPr>
                <a:spLocks noChangeArrowheads="1"/>
              </p:cNvSpPr>
              <p:nvPr/>
            </p:nvSpPr>
            <p:spPr bwMode="auto">
              <a:xfrm>
                <a:off x="3494" y="901"/>
                <a:ext cx="2" cy="128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1" name="Rectangle 8281"/>
              <p:cNvSpPr>
                <a:spLocks noChangeArrowheads="1"/>
              </p:cNvSpPr>
              <p:nvPr/>
            </p:nvSpPr>
            <p:spPr bwMode="auto">
              <a:xfrm>
                <a:off x="3496" y="901"/>
                <a:ext cx="2" cy="128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2" name="Rectangle 8282"/>
              <p:cNvSpPr>
                <a:spLocks noChangeArrowheads="1"/>
              </p:cNvSpPr>
              <p:nvPr/>
            </p:nvSpPr>
            <p:spPr bwMode="auto">
              <a:xfrm>
                <a:off x="3498" y="901"/>
                <a:ext cx="1" cy="128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3" name="Rectangle 8283"/>
              <p:cNvSpPr>
                <a:spLocks noChangeArrowheads="1"/>
              </p:cNvSpPr>
              <p:nvPr/>
            </p:nvSpPr>
            <p:spPr bwMode="auto">
              <a:xfrm>
                <a:off x="3499" y="901"/>
                <a:ext cx="2" cy="128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4" name="Rectangle 8284"/>
              <p:cNvSpPr>
                <a:spLocks noChangeArrowheads="1"/>
              </p:cNvSpPr>
              <p:nvPr/>
            </p:nvSpPr>
            <p:spPr bwMode="auto">
              <a:xfrm>
                <a:off x="3501" y="901"/>
                <a:ext cx="1" cy="128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5" name="Rectangle 8285"/>
              <p:cNvSpPr>
                <a:spLocks noChangeArrowheads="1"/>
              </p:cNvSpPr>
              <p:nvPr/>
            </p:nvSpPr>
            <p:spPr bwMode="auto">
              <a:xfrm>
                <a:off x="3502" y="901"/>
                <a:ext cx="2" cy="128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6" name="Rectangle 8286"/>
              <p:cNvSpPr>
                <a:spLocks noChangeArrowheads="1"/>
              </p:cNvSpPr>
              <p:nvPr/>
            </p:nvSpPr>
            <p:spPr bwMode="auto">
              <a:xfrm>
                <a:off x="3504" y="901"/>
                <a:ext cx="1" cy="128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7" name="Rectangle 8287"/>
              <p:cNvSpPr>
                <a:spLocks noChangeArrowheads="1"/>
              </p:cNvSpPr>
              <p:nvPr/>
            </p:nvSpPr>
            <p:spPr bwMode="auto">
              <a:xfrm>
                <a:off x="3505" y="901"/>
                <a:ext cx="2" cy="128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8" name="Rectangle 8288"/>
              <p:cNvSpPr>
                <a:spLocks noChangeArrowheads="1"/>
              </p:cNvSpPr>
              <p:nvPr/>
            </p:nvSpPr>
            <p:spPr bwMode="auto">
              <a:xfrm>
                <a:off x="3507" y="901"/>
                <a:ext cx="2" cy="128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09" name="Rectangle 8289"/>
              <p:cNvSpPr>
                <a:spLocks noChangeArrowheads="1"/>
              </p:cNvSpPr>
              <p:nvPr/>
            </p:nvSpPr>
            <p:spPr bwMode="auto">
              <a:xfrm>
                <a:off x="3509" y="901"/>
                <a:ext cx="1" cy="128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0" name="Rectangle 8290"/>
              <p:cNvSpPr>
                <a:spLocks noChangeArrowheads="1"/>
              </p:cNvSpPr>
              <p:nvPr/>
            </p:nvSpPr>
            <p:spPr bwMode="auto">
              <a:xfrm>
                <a:off x="3510" y="901"/>
                <a:ext cx="1" cy="128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1" name="Rectangle 8291"/>
              <p:cNvSpPr>
                <a:spLocks noChangeArrowheads="1"/>
              </p:cNvSpPr>
              <p:nvPr/>
            </p:nvSpPr>
            <p:spPr bwMode="auto">
              <a:xfrm>
                <a:off x="3511" y="901"/>
                <a:ext cx="2" cy="128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2" name="Rectangle 8292"/>
              <p:cNvSpPr>
                <a:spLocks noChangeArrowheads="1"/>
              </p:cNvSpPr>
              <p:nvPr/>
            </p:nvSpPr>
            <p:spPr bwMode="auto">
              <a:xfrm>
                <a:off x="3513" y="901"/>
                <a:ext cx="2" cy="128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3" name="Rectangle 8293"/>
              <p:cNvSpPr>
                <a:spLocks noChangeArrowheads="1"/>
              </p:cNvSpPr>
              <p:nvPr/>
            </p:nvSpPr>
            <p:spPr bwMode="auto">
              <a:xfrm>
                <a:off x="3515" y="901"/>
                <a:ext cx="1" cy="128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4" name="Rectangle 8294"/>
              <p:cNvSpPr>
                <a:spLocks noChangeArrowheads="1"/>
              </p:cNvSpPr>
              <p:nvPr/>
            </p:nvSpPr>
            <p:spPr bwMode="auto">
              <a:xfrm>
                <a:off x="3516" y="901"/>
                <a:ext cx="2" cy="128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5" name="Rectangle 8295"/>
              <p:cNvSpPr>
                <a:spLocks noChangeArrowheads="1"/>
              </p:cNvSpPr>
              <p:nvPr/>
            </p:nvSpPr>
            <p:spPr bwMode="auto">
              <a:xfrm>
                <a:off x="3518" y="901"/>
                <a:ext cx="2" cy="128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6" name="Rectangle 8296"/>
              <p:cNvSpPr>
                <a:spLocks noChangeArrowheads="1"/>
              </p:cNvSpPr>
              <p:nvPr/>
            </p:nvSpPr>
            <p:spPr bwMode="auto">
              <a:xfrm>
                <a:off x="3520" y="901"/>
                <a:ext cx="1" cy="128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7" name="Rectangle 8297"/>
              <p:cNvSpPr>
                <a:spLocks noChangeArrowheads="1"/>
              </p:cNvSpPr>
              <p:nvPr/>
            </p:nvSpPr>
            <p:spPr bwMode="auto">
              <a:xfrm>
                <a:off x="3521" y="901"/>
                <a:ext cx="1" cy="128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8" name="Rectangle 8298"/>
              <p:cNvSpPr>
                <a:spLocks noChangeArrowheads="1"/>
              </p:cNvSpPr>
              <p:nvPr/>
            </p:nvSpPr>
            <p:spPr bwMode="auto">
              <a:xfrm>
                <a:off x="3522" y="901"/>
                <a:ext cx="1" cy="128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19" name="Rectangle 8299"/>
              <p:cNvSpPr>
                <a:spLocks noChangeArrowheads="1"/>
              </p:cNvSpPr>
              <p:nvPr/>
            </p:nvSpPr>
            <p:spPr bwMode="auto">
              <a:xfrm>
                <a:off x="3523" y="901"/>
                <a:ext cx="1" cy="128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0" name="Rectangle 8300"/>
              <p:cNvSpPr>
                <a:spLocks noChangeArrowheads="1"/>
              </p:cNvSpPr>
              <p:nvPr/>
            </p:nvSpPr>
            <p:spPr bwMode="auto">
              <a:xfrm>
                <a:off x="3524" y="901"/>
                <a:ext cx="1" cy="128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1" name="Rectangle 8301"/>
              <p:cNvSpPr>
                <a:spLocks noChangeArrowheads="1"/>
              </p:cNvSpPr>
              <p:nvPr/>
            </p:nvSpPr>
            <p:spPr bwMode="auto">
              <a:xfrm>
                <a:off x="3525" y="901"/>
                <a:ext cx="2" cy="128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2" name="Rectangle 8302"/>
              <p:cNvSpPr>
                <a:spLocks noChangeArrowheads="1"/>
              </p:cNvSpPr>
              <p:nvPr/>
            </p:nvSpPr>
            <p:spPr bwMode="auto">
              <a:xfrm>
                <a:off x="3527" y="901"/>
                <a:ext cx="1" cy="128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3" name="Rectangle 8303"/>
              <p:cNvSpPr>
                <a:spLocks noChangeArrowheads="1"/>
              </p:cNvSpPr>
              <p:nvPr/>
            </p:nvSpPr>
            <p:spPr bwMode="auto">
              <a:xfrm>
                <a:off x="3528" y="901"/>
                <a:ext cx="1" cy="128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4" name="Rectangle 8304"/>
              <p:cNvSpPr>
                <a:spLocks noChangeArrowheads="1"/>
              </p:cNvSpPr>
              <p:nvPr/>
            </p:nvSpPr>
            <p:spPr bwMode="auto">
              <a:xfrm>
                <a:off x="3529" y="901"/>
                <a:ext cx="1" cy="128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5" name="Rectangle 8305"/>
              <p:cNvSpPr>
                <a:spLocks noChangeArrowheads="1"/>
              </p:cNvSpPr>
              <p:nvPr/>
            </p:nvSpPr>
            <p:spPr bwMode="auto">
              <a:xfrm>
                <a:off x="3530" y="901"/>
                <a:ext cx="2" cy="128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6" name="Rectangle 8306"/>
              <p:cNvSpPr>
                <a:spLocks noChangeArrowheads="1"/>
              </p:cNvSpPr>
              <p:nvPr/>
            </p:nvSpPr>
            <p:spPr bwMode="auto">
              <a:xfrm>
                <a:off x="3532" y="901"/>
                <a:ext cx="1" cy="128"/>
              </a:xfrm>
              <a:prstGeom prst="rect">
                <a:avLst/>
              </a:prstGeom>
              <a:solidFill>
                <a:srgbClr val="67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7" name="Rectangle 8307"/>
              <p:cNvSpPr>
                <a:spLocks noChangeArrowheads="1"/>
              </p:cNvSpPr>
              <p:nvPr/>
            </p:nvSpPr>
            <p:spPr bwMode="auto">
              <a:xfrm>
                <a:off x="3533" y="901"/>
                <a:ext cx="1" cy="128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8" name="Rectangle 8308"/>
              <p:cNvSpPr>
                <a:spLocks noChangeArrowheads="1"/>
              </p:cNvSpPr>
              <p:nvPr/>
            </p:nvSpPr>
            <p:spPr bwMode="auto">
              <a:xfrm>
                <a:off x="3534" y="901"/>
                <a:ext cx="1" cy="128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29" name="Rectangle 8309"/>
              <p:cNvSpPr>
                <a:spLocks noChangeArrowheads="1"/>
              </p:cNvSpPr>
              <p:nvPr/>
            </p:nvSpPr>
            <p:spPr bwMode="auto">
              <a:xfrm>
                <a:off x="3534" y="901"/>
                <a:ext cx="1" cy="128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0" name="Rectangle 8310"/>
              <p:cNvSpPr>
                <a:spLocks noChangeArrowheads="1"/>
              </p:cNvSpPr>
              <p:nvPr/>
            </p:nvSpPr>
            <p:spPr bwMode="auto">
              <a:xfrm>
                <a:off x="3535" y="901"/>
                <a:ext cx="1" cy="128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1" name="Rectangle 8311"/>
              <p:cNvSpPr>
                <a:spLocks noChangeArrowheads="1"/>
              </p:cNvSpPr>
              <p:nvPr/>
            </p:nvSpPr>
            <p:spPr bwMode="auto">
              <a:xfrm>
                <a:off x="3535" y="901"/>
                <a:ext cx="1" cy="128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2" name="Rectangle 8312"/>
              <p:cNvSpPr>
                <a:spLocks noChangeArrowheads="1"/>
              </p:cNvSpPr>
              <p:nvPr/>
            </p:nvSpPr>
            <p:spPr bwMode="auto">
              <a:xfrm>
                <a:off x="3536" y="901"/>
                <a:ext cx="1" cy="128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3" name="Rectangle 8313"/>
              <p:cNvSpPr>
                <a:spLocks noChangeArrowheads="1"/>
              </p:cNvSpPr>
              <p:nvPr/>
            </p:nvSpPr>
            <p:spPr bwMode="auto">
              <a:xfrm>
                <a:off x="3536" y="901"/>
                <a:ext cx="1" cy="128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4" name="Rectangle 8314"/>
              <p:cNvSpPr>
                <a:spLocks noChangeArrowheads="1"/>
              </p:cNvSpPr>
              <p:nvPr/>
            </p:nvSpPr>
            <p:spPr bwMode="auto">
              <a:xfrm>
                <a:off x="3015" y="901"/>
                <a:ext cx="522" cy="128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2795" name="Group 8475"/>
            <p:cNvGrpSpPr>
              <a:grpSpLocks/>
            </p:cNvGrpSpPr>
            <p:nvPr/>
          </p:nvGrpSpPr>
          <p:grpSpPr bwMode="auto">
            <a:xfrm>
              <a:off x="3498" y="1307"/>
              <a:ext cx="95" cy="92"/>
              <a:chOff x="3218" y="809"/>
              <a:chExt cx="95" cy="92"/>
            </a:xfrm>
          </p:grpSpPr>
          <p:sp>
            <p:nvSpPr>
              <p:cNvPr id="832636" name="Rectangle 8316"/>
              <p:cNvSpPr>
                <a:spLocks noChangeArrowheads="1"/>
              </p:cNvSpPr>
              <p:nvPr/>
            </p:nvSpPr>
            <p:spPr bwMode="auto">
              <a:xfrm>
                <a:off x="3218" y="809"/>
                <a:ext cx="1" cy="92"/>
              </a:xfrm>
              <a:prstGeom prst="rect">
                <a:avLst/>
              </a:prstGeom>
              <a:solidFill>
                <a:srgbClr val="660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7" name="Rectangle 8317"/>
              <p:cNvSpPr>
                <a:spLocks noChangeArrowheads="1"/>
              </p:cNvSpPr>
              <p:nvPr/>
            </p:nvSpPr>
            <p:spPr bwMode="auto">
              <a:xfrm>
                <a:off x="3219" y="809"/>
                <a:ext cx="1" cy="92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8" name="Rectangle 8318"/>
              <p:cNvSpPr>
                <a:spLocks noChangeArrowheads="1"/>
              </p:cNvSpPr>
              <p:nvPr/>
            </p:nvSpPr>
            <p:spPr bwMode="auto">
              <a:xfrm>
                <a:off x="3219" y="809"/>
                <a:ext cx="1" cy="92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39" name="Rectangle 8319"/>
              <p:cNvSpPr>
                <a:spLocks noChangeArrowheads="1"/>
              </p:cNvSpPr>
              <p:nvPr/>
            </p:nvSpPr>
            <p:spPr bwMode="auto">
              <a:xfrm>
                <a:off x="3220" y="809"/>
                <a:ext cx="1" cy="92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0" name="Rectangle 8320"/>
              <p:cNvSpPr>
                <a:spLocks noChangeArrowheads="1"/>
              </p:cNvSpPr>
              <p:nvPr/>
            </p:nvSpPr>
            <p:spPr bwMode="auto">
              <a:xfrm>
                <a:off x="3220" y="809"/>
                <a:ext cx="1" cy="92"/>
              </a:xfrm>
              <a:prstGeom prst="rect">
                <a:avLst/>
              </a:prstGeom>
              <a:solidFill>
                <a:srgbClr val="692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1" name="Rectangle 8321"/>
              <p:cNvSpPr>
                <a:spLocks noChangeArrowheads="1"/>
              </p:cNvSpPr>
              <p:nvPr/>
            </p:nvSpPr>
            <p:spPr bwMode="auto">
              <a:xfrm>
                <a:off x="3221" y="809"/>
                <a:ext cx="1" cy="92"/>
              </a:xfrm>
              <a:prstGeom prst="rect">
                <a:avLst/>
              </a:prstGeom>
              <a:solidFill>
                <a:srgbClr val="6A2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2" name="Rectangle 8322"/>
              <p:cNvSpPr>
                <a:spLocks noChangeArrowheads="1"/>
              </p:cNvSpPr>
              <p:nvPr/>
            </p:nvSpPr>
            <p:spPr bwMode="auto">
              <a:xfrm>
                <a:off x="3221" y="809"/>
                <a:ext cx="1" cy="92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3" name="Rectangle 8323"/>
              <p:cNvSpPr>
                <a:spLocks noChangeArrowheads="1"/>
              </p:cNvSpPr>
              <p:nvPr/>
            </p:nvSpPr>
            <p:spPr bwMode="auto">
              <a:xfrm>
                <a:off x="3222" y="809"/>
                <a:ext cx="1" cy="92"/>
              </a:xfrm>
              <a:prstGeom prst="rect">
                <a:avLst/>
              </a:prstGeom>
              <a:solidFill>
                <a:srgbClr val="6C2E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4" name="Rectangle 8324"/>
              <p:cNvSpPr>
                <a:spLocks noChangeArrowheads="1"/>
              </p:cNvSpPr>
              <p:nvPr/>
            </p:nvSpPr>
            <p:spPr bwMode="auto">
              <a:xfrm>
                <a:off x="3222" y="809"/>
                <a:ext cx="1" cy="92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5" name="Rectangle 8325"/>
              <p:cNvSpPr>
                <a:spLocks noChangeArrowheads="1"/>
              </p:cNvSpPr>
              <p:nvPr/>
            </p:nvSpPr>
            <p:spPr bwMode="auto">
              <a:xfrm>
                <a:off x="3223" y="809"/>
                <a:ext cx="1" cy="92"/>
              </a:xfrm>
              <a:prstGeom prst="rect">
                <a:avLst/>
              </a:prstGeom>
              <a:solidFill>
                <a:srgbClr val="6F34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6" name="Rectangle 8326"/>
              <p:cNvSpPr>
                <a:spLocks noChangeArrowheads="1"/>
              </p:cNvSpPr>
              <p:nvPr/>
            </p:nvSpPr>
            <p:spPr bwMode="auto">
              <a:xfrm>
                <a:off x="3223" y="809"/>
                <a:ext cx="1" cy="92"/>
              </a:xfrm>
              <a:prstGeom prst="rect">
                <a:avLst/>
              </a:prstGeom>
              <a:solidFill>
                <a:srgbClr val="7038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7" name="Rectangle 8327"/>
              <p:cNvSpPr>
                <a:spLocks noChangeArrowheads="1"/>
              </p:cNvSpPr>
              <p:nvPr/>
            </p:nvSpPr>
            <p:spPr bwMode="auto">
              <a:xfrm>
                <a:off x="3224" y="809"/>
                <a:ext cx="1" cy="92"/>
              </a:xfrm>
              <a:prstGeom prst="rect">
                <a:avLst/>
              </a:prstGeom>
              <a:solidFill>
                <a:srgbClr val="723C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8" name="Rectangle 8328"/>
              <p:cNvSpPr>
                <a:spLocks noChangeArrowheads="1"/>
              </p:cNvSpPr>
              <p:nvPr/>
            </p:nvSpPr>
            <p:spPr bwMode="auto">
              <a:xfrm>
                <a:off x="3224" y="809"/>
                <a:ext cx="1" cy="92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49" name="Rectangle 8329"/>
              <p:cNvSpPr>
                <a:spLocks noChangeArrowheads="1"/>
              </p:cNvSpPr>
              <p:nvPr/>
            </p:nvSpPr>
            <p:spPr bwMode="auto">
              <a:xfrm>
                <a:off x="3225" y="809"/>
                <a:ext cx="1" cy="92"/>
              </a:xfrm>
              <a:prstGeom prst="rect">
                <a:avLst/>
              </a:prstGeom>
              <a:solidFill>
                <a:srgbClr val="75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0" name="Rectangle 8330"/>
              <p:cNvSpPr>
                <a:spLocks noChangeArrowheads="1"/>
              </p:cNvSpPr>
              <p:nvPr/>
            </p:nvSpPr>
            <p:spPr bwMode="auto">
              <a:xfrm>
                <a:off x="3225" y="809"/>
                <a:ext cx="1" cy="92"/>
              </a:xfrm>
              <a:prstGeom prst="rect">
                <a:avLst/>
              </a:prstGeom>
              <a:solidFill>
                <a:srgbClr val="764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1" name="Rectangle 8331"/>
              <p:cNvSpPr>
                <a:spLocks noChangeArrowheads="1"/>
              </p:cNvSpPr>
              <p:nvPr/>
            </p:nvSpPr>
            <p:spPr bwMode="auto">
              <a:xfrm>
                <a:off x="3226" y="809"/>
                <a:ext cx="1" cy="92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2" name="Rectangle 8332"/>
              <p:cNvSpPr>
                <a:spLocks noChangeArrowheads="1"/>
              </p:cNvSpPr>
              <p:nvPr/>
            </p:nvSpPr>
            <p:spPr bwMode="auto">
              <a:xfrm>
                <a:off x="3226" y="809"/>
                <a:ext cx="1" cy="92"/>
              </a:xfrm>
              <a:prstGeom prst="rect">
                <a:avLst/>
              </a:prstGeom>
              <a:solidFill>
                <a:srgbClr val="7A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3" name="Rectangle 8333"/>
              <p:cNvSpPr>
                <a:spLocks noChangeArrowheads="1"/>
              </p:cNvSpPr>
              <p:nvPr/>
            </p:nvSpPr>
            <p:spPr bwMode="auto">
              <a:xfrm>
                <a:off x="3227" y="809"/>
                <a:ext cx="1" cy="92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4" name="Rectangle 8334"/>
              <p:cNvSpPr>
                <a:spLocks noChangeArrowheads="1"/>
              </p:cNvSpPr>
              <p:nvPr/>
            </p:nvSpPr>
            <p:spPr bwMode="auto">
              <a:xfrm>
                <a:off x="3227" y="809"/>
                <a:ext cx="1" cy="92"/>
              </a:xfrm>
              <a:prstGeom prst="rect">
                <a:avLst/>
              </a:prstGeom>
              <a:solidFill>
                <a:srgbClr val="7D54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5" name="Rectangle 8335"/>
              <p:cNvSpPr>
                <a:spLocks noChangeArrowheads="1"/>
              </p:cNvSpPr>
              <p:nvPr/>
            </p:nvSpPr>
            <p:spPr bwMode="auto">
              <a:xfrm>
                <a:off x="3228" y="809"/>
                <a:ext cx="1" cy="92"/>
              </a:xfrm>
              <a:prstGeom prst="rect">
                <a:avLst/>
              </a:prstGeom>
              <a:solidFill>
                <a:srgbClr val="7F57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6" name="Rectangle 8336"/>
              <p:cNvSpPr>
                <a:spLocks noChangeArrowheads="1"/>
              </p:cNvSpPr>
              <p:nvPr/>
            </p:nvSpPr>
            <p:spPr bwMode="auto">
              <a:xfrm>
                <a:off x="3228" y="809"/>
                <a:ext cx="1" cy="92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7" name="Rectangle 8337"/>
              <p:cNvSpPr>
                <a:spLocks noChangeArrowheads="1"/>
              </p:cNvSpPr>
              <p:nvPr/>
            </p:nvSpPr>
            <p:spPr bwMode="auto">
              <a:xfrm>
                <a:off x="3229" y="809"/>
                <a:ext cx="1" cy="92"/>
              </a:xfrm>
              <a:prstGeom prst="rect">
                <a:avLst/>
              </a:prstGeom>
              <a:solidFill>
                <a:srgbClr val="835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8" name="Rectangle 8338"/>
              <p:cNvSpPr>
                <a:spLocks noChangeArrowheads="1"/>
              </p:cNvSpPr>
              <p:nvPr/>
            </p:nvSpPr>
            <p:spPr bwMode="auto">
              <a:xfrm>
                <a:off x="3229" y="809"/>
                <a:ext cx="1" cy="92"/>
              </a:xfrm>
              <a:prstGeom prst="rect">
                <a:avLst/>
              </a:prstGeom>
              <a:solidFill>
                <a:srgbClr val="856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59" name="Rectangle 8339"/>
              <p:cNvSpPr>
                <a:spLocks noChangeArrowheads="1"/>
              </p:cNvSpPr>
              <p:nvPr/>
            </p:nvSpPr>
            <p:spPr bwMode="auto">
              <a:xfrm>
                <a:off x="3230" y="809"/>
                <a:ext cx="1" cy="92"/>
              </a:xfrm>
              <a:prstGeom prst="rect">
                <a:avLst/>
              </a:prstGeom>
              <a:solidFill>
                <a:srgbClr val="88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0" name="Rectangle 8340"/>
              <p:cNvSpPr>
                <a:spLocks noChangeArrowheads="1"/>
              </p:cNvSpPr>
              <p:nvPr/>
            </p:nvSpPr>
            <p:spPr bwMode="auto">
              <a:xfrm>
                <a:off x="3230" y="809"/>
                <a:ext cx="1" cy="92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1" name="Rectangle 8341"/>
              <p:cNvSpPr>
                <a:spLocks noChangeArrowheads="1"/>
              </p:cNvSpPr>
              <p:nvPr/>
            </p:nvSpPr>
            <p:spPr bwMode="auto">
              <a:xfrm>
                <a:off x="3231" y="809"/>
                <a:ext cx="1" cy="92"/>
              </a:xfrm>
              <a:prstGeom prst="rect">
                <a:avLst/>
              </a:prstGeom>
              <a:solidFill>
                <a:srgbClr val="8C6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2" name="Rectangle 8342"/>
              <p:cNvSpPr>
                <a:spLocks noChangeArrowheads="1"/>
              </p:cNvSpPr>
              <p:nvPr/>
            </p:nvSpPr>
            <p:spPr bwMode="auto">
              <a:xfrm>
                <a:off x="3231" y="809"/>
                <a:ext cx="1" cy="92"/>
              </a:xfrm>
              <a:prstGeom prst="rect">
                <a:avLst/>
              </a:prstGeom>
              <a:solidFill>
                <a:srgbClr val="8E7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3" name="Rectangle 8343"/>
              <p:cNvSpPr>
                <a:spLocks noChangeArrowheads="1"/>
              </p:cNvSpPr>
              <p:nvPr/>
            </p:nvSpPr>
            <p:spPr bwMode="auto">
              <a:xfrm>
                <a:off x="3232" y="809"/>
                <a:ext cx="1" cy="92"/>
              </a:xfrm>
              <a:prstGeom prst="rect">
                <a:avLst/>
              </a:prstGeom>
              <a:solidFill>
                <a:srgbClr val="9074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4" name="Rectangle 8344"/>
              <p:cNvSpPr>
                <a:spLocks noChangeArrowheads="1"/>
              </p:cNvSpPr>
              <p:nvPr/>
            </p:nvSpPr>
            <p:spPr bwMode="auto">
              <a:xfrm>
                <a:off x="3232" y="809"/>
                <a:ext cx="1" cy="92"/>
              </a:xfrm>
              <a:prstGeom prst="rect">
                <a:avLst/>
              </a:prstGeom>
              <a:solidFill>
                <a:srgbClr val="927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5" name="Rectangle 8345"/>
              <p:cNvSpPr>
                <a:spLocks noChangeArrowheads="1"/>
              </p:cNvSpPr>
              <p:nvPr/>
            </p:nvSpPr>
            <p:spPr bwMode="auto">
              <a:xfrm>
                <a:off x="3233" y="809"/>
                <a:ext cx="1" cy="92"/>
              </a:xfrm>
              <a:prstGeom prst="rect">
                <a:avLst/>
              </a:prstGeom>
              <a:solidFill>
                <a:srgbClr val="957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6" name="Rectangle 8346"/>
              <p:cNvSpPr>
                <a:spLocks noChangeArrowheads="1"/>
              </p:cNvSpPr>
              <p:nvPr/>
            </p:nvSpPr>
            <p:spPr bwMode="auto">
              <a:xfrm>
                <a:off x="3233" y="809"/>
                <a:ext cx="1" cy="92"/>
              </a:xfrm>
              <a:prstGeom prst="rect">
                <a:avLst/>
              </a:prstGeom>
              <a:solidFill>
                <a:srgbClr val="987F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7" name="Rectangle 8347"/>
              <p:cNvSpPr>
                <a:spLocks noChangeArrowheads="1"/>
              </p:cNvSpPr>
              <p:nvPr/>
            </p:nvSpPr>
            <p:spPr bwMode="auto">
              <a:xfrm>
                <a:off x="3234" y="809"/>
                <a:ext cx="1" cy="92"/>
              </a:xfrm>
              <a:prstGeom prst="rect">
                <a:avLst/>
              </a:prstGeom>
              <a:solidFill>
                <a:srgbClr val="9A82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8" name="Rectangle 8348"/>
              <p:cNvSpPr>
                <a:spLocks noChangeArrowheads="1"/>
              </p:cNvSpPr>
              <p:nvPr/>
            </p:nvSpPr>
            <p:spPr bwMode="auto">
              <a:xfrm>
                <a:off x="3234" y="809"/>
                <a:ext cx="1" cy="92"/>
              </a:xfrm>
              <a:prstGeom prst="rect">
                <a:avLst/>
              </a:prstGeom>
              <a:solidFill>
                <a:srgbClr val="9C8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69" name="Rectangle 8349"/>
              <p:cNvSpPr>
                <a:spLocks noChangeArrowheads="1"/>
              </p:cNvSpPr>
              <p:nvPr/>
            </p:nvSpPr>
            <p:spPr bwMode="auto">
              <a:xfrm>
                <a:off x="3235" y="809"/>
                <a:ext cx="1" cy="92"/>
              </a:xfrm>
              <a:prstGeom prst="rect">
                <a:avLst/>
              </a:prstGeom>
              <a:solidFill>
                <a:srgbClr val="9F8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0" name="Rectangle 8350"/>
              <p:cNvSpPr>
                <a:spLocks noChangeArrowheads="1"/>
              </p:cNvSpPr>
              <p:nvPr/>
            </p:nvSpPr>
            <p:spPr bwMode="auto">
              <a:xfrm>
                <a:off x="3235" y="809"/>
                <a:ext cx="1" cy="92"/>
              </a:xfrm>
              <a:prstGeom prst="rect">
                <a:avLst/>
              </a:prstGeom>
              <a:solidFill>
                <a:srgbClr val="A18C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1" name="Rectangle 8351"/>
              <p:cNvSpPr>
                <a:spLocks noChangeArrowheads="1"/>
              </p:cNvSpPr>
              <p:nvPr/>
            </p:nvSpPr>
            <p:spPr bwMode="auto">
              <a:xfrm>
                <a:off x="3235" y="809"/>
                <a:ext cx="1" cy="92"/>
              </a:xfrm>
              <a:prstGeom prst="rect">
                <a:avLst/>
              </a:prstGeom>
              <a:solidFill>
                <a:srgbClr val="A4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2" name="Rectangle 8352"/>
              <p:cNvSpPr>
                <a:spLocks noChangeArrowheads="1"/>
              </p:cNvSpPr>
              <p:nvPr/>
            </p:nvSpPr>
            <p:spPr bwMode="auto">
              <a:xfrm>
                <a:off x="3236" y="809"/>
                <a:ext cx="1" cy="92"/>
              </a:xfrm>
              <a:prstGeom prst="rect">
                <a:avLst/>
              </a:prstGeom>
              <a:solidFill>
                <a:srgbClr val="A7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3" name="Rectangle 8353"/>
              <p:cNvSpPr>
                <a:spLocks noChangeArrowheads="1"/>
              </p:cNvSpPr>
              <p:nvPr/>
            </p:nvSpPr>
            <p:spPr bwMode="auto">
              <a:xfrm>
                <a:off x="3236" y="809"/>
                <a:ext cx="1" cy="92"/>
              </a:xfrm>
              <a:prstGeom prst="rect">
                <a:avLst/>
              </a:prstGeom>
              <a:solidFill>
                <a:srgbClr val="A996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4" name="Rectangle 8354"/>
              <p:cNvSpPr>
                <a:spLocks noChangeArrowheads="1"/>
              </p:cNvSpPr>
              <p:nvPr/>
            </p:nvSpPr>
            <p:spPr bwMode="auto">
              <a:xfrm>
                <a:off x="3237" y="809"/>
                <a:ext cx="1" cy="92"/>
              </a:xfrm>
              <a:prstGeom prst="rect">
                <a:avLst/>
              </a:prstGeom>
              <a:solidFill>
                <a:srgbClr val="AB9A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5" name="Rectangle 8355"/>
              <p:cNvSpPr>
                <a:spLocks noChangeArrowheads="1"/>
              </p:cNvSpPr>
              <p:nvPr/>
            </p:nvSpPr>
            <p:spPr bwMode="auto">
              <a:xfrm>
                <a:off x="3237" y="809"/>
                <a:ext cx="1" cy="92"/>
              </a:xfrm>
              <a:prstGeom prst="rect">
                <a:avLst/>
              </a:prstGeom>
              <a:solidFill>
                <a:srgbClr val="AE9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6" name="Rectangle 8356"/>
              <p:cNvSpPr>
                <a:spLocks noChangeArrowheads="1"/>
              </p:cNvSpPr>
              <p:nvPr/>
            </p:nvSpPr>
            <p:spPr bwMode="auto">
              <a:xfrm>
                <a:off x="3238" y="809"/>
                <a:ext cx="1" cy="92"/>
              </a:xfrm>
              <a:prstGeom prst="rect">
                <a:avLst/>
              </a:prstGeom>
              <a:solidFill>
                <a:srgbClr val="B0A1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7" name="Rectangle 8357"/>
              <p:cNvSpPr>
                <a:spLocks noChangeArrowheads="1"/>
              </p:cNvSpPr>
              <p:nvPr/>
            </p:nvSpPr>
            <p:spPr bwMode="auto">
              <a:xfrm>
                <a:off x="3238" y="809"/>
                <a:ext cx="1" cy="92"/>
              </a:xfrm>
              <a:prstGeom prst="rect">
                <a:avLst/>
              </a:prstGeom>
              <a:solidFill>
                <a:srgbClr val="B3A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8" name="Rectangle 8358"/>
              <p:cNvSpPr>
                <a:spLocks noChangeArrowheads="1"/>
              </p:cNvSpPr>
              <p:nvPr/>
            </p:nvSpPr>
            <p:spPr bwMode="auto">
              <a:xfrm>
                <a:off x="3239" y="809"/>
                <a:ext cx="1" cy="92"/>
              </a:xfrm>
              <a:prstGeom prst="rect">
                <a:avLst/>
              </a:prstGeom>
              <a:solidFill>
                <a:srgbClr val="B5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79" name="Rectangle 8359"/>
              <p:cNvSpPr>
                <a:spLocks noChangeArrowheads="1"/>
              </p:cNvSpPr>
              <p:nvPr/>
            </p:nvSpPr>
            <p:spPr bwMode="auto">
              <a:xfrm>
                <a:off x="3239" y="809"/>
                <a:ext cx="1" cy="92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0" name="Rectangle 8360"/>
              <p:cNvSpPr>
                <a:spLocks noChangeArrowheads="1"/>
              </p:cNvSpPr>
              <p:nvPr/>
            </p:nvSpPr>
            <p:spPr bwMode="auto">
              <a:xfrm>
                <a:off x="3240" y="809"/>
                <a:ext cx="1" cy="92"/>
              </a:xfrm>
              <a:prstGeom prst="rect">
                <a:avLst/>
              </a:prstGeom>
              <a:solidFill>
                <a:srgbClr val="BB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1" name="Rectangle 8361"/>
              <p:cNvSpPr>
                <a:spLocks noChangeArrowheads="1"/>
              </p:cNvSpPr>
              <p:nvPr/>
            </p:nvSpPr>
            <p:spPr bwMode="auto">
              <a:xfrm>
                <a:off x="3240" y="809"/>
                <a:ext cx="1" cy="92"/>
              </a:xfrm>
              <a:prstGeom prst="rect">
                <a:avLst/>
              </a:prstGeom>
              <a:solidFill>
                <a:srgbClr val="BDB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2" name="Rectangle 8362"/>
              <p:cNvSpPr>
                <a:spLocks noChangeArrowheads="1"/>
              </p:cNvSpPr>
              <p:nvPr/>
            </p:nvSpPr>
            <p:spPr bwMode="auto">
              <a:xfrm>
                <a:off x="3241" y="809"/>
                <a:ext cx="1" cy="92"/>
              </a:xfrm>
              <a:prstGeom prst="rect">
                <a:avLst/>
              </a:prstGeom>
              <a:solidFill>
                <a:srgbClr val="C0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3" name="Rectangle 8363"/>
              <p:cNvSpPr>
                <a:spLocks noChangeArrowheads="1"/>
              </p:cNvSpPr>
              <p:nvPr/>
            </p:nvSpPr>
            <p:spPr bwMode="auto">
              <a:xfrm>
                <a:off x="3241" y="809"/>
                <a:ext cx="1" cy="92"/>
              </a:xfrm>
              <a:prstGeom prst="rect">
                <a:avLst/>
              </a:prstGeom>
              <a:solidFill>
                <a:srgbClr val="C2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4" name="Rectangle 8364"/>
              <p:cNvSpPr>
                <a:spLocks noChangeArrowheads="1"/>
              </p:cNvSpPr>
              <p:nvPr/>
            </p:nvSpPr>
            <p:spPr bwMode="auto">
              <a:xfrm>
                <a:off x="3242" y="809"/>
                <a:ext cx="1" cy="92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5" name="Rectangle 8365"/>
              <p:cNvSpPr>
                <a:spLocks noChangeArrowheads="1"/>
              </p:cNvSpPr>
              <p:nvPr/>
            </p:nvSpPr>
            <p:spPr bwMode="auto">
              <a:xfrm>
                <a:off x="3242" y="809"/>
                <a:ext cx="1" cy="92"/>
              </a:xfrm>
              <a:prstGeom prst="rect">
                <a:avLst/>
              </a:prstGeom>
              <a:solidFill>
                <a:srgbClr val="C7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6" name="Rectangle 8366"/>
              <p:cNvSpPr>
                <a:spLocks noChangeArrowheads="1"/>
              </p:cNvSpPr>
              <p:nvPr/>
            </p:nvSpPr>
            <p:spPr bwMode="auto">
              <a:xfrm>
                <a:off x="3243" y="809"/>
                <a:ext cx="1" cy="92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7" name="Rectangle 8367"/>
              <p:cNvSpPr>
                <a:spLocks noChangeArrowheads="1"/>
              </p:cNvSpPr>
              <p:nvPr/>
            </p:nvSpPr>
            <p:spPr bwMode="auto">
              <a:xfrm>
                <a:off x="3243" y="809"/>
                <a:ext cx="1" cy="92"/>
              </a:xfrm>
              <a:prstGeom prst="rect">
                <a:avLst/>
              </a:prstGeom>
              <a:solidFill>
                <a:srgbClr val="CBC2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8" name="Rectangle 8368"/>
              <p:cNvSpPr>
                <a:spLocks noChangeArrowheads="1"/>
              </p:cNvSpPr>
              <p:nvPr/>
            </p:nvSpPr>
            <p:spPr bwMode="auto">
              <a:xfrm>
                <a:off x="3244" y="809"/>
                <a:ext cx="1" cy="92"/>
              </a:xfrm>
              <a:prstGeom prst="rect">
                <a:avLst/>
              </a:prstGeom>
              <a:solidFill>
                <a:srgbClr val="CEC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89" name="Rectangle 8369"/>
              <p:cNvSpPr>
                <a:spLocks noChangeArrowheads="1"/>
              </p:cNvSpPr>
              <p:nvPr/>
            </p:nvSpPr>
            <p:spPr bwMode="auto">
              <a:xfrm>
                <a:off x="3244" y="809"/>
                <a:ext cx="1" cy="92"/>
              </a:xfrm>
              <a:prstGeom prst="rect">
                <a:avLst/>
              </a:prstGeom>
              <a:solidFill>
                <a:srgbClr val="D0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0" name="Rectangle 8370"/>
              <p:cNvSpPr>
                <a:spLocks noChangeArrowheads="1"/>
              </p:cNvSpPr>
              <p:nvPr/>
            </p:nvSpPr>
            <p:spPr bwMode="auto">
              <a:xfrm>
                <a:off x="3245" y="809"/>
                <a:ext cx="1" cy="92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1" name="Rectangle 8371"/>
              <p:cNvSpPr>
                <a:spLocks noChangeArrowheads="1"/>
              </p:cNvSpPr>
              <p:nvPr/>
            </p:nvSpPr>
            <p:spPr bwMode="auto">
              <a:xfrm>
                <a:off x="3245" y="809"/>
                <a:ext cx="1" cy="92"/>
              </a:xfrm>
              <a:prstGeom prst="rect">
                <a:avLst/>
              </a:prstGeom>
              <a:solidFill>
                <a:srgbClr val="D4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2" name="Rectangle 8372"/>
              <p:cNvSpPr>
                <a:spLocks noChangeArrowheads="1"/>
              </p:cNvSpPr>
              <p:nvPr/>
            </p:nvSpPr>
            <p:spPr bwMode="auto">
              <a:xfrm>
                <a:off x="3246" y="809"/>
                <a:ext cx="1" cy="92"/>
              </a:xfrm>
              <a:prstGeom prst="rect">
                <a:avLst/>
              </a:prstGeom>
              <a:solidFill>
                <a:srgbClr val="D6C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3" name="Rectangle 8373"/>
              <p:cNvSpPr>
                <a:spLocks noChangeArrowheads="1"/>
              </p:cNvSpPr>
              <p:nvPr/>
            </p:nvSpPr>
            <p:spPr bwMode="auto">
              <a:xfrm>
                <a:off x="3246" y="809"/>
                <a:ext cx="1" cy="92"/>
              </a:xfrm>
              <a:prstGeom prst="rect">
                <a:avLst/>
              </a:prstGeom>
              <a:solidFill>
                <a:srgbClr val="D8D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4" name="Rectangle 8374"/>
              <p:cNvSpPr>
                <a:spLocks noChangeArrowheads="1"/>
              </p:cNvSpPr>
              <p:nvPr/>
            </p:nvSpPr>
            <p:spPr bwMode="auto">
              <a:xfrm>
                <a:off x="3247" y="809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5" name="Rectangle 8375"/>
              <p:cNvSpPr>
                <a:spLocks noChangeArrowheads="1"/>
              </p:cNvSpPr>
              <p:nvPr/>
            </p:nvSpPr>
            <p:spPr bwMode="auto">
              <a:xfrm>
                <a:off x="3247" y="809"/>
                <a:ext cx="1" cy="92"/>
              </a:xfrm>
              <a:prstGeom prst="rect">
                <a:avLst/>
              </a:prstGeom>
              <a:solidFill>
                <a:srgbClr val="DCD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6" name="Rectangle 8376"/>
              <p:cNvSpPr>
                <a:spLocks noChangeArrowheads="1"/>
              </p:cNvSpPr>
              <p:nvPr/>
            </p:nvSpPr>
            <p:spPr bwMode="auto">
              <a:xfrm>
                <a:off x="3248" y="809"/>
                <a:ext cx="1" cy="92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7" name="Rectangle 8377"/>
              <p:cNvSpPr>
                <a:spLocks noChangeArrowheads="1"/>
              </p:cNvSpPr>
              <p:nvPr/>
            </p:nvSpPr>
            <p:spPr bwMode="auto">
              <a:xfrm>
                <a:off x="3248" y="809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8" name="Rectangle 8378"/>
              <p:cNvSpPr>
                <a:spLocks noChangeArrowheads="1"/>
              </p:cNvSpPr>
              <p:nvPr/>
            </p:nvSpPr>
            <p:spPr bwMode="auto">
              <a:xfrm>
                <a:off x="3249" y="809"/>
                <a:ext cx="1" cy="92"/>
              </a:xfrm>
              <a:prstGeom prst="rect">
                <a:avLst/>
              </a:prstGeom>
              <a:solidFill>
                <a:srgbClr val="E2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699" name="Rectangle 8379"/>
              <p:cNvSpPr>
                <a:spLocks noChangeArrowheads="1"/>
              </p:cNvSpPr>
              <p:nvPr/>
            </p:nvSpPr>
            <p:spPr bwMode="auto">
              <a:xfrm>
                <a:off x="3249" y="809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0" name="Rectangle 8380"/>
              <p:cNvSpPr>
                <a:spLocks noChangeArrowheads="1"/>
              </p:cNvSpPr>
              <p:nvPr/>
            </p:nvSpPr>
            <p:spPr bwMode="auto">
              <a:xfrm>
                <a:off x="3250" y="809"/>
                <a:ext cx="1" cy="92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1" name="Rectangle 8381"/>
              <p:cNvSpPr>
                <a:spLocks noChangeArrowheads="1"/>
              </p:cNvSpPr>
              <p:nvPr/>
            </p:nvSpPr>
            <p:spPr bwMode="auto">
              <a:xfrm>
                <a:off x="3250" y="809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2" name="Rectangle 8382"/>
              <p:cNvSpPr>
                <a:spLocks noChangeArrowheads="1"/>
              </p:cNvSpPr>
              <p:nvPr/>
            </p:nvSpPr>
            <p:spPr bwMode="auto">
              <a:xfrm>
                <a:off x="3251" y="809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3" name="Rectangle 8383"/>
              <p:cNvSpPr>
                <a:spLocks noChangeArrowheads="1"/>
              </p:cNvSpPr>
              <p:nvPr/>
            </p:nvSpPr>
            <p:spPr bwMode="auto">
              <a:xfrm>
                <a:off x="3251" y="809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4" name="Rectangle 8384"/>
              <p:cNvSpPr>
                <a:spLocks noChangeArrowheads="1"/>
              </p:cNvSpPr>
              <p:nvPr/>
            </p:nvSpPr>
            <p:spPr bwMode="auto">
              <a:xfrm>
                <a:off x="3252" y="809"/>
                <a:ext cx="1" cy="92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5" name="Rectangle 8385"/>
              <p:cNvSpPr>
                <a:spLocks noChangeArrowheads="1"/>
              </p:cNvSpPr>
              <p:nvPr/>
            </p:nvSpPr>
            <p:spPr bwMode="auto">
              <a:xfrm>
                <a:off x="3253" y="809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6" name="Rectangle 8386"/>
              <p:cNvSpPr>
                <a:spLocks noChangeArrowheads="1"/>
              </p:cNvSpPr>
              <p:nvPr/>
            </p:nvSpPr>
            <p:spPr bwMode="auto">
              <a:xfrm>
                <a:off x="3253" y="809"/>
                <a:ext cx="1" cy="92"/>
              </a:xfrm>
              <a:prstGeom prst="rect">
                <a:avLst/>
              </a:prstGeom>
              <a:solidFill>
                <a:srgbClr val="F0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7" name="Rectangle 8387"/>
              <p:cNvSpPr>
                <a:spLocks noChangeArrowheads="1"/>
              </p:cNvSpPr>
              <p:nvPr/>
            </p:nvSpPr>
            <p:spPr bwMode="auto">
              <a:xfrm>
                <a:off x="3254" y="809"/>
                <a:ext cx="1" cy="92"/>
              </a:xfrm>
              <a:prstGeom prst="rect">
                <a:avLst/>
              </a:prstGeom>
              <a:solidFill>
                <a:srgbClr val="F1E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8" name="Rectangle 8388"/>
              <p:cNvSpPr>
                <a:spLocks noChangeArrowheads="1"/>
              </p:cNvSpPr>
              <p:nvPr/>
            </p:nvSpPr>
            <p:spPr bwMode="auto">
              <a:xfrm>
                <a:off x="3255" y="809"/>
                <a:ext cx="1" cy="92"/>
              </a:xfrm>
              <a:prstGeom prst="rect">
                <a:avLst/>
              </a:prstGeom>
              <a:solidFill>
                <a:srgbClr val="F2F1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09" name="Rectangle 8389"/>
              <p:cNvSpPr>
                <a:spLocks noChangeArrowheads="1"/>
              </p:cNvSpPr>
              <p:nvPr/>
            </p:nvSpPr>
            <p:spPr bwMode="auto">
              <a:xfrm>
                <a:off x="3256" y="809"/>
                <a:ext cx="1" cy="92"/>
              </a:xfrm>
              <a:prstGeom prst="rect">
                <a:avLst/>
              </a:prstGeom>
              <a:solidFill>
                <a:srgbClr val="F4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0" name="Rectangle 8390"/>
              <p:cNvSpPr>
                <a:spLocks noChangeArrowheads="1"/>
              </p:cNvSpPr>
              <p:nvPr/>
            </p:nvSpPr>
            <p:spPr bwMode="auto">
              <a:xfrm>
                <a:off x="3257" y="809"/>
                <a:ext cx="1" cy="92"/>
              </a:xfrm>
              <a:prstGeom prst="rect">
                <a:avLst/>
              </a:prstGeom>
              <a:solidFill>
                <a:srgbClr val="F6F5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1" name="Rectangle 8391"/>
              <p:cNvSpPr>
                <a:spLocks noChangeArrowheads="1"/>
              </p:cNvSpPr>
              <p:nvPr/>
            </p:nvSpPr>
            <p:spPr bwMode="auto">
              <a:xfrm>
                <a:off x="3258" y="809"/>
                <a:ext cx="1" cy="92"/>
              </a:xfrm>
              <a:prstGeom prst="rect">
                <a:avLst/>
              </a:prstGeom>
              <a:solidFill>
                <a:srgbClr val="F8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2" name="Rectangle 8392"/>
              <p:cNvSpPr>
                <a:spLocks noChangeArrowheads="1"/>
              </p:cNvSpPr>
              <p:nvPr/>
            </p:nvSpPr>
            <p:spPr bwMode="auto">
              <a:xfrm>
                <a:off x="3259" y="809"/>
                <a:ext cx="2" cy="92"/>
              </a:xfrm>
              <a:prstGeom prst="rect">
                <a:avLst/>
              </a:prstGeom>
              <a:solidFill>
                <a:srgbClr val="FA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3" name="Rectangle 8393"/>
              <p:cNvSpPr>
                <a:spLocks noChangeArrowheads="1"/>
              </p:cNvSpPr>
              <p:nvPr/>
            </p:nvSpPr>
            <p:spPr bwMode="auto">
              <a:xfrm>
                <a:off x="3261" y="809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4" name="Rectangle 8394"/>
              <p:cNvSpPr>
                <a:spLocks noChangeArrowheads="1"/>
              </p:cNvSpPr>
              <p:nvPr/>
            </p:nvSpPr>
            <p:spPr bwMode="auto">
              <a:xfrm>
                <a:off x="3262" y="809"/>
                <a:ext cx="3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5" name="Rectangle 8395"/>
              <p:cNvSpPr>
                <a:spLocks noChangeArrowheads="1"/>
              </p:cNvSpPr>
              <p:nvPr/>
            </p:nvSpPr>
            <p:spPr bwMode="auto">
              <a:xfrm>
                <a:off x="3265" y="809"/>
                <a:ext cx="3" cy="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6" name="Rectangle 8396"/>
              <p:cNvSpPr>
                <a:spLocks noChangeArrowheads="1"/>
              </p:cNvSpPr>
              <p:nvPr/>
            </p:nvSpPr>
            <p:spPr bwMode="auto">
              <a:xfrm>
                <a:off x="3268" y="809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7" name="Rectangle 8397"/>
              <p:cNvSpPr>
                <a:spLocks noChangeArrowheads="1"/>
              </p:cNvSpPr>
              <p:nvPr/>
            </p:nvSpPr>
            <p:spPr bwMode="auto">
              <a:xfrm>
                <a:off x="3270" y="809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8" name="Rectangle 8398"/>
              <p:cNvSpPr>
                <a:spLocks noChangeArrowheads="1"/>
              </p:cNvSpPr>
              <p:nvPr/>
            </p:nvSpPr>
            <p:spPr bwMode="auto">
              <a:xfrm>
                <a:off x="3271" y="809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19" name="Rectangle 8399"/>
              <p:cNvSpPr>
                <a:spLocks noChangeArrowheads="1"/>
              </p:cNvSpPr>
              <p:nvPr/>
            </p:nvSpPr>
            <p:spPr bwMode="auto">
              <a:xfrm>
                <a:off x="3272" y="809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0" name="Rectangle 8400"/>
              <p:cNvSpPr>
                <a:spLocks noChangeArrowheads="1"/>
              </p:cNvSpPr>
              <p:nvPr/>
            </p:nvSpPr>
            <p:spPr bwMode="auto">
              <a:xfrm>
                <a:off x="3273" y="809"/>
                <a:ext cx="2" cy="92"/>
              </a:xfrm>
              <a:prstGeom prst="rect">
                <a:avLst/>
              </a:prstGeom>
              <a:solidFill>
                <a:srgbClr val="F7F6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1" name="Rectangle 8401"/>
              <p:cNvSpPr>
                <a:spLocks noChangeArrowheads="1"/>
              </p:cNvSpPr>
              <p:nvPr/>
            </p:nvSpPr>
            <p:spPr bwMode="auto">
              <a:xfrm>
                <a:off x="3275" y="809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2" name="Rectangle 8402"/>
              <p:cNvSpPr>
                <a:spLocks noChangeArrowheads="1"/>
              </p:cNvSpPr>
              <p:nvPr/>
            </p:nvSpPr>
            <p:spPr bwMode="auto">
              <a:xfrm>
                <a:off x="3276" y="809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3" name="Rectangle 8403"/>
              <p:cNvSpPr>
                <a:spLocks noChangeArrowheads="1"/>
              </p:cNvSpPr>
              <p:nvPr/>
            </p:nvSpPr>
            <p:spPr bwMode="auto">
              <a:xfrm>
                <a:off x="3277" y="809"/>
                <a:ext cx="1" cy="92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4" name="Rectangle 8404"/>
              <p:cNvSpPr>
                <a:spLocks noChangeArrowheads="1"/>
              </p:cNvSpPr>
              <p:nvPr/>
            </p:nvSpPr>
            <p:spPr bwMode="auto">
              <a:xfrm>
                <a:off x="3278" y="809"/>
                <a:ext cx="1" cy="92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5" name="Rectangle 8405"/>
              <p:cNvSpPr>
                <a:spLocks noChangeArrowheads="1"/>
              </p:cNvSpPr>
              <p:nvPr/>
            </p:nvSpPr>
            <p:spPr bwMode="auto">
              <a:xfrm>
                <a:off x="3278" y="809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6" name="Rectangle 8406"/>
              <p:cNvSpPr>
                <a:spLocks noChangeArrowheads="1"/>
              </p:cNvSpPr>
              <p:nvPr/>
            </p:nvSpPr>
            <p:spPr bwMode="auto">
              <a:xfrm>
                <a:off x="3279" y="809"/>
                <a:ext cx="1" cy="92"/>
              </a:xfrm>
              <a:prstGeom prst="rect">
                <a:avLst/>
              </a:prstGeom>
              <a:solidFill>
                <a:srgbClr val="EBE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7" name="Rectangle 8407"/>
              <p:cNvSpPr>
                <a:spLocks noChangeArrowheads="1"/>
              </p:cNvSpPr>
              <p:nvPr/>
            </p:nvSpPr>
            <p:spPr bwMode="auto">
              <a:xfrm>
                <a:off x="3280" y="809"/>
                <a:ext cx="1" cy="92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8" name="Rectangle 8408"/>
              <p:cNvSpPr>
                <a:spLocks noChangeArrowheads="1"/>
              </p:cNvSpPr>
              <p:nvPr/>
            </p:nvSpPr>
            <p:spPr bwMode="auto">
              <a:xfrm>
                <a:off x="3281" y="809"/>
                <a:ext cx="1" cy="92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29" name="Rectangle 8409"/>
              <p:cNvSpPr>
                <a:spLocks noChangeArrowheads="1"/>
              </p:cNvSpPr>
              <p:nvPr/>
            </p:nvSpPr>
            <p:spPr bwMode="auto">
              <a:xfrm>
                <a:off x="3281" y="809"/>
                <a:ext cx="1" cy="92"/>
              </a:xfrm>
              <a:prstGeom prst="rect">
                <a:avLst/>
              </a:prstGeom>
              <a:solidFill>
                <a:srgbClr val="E5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0" name="Rectangle 8410"/>
              <p:cNvSpPr>
                <a:spLocks noChangeArrowheads="1"/>
              </p:cNvSpPr>
              <p:nvPr/>
            </p:nvSpPr>
            <p:spPr bwMode="auto">
              <a:xfrm>
                <a:off x="3282" y="809"/>
                <a:ext cx="1" cy="92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1" name="Rectangle 8411"/>
              <p:cNvSpPr>
                <a:spLocks noChangeArrowheads="1"/>
              </p:cNvSpPr>
              <p:nvPr/>
            </p:nvSpPr>
            <p:spPr bwMode="auto">
              <a:xfrm>
                <a:off x="3282" y="809"/>
                <a:ext cx="1" cy="92"/>
              </a:xfrm>
              <a:prstGeom prst="rect">
                <a:avLst/>
              </a:prstGeom>
              <a:solidFill>
                <a:srgbClr val="E2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2" name="Rectangle 8412"/>
              <p:cNvSpPr>
                <a:spLocks noChangeArrowheads="1"/>
              </p:cNvSpPr>
              <p:nvPr/>
            </p:nvSpPr>
            <p:spPr bwMode="auto">
              <a:xfrm>
                <a:off x="3283" y="809"/>
                <a:ext cx="1" cy="92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3" name="Rectangle 8413"/>
              <p:cNvSpPr>
                <a:spLocks noChangeArrowheads="1"/>
              </p:cNvSpPr>
              <p:nvPr/>
            </p:nvSpPr>
            <p:spPr bwMode="auto">
              <a:xfrm>
                <a:off x="3283" y="809"/>
                <a:ext cx="1" cy="92"/>
              </a:xfrm>
              <a:prstGeom prst="rect">
                <a:avLst/>
              </a:prstGeom>
              <a:solidFill>
                <a:srgbClr val="DFD9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4" name="Rectangle 8414"/>
              <p:cNvSpPr>
                <a:spLocks noChangeArrowheads="1"/>
              </p:cNvSpPr>
              <p:nvPr/>
            </p:nvSpPr>
            <p:spPr bwMode="auto">
              <a:xfrm>
                <a:off x="3284" y="809"/>
                <a:ext cx="1" cy="92"/>
              </a:xfrm>
              <a:prstGeom prst="rect">
                <a:avLst/>
              </a:prstGeom>
              <a:solidFill>
                <a:srgbClr val="DDD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5" name="Rectangle 8415"/>
              <p:cNvSpPr>
                <a:spLocks noChangeArrowheads="1"/>
              </p:cNvSpPr>
              <p:nvPr/>
            </p:nvSpPr>
            <p:spPr bwMode="auto">
              <a:xfrm>
                <a:off x="3284" y="809"/>
                <a:ext cx="1" cy="92"/>
              </a:xfrm>
              <a:prstGeom prst="rect">
                <a:avLst/>
              </a:prstGeom>
              <a:solidFill>
                <a:srgbClr val="DBD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6" name="Rectangle 8416"/>
              <p:cNvSpPr>
                <a:spLocks noChangeArrowheads="1"/>
              </p:cNvSpPr>
              <p:nvPr/>
            </p:nvSpPr>
            <p:spPr bwMode="auto">
              <a:xfrm>
                <a:off x="3285" y="809"/>
                <a:ext cx="1" cy="92"/>
              </a:xfrm>
              <a:prstGeom prst="rect">
                <a:avLst/>
              </a:prstGeom>
              <a:solidFill>
                <a:srgbClr val="D9D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7" name="Rectangle 8417"/>
              <p:cNvSpPr>
                <a:spLocks noChangeArrowheads="1"/>
              </p:cNvSpPr>
              <p:nvPr/>
            </p:nvSpPr>
            <p:spPr bwMode="auto">
              <a:xfrm>
                <a:off x="3285" y="809"/>
                <a:ext cx="1" cy="92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8" name="Rectangle 8418"/>
              <p:cNvSpPr>
                <a:spLocks noChangeArrowheads="1"/>
              </p:cNvSpPr>
              <p:nvPr/>
            </p:nvSpPr>
            <p:spPr bwMode="auto">
              <a:xfrm>
                <a:off x="3286" y="809"/>
                <a:ext cx="1" cy="92"/>
              </a:xfrm>
              <a:prstGeom prst="rect">
                <a:avLst/>
              </a:prstGeom>
              <a:solidFill>
                <a:srgbClr val="D5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39" name="Rectangle 8419"/>
              <p:cNvSpPr>
                <a:spLocks noChangeArrowheads="1"/>
              </p:cNvSpPr>
              <p:nvPr/>
            </p:nvSpPr>
            <p:spPr bwMode="auto">
              <a:xfrm>
                <a:off x="3286" y="809"/>
                <a:ext cx="1" cy="92"/>
              </a:xfrm>
              <a:prstGeom prst="rect">
                <a:avLst/>
              </a:prstGeom>
              <a:solidFill>
                <a:srgbClr val="D3C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0" name="Rectangle 8420"/>
              <p:cNvSpPr>
                <a:spLocks noChangeArrowheads="1"/>
              </p:cNvSpPr>
              <p:nvPr/>
            </p:nvSpPr>
            <p:spPr bwMode="auto">
              <a:xfrm>
                <a:off x="3287" y="809"/>
                <a:ext cx="1" cy="92"/>
              </a:xfrm>
              <a:prstGeom prst="rect">
                <a:avLst/>
              </a:prstGeom>
              <a:solidFill>
                <a:srgbClr val="D1C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1" name="Rectangle 8421"/>
              <p:cNvSpPr>
                <a:spLocks noChangeArrowheads="1"/>
              </p:cNvSpPr>
              <p:nvPr/>
            </p:nvSpPr>
            <p:spPr bwMode="auto">
              <a:xfrm>
                <a:off x="3287" y="809"/>
                <a:ext cx="1" cy="92"/>
              </a:xfrm>
              <a:prstGeom prst="rect">
                <a:avLst/>
              </a:prstGeom>
              <a:solidFill>
                <a:srgbClr val="CFC6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2" name="Rectangle 8422"/>
              <p:cNvSpPr>
                <a:spLocks noChangeArrowheads="1"/>
              </p:cNvSpPr>
              <p:nvPr/>
            </p:nvSpPr>
            <p:spPr bwMode="auto">
              <a:xfrm>
                <a:off x="3288" y="809"/>
                <a:ext cx="1" cy="92"/>
              </a:xfrm>
              <a:prstGeom prst="rect">
                <a:avLst/>
              </a:prstGeom>
              <a:solidFill>
                <a:srgbClr val="CCC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3" name="Rectangle 8423"/>
              <p:cNvSpPr>
                <a:spLocks noChangeArrowheads="1"/>
              </p:cNvSpPr>
              <p:nvPr/>
            </p:nvSpPr>
            <p:spPr bwMode="auto">
              <a:xfrm>
                <a:off x="3288" y="809"/>
                <a:ext cx="1" cy="92"/>
              </a:xfrm>
              <a:prstGeom prst="rect">
                <a:avLst/>
              </a:prstGeom>
              <a:solidFill>
                <a:srgbClr val="CAC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4" name="Rectangle 8424"/>
              <p:cNvSpPr>
                <a:spLocks noChangeArrowheads="1"/>
              </p:cNvSpPr>
              <p:nvPr/>
            </p:nvSpPr>
            <p:spPr bwMode="auto">
              <a:xfrm>
                <a:off x="3289" y="809"/>
                <a:ext cx="1" cy="92"/>
              </a:xfrm>
              <a:prstGeom prst="rect">
                <a:avLst/>
              </a:prstGeom>
              <a:solidFill>
                <a:srgbClr val="C8B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5" name="Rectangle 8425"/>
              <p:cNvSpPr>
                <a:spLocks noChangeArrowheads="1"/>
              </p:cNvSpPr>
              <p:nvPr/>
            </p:nvSpPr>
            <p:spPr bwMode="auto">
              <a:xfrm>
                <a:off x="3289" y="809"/>
                <a:ext cx="1" cy="92"/>
              </a:xfrm>
              <a:prstGeom prst="rect">
                <a:avLst/>
              </a:prstGeom>
              <a:solidFill>
                <a:srgbClr val="C5B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6" name="Rectangle 8426"/>
              <p:cNvSpPr>
                <a:spLocks noChangeArrowheads="1"/>
              </p:cNvSpPr>
              <p:nvPr/>
            </p:nvSpPr>
            <p:spPr bwMode="auto">
              <a:xfrm>
                <a:off x="3289" y="809"/>
                <a:ext cx="1" cy="92"/>
              </a:xfrm>
              <a:prstGeom prst="rect">
                <a:avLst/>
              </a:prstGeom>
              <a:solidFill>
                <a:srgbClr val="C3B7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7" name="Rectangle 8427"/>
              <p:cNvSpPr>
                <a:spLocks noChangeArrowheads="1"/>
              </p:cNvSpPr>
              <p:nvPr/>
            </p:nvSpPr>
            <p:spPr bwMode="auto">
              <a:xfrm>
                <a:off x="3290" y="809"/>
                <a:ext cx="1" cy="92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8" name="Rectangle 8428"/>
              <p:cNvSpPr>
                <a:spLocks noChangeArrowheads="1"/>
              </p:cNvSpPr>
              <p:nvPr/>
            </p:nvSpPr>
            <p:spPr bwMode="auto">
              <a:xfrm>
                <a:off x="3290" y="809"/>
                <a:ext cx="1" cy="92"/>
              </a:xfrm>
              <a:prstGeom prst="rect">
                <a:avLst/>
              </a:prstGeom>
              <a:solidFill>
                <a:srgbClr val="BE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49" name="Rectangle 8429"/>
              <p:cNvSpPr>
                <a:spLocks noChangeArrowheads="1"/>
              </p:cNvSpPr>
              <p:nvPr/>
            </p:nvSpPr>
            <p:spPr bwMode="auto">
              <a:xfrm>
                <a:off x="3291" y="809"/>
                <a:ext cx="1" cy="92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0" name="Rectangle 8430"/>
              <p:cNvSpPr>
                <a:spLocks noChangeArrowheads="1"/>
              </p:cNvSpPr>
              <p:nvPr/>
            </p:nvSpPr>
            <p:spPr bwMode="auto">
              <a:xfrm>
                <a:off x="3291" y="809"/>
                <a:ext cx="1" cy="92"/>
              </a:xfrm>
              <a:prstGeom prst="rect">
                <a:avLst/>
              </a:prstGeom>
              <a:solidFill>
                <a:srgbClr val="B9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1" name="Rectangle 8431"/>
              <p:cNvSpPr>
                <a:spLocks noChangeArrowheads="1"/>
              </p:cNvSpPr>
              <p:nvPr/>
            </p:nvSpPr>
            <p:spPr bwMode="auto">
              <a:xfrm>
                <a:off x="3292" y="809"/>
                <a:ext cx="1" cy="92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2" name="Rectangle 8432"/>
              <p:cNvSpPr>
                <a:spLocks noChangeArrowheads="1"/>
              </p:cNvSpPr>
              <p:nvPr/>
            </p:nvSpPr>
            <p:spPr bwMode="auto">
              <a:xfrm>
                <a:off x="3292" y="809"/>
                <a:ext cx="1" cy="92"/>
              </a:xfrm>
              <a:prstGeom prst="rect">
                <a:avLst/>
              </a:prstGeom>
              <a:solidFill>
                <a:srgbClr val="B4A5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3" name="Rectangle 8433"/>
              <p:cNvSpPr>
                <a:spLocks noChangeArrowheads="1"/>
              </p:cNvSpPr>
              <p:nvPr/>
            </p:nvSpPr>
            <p:spPr bwMode="auto">
              <a:xfrm>
                <a:off x="3293" y="809"/>
                <a:ext cx="1" cy="92"/>
              </a:xfrm>
              <a:prstGeom prst="rect">
                <a:avLst/>
              </a:prstGeom>
              <a:solidFill>
                <a:srgbClr val="B1A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4" name="Rectangle 8434"/>
              <p:cNvSpPr>
                <a:spLocks noChangeArrowheads="1"/>
              </p:cNvSpPr>
              <p:nvPr/>
            </p:nvSpPr>
            <p:spPr bwMode="auto">
              <a:xfrm>
                <a:off x="3293" y="809"/>
                <a:ext cx="1" cy="92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5" name="Rectangle 8435"/>
              <p:cNvSpPr>
                <a:spLocks noChangeArrowheads="1"/>
              </p:cNvSpPr>
              <p:nvPr/>
            </p:nvSpPr>
            <p:spPr bwMode="auto">
              <a:xfrm>
                <a:off x="3294" y="809"/>
                <a:ext cx="1" cy="92"/>
              </a:xfrm>
              <a:prstGeom prst="rect">
                <a:avLst/>
              </a:prstGeom>
              <a:solidFill>
                <a:srgbClr val="AC9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6" name="Rectangle 8436"/>
              <p:cNvSpPr>
                <a:spLocks noChangeArrowheads="1"/>
              </p:cNvSpPr>
              <p:nvPr/>
            </p:nvSpPr>
            <p:spPr bwMode="auto">
              <a:xfrm>
                <a:off x="3294" y="809"/>
                <a:ext cx="1" cy="92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7" name="Rectangle 8437"/>
              <p:cNvSpPr>
                <a:spLocks noChangeArrowheads="1"/>
              </p:cNvSpPr>
              <p:nvPr/>
            </p:nvSpPr>
            <p:spPr bwMode="auto">
              <a:xfrm>
                <a:off x="3295" y="809"/>
                <a:ext cx="1" cy="92"/>
              </a:xfrm>
              <a:prstGeom prst="rect">
                <a:avLst/>
              </a:prstGeom>
              <a:solidFill>
                <a:srgbClr val="A89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8" name="Rectangle 8438"/>
              <p:cNvSpPr>
                <a:spLocks noChangeArrowheads="1"/>
              </p:cNvSpPr>
              <p:nvPr/>
            </p:nvSpPr>
            <p:spPr bwMode="auto">
              <a:xfrm>
                <a:off x="3295" y="809"/>
                <a:ext cx="1" cy="92"/>
              </a:xfrm>
              <a:prstGeom prst="rect">
                <a:avLst/>
              </a:prstGeom>
              <a:solidFill>
                <a:srgbClr val="A5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59" name="Rectangle 8439"/>
              <p:cNvSpPr>
                <a:spLocks noChangeArrowheads="1"/>
              </p:cNvSpPr>
              <p:nvPr/>
            </p:nvSpPr>
            <p:spPr bwMode="auto">
              <a:xfrm>
                <a:off x="3296" y="809"/>
                <a:ext cx="1" cy="92"/>
              </a:xfrm>
              <a:prstGeom prst="rect">
                <a:avLst/>
              </a:prstGeom>
              <a:solidFill>
                <a:srgbClr val="A28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0" name="Rectangle 8440"/>
              <p:cNvSpPr>
                <a:spLocks noChangeArrowheads="1"/>
              </p:cNvSpPr>
              <p:nvPr/>
            </p:nvSpPr>
            <p:spPr bwMode="auto">
              <a:xfrm>
                <a:off x="3296" y="809"/>
                <a:ext cx="1" cy="92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1" name="Rectangle 8441"/>
              <p:cNvSpPr>
                <a:spLocks noChangeArrowheads="1"/>
              </p:cNvSpPr>
              <p:nvPr/>
            </p:nvSpPr>
            <p:spPr bwMode="auto">
              <a:xfrm>
                <a:off x="3297" y="809"/>
                <a:ext cx="1" cy="92"/>
              </a:xfrm>
              <a:prstGeom prst="rect">
                <a:avLst/>
              </a:prstGeom>
              <a:solidFill>
                <a:srgbClr val="9D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2" name="Rectangle 8442"/>
              <p:cNvSpPr>
                <a:spLocks noChangeArrowheads="1"/>
              </p:cNvSpPr>
              <p:nvPr/>
            </p:nvSpPr>
            <p:spPr bwMode="auto">
              <a:xfrm>
                <a:off x="3297" y="809"/>
                <a:ext cx="1" cy="92"/>
              </a:xfrm>
              <a:prstGeom prst="rect">
                <a:avLst/>
              </a:prstGeom>
              <a:solidFill>
                <a:srgbClr val="9B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3" name="Rectangle 8443"/>
              <p:cNvSpPr>
                <a:spLocks noChangeArrowheads="1"/>
              </p:cNvSpPr>
              <p:nvPr/>
            </p:nvSpPr>
            <p:spPr bwMode="auto">
              <a:xfrm>
                <a:off x="3298" y="809"/>
                <a:ext cx="1" cy="92"/>
              </a:xfrm>
              <a:prstGeom prst="rect">
                <a:avLst/>
              </a:prstGeom>
              <a:solidFill>
                <a:srgbClr val="998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4" name="Rectangle 8444"/>
              <p:cNvSpPr>
                <a:spLocks noChangeArrowheads="1"/>
              </p:cNvSpPr>
              <p:nvPr/>
            </p:nvSpPr>
            <p:spPr bwMode="auto">
              <a:xfrm>
                <a:off x="3298" y="809"/>
                <a:ext cx="1" cy="92"/>
              </a:xfrm>
              <a:prstGeom prst="rect">
                <a:avLst/>
              </a:prstGeom>
              <a:solidFill>
                <a:srgbClr val="96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5" name="Rectangle 8445"/>
              <p:cNvSpPr>
                <a:spLocks noChangeArrowheads="1"/>
              </p:cNvSpPr>
              <p:nvPr/>
            </p:nvSpPr>
            <p:spPr bwMode="auto">
              <a:xfrm>
                <a:off x="3299" y="809"/>
                <a:ext cx="1" cy="92"/>
              </a:xfrm>
              <a:prstGeom prst="rect">
                <a:avLst/>
              </a:prstGeom>
              <a:solidFill>
                <a:srgbClr val="947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6" name="Rectangle 8446"/>
              <p:cNvSpPr>
                <a:spLocks noChangeArrowheads="1"/>
              </p:cNvSpPr>
              <p:nvPr/>
            </p:nvSpPr>
            <p:spPr bwMode="auto">
              <a:xfrm>
                <a:off x="3299" y="809"/>
                <a:ext cx="1" cy="92"/>
              </a:xfrm>
              <a:prstGeom prst="rect">
                <a:avLst/>
              </a:prstGeom>
              <a:solidFill>
                <a:srgbClr val="917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7" name="Rectangle 8447"/>
              <p:cNvSpPr>
                <a:spLocks noChangeArrowheads="1"/>
              </p:cNvSpPr>
              <p:nvPr/>
            </p:nvSpPr>
            <p:spPr bwMode="auto">
              <a:xfrm>
                <a:off x="3300" y="809"/>
                <a:ext cx="1" cy="92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8" name="Rectangle 8448"/>
              <p:cNvSpPr>
                <a:spLocks noChangeArrowheads="1"/>
              </p:cNvSpPr>
              <p:nvPr/>
            </p:nvSpPr>
            <p:spPr bwMode="auto">
              <a:xfrm>
                <a:off x="3300" y="809"/>
                <a:ext cx="1" cy="92"/>
              </a:xfrm>
              <a:prstGeom prst="rect">
                <a:avLst/>
              </a:prstGeom>
              <a:solidFill>
                <a:srgbClr val="8D6E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69" name="Rectangle 8449"/>
              <p:cNvSpPr>
                <a:spLocks noChangeArrowheads="1"/>
              </p:cNvSpPr>
              <p:nvPr/>
            </p:nvSpPr>
            <p:spPr bwMode="auto">
              <a:xfrm>
                <a:off x="3301" y="809"/>
                <a:ext cx="1" cy="92"/>
              </a:xfrm>
              <a:prstGeom prst="rect">
                <a:avLst/>
              </a:prstGeom>
              <a:solidFill>
                <a:srgbClr val="8B6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0" name="Rectangle 8450"/>
              <p:cNvSpPr>
                <a:spLocks noChangeArrowheads="1"/>
              </p:cNvSpPr>
              <p:nvPr/>
            </p:nvSpPr>
            <p:spPr bwMode="auto">
              <a:xfrm>
                <a:off x="3301" y="809"/>
                <a:ext cx="1" cy="92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1" name="Rectangle 8451"/>
              <p:cNvSpPr>
                <a:spLocks noChangeArrowheads="1"/>
              </p:cNvSpPr>
              <p:nvPr/>
            </p:nvSpPr>
            <p:spPr bwMode="auto">
              <a:xfrm>
                <a:off x="3302" y="809"/>
                <a:ext cx="1" cy="92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2" name="Rectangle 8452"/>
              <p:cNvSpPr>
                <a:spLocks noChangeArrowheads="1"/>
              </p:cNvSpPr>
              <p:nvPr/>
            </p:nvSpPr>
            <p:spPr bwMode="auto">
              <a:xfrm>
                <a:off x="3302" y="809"/>
                <a:ext cx="1" cy="92"/>
              </a:xfrm>
              <a:prstGeom prst="rect">
                <a:avLst/>
              </a:prstGeom>
              <a:solidFill>
                <a:srgbClr val="84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3" name="Rectangle 8453"/>
              <p:cNvSpPr>
                <a:spLocks noChangeArrowheads="1"/>
              </p:cNvSpPr>
              <p:nvPr/>
            </p:nvSpPr>
            <p:spPr bwMode="auto">
              <a:xfrm>
                <a:off x="3303" y="809"/>
                <a:ext cx="1" cy="92"/>
              </a:xfrm>
              <a:prstGeom prst="rect">
                <a:avLst/>
              </a:prstGeom>
              <a:solidFill>
                <a:srgbClr val="825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4" name="Rectangle 8454"/>
              <p:cNvSpPr>
                <a:spLocks noChangeArrowheads="1"/>
              </p:cNvSpPr>
              <p:nvPr/>
            </p:nvSpPr>
            <p:spPr bwMode="auto">
              <a:xfrm>
                <a:off x="3303" y="809"/>
                <a:ext cx="1" cy="92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5" name="Rectangle 8455"/>
              <p:cNvSpPr>
                <a:spLocks noChangeArrowheads="1"/>
              </p:cNvSpPr>
              <p:nvPr/>
            </p:nvSpPr>
            <p:spPr bwMode="auto">
              <a:xfrm>
                <a:off x="3304" y="809"/>
                <a:ext cx="1" cy="92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6" name="Rectangle 8456"/>
              <p:cNvSpPr>
                <a:spLocks noChangeArrowheads="1"/>
              </p:cNvSpPr>
              <p:nvPr/>
            </p:nvSpPr>
            <p:spPr bwMode="auto">
              <a:xfrm>
                <a:off x="3304" y="809"/>
                <a:ext cx="1" cy="92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7" name="Rectangle 8457"/>
              <p:cNvSpPr>
                <a:spLocks noChangeArrowheads="1"/>
              </p:cNvSpPr>
              <p:nvPr/>
            </p:nvSpPr>
            <p:spPr bwMode="auto">
              <a:xfrm>
                <a:off x="3305" y="809"/>
                <a:ext cx="1" cy="92"/>
              </a:xfrm>
              <a:prstGeom prst="rect">
                <a:avLst/>
              </a:prstGeom>
              <a:solidFill>
                <a:srgbClr val="7A4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8" name="Rectangle 8458"/>
              <p:cNvSpPr>
                <a:spLocks noChangeArrowheads="1"/>
              </p:cNvSpPr>
              <p:nvPr/>
            </p:nvSpPr>
            <p:spPr bwMode="auto">
              <a:xfrm>
                <a:off x="3305" y="809"/>
                <a:ext cx="1" cy="92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79" name="Rectangle 8459"/>
              <p:cNvSpPr>
                <a:spLocks noChangeArrowheads="1"/>
              </p:cNvSpPr>
              <p:nvPr/>
            </p:nvSpPr>
            <p:spPr bwMode="auto">
              <a:xfrm>
                <a:off x="3306" y="809"/>
                <a:ext cx="1" cy="92"/>
              </a:xfrm>
              <a:prstGeom prst="rect">
                <a:avLst/>
              </a:prstGeom>
              <a:solidFill>
                <a:srgbClr val="774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0" name="Rectangle 8460"/>
              <p:cNvSpPr>
                <a:spLocks noChangeArrowheads="1"/>
              </p:cNvSpPr>
              <p:nvPr/>
            </p:nvSpPr>
            <p:spPr bwMode="auto">
              <a:xfrm>
                <a:off x="3306" y="809"/>
                <a:ext cx="1" cy="92"/>
              </a:xfrm>
              <a:prstGeom prst="rect">
                <a:avLst/>
              </a:prstGeom>
              <a:solidFill>
                <a:srgbClr val="7544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1" name="Rectangle 8461"/>
              <p:cNvSpPr>
                <a:spLocks noChangeArrowheads="1"/>
              </p:cNvSpPr>
              <p:nvPr/>
            </p:nvSpPr>
            <p:spPr bwMode="auto">
              <a:xfrm>
                <a:off x="3306" y="809"/>
                <a:ext cx="1" cy="92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2" name="Rectangle 8462"/>
              <p:cNvSpPr>
                <a:spLocks noChangeArrowheads="1"/>
              </p:cNvSpPr>
              <p:nvPr/>
            </p:nvSpPr>
            <p:spPr bwMode="auto">
              <a:xfrm>
                <a:off x="3307" y="809"/>
                <a:ext cx="1" cy="92"/>
              </a:xfrm>
              <a:prstGeom prst="rect">
                <a:avLst/>
              </a:prstGeom>
              <a:solidFill>
                <a:srgbClr val="723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3" name="Rectangle 8463"/>
              <p:cNvSpPr>
                <a:spLocks noChangeArrowheads="1"/>
              </p:cNvSpPr>
              <p:nvPr/>
            </p:nvSpPr>
            <p:spPr bwMode="auto">
              <a:xfrm>
                <a:off x="3307" y="809"/>
                <a:ext cx="1" cy="92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4" name="Rectangle 8464"/>
              <p:cNvSpPr>
                <a:spLocks noChangeArrowheads="1"/>
              </p:cNvSpPr>
              <p:nvPr/>
            </p:nvSpPr>
            <p:spPr bwMode="auto">
              <a:xfrm>
                <a:off x="3308" y="809"/>
                <a:ext cx="1" cy="92"/>
              </a:xfrm>
              <a:prstGeom prst="rect">
                <a:avLst/>
              </a:prstGeom>
              <a:solidFill>
                <a:srgbClr val="70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5" name="Rectangle 8465"/>
              <p:cNvSpPr>
                <a:spLocks noChangeArrowheads="1"/>
              </p:cNvSpPr>
              <p:nvPr/>
            </p:nvSpPr>
            <p:spPr bwMode="auto">
              <a:xfrm>
                <a:off x="3308" y="809"/>
                <a:ext cx="1" cy="92"/>
              </a:xfrm>
              <a:prstGeom prst="rect">
                <a:avLst/>
              </a:prstGeom>
              <a:solidFill>
                <a:srgbClr val="6E3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6" name="Rectangle 8466"/>
              <p:cNvSpPr>
                <a:spLocks noChangeArrowheads="1"/>
              </p:cNvSpPr>
              <p:nvPr/>
            </p:nvSpPr>
            <p:spPr bwMode="auto">
              <a:xfrm>
                <a:off x="3309" y="809"/>
                <a:ext cx="1" cy="92"/>
              </a:xfrm>
              <a:prstGeom prst="rect">
                <a:avLst/>
              </a:prstGeom>
              <a:solidFill>
                <a:srgbClr val="6D2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7" name="Rectangle 8467"/>
              <p:cNvSpPr>
                <a:spLocks noChangeArrowheads="1"/>
              </p:cNvSpPr>
              <p:nvPr/>
            </p:nvSpPr>
            <p:spPr bwMode="auto">
              <a:xfrm>
                <a:off x="3309" y="809"/>
                <a:ext cx="1" cy="92"/>
              </a:xfrm>
              <a:prstGeom prst="rect">
                <a:avLst/>
              </a:prstGeom>
              <a:solidFill>
                <a:srgbClr val="6C2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8" name="Rectangle 8468"/>
              <p:cNvSpPr>
                <a:spLocks noChangeArrowheads="1"/>
              </p:cNvSpPr>
              <p:nvPr/>
            </p:nvSpPr>
            <p:spPr bwMode="auto">
              <a:xfrm>
                <a:off x="3310" y="809"/>
                <a:ext cx="1" cy="92"/>
              </a:xfrm>
              <a:prstGeom prst="rect">
                <a:avLst/>
              </a:prstGeom>
              <a:solidFill>
                <a:srgbClr val="6B28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89" name="Rectangle 8469"/>
              <p:cNvSpPr>
                <a:spLocks noChangeArrowheads="1"/>
              </p:cNvSpPr>
              <p:nvPr/>
            </p:nvSpPr>
            <p:spPr bwMode="auto">
              <a:xfrm>
                <a:off x="3310" y="809"/>
                <a:ext cx="1" cy="92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90" name="Rectangle 8470"/>
              <p:cNvSpPr>
                <a:spLocks noChangeArrowheads="1"/>
              </p:cNvSpPr>
              <p:nvPr/>
            </p:nvSpPr>
            <p:spPr bwMode="auto">
              <a:xfrm>
                <a:off x="3311" y="809"/>
                <a:ext cx="1" cy="92"/>
              </a:xfrm>
              <a:prstGeom prst="rect">
                <a:avLst/>
              </a:prstGeom>
              <a:solidFill>
                <a:srgbClr val="691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91" name="Rectangle 8471"/>
              <p:cNvSpPr>
                <a:spLocks noChangeArrowheads="1"/>
              </p:cNvSpPr>
              <p:nvPr/>
            </p:nvSpPr>
            <p:spPr bwMode="auto">
              <a:xfrm>
                <a:off x="3311" y="809"/>
                <a:ext cx="1" cy="92"/>
              </a:xfrm>
              <a:prstGeom prst="rect">
                <a:avLst/>
              </a:prstGeom>
              <a:solidFill>
                <a:srgbClr val="681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92" name="Rectangle 8472"/>
              <p:cNvSpPr>
                <a:spLocks noChangeArrowheads="1"/>
              </p:cNvSpPr>
              <p:nvPr/>
            </p:nvSpPr>
            <p:spPr bwMode="auto">
              <a:xfrm>
                <a:off x="3312" y="809"/>
                <a:ext cx="1" cy="92"/>
              </a:xfrm>
              <a:prstGeom prst="rect">
                <a:avLst/>
              </a:prstGeom>
              <a:solidFill>
                <a:srgbClr val="670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93" name="Rectangle 8473"/>
              <p:cNvSpPr>
                <a:spLocks noChangeArrowheads="1"/>
              </p:cNvSpPr>
              <p:nvPr/>
            </p:nvSpPr>
            <p:spPr bwMode="auto">
              <a:xfrm>
                <a:off x="3312" y="809"/>
                <a:ext cx="1" cy="92"/>
              </a:xfrm>
              <a:prstGeom prst="rect">
                <a:avLst/>
              </a:prstGeom>
              <a:solidFill>
                <a:srgbClr val="660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794" name="Rectangle 8474"/>
              <p:cNvSpPr>
                <a:spLocks noChangeArrowheads="1"/>
              </p:cNvSpPr>
              <p:nvPr/>
            </p:nvSpPr>
            <p:spPr bwMode="auto">
              <a:xfrm>
                <a:off x="3219" y="809"/>
                <a:ext cx="94" cy="92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049" name="Group 8729"/>
            <p:cNvGrpSpPr>
              <a:grpSpLocks/>
            </p:cNvGrpSpPr>
            <p:nvPr/>
          </p:nvGrpSpPr>
          <p:grpSpPr bwMode="auto">
            <a:xfrm>
              <a:off x="3295" y="1939"/>
              <a:ext cx="522" cy="128"/>
              <a:chOff x="3015" y="1441"/>
              <a:chExt cx="522" cy="128"/>
            </a:xfrm>
          </p:grpSpPr>
          <p:grpSp>
            <p:nvGrpSpPr>
              <p:cNvPr id="832996" name="Group 8676"/>
              <p:cNvGrpSpPr>
                <a:grpSpLocks/>
              </p:cNvGrpSpPr>
              <p:nvPr/>
            </p:nvGrpSpPr>
            <p:grpSpPr bwMode="auto">
              <a:xfrm>
                <a:off x="3015" y="1441"/>
                <a:ext cx="453" cy="128"/>
                <a:chOff x="3015" y="1441"/>
                <a:chExt cx="453" cy="128"/>
              </a:xfrm>
            </p:grpSpPr>
            <p:sp>
              <p:nvSpPr>
                <p:cNvPr id="832796" name="Rectangle 8476"/>
                <p:cNvSpPr>
                  <a:spLocks noChangeArrowheads="1"/>
                </p:cNvSpPr>
                <p:nvPr/>
              </p:nvSpPr>
              <p:spPr bwMode="auto">
                <a:xfrm>
                  <a:off x="3015" y="1441"/>
                  <a:ext cx="1" cy="128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797" name="Rectangle 8477"/>
                <p:cNvSpPr>
                  <a:spLocks noChangeArrowheads="1"/>
                </p:cNvSpPr>
                <p:nvPr/>
              </p:nvSpPr>
              <p:spPr bwMode="auto">
                <a:xfrm>
                  <a:off x="3015" y="1441"/>
                  <a:ext cx="1" cy="128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798" name="Rectangle 8478"/>
                <p:cNvSpPr>
                  <a:spLocks noChangeArrowheads="1"/>
                </p:cNvSpPr>
                <p:nvPr/>
              </p:nvSpPr>
              <p:spPr bwMode="auto">
                <a:xfrm>
                  <a:off x="3016" y="1441"/>
                  <a:ext cx="1" cy="128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799" name="Rectangle 8479"/>
                <p:cNvSpPr>
                  <a:spLocks noChangeArrowheads="1"/>
                </p:cNvSpPr>
                <p:nvPr/>
              </p:nvSpPr>
              <p:spPr bwMode="auto">
                <a:xfrm>
                  <a:off x="3016" y="1441"/>
                  <a:ext cx="1" cy="128"/>
                </a:xfrm>
                <a:prstGeom prst="rect">
                  <a:avLst/>
                </a:prstGeom>
                <a:solidFill>
                  <a:srgbClr val="670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0" name="Rectangle 8480"/>
                <p:cNvSpPr>
                  <a:spLocks noChangeArrowheads="1"/>
                </p:cNvSpPr>
                <p:nvPr/>
              </p:nvSpPr>
              <p:spPr bwMode="auto">
                <a:xfrm>
                  <a:off x="3017" y="1441"/>
                  <a:ext cx="1" cy="128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1" name="Rectangle 8481"/>
                <p:cNvSpPr>
                  <a:spLocks noChangeArrowheads="1"/>
                </p:cNvSpPr>
                <p:nvPr/>
              </p:nvSpPr>
              <p:spPr bwMode="auto">
                <a:xfrm>
                  <a:off x="3017" y="1441"/>
                  <a:ext cx="1" cy="128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2" name="Rectangle 8482"/>
                <p:cNvSpPr>
                  <a:spLocks noChangeArrowheads="1"/>
                </p:cNvSpPr>
                <p:nvPr/>
              </p:nvSpPr>
              <p:spPr bwMode="auto">
                <a:xfrm>
                  <a:off x="3018" y="1441"/>
                  <a:ext cx="1" cy="128"/>
                </a:xfrm>
                <a:prstGeom prst="rect">
                  <a:avLst/>
                </a:prstGeom>
                <a:solidFill>
                  <a:srgbClr val="671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3" name="Rectangle 8483"/>
                <p:cNvSpPr>
                  <a:spLocks noChangeArrowheads="1"/>
                </p:cNvSpPr>
                <p:nvPr/>
              </p:nvSpPr>
              <p:spPr bwMode="auto">
                <a:xfrm>
                  <a:off x="3019" y="1441"/>
                  <a:ext cx="2" cy="128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4" name="Rectangle 8484"/>
                <p:cNvSpPr>
                  <a:spLocks noChangeArrowheads="1"/>
                </p:cNvSpPr>
                <p:nvPr/>
              </p:nvSpPr>
              <p:spPr bwMode="auto">
                <a:xfrm>
                  <a:off x="3021" y="1441"/>
                  <a:ext cx="1" cy="128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5" name="Rectangle 8485"/>
                <p:cNvSpPr>
                  <a:spLocks noChangeArrowheads="1"/>
                </p:cNvSpPr>
                <p:nvPr/>
              </p:nvSpPr>
              <p:spPr bwMode="auto">
                <a:xfrm>
                  <a:off x="3022" y="1441"/>
                  <a:ext cx="1" cy="128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6" name="Rectangle 8486"/>
                <p:cNvSpPr>
                  <a:spLocks noChangeArrowheads="1"/>
                </p:cNvSpPr>
                <p:nvPr/>
              </p:nvSpPr>
              <p:spPr bwMode="auto">
                <a:xfrm>
                  <a:off x="3023" y="1441"/>
                  <a:ext cx="1" cy="128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7" name="Rectangle 8487"/>
                <p:cNvSpPr>
                  <a:spLocks noChangeArrowheads="1"/>
                </p:cNvSpPr>
                <p:nvPr/>
              </p:nvSpPr>
              <p:spPr bwMode="auto">
                <a:xfrm>
                  <a:off x="3024" y="1441"/>
                  <a:ext cx="1" cy="128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8" name="Rectangle 8488"/>
                <p:cNvSpPr>
                  <a:spLocks noChangeArrowheads="1"/>
                </p:cNvSpPr>
                <p:nvPr/>
              </p:nvSpPr>
              <p:spPr bwMode="auto">
                <a:xfrm>
                  <a:off x="3025" y="1441"/>
                  <a:ext cx="1" cy="128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09" name="Rectangle 8489"/>
                <p:cNvSpPr>
                  <a:spLocks noChangeArrowheads="1"/>
                </p:cNvSpPr>
                <p:nvPr/>
              </p:nvSpPr>
              <p:spPr bwMode="auto">
                <a:xfrm>
                  <a:off x="3026" y="1441"/>
                  <a:ext cx="1" cy="128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0" name="Rectangle 8490"/>
                <p:cNvSpPr>
                  <a:spLocks noChangeArrowheads="1"/>
                </p:cNvSpPr>
                <p:nvPr/>
              </p:nvSpPr>
              <p:spPr bwMode="auto">
                <a:xfrm>
                  <a:off x="3027" y="1441"/>
                  <a:ext cx="1" cy="128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1" name="Rectangle 8491"/>
                <p:cNvSpPr>
                  <a:spLocks noChangeArrowheads="1"/>
                </p:cNvSpPr>
                <p:nvPr/>
              </p:nvSpPr>
              <p:spPr bwMode="auto">
                <a:xfrm>
                  <a:off x="3028" y="1441"/>
                  <a:ext cx="2" cy="128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2" name="Rectangle 8492"/>
                <p:cNvSpPr>
                  <a:spLocks noChangeArrowheads="1"/>
                </p:cNvSpPr>
                <p:nvPr/>
              </p:nvSpPr>
              <p:spPr bwMode="auto">
                <a:xfrm>
                  <a:off x="3030" y="1441"/>
                  <a:ext cx="1" cy="128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3" name="Rectangle 8493"/>
                <p:cNvSpPr>
                  <a:spLocks noChangeArrowheads="1"/>
                </p:cNvSpPr>
                <p:nvPr/>
              </p:nvSpPr>
              <p:spPr bwMode="auto">
                <a:xfrm>
                  <a:off x="3031" y="1441"/>
                  <a:ext cx="1" cy="128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4" name="Rectangle 8494"/>
                <p:cNvSpPr>
                  <a:spLocks noChangeArrowheads="1"/>
                </p:cNvSpPr>
                <p:nvPr/>
              </p:nvSpPr>
              <p:spPr bwMode="auto">
                <a:xfrm>
                  <a:off x="3032" y="1441"/>
                  <a:ext cx="2" cy="128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5" name="Rectangle 8495"/>
                <p:cNvSpPr>
                  <a:spLocks noChangeArrowheads="1"/>
                </p:cNvSpPr>
                <p:nvPr/>
              </p:nvSpPr>
              <p:spPr bwMode="auto">
                <a:xfrm>
                  <a:off x="3034" y="1441"/>
                  <a:ext cx="2" cy="128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6" name="Rectangle 8496"/>
                <p:cNvSpPr>
                  <a:spLocks noChangeArrowheads="1"/>
                </p:cNvSpPr>
                <p:nvPr/>
              </p:nvSpPr>
              <p:spPr bwMode="auto">
                <a:xfrm>
                  <a:off x="3036" y="1441"/>
                  <a:ext cx="1" cy="128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7" name="Rectangle 8497"/>
                <p:cNvSpPr>
                  <a:spLocks noChangeArrowheads="1"/>
                </p:cNvSpPr>
                <p:nvPr/>
              </p:nvSpPr>
              <p:spPr bwMode="auto">
                <a:xfrm>
                  <a:off x="3037" y="1441"/>
                  <a:ext cx="2" cy="128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8" name="Rectangle 8498"/>
                <p:cNvSpPr>
                  <a:spLocks noChangeArrowheads="1"/>
                </p:cNvSpPr>
                <p:nvPr/>
              </p:nvSpPr>
              <p:spPr bwMode="auto">
                <a:xfrm>
                  <a:off x="3039" y="1441"/>
                  <a:ext cx="1" cy="128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19" name="Rectangle 8499"/>
                <p:cNvSpPr>
                  <a:spLocks noChangeArrowheads="1"/>
                </p:cNvSpPr>
                <p:nvPr/>
              </p:nvSpPr>
              <p:spPr bwMode="auto">
                <a:xfrm>
                  <a:off x="3040" y="1441"/>
                  <a:ext cx="2" cy="128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0" name="Rectangle 8500"/>
                <p:cNvSpPr>
                  <a:spLocks noChangeArrowheads="1"/>
                </p:cNvSpPr>
                <p:nvPr/>
              </p:nvSpPr>
              <p:spPr bwMode="auto">
                <a:xfrm>
                  <a:off x="3042" y="1441"/>
                  <a:ext cx="1" cy="128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1" name="Rectangle 8501"/>
                <p:cNvSpPr>
                  <a:spLocks noChangeArrowheads="1"/>
                </p:cNvSpPr>
                <p:nvPr/>
              </p:nvSpPr>
              <p:spPr bwMode="auto">
                <a:xfrm>
                  <a:off x="3043" y="1441"/>
                  <a:ext cx="2" cy="128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2" name="Rectangle 8502"/>
                <p:cNvSpPr>
                  <a:spLocks noChangeArrowheads="1"/>
                </p:cNvSpPr>
                <p:nvPr/>
              </p:nvSpPr>
              <p:spPr bwMode="auto">
                <a:xfrm>
                  <a:off x="3045" y="1441"/>
                  <a:ext cx="2" cy="128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3" name="Rectangle 8503"/>
                <p:cNvSpPr>
                  <a:spLocks noChangeArrowheads="1"/>
                </p:cNvSpPr>
                <p:nvPr/>
              </p:nvSpPr>
              <p:spPr bwMode="auto">
                <a:xfrm>
                  <a:off x="3047" y="1441"/>
                  <a:ext cx="1" cy="128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4" name="Rectangle 8504"/>
                <p:cNvSpPr>
                  <a:spLocks noChangeArrowheads="1"/>
                </p:cNvSpPr>
                <p:nvPr/>
              </p:nvSpPr>
              <p:spPr bwMode="auto">
                <a:xfrm>
                  <a:off x="3048" y="1441"/>
                  <a:ext cx="1" cy="128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5" name="Rectangle 8505"/>
                <p:cNvSpPr>
                  <a:spLocks noChangeArrowheads="1"/>
                </p:cNvSpPr>
                <p:nvPr/>
              </p:nvSpPr>
              <p:spPr bwMode="auto">
                <a:xfrm>
                  <a:off x="3049" y="1441"/>
                  <a:ext cx="2" cy="128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6" name="Rectangle 8506"/>
                <p:cNvSpPr>
                  <a:spLocks noChangeArrowheads="1"/>
                </p:cNvSpPr>
                <p:nvPr/>
              </p:nvSpPr>
              <p:spPr bwMode="auto">
                <a:xfrm>
                  <a:off x="3051" y="1441"/>
                  <a:ext cx="2" cy="128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7" name="Rectangle 8507"/>
                <p:cNvSpPr>
                  <a:spLocks noChangeArrowheads="1"/>
                </p:cNvSpPr>
                <p:nvPr/>
              </p:nvSpPr>
              <p:spPr bwMode="auto">
                <a:xfrm>
                  <a:off x="3053" y="1441"/>
                  <a:ext cx="1" cy="128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8" name="Rectangle 8508"/>
                <p:cNvSpPr>
                  <a:spLocks noChangeArrowheads="1"/>
                </p:cNvSpPr>
                <p:nvPr/>
              </p:nvSpPr>
              <p:spPr bwMode="auto">
                <a:xfrm>
                  <a:off x="3054" y="1441"/>
                  <a:ext cx="2" cy="128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29" name="Rectangle 8509"/>
                <p:cNvSpPr>
                  <a:spLocks noChangeArrowheads="1"/>
                </p:cNvSpPr>
                <p:nvPr/>
              </p:nvSpPr>
              <p:spPr bwMode="auto">
                <a:xfrm>
                  <a:off x="3056" y="1441"/>
                  <a:ext cx="2" cy="128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0" name="Rectangle 8510"/>
                <p:cNvSpPr>
                  <a:spLocks noChangeArrowheads="1"/>
                </p:cNvSpPr>
                <p:nvPr/>
              </p:nvSpPr>
              <p:spPr bwMode="auto">
                <a:xfrm>
                  <a:off x="3058" y="1441"/>
                  <a:ext cx="1" cy="128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1" name="Rectangle 8511"/>
                <p:cNvSpPr>
                  <a:spLocks noChangeArrowheads="1"/>
                </p:cNvSpPr>
                <p:nvPr/>
              </p:nvSpPr>
              <p:spPr bwMode="auto">
                <a:xfrm>
                  <a:off x="3059" y="1441"/>
                  <a:ext cx="1" cy="128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2" name="Rectangle 8512"/>
                <p:cNvSpPr>
                  <a:spLocks noChangeArrowheads="1"/>
                </p:cNvSpPr>
                <p:nvPr/>
              </p:nvSpPr>
              <p:spPr bwMode="auto">
                <a:xfrm>
                  <a:off x="3060" y="1441"/>
                  <a:ext cx="2" cy="128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3" name="Rectangle 8513"/>
                <p:cNvSpPr>
                  <a:spLocks noChangeArrowheads="1"/>
                </p:cNvSpPr>
                <p:nvPr/>
              </p:nvSpPr>
              <p:spPr bwMode="auto">
                <a:xfrm>
                  <a:off x="3062" y="1441"/>
                  <a:ext cx="1" cy="128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4" name="Rectangle 8514"/>
                <p:cNvSpPr>
                  <a:spLocks noChangeArrowheads="1"/>
                </p:cNvSpPr>
                <p:nvPr/>
              </p:nvSpPr>
              <p:spPr bwMode="auto">
                <a:xfrm>
                  <a:off x="3063" y="1441"/>
                  <a:ext cx="2" cy="128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5" name="Rectangle 8515"/>
                <p:cNvSpPr>
                  <a:spLocks noChangeArrowheads="1"/>
                </p:cNvSpPr>
                <p:nvPr/>
              </p:nvSpPr>
              <p:spPr bwMode="auto">
                <a:xfrm>
                  <a:off x="3065" y="1441"/>
                  <a:ext cx="1" cy="128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6" name="Rectangle 8516"/>
                <p:cNvSpPr>
                  <a:spLocks noChangeArrowheads="1"/>
                </p:cNvSpPr>
                <p:nvPr/>
              </p:nvSpPr>
              <p:spPr bwMode="auto">
                <a:xfrm>
                  <a:off x="3066" y="1441"/>
                  <a:ext cx="2" cy="128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7" name="Rectangle 8517"/>
                <p:cNvSpPr>
                  <a:spLocks noChangeArrowheads="1"/>
                </p:cNvSpPr>
                <p:nvPr/>
              </p:nvSpPr>
              <p:spPr bwMode="auto">
                <a:xfrm>
                  <a:off x="3068" y="1441"/>
                  <a:ext cx="2" cy="128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8" name="Rectangle 8518"/>
                <p:cNvSpPr>
                  <a:spLocks noChangeArrowheads="1"/>
                </p:cNvSpPr>
                <p:nvPr/>
              </p:nvSpPr>
              <p:spPr bwMode="auto">
                <a:xfrm>
                  <a:off x="3070" y="1441"/>
                  <a:ext cx="2" cy="128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39" name="Rectangle 8519"/>
                <p:cNvSpPr>
                  <a:spLocks noChangeArrowheads="1"/>
                </p:cNvSpPr>
                <p:nvPr/>
              </p:nvSpPr>
              <p:spPr bwMode="auto">
                <a:xfrm>
                  <a:off x="3072" y="1441"/>
                  <a:ext cx="1" cy="128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0" name="Rectangle 8520"/>
                <p:cNvSpPr>
                  <a:spLocks noChangeArrowheads="1"/>
                </p:cNvSpPr>
                <p:nvPr/>
              </p:nvSpPr>
              <p:spPr bwMode="auto">
                <a:xfrm>
                  <a:off x="3073" y="1441"/>
                  <a:ext cx="2" cy="128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1" name="Rectangle 8521"/>
                <p:cNvSpPr>
                  <a:spLocks noChangeArrowheads="1"/>
                </p:cNvSpPr>
                <p:nvPr/>
              </p:nvSpPr>
              <p:spPr bwMode="auto">
                <a:xfrm>
                  <a:off x="3075" y="1441"/>
                  <a:ext cx="1" cy="128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2" name="Rectangle 8522"/>
                <p:cNvSpPr>
                  <a:spLocks noChangeArrowheads="1"/>
                </p:cNvSpPr>
                <p:nvPr/>
              </p:nvSpPr>
              <p:spPr bwMode="auto">
                <a:xfrm>
                  <a:off x="3076" y="1441"/>
                  <a:ext cx="1" cy="128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3" name="Rectangle 8523"/>
                <p:cNvSpPr>
                  <a:spLocks noChangeArrowheads="1"/>
                </p:cNvSpPr>
                <p:nvPr/>
              </p:nvSpPr>
              <p:spPr bwMode="auto">
                <a:xfrm>
                  <a:off x="3077" y="1441"/>
                  <a:ext cx="2" cy="128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4" name="Rectangle 8524"/>
                <p:cNvSpPr>
                  <a:spLocks noChangeArrowheads="1"/>
                </p:cNvSpPr>
                <p:nvPr/>
              </p:nvSpPr>
              <p:spPr bwMode="auto">
                <a:xfrm>
                  <a:off x="3079" y="1441"/>
                  <a:ext cx="1" cy="128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5" name="Rectangle 8525"/>
                <p:cNvSpPr>
                  <a:spLocks noChangeArrowheads="1"/>
                </p:cNvSpPr>
                <p:nvPr/>
              </p:nvSpPr>
              <p:spPr bwMode="auto">
                <a:xfrm>
                  <a:off x="3080" y="1441"/>
                  <a:ext cx="2" cy="128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6" name="Rectangle 8526"/>
                <p:cNvSpPr>
                  <a:spLocks noChangeArrowheads="1"/>
                </p:cNvSpPr>
                <p:nvPr/>
              </p:nvSpPr>
              <p:spPr bwMode="auto">
                <a:xfrm>
                  <a:off x="3082" y="1441"/>
                  <a:ext cx="2" cy="128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7" name="Rectangle 8527"/>
                <p:cNvSpPr>
                  <a:spLocks noChangeArrowheads="1"/>
                </p:cNvSpPr>
                <p:nvPr/>
              </p:nvSpPr>
              <p:spPr bwMode="auto">
                <a:xfrm>
                  <a:off x="3084" y="1441"/>
                  <a:ext cx="1" cy="128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8" name="Rectangle 8528"/>
                <p:cNvSpPr>
                  <a:spLocks noChangeArrowheads="1"/>
                </p:cNvSpPr>
                <p:nvPr/>
              </p:nvSpPr>
              <p:spPr bwMode="auto">
                <a:xfrm>
                  <a:off x="3085" y="1441"/>
                  <a:ext cx="2" cy="128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49" name="Rectangle 8529"/>
                <p:cNvSpPr>
                  <a:spLocks noChangeArrowheads="1"/>
                </p:cNvSpPr>
                <p:nvPr/>
              </p:nvSpPr>
              <p:spPr bwMode="auto">
                <a:xfrm>
                  <a:off x="3087" y="1441"/>
                  <a:ext cx="1" cy="128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0" name="Rectangle 8530"/>
                <p:cNvSpPr>
                  <a:spLocks noChangeArrowheads="1"/>
                </p:cNvSpPr>
                <p:nvPr/>
              </p:nvSpPr>
              <p:spPr bwMode="auto">
                <a:xfrm>
                  <a:off x="3088" y="1441"/>
                  <a:ext cx="2" cy="128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1" name="Rectangle 8531"/>
                <p:cNvSpPr>
                  <a:spLocks noChangeArrowheads="1"/>
                </p:cNvSpPr>
                <p:nvPr/>
              </p:nvSpPr>
              <p:spPr bwMode="auto">
                <a:xfrm>
                  <a:off x="3090" y="1441"/>
                  <a:ext cx="2" cy="128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2" name="Rectangle 8532"/>
                <p:cNvSpPr>
                  <a:spLocks noChangeArrowheads="1"/>
                </p:cNvSpPr>
                <p:nvPr/>
              </p:nvSpPr>
              <p:spPr bwMode="auto">
                <a:xfrm>
                  <a:off x="3092" y="1441"/>
                  <a:ext cx="1" cy="128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3" name="Rectangle 8533"/>
                <p:cNvSpPr>
                  <a:spLocks noChangeArrowheads="1"/>
                </p:cNvSpPr>
                <p:nvPr/>
              </p:nvSpPr>
              <p:spPr bwMode="auto">
                <a:xfrm>
                  <a:off x="3093" y="1441"/>
                  <a:ext cx="1" cy="128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4" name="Rectangle 8534"/>
                <p:cNvSpPr>
                  <a:spLocks noChangeArrowheads="1"/>
                </p:cNvSpPr>
                <p:nvPr/>
              </p:nvSpPr>
              <p:spPr bwMode="auto">
                <a:xfrm>
                  <a:off x="3094" y="1441"/>
                  <a:ext cx="1" cy="128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5" name="Rectangle 8535"/>
                <p:cNvSpPr>
                  <a:spLocks noChangeArrowheads="1"/>
                </p:cNvSpPr>
                <p:nvPr/>
              </p:nvSpPr>
              <p:spPr bwMode="auto">
                <a:xfrm>
                  <a:off x="3095" y="1441"/>
                  <a:ext cx="2" cy="128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6" name="Rectangle 8536"/>
                <p:cNvSpPr>
                  <a:spLocks noChangeArrowheads="1"/>
                </p:cNvSpPr>
                <p:nvPr/>
              </p:nvSpPr>
              <p:spPr bwMode="auto">
                <a:xfrm>
                  <a:off x="3097" y="1441"/>
                  <a:ext cx="2" cy="128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7" name="Rectangle 8537"/>
                <p:cNvSpPr>
                  <a:spLocks noChangeArrowheads="1"/>
                </p:cNvSpPr>
                <p:nvPr/>
              </p:nvSpPr>
              <p:spPr bwMode="auto">
                <a:xfrm>
                  <a:off x="3099" y="1441"/>
                  <a:ext cx="1" cy="128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8" name="Rectangle 8538"/>
                <p:cNvSpPr>
                  <a:spLocks noChangeArrowheads="1"/>
                </p:cNvSpPr>
                <p:nvPr/>
              </p:nvSpPr>
              <p:spPr bwMode="auto">
                <a:xfrm>
                  <a:off x="3100" y="1441"/>
                  <a:ext cx="2" cy="128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59" name="Rectangle 8539"/>
                <p:cNvSpPr>
                  <a:spLocks noChangeArrowheads="1"/>
                </p:cNvSpPr>
                <p:nvPr/>
              </p:nvSpPr>
              <p:spPr bwMode="auto">
                <a:xfrm>
                  <a:off x="3102" y="1441"/>
                  <a:ext cx="2" cy="128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0" name="Rectangle 8540"/>
                <p:cNvSpPr>
                  <a:spLocks noChangeArrowheads="1"/>
                </p:cNvSpPr>
                <p:nvPr/>
              </p:nvSpPr>
              <p:spPr bwMode="auto">
                <a:xfrm>
                  <a:off x="3104" y="1441"/>
                  <a:ext cx="1" cy="128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1" name="Rectangle 8541"/>
                <p:cNvSpPr>
                  <a:spLocks noChangeArrowheads="1"/>
                </p:cNvSpPr>
                <p:nvPr/>
              </p:nvSpPr>
              <p:spPr bwMode="auto">
                <a:xfrm>
                  <a:off x="3105" y="1441"/>
                  <a:ext cx="1" cy="128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2" name="Rectangle 8542"/>
                <p:cNvSpPr>
                  <a:spLocks noChangeArrowheads="1"/>
                </p:cNvSpPr>
                <p:nvPr/>
              </p:nvSpPr>
              <p:spPr bwMode="auto">
                <a:xfrm>
                  <a:off x="3106" y="1441"/>
                  <a:ext cx="2" cy="128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3" name="Rectangle 8543"/>
                <p:cNvSpPr>
                  <a:spLocks noChangeArrowheads="1"/>
                </p:cNvSpPr>
                <p:nvPr/>
              </p:nvSpPr>
              <p:spPr bwMode="auto">
                <a:xfrm>
                  <a:off x="3108" y="1441"/>
                  <a:ext cx="2" cy="128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4" name="Rectangle 8544"/>
                <p:cNvSpPr>
                  <a:spLocks noChangeArrowheads="1"/>
                </p:cNvSpPr>
                <p:nvPr/>
              </p:nvSpPr>
              <p:spPr bwMode="auto">
                <a:xfrm>
                  <a:off x="3110" y="1441"/>
                  <a:ext cx="1" cy="128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5" name="Rectangle 8545"/>
                <p:cNvSpPr>
                  <a:spLocks noChangeArrowheads="1"/>
                </p:cNvSpPr>
                <p:nvPr/>
              </p:nvSpPr>
              <p:spPr bwMode="auto">
                <a:xfrm>
                  <a:off x="3111" y="1441"/>
                  <a:ext cx="2" cy="128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6" name="Rectangle 8546"/>
                <p:cNvSpPr>
                  <a:spLocks noChangeArrowheads="1"/>
                </p:cNvSpPr>
                <p:nvPr/>
              </p:nvSpPr>
              <p:spPr bwMode="auto">
                <a:xfrm>
                  <a:off x="3113" y="1441"/>
                  <a:ext cx="1" cy="128"/>
                </a:xfrm>
                <a:prstGeom prst="rect">
                  <a:avLst/>
                </a:prstGeom>
                <a:solidFill>
                  <a:srgbClr val="A7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7" name="Rectangle 8547"/>
                <p:cNvSpPr>
                  <a:spLocks noChangeArrowheads="1"/>
                </p:cNvSpPr>
                <p:nvPr/>
              </p:nvSpPr>
              <p:spPr bwMode="auto">
                <a:xfrm>
                  <a:off x="3114" y="1441"/>
                  <a:ext cx="2" cy="128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8" name="Rectangle 8548"/>
                <p:cNvSpPr>
                  <a:spLocks noChangeArrowheads="1"/>
                </p:cNvSpPr>
                <p:nvPr/>
              </p:nvSpPr>
              <p:spPr bwMode="auto">
                <a:xfrm>
                  <a:off x="3116" y="1441"/>
                  <a:ext cx="2" cy="128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69" name="Rectangle 8549"/>
                <p:cNvSpPr>
                  <a:spLocks noChangeArrowheads="1"/>
                </p:cNvSpPr>
                <p:nvPr/>
              </p:nvSpPr>
              <p:spPr bwMode="auto">
                <a:xfrm>
                  <a:off x="3118" y="1441"/>
                  <a:ext cx="1" cy="128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0" name="Rectangle 8550"/>
                <p:cNvSpPr>
                  <a:spLocks noChangeArrowheads="1"/>
                </p:cNvSpPr>
                <p:nvPr/>
              </p:nvSpPr>
              <p:spPr bwMode="auto">
                <a:xfrm>
                  <a:off x="3119" y="1441"/>
                  <a:ext cx="2" cy="128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1" name="Rectangle 8551"/>
                <p:cNvSpPr>
                  <a:spLocks noChangeArrowheads="1"/>
                </p:cNvSpPr>
                <p:nvPr/>
              </p:nvSpPr>
              <p:spPr bwMode="auto">
                <a:xfrm>
                  <a:off x="3121" y="1441"/>
                  <a:ext cx="2" cy="128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2" name="Rectangle 8552"/>
                <p:cNvSpPr>
                  <a:spLocks noChangeArrowheads="1"/>
                </p:cNvSpPr>
                <p:nvPr/>
              </p:nvSpPr>
              <p:spPr bwMode="auto">
                <a:xfrm>
                  <a:off x="3123" y="1441"/>
                  <a:ext cx="1" cy="128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3" name="Rectangle 8553"/>
                <p:cNvSpPr>
                  <a:spLocks noChangeArrowheads="1"/>
                </p:cNvSpPr>
                <p:nvPr/>
              </p:nvSpPr>
              <p:spPr bwMode="auto">
                <a:xfrm>
                  <a:off x="3124" y="1441"/>
                  <a:ext cx="2" cy="128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4" name="Rectangle 8554"/>
                <p:cNvSpPr>
                  <a:spLocks noChangeArrowheads="1"/>
                </p:cNvSpPr>
                <p:nvPr/>
              </p:nvSpPr>
              <p:spPr bwMode="auto">
                <a:xfrm>
                  <a:off x="3126" y="1441"/>
                  <a:ext cx="2" cy="128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5" name="Rectangle 8555"/>
                <p:cNvSpPr>
                  <a:spLocks noChangeArrowheads="1"/>
                </p:cNvSpPr>
                <p:nvPr/>
              </p:nvSpPr>
              <p:spPr bwMode="auto">
                <a:xfrm>
                  <a:off x="3128" y="1441"/>
                  <a:ext cx="1" cy="128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6" name="Rectangle 8556"/>
                <p:cNvSpPr>
                  <a:spLocks noChangeArrowheads="1"/>
                </p:cNvSpPr>
                <p:nvPr/>
              </p:nvSpPr>
              <p:spPr bwMode="auto">
                <a:xfrm>
                  <a:off x="3129" y="1441"/>
                  <a:ext cx="1" cy="128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7" name="Rectangle 8557"/>
                <p:cNvSpPr>
                  <a:spLocks noChangeArrowheads="1"/>
                </p:cNvSpPr>
                <p:nvPr/>
              </p:nvSpPr>
              <p:spPr bwMode="auto">
                <a:xfrm>
                  <a:off x="3130" y="1441"/>
                  <a:ext cx="3" cy="128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8" name="Rectangle 8558"/>
                <p:cNvSpPr>
                  <a:spLocks noChangeArrowheads="1"/>
                </p:cNvSpPr>
                <p:nvPr/>
              </p:nvSpPr>
              <p:spPr bwMode="auto">
                <a:xfrm>
                  <a:off x="3133" y="1441"/>
                  <a:ext cx="1" cy="128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79" name="Rectangle 8559"/>
                <p:cNvSpPr>
                  <a:spLocks noChangeArrowheads="1"/>
                </p:cNvSpPr>
                <p:nvPr/>
              </p:nvSpPr>
              <p:spPr bwMode="auto">
                <a:xfrm>
                  <a:off x="3134" y="1441"/>
                  <a:ext cx="2" cy="128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0" name="Rectangle 8560"/>
                <p:cNvSpPr>
                  <a:spLocks noChangeArrowheads="1"/>
                </p:cNvSpPr>
                <p:nvPr/>
              </p:nvSpPr>
              <p:spPr bwMode="auto">
                <a:xfrm>
                  <a:off x="3136" y="1441"/>
                  <a:ext cx="2" cy="128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1" name="Rectangle 8561"/>
                <p:cNvSpPr>
                  <a:spLocks noChangeArrowheads="1"/>
                </p:cNvSpPr>
                <p:nvPr/>
              </p:nvSpPr>
              <p:spPr bwMode="auto">
                <a:xfrm>
                  <a:off x="3138" y="1441"/>
                  <a:ext cx="2" cy="128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2" name="Rectangle 8562"/>
                <p:cNvSpPr>
                  <a:spLocks noChangeArrowheads="1"/>
                </p:cNvSpPr>
                <p:nvPr/>
              </p:nvSpPr>
              <p:spPr bwMode="auto">
                <a:xfrm>
                  <a:off x="3140" y="1441"/>
                  <a:ext cx="1" cy="128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3" name="Rectangle 8563"/>
                <p:cNvSpPr>
                  <a:spLocks noChangeArrowheads="1"/>
                </p:cNvSpPr>
                <p:nvPr/>
              </p:nvSpPr>
              <p:spPr bwMode="auto">
                <a:xfrm>
                  <a:off x="3141" y="1441"/>
                  <a:ext cx="2" cy="128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4" name="Rectangle 8564"/>
                <p:cNvSpPr>
                  <a:spLocks noChangeArrowheads="1"/>
                </p:cNvSpPr>
                <p:nvPr/>
              </p:nvSpPr>
              <p:spPr bwMode="auto">
                <a:xfrm>
                  <a:off x="3143" y="1441"/>
                  <a:ext cx="2" cy="128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5" name="Rectangle 8565"/>
                <p:cNvSpPr>
                  <a:spLocks noChangeArrowheads="1"/>
                </p:cNvSpPr>
                <p:nvPr/>
              </p:nvSpPr>
              <p:spPr bwMode="auto">
                <a:xfrm>
                  <a:off x="3145" y="1441"/>
                  <a:ext cx="2" cy="128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6" name="Rectangle 8566"/>
                <p:cNvSpPr>
                  <a:spLocks noChangeArrowheads="1"/>
                </p:cNvSpPr>
                <p:nvPr/>
              </p:nvSpPr>
              <p:spPr bwMode="auto">
                <a:xfrm>
                  <a:off x="3147" y="1441"/>
                  <a:ext cx="2" cy="128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7" name="Rectangle 8567"/>
                <p:cNvSpPr>
                  <a:spLocks noChangeArrowheads="1"/>
                </p:cNvSpPr>
                <p:nvPr/>
              </p:nvSpPr>
              <p:spPr bwMode="auto">
                <a:xfrm>
                  <a:off x="3149" y="1441"/>
                  <a:ext cx="1" cy="128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8" name="Rectangle 8568"/>
                <p:cNvSpPr>
                  <a:spLocks noChangeArrowheads="1"/>
                </p:cNvSpPr>
                <p:nvPr/>
              </p:nvSpPr>
              <p:spPr bwMode="auto">
                <a:xfrm>
                  <a:off x="3150" y="1441"/>
                  <a:ext cx="2" cy="128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89" name="Rectangle 8569"/>
                <p:cNvSpPr>
                  <a:spLocks noChangeArrowheads="1"/>
                </p:cNvSpPr>
                <p:nvPr/>
              </p:nvSpPr>
              <p:spPr bwMode="auto">
                <a:xfrm>
                  <a:off x="3152" y="1441"/>
                  <a:ext cx="2" cy="128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0" name="Rectangle 8570"/>
                <p:cNvSpPr>
                  <a:spLocks noChangeArrowheads="1"/>
                </p:cNvSpPr>
                <p:nvPr/>
              </p:nvSpPr>
              <p:spPr bwMode="auto">
                <a:xfrm>
                  <a:off x="3154" y="1441"/>
                  <a:ext cx="2" cy="128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1" name="Rectangle 8571"/>
                <p:cNvSpPr>
                  <a:spLocks noChangeArrowheads="1"/>
                </p:cNvSpPr>
                <p:nvPr/>
              </p:nvSpPr>
              <p:spPr bwMode="auto">
                <a:xfrm>
                  <a:off x="3156" y="1441"/>
                  <a:ext cx="2" cy="128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2" name="Rectangle 8572"/>
                <p:cNvSpPr>
                  <a:spLocks noChangeArrowheads="1"/>
                </p:cNvSpPr>
                <p:nvPr/>
              </p:nvSpPr>
              <p:spPr bwMode="auto">
                <a:xfrm>
                  <a:off x="3158" y="1441"/>
                  <a:ext cx="2" cy="128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3" name="Rectangle 8573"/>
                <p:cNvSpPr>
                  <a:spLocks noChangeArrowheads="1"/>
                </p:cNvSpPr>
                <p:nvPr/>
              </p:nvSpPr>
              <p:spPr bwMode="auto">
                <a:xfrm>
                  <a:off x="3160" y="1441"/>
                  <a:ext cx="2" cy="128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4" name="Rectangle 8574"/>
                <p:cNvSpPr>
                  <a:spLocks noChangeArrowheads="1"/>
                </p:cNvSpPr>
                <p:nvPr/>
              </p:nvSpPr>
              <p:spPr bwMode="auto">
                <a:xfrm>
                  <a:off x="3162" y="1441"/>
                  <a:ext cx="2" cy="128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5" name="Rectangle 8575"/>
                <p:cNvSpPr>
                  <a:spLocks noChangeArrowheads="1"/>
                </p:cNvSpPr>
                <p:nvPr/>
              </p:nvSpPr>
              <p:spPr bwMode="auto">
                <a:xfrm>
                  <a:off x="3164" y="1441"/>
                  <a:ext cx="2" cy="128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6" name="Rectangle 8576"/>
                <p:cNvSpPr>
                  <a:spLocks noChangeArrowheads="1"/>
                </p:cNvSpPr>
                <p:nvPr/>
              </p:nvSpPr>
              <p:spPr bwMode="auto">
                <a:xfrm>
                  <a:off x="3166" y="1441"/>
                  <a:ext cx="2" cy="128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7" name="Rectangle 8577"/>
                <p:cNvSpPr>
                  <a:spLocks noChangeArrowheads="1"/>
                </p:cNvSpPr>
                <p:nvPr/>
              </p:nvSpPr>
              <p:spPr bwMode="auto">
                <a:xfrm>
                  <a:off x="3168" y="1441"/>
                  <a:ext cx="2" cy="128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8" name="Rectangle 8578"/>
                <p:cNvSpPr>
                  <a:spLocks noChangeArrowheads="1"/>
                </p:cNvSpPr>
                <p:nvPr/>
              </p:nvSpPr>
              <p:spPr bwMode="auto">
                <a:xfrm>
                  <a:off x="3170" y="1441"/>
                  <a:ext cx="2" cy="128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899" name="Rectangle 8579"/>
                <p:cNvSpPr>
                  <a:spLocks noChangeArrowheads="1"/>
                </p:cNvSpPr>
                <p:nvPr/>
              </p:nvSpPr>
              <p:spPr bwMode="auto">
                <a:xfrm>
                  <a:off x="3172" y="1441"/>
                  <a:ext cx="3" cy="128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0" name="Rectangle 8580"/>
                <p:cNvSpPr>
                  <a:spLocks noChangeArrowheads="1"/>
                </p:cNvSpPr>
                <p:nvPr/>
              </p:nvSpPr>
              <p:spPr bwMode="auto">
                <a:xfrm>
                  <a:off x="3175" y="1441"/>
                  <a:ext cx="3" cy="128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1" name="Rectangle 8581"/>
                <p:cNvSpPr>
                  <a:spLocks noChangeArrowheads="1"/>
                </p:cNvSpPr>
                <p:nvPr/>
              </p:nvSpPr>
              <p:spPr bwMode="auto">
                <a:xfrm>
                  <a:off x="3178" y="1441"/>
                  <a:ext cx="3" cy="128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2" name="Rectangle 8582"/>
                <p:cNvSpPr>
                  <a:spLocks noChangeArrowheads="1"/>
                </p:cNvSpPr>
                <p:nvPr/>
              </p:nvSpPr>
              <p:spPr bwMode="auto">
                <a:xfrm>
                  <a:off x="3181" y="1441"/>
                  <a:ext cx="1" cy="128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3" name="Rectangle 8583"/>
                <p:cNvSpPr>
                  <a:spLocks noChangeArrowheads="1"/>
                </p:cNvSpPr>
                <p:nvPr/>
              </p:nvSpPr>
              <p:spPr bwMode="auto">
                <a:xfrm>
                  <a:off x="3182" y="1441"/>
                  <a:ext cx="2" cy="128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4" name="Rectangle 8584"/>
                <p:cNvSpPr>
                  <a:spLocks noChangeArrowheads="1"/>
                </p:cNvSpPr>
                <p:nvPr/>
              </p:nvSpPr>
              <p:spPr bwMode="auto">
                <a:xfrm>
                  <a:off x="3184" y="1441"/>
                  <a:ext cx="3" cy="128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5" name="Rectangle 8585"/>
                <p:cNvSpPr>
                  <a:spLocks noChangeArrowheads="1"/>
                </p:cNvSpPr>
                <p:nvPr/>
              </p:nvSpPr>
              <p:spPr bwMode="auto">
                <a:xfrm>
                  <a:off x="3187" y="1441"/>
                  <a:ext cx="2" cy="128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6" name="Rectangle 8586"/>
                <p:cNvSpPr>
                  <a:spLocks noChangeArrowheads="1"/>
                </p:cNvSpPr>
                <p:nvPr/>
              </p:nvSpPr>
              <p:spPr bwMode="auto">
                <a:xfrm>
                  <a:off x="3189" y="1441"/>
                  <a:ext cx="4" cy="128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7" name="Rectangle 8587"/>
                <p:cNvSpPr>
                  <a:spLocks noChangeArrowheads="1"/>
                </p:cNvSpPr>
                <p:nvPr/>
              </p:nvSpPr>
              <p:spPr bwMode="auto">
                <a:xfrm>
                  <a:off x="3193" y="1441"/>
                  <a:ext cx="2" cy="128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8" name="Rectangle 8588"/>
                <p:cNvSpPr>
                  <a:spLocks noChangeArrowheads="1"/>
                </p:cNvSpPr>
                <p:nvPr/>
              </p:nvSpPr>
              <p:spPr bwMode="auto">
                <a:xfrm>
                  <a:off x="3195" y="1441"/>
                  <a:ext cx="3" cy="128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09" name="Rectangle 8589"/>
                <p:cNvSpPr>
                  <a:spLocks noChangeArrowheads="1"/>
                </p:cNvSpPr>
                <p:nvPr/>
              </p:nvSpPr>
              <p:spPr bwMode="auto">
                <a:xfrm>
                  <a:off x="3198" y="1441"/>
                  <a:ext cx="3" cy="128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0" name="Rectangle 8590"/>
                <p:cNvSpPr>
                  <a:spLocks noChangeArrowheads="1"/>
                </p:cNvSpPr>
                <p:nvPr/>
              </p:nvSpPr>
              <p:spPr bwMode="auto">
                <a:xfrm>
                  <a:off x="3201" y="1441"/>
                  <a:ext cx="2" cy="128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1" name="Rectangle 8591"/>
                <p:cNvSpPr>
                  <a:spLocks noChangeArrowheads="1"/>
                </p:cNvSpPr>
                <p:nvPr/>
              </p:nvSpPr>
              <p:spPr bwMode="auto">
                <a:xfrm>
                  <a:off x="3203" y="1441"/>
                  <a:ext cx="5" cy="128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2" name="Rectangle 8592"/>
                <p:cNvSpPr>
                  <a:spLocks noChangeArrowheads="1"/>
                </p:cNvSpPr>
                <p:nvPr/>
              </p:nvSpPr>
              <p:spPr bwMode="auto">
                <a:xfrm>
                  <a:off x="3208" y="1441"/>
                  <a:ext cx="4" cy="128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3" name="Rectangle 8593"/>
                <p:cNvSpPr>
                  <a:spLocks noChangeArrowheads="1"/>
                </p:cNvSpPr>
                <p:nvPr/>
              </p:nvSpPr>
              <p:spPr bwMode="auto">
                <a:xfrm>
                  <a:off x="3212" y="1441"/>
                  <a:ext cx="4" cy="128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4" name="Rectangle 8594"/>
                <p:cNvSpPr>
                  <a:spLocks noChangeArrowheads="1"/>
                </p:cNvSpPr>
                <p:nvPr/>
              </p:nvSpPr>
              <p:spPr bwMode="auto">
                <a:xfrm>
                  <a:off x="3216" y="1441"/>
                  <a:ext cx="6" cy="128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5" name="Rectangle 8595"/>
                <p:cNvSpPr>
                  <a:spLocks noChangeArrowheads="1"/>
                </p:cNvSpPr>
                <p:nvPr/>
              </p:nvSpPr>
              <p:spPr bwMode="auto">
                <a:xfrm>
                  <a:off x="3222" y="1441"/>
                  <a:ext cx="4" cy="128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6" name="Rectangle 8596"/>
                <p:cNvSpPr>
                  <a:spLocks noChangeArrowheads="1"/>
                </p:cNvSpPr>
                <p:nvPr/>
              </p:nvSpPr>
              <p:spPr bwMode="auto">
                <a:xfrm>
                  <a:off x="3226" y="1441"/>
                  <a:ext cx="6" cy="128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7" name="Rectangle 8597"/>
                <p:cNvSpPr>
                  <a:spLocks noChangeArrowheads="1"/>
                </p:cNvSpPr>
                <p:nvPr/>
              </p:nvSpPr>
              <p:spPr bwMode="auto">
                <a:xfrm>
                  <a:off x="3232" y="144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8" name="Rectangle 8598"/>
                <p:cNvSpPr>
                  <a:spLocks noChangeArrowheads="1"/>
                </p:cNvSpPr>
                <p:nvPr/>
              </p:nvSpPr>
              <p:spPr bwMode="auto">
                <a:xfrm>
                  <a:off x="3238" y="1441"/>
                  <a:ext cx="6" cy="128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19" name="Rectangle 8599"/>
                <p:cNvSpPr>
                  <a:spLocks noChangeArrowheads="1"/>
                </p:cNvSpPr>
                <p:nvPr/>
              </p:nvSpPr>
              <p:spPr bwMode="auto">
                <a:xfrm>
                  <a:off x="3244" y="1441"/>
                  <a:ext cx="9" cy="128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0" name="Rectangle 8600"/>
                <p:cNvSpPr>
                  <a:spLocks noChangeArrowheads="1"/>
                </p:cNvSpPr>
                <p:nvPr/>
              </p:nvSpPr>
              <p:spPr bwMode="auto">
                <a:xfrm>
                  <a:off x="3253" y="1441"/>
                  <a:ext cx="10" cy="128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1" name="Rectangle 8601"/>
                <p:cNvSpPr>
                  <a:spLocks noChangeArrowheads="1"/>
                </p:cNvSpPr>
                <p:nvPr/>
              </p:nvSpPr>
              <p:spPr bwMode="auto">
                <a:xfrm>
                  <a:off x="3263" y="1441"/>
                  <a:ext cx="30" cy="128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2" name="Rectangle 8602"/>
                <p:cNvSpPr>
                  <a:spLocks noChangeArrowheads="1"/>
                </p:cNvSpPr>
                <p:nvPr/>
              </p:nvSpPr>
              <p:spPr bwMode="auto">
                <a:xfrm>
                  <a:off x="3293" y="1441"/>
                  <a:ext cx="11" cy="128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3" name="Rectangle 8603"/>
                <p:cNvSpPr>
                  <a:spLocks noChangeArrowheads="1"/>
                </p:cNvSpPr>
                <p:nvPr/>
              </p:nvSpPr>
              <p:spPr bwMode="auto">
                <a:xfrm>
                  <a:off x="3304" y="1441"/>
                  <a:ext cx="5" cy="128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4" name="Rectangle 8604"/>
                <p:cNvSpPr>
                  <a:spLocks noChangeArrowheads="1"/>
                </p:cNvSpPr>
                <p:nvPr/>
              </p:nvSpPr>
              <p:spPr bwMode="auto">
                <a:xfrm>
                  <a:off x="3309" y="1441"/>
                  <a:ext cx="7" cy="128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5" name="Rectangle 8605"/>
                <p:cNvSpPr>
                  <a:spLocks noChangeArrowheads="1"/>
                </p:cNvSpPr>
                <p:nvPr/>
              </p:nvSpPr>
              <p:spPr bwMode="auto">
                <a:xfrm>
                  <a:off x="3316" y="144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6" name="Rectangle 8606"/>
                <p:cNvSpPr>
                  <a:spLocks noChangeArrowheads="1"/>
                </p:cNvSpPr>
                <p:nvPr/>
              </p:nvSpPr>
              <p:spPr bwMode="auto">
                <a:xfrm>
                  <a:off x="3322" y="1441"/>
                  <a:ext cx="4" cy="128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7" name="Rectangle 8607"/>
                <p:cNvSpPr>
                  <a:spLocks noChangeArrowheads="1"/>
                </p:cNvSpPr>
                <p:nvPr/>
              </p:nvSpPr>
              <p:spPr bwMode="auto">
                <a:xfrm>
                  <a:off x="3326" y="1441"/>
                  <a:ext cx="4" cy="128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8" name="Rectangle 8608"/>
                <p:cNvSpPr>
                  <a:spLocks noChangeArrowheads="1"/>
                </p:cNvSpPr>
                <p:nvPr/>
              </p:nvSpPr>
              <p:spPr bwMode="auto">
                <a:xfrm>
                  <a:off x="3330" y="1441"/>
                  <a:ext cx="6" cy="128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29" name="Rectangle 8609"/>
                <p:cNvSpPr>
                  <a:spLocks noChangeArrowheads="1"/>
                </p:cNvSpPr>
                <p:nvPr/>
              </p:nvSpPr>
              <p:spPr bwMode="auto">
                <a:xfrm>
                  <a:off x="3336" y="1441"/>
                  <a:ext cx="4" cy="128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0" name="Rectangle 8610"/>
                <p:cNvSpPr>
                  <a:spLocks noChangeArrowheads="1"/>
                </p:cNvSpPr>
                <p:nvPr/>
              </p:nvSpPr>
              <p:spPr bwMode="auto">
                <a:xfrm>
                  <a:off x="3340" y="1441"/>
                  <a:ext cx="4" cy="128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1" name="Rectangle 8611"/>
                <p:cNvSpPr>
                  <a:spLocks noChangeArrowheads="1"/>
                </p:cNvSpPr>
                <p:nvPr/>
              </p:nvSpPr>
              <p:spPr bwMode="auto">
                <a:xfrm>
                  <a:off x="3344" y="1441"/>
                  <a:ext cx="4" cy="128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2" name="Rectangle 8612"/>
                <p:cNvSpPr>
                  <a:spLocks noChangeArrowheads="1"/>
                </p:cNvSpPr>
                <p:nvPr/>
              </p:nvSpPr>
              <p:spPr bwMode="auto">
                <a:xfrm>
                  <a:off x="3348" y="1441"/>
                  <a:ext cx="3" cy="128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3" name="Rectangle 8613"/>
                <p:cNvSpPr>
                  <a:spLocks noChangeArrowheads="1"/>
                </p:cNvSpPr>
                <p:nvPr/>
              </p:nvSpPr>
              <p:spPr bwMode="auto">
                <a:xfrm>
                  <a:off x="3351" y="1441"/>
                  <a:ext cx="3" cy="128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4" name="Rectangle 8614"/>
                <p:cNvSpPr>
                  <a:spLocks noChangeArrowheads="1"/>
                </p:cNvSpPr>
                <p:nvPr/>
              </p:nvSpPr>
              <p:spPr bwMode="auto">
                <a:xfrm>
                  <a:off x="3354" y="1441"/>
                  <a:ext cx="3" cy="128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5" name="Rectangle 8615"/>
                <p:cNvSpPr>
                  <a:spLocks noChangeArrowheads="1"/>
                </p:cNvSpPr>
                <p:nvPr/>
              </p:nvSpPr>
              <p:spPr bwMode="auto">
                <a:xfrm>
                  <a:off x="3357" y="1441"/>
                  <a:ext cx="2" cy="128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6" name="Rectangle 8616"/>
                <p:cNvSpPr>
                  <a:spLocks noChangeArrowheads="1"/>
                </p:cNvSpPr>
                <p:nvPr/>
              </p:nvSpPr>
              <p:spPr bwMode="auto">
                <a:xfrm>
                  <a:off x="3359" y="1441"/>
                  <a:ext cx="3" cy="128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7" name="Rectangle 8617"/>
                <p:cNvSpPr>
                  <a:spLocks noChangeArrowheads="1"/>
                </p:cNvSpPr>
                <p:nvPr/>
              </p:nvSpPr>
              <p:spPr bwMode="auto">
                <a:xfrm>
                  <a:off x="3362" y="1441"/>
                  <a:ext cx="3" cy="128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8" name="Rectangle 8618"/>
                <p:cNvSpPr>
                  <a:spLocks noChangeArrowheads="1"/>
                </p:cNvSpPr>
                <p:nvPr/>
              </p:nvSpPr>
              <p:spPr bwMode="auto">
                <a:xfrm>
                  <a:off x="3365" y="1441"/>
                  <a:ext cx="2" cy="128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39" name="Rectangle 8619"/>
                <p:cNvSpPr>
                  <a:spLocks noChangeArrowheads="1"/>
                </p:cNvSpPr>
                <p:nvPr/>
              </p:nvSpPr>
              <p:spPr bwMode="auto">
                <a:xfrm>
                  <a:off x="3367" y="1441"/>
                  <a:ext cx="2" cy="128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0" name="Rectangle 8620"/>
                <p:cNvSpPr>
                  <a:spLocks noChangeArrowheads="1"/>
                </p:cNvSpPr>
                <p:nvPr/>
              </p:nvSpPr>
              <p:spPr bwMode="auto">
                <a:xfrm>
                  <a:off x="3369" y="1441"/>
                  <a:ext cx="2" cy="128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1" name="Rectangle 8621"/>
                <p:cNvSpPr>
                  <a:spLocks noChangeArrowheads="1"/>
                </p:cNvSpPr>
                <p:nvPr/>
              </p:nvSpPr>
              <p:spPr bwMode="auto">
                <a:xfrm>
                  <a:off x="3371" y="1441"/>
                  <a:ext cx="3" cy="128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2" name="Rectangle 8622"/>
                <p:cNvSpPr>
                  <a:spLocks noChangeArrowheads="1"/>
                </p:cNvSpPr>
                <p:nvPr/>
              </p:nvSpPr>
              <p:spPr bwMode="auto">
                <a:xfrm>
                  <a:off x="3374" y="1441"/>
                  <a:ext cx="3" cy="128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3" name="Rectangle 8623"/>
                <p:cNvSpPr>
                  <a:spLocks noChangeArrowheads="1"/>
                </p:cNvSpPr>
                <p:nvPr/>
              </p:nvSpPr>
              <p:spPr bwMode="auto">
                <a:xfrm>
                  <a:off x="3377" y="1441"/>
                  <a:ext cx="2" cy="128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4" name="Rectangle 8624"/>
                <p:cNvSpPr>
                  <a:spLocks noChangeArrowheads="1"/>
                </p:cNvSpPr>
                <p:nvPr/>
              </p:nvSpPr>
              <p:spPr bwMode="auto">
                <a:xfrm>
                  <a:off x="3379" y="1441"/>
                  <a:ext cx="2" cy="128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5" name="Rectangle 8625"/>
                <p:cNvSpPr>
                  <a:spLocks noChangeArrowheads="1"/>
                </p:cNvSpPr>
                <p:nvPr/>
              </p:nvSpPr>
              <p:spPr bwMode="auto">
                <a:xfrm>
                  <a:off x="3381" y="1441"/>
                  <a:ext cx="2" cy="128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6" name="Rectangle 8626"/>
                <p:cNvSpPr>
                  <a:spLocks noChangeArrowheads="1"/>
                </p:cNvSpPr>
                <p:nvPr/>
              </p:nvSpPr>
              <p:spPr bwMode="auto">
                <a:xfrm>
                  <a:off x="3383" y="1441"/>
                  <a:ext cx="2" cy="128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7" name="Rectangle 8627"/>
                <p:cNvSpPr>
                  <a:spLocks noChangeArrowheads="1"/>
                </p:cNvSpPr>
                <p:nvPr/>
              </p:nvSpPr>
              <p:spPr bwMode="auto">
                <a:xfrm>
                  <a:off x="3385" y="1441"/>
                  <a:ext cx="3" cy="128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8" name="Rectangle 8628"/>
                <p:cNvSpPr>
                  <a:spLocks noChangeArrowheads="1"/>
                </p:cNvSpPr>
                <p:nvPr/>
              </p:nvSpPr>
              <p:spPr bwMode="auto">
                <a:xfrm>
                  <a:off x="3388" y="1441"/>
                  <a:ext cx="2" cy="128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49" name="Rectangle 8629"/>
                <p:cNvSpPr>
                  <a:spLocks noChangeArrowheads="1"/>
                </p:cNvSpPr>
                <p:nvPr/>
              </p:nvSpPr>
              <p:spPr bwMode="auto">
                <a:xfrm>
                  <a:off x="3390" y="1441"/>
                  <a:ext cx="2" cy="128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0" name="Rectangle 8630"/>
                <p:cNvSpPr>
                  <a:spLocks noChangeArrowheads="1"/>
                </p:cNvSpPr>
                <p:nvPr/>
              </p:nvSpPr>
              <p:spPr bwMode="auto">
                <a:xfrm>
                  <a:off x="3392" y="1441"/>
                  <a:ext cx="2" cy="128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1" name="Rectangle 8631"/>
                <p:cNvSpPr>
                  <a:spLocks noChangeArrowheads="1"/>
                </p:cNvSpPr>
                <p:nvPr/>
              </p:nvSpPr>
              <p:spPr bwMode="auto">
                <a:xfrm>
                  <a:off x="3394" y="1441"/>
                  <a:ext cx="1" cy="128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2" name="Rectangle 8632"/>
                <p:cNvSpPr>
                  <a:spLocks noChangeArrowheads="1"/>
                </p:cNvSpPr>
                <p:nvPr/>
              </p:nvSpPr>
              <p:spPr bwMode="auto">
                <a:xfrm>
                  <a:off x="3395" y="1441"/>
                  <a:ext cx="2" cy="128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3" name="Rectangle 8633"/>
                <p:cNvSpPr>
                  <a:spLocks noChangeArrowheads="1"/>
                </p:cNvSpPr>
                <p:nvPr/>
              </p:nvSpPr>
              <p:spPr bwMode="auto">
                <a:xfrm>
                  <a:off x="3397" y="1441"/>
                  <a:ext cx="3" cy="128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4" name="Rectangle 8634"/>
                <p:cNvSpPr>
                  <a:spLocks noChangeArrowheads="1"/>
                </p:cNvSpPr>
                <p:nvPr/>
              </p:nvSpPr>
              <p:spPr bwMode="auto">
                <a:xfrm>
                  <a:off x="3400" y="1441"/>
                  <a:ext cx="1" cy="128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5" name="Rectangle 8635"/>
                <p:cNvSpPr>
                  <a:spLocks noChangeArrowheads="1"/>
                </p:cNvSpPr>
                <p:nvPr/>
              </p:nvSpPr>
              <p:spPr bwMode="auto">
                <a:xfrm>
                  <a:off x="3401" y="1441"/>
                  <a:ext cx="2" cy="128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6" name="Rectangle 8636"/>
                <p:cNvSpPr>
                  <a:spLocks noChangeArrowheads="1"/>
                </p:cNvSpPr>
                <p:nvPr/>
              </p:nvSpPr>
              <p:spPr bwMode="auto">
                <a:xfrm>
                  <a:off x="3403" y="1441"/>
                  <a:ext cx="2" cy="128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7" name="Rectangle 8637"/>
                <p:cNvSpPr>
                  <a:spLocks noChangeArrowheads="1"/>
                </p:cNvSpPr>
                <p:nvPr/>
              </p:nvSpPr>
              <p:spPr bwMode="auto">
                <a:xfrm>
                  <a:off x="3405" y="1441"/>
                  <a:ext cx="2" cy="128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8" name="Rectangle 8638"/>
                <p:cNvSpPr>
                  <a:spLocks noChangeArrowheads="1"/>
                </p:cNvSpPr>
                <p:nvPr/>
              </p:nvSpPr>
              <p:spPr bwMode="auto">
                <a:xfrm>
                  <a:off x="3407" y="1441"/>
                  <a:ext cx="2" cy="128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59" name="Rectangle 8639"/>
                <p:cNvSpPr>
                  <a:spLocks noChangeArrowheads="1"/>
                </p:cNvSpPr>
                <p:nvPr/>
              </p:nvSpPr>
              <p:spPr bwMode="auto">
                <a:xfrm>
                  <a:off x="3409" y="1441"/>
                  <a:ext cx="2" cy="128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0" name="Rectangle 8640"/>
                <p:cNvSpPr>
                  <a:spLocks noChangeArrowheads="1"/>
                </p:cNvSpPr>
                <p:nvPr/>
              </p:nvSpPr>
              <p:spPr bwMode="auto">
                <a:xfrm>
                  <a:off x="3411" y="1441"/>
                  <a:ext cx="1" cy="128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1" name="Rectangle 8641"/>
                <p:cNvSpPr>
                  <a:spLocks noChangeArrowheads="1"/>
                </p:cNvSpPr>
                <p:nvPr/>
              </p:nvSpPr>
              <p:spPr bwMode="auto">
                <a:xfrm>
                  <a:off x="3412" y="1441"/>
                  <a:ext cx="2" cy="128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2" name="Rectangle 8642"/>
                <p:cNvSpPr>
                  <a:spLocks noChangeArrowheads="1"/>
                </p:cNvSpPr>
                <p:nvPr/>
              </p:nvSpPr>
              <p:spPr bwMode="auto">
                <a:xfrm>
                  <a:off x="3414" y="1441"/>
                  <a:ext cx="2" cy="128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3" name="Rectangle 8643"/>
                <p:cNvSpPr>
                  <a:spLocks noChangeArrowheads="1"/>
                </p:cNvSpPr>
                <p:nvPr/>
              </p:nvSpPr>
              <p:spPr bwMode="auto">
                <a:xfrm>
                  <a:off x="3416" y="1441"/>
                  <a:ext cx="1" cy="128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4" name="Rectangle 8644"/>
                <p:cNvSpPr>
                  <a:spLocks noChangeArrowheads="1"/>
                </p:cNvSpPr>
                <p:nvPr/>
              </p:nvSpPr>
              <p:spPr bwMode="auto">
                <a:xfrm>
                  <a:off x="3417" y="1441"/>
                  <a:ext cx="2" cy="128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5" name="Rectangle 8645"/>
                <p:cNvSpPr>
                  <a:spLocks noChangeArrowheads="1"/>
                </p:cNvSpPr>
                <p:nvPr/>
              </p:nvSpPr>
              <p:spPr bwMode="auto">
                <a:xfrm>
                  <a:off x="3419" y="1441"/>
                  <a:ext cx="2" cy="128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6" name="Rectangle 8646"/>
                <p:cNvSpPr>
                  <a:spLocks noChangeArrowheads="1"/>
                </p:cNvSpPr>
                <p:nvPr/>
              </p:nvSpPr>
              <p:spPr bwMode="auto">
                <a:xfrm>
                  <a:off x="3421" y="1441"/>
                  <a:ext cx="2" cy="128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7" name="Rectangle 8647"/>
                <p:cNvSpPr>
                  <a:spLocks noChangeArrowheads="1"/>
                </p:cNvSpPr>
                <p:nvPr/>
              </p:nvSpPr>
              <p:spPr bwMode="auto">
                <a:xfrm>
                  <a:off x="3423" y="1441"/>
                  <a:ext cx="1" cy="128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8" name="Rectangle 8648"/>
                <p:cNvSpPr>
                  <a:spLocks noChangeArrowheads="1"/>
                </p:cNvSpPr>
                <p:nvPr/>
              </p:nvSpPr>
              <p:spPr bwMode="auto">
                <a:xfrm>
                  <a:off x="3424" y="1441"/>
                  <a:ext cx="2" cy="128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69" name="Rectangle 8649"/>
                <p:cNvSpPr>
                  <a:spLocks noChangeArrowheads="1"/>
                </p:cNvSpPr>
                <p:nvPr/>
              </p:nvSpPr>
              <p:spPr bwMode="auto">
                <a:xfrm>
                  <a:off x="3426" y="1441"/>
                  <a:ext cx="2" cy="128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0" name="Rectangle 8650"/>
                <p:cNvSpPr>
                  <a:spLocks noChangeArrowheads="1"/>
                </p:cNvSpPr>
                <p:nvPr/>
              </p:nvSpPr>
              <p:spPr bwMode="auto">
                <a:xfrm>
                  <a:off x="3428" y="1441"/>
                  <a:ext cx="1" cy="128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1" name="Rectangle 8651"/>
                <p:cNvSpPr>
                  <a:spLocks noChangeArrowheads="1"/>
                </p:cNvSpPr>
                <p:nvPr/>
              </p:nvSpPr>
              <p:spPr bwMode="auto">
                <a:xfrm>
                  <a:off x="3429" y="1441"/>
                  <a:ext cx="2" cy="128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2" name="Rectangle 8652"/>
                <p:cNvSpPr>
                  <a:spLocks noChangeArrowheads="1"/>
                </p:cNvSpPr>
                <p:nvPr/>
              </p:nvSpPr>
              <p:spPr bwMode="auto">
                <a:xfrm>
                  <a:off x="3431" y="1441"/>
                  <a:ext cx="1" cy="128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3" name="Rectangle 8653"/>
                <p:cNvSpPr>
                  <a:spLocks noChangeArrowheads="1"/>
                </p:cNvSpPr>
                <p:nvPr/>
              </p:nvSpPr>
              <p:spPr bwMode="auto">
                <a:xfrm>
                  <a:off x="3432" y="1441"/>
                  <a:ext cx="2" cy="128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4" name="Rectangle 8654"/>
                <p:cNvSpPr>
                  <a:spLocks noChangeArrowheads="1"/>
                </p:cNvSpPr>
                <p:nvPr/>
              </p:nvSpPr>
              <p:spPr bwMode="auto">
                <a:xfrm>
                  <a:off x="3434" y="1441"/>
                  <a:ext cx="1" cy="128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5" name="Rectangle 8655"/>
                <p:cNvSpPr>
                  <a:spLocks noChangeArrowheads="1"/>
                </p:cNvSpPr>
                <p:nvPr/>
              </p:nvSpPr>
              <p:spPr bwMode="auto">
                <a:xfrm>
                  <a:off x="3435" y="1441"/>
                  <a:ext cx="2" cy="128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6" name="Rectangle 8656"/>
                <p:cNvSpPr>
                  <a:spLocks noChangeArrowheads="1"/>
                </p:cNvSpPr>
                <p:nvPr/>
              </p:nvSpPr>
              <p:spPr bwMode="auto">
                <a:xfrm>
                  <a:off x="3437" y="1441"/>
                  <a:ext cx="2" cy="128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7" name="Rectangle 8657"/>
                <p:cNvSpPr>
                  <a:spLocks noChangeArrowheads="1"/>
                </p:cNvSpPr>
                <p:nvPr/>
              </p:nvSpPr>
              <p:spPr bwMode="auto">
                <a:xfrm>
                  <a:off x="3439" y="1441"/>
                  <a:ext cx="1" cy="128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8" name="Rectangle 8658"/>
                <p:cNvSpPr>
                  <a:spLocks noChangeArrowheads="1"/>
                </p:cNvSpPr>
                <p:nvPr/>
              </p:nvSpPr>
              <p:spPr bwMode="auto">
                <a:xfrm>
                  <a:off x="3440" y="1441"/>
                  <a:ext cx="2" cy="128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79" name="Rectangle 8659"/>
                <p:cNvSpPr>
                  <a:spLocks noChangeArrowheads="1"/>
                </p:cNvSpPr>
                <p:nvPr/>
              </p:nvSpPr>
              <p:spPr bwMode="auto">
                <a:xfrm>
                  <a:off x="3442" y="1441"/>
                  <a:ext cx="2" cy="128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0" name="Rectangle 8660"/>
                <p:cNvSpPr>
                  <a:spLocks noChangeArrowheads="1"/>
                </p:cNvSpPr>
                <p:nvPr/>
              </p:nvSpPr>
              <p:spPr bwMode="auto">
                <a:xfrm>
                  <a:off x="3444" y="1441"/>
                  <a:ext cx="2" cy="128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1" name="Rectangle 8661"/>
                <p:cNvSpPr>
                  <a:spLocks noChangeArrowheads="1"/>
                </p:cNvSpPr>
                <p:nvPr/>
              </p:nvSpPr>
              <p:spPr bwMode="auto">
                <a:xfrm>
                  <a:off x="3446" y="1441"/>
                  <a:ext cx="1" cy="128"/>
                </a:xfrm>
                <a:prstGeom prst="rect">
                  <a:avLst/>
                </a:prstGeom>
                <a:solidFill>
                  <a:srgbClr val="A0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2" name="Rectangle 8662"/>
                <p:cNvSpPr>
                  <a:spLocks noChangeArrowheads="1"/>
                </p:cNvSpPr>
                <p:nvPr/>
              </p:nvSpPr>
              <p:spPr bwMode="auto">
                <a:xfrm>
                  <a:off x="3447" y="1441"/>
                  <a:ext cx="1" cy="128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3" name="Rectangle 8663"/>
                <p:cNvSpPr>
                  <a:spLocks noChangeArrowheads="1"/>
                </p:cNvSpPr>
                <p:nvPr/>
              </p:nvSpPr>
              <p:spPr bwMode="auto">
                <a:xfrm>
                  <a:off x="3448" y="1441"/>
                  <a:ext cx="1" cy="128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4" name="Rectangle 8664"/>
                <p:cNvSpPr>
                  <a:spLocks noChangeArrowheads="1"/>
                </p:cNvSpPr>
                <p:nvPr/>
              </p:nvSpPr>
              <p:spPr bwMode="auto">
                <a:xfrm>
                  <a:off x="3449" y="1441"/>
                  <a:ext cx="2" cy="128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5" name="Rectangle 8665"/>
                <p:cNvSpPr>
                  <a:spLocks noChangeArrowheads="1"/>
                </p:cNvSpPr>
                <p:nvPr/>
              </p:nvSpPr>
              <p:spPr bwMode="auto">
                <a:xfrm>
                  <a:off x="3451" y="1441"/>
                  <a:ext cx="2" cy="128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6" name="Rectangle 8666"/>
                <p:cNvSpPr>
                  <a:spLocks noChangeArrowheads="1"/>
                </p:cNvSpPr>
                <p:nvPr/>
              </p:nvSpPr>
              <p:spPr bwMode="auto">
                <a:xfrm>
                  <a:off x="3453" y="1441"/>
                  <a:ext cx="2" cy="128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7" name="Rectangle 8667"/>
                <p:cNvSpPr>
                  <a:spLocks noChangeArrowheads="1"/>
                </p:cNvSpPr>
                <p:nvPr/>
              </p:nvSpPr>
              <p:spPr bwMode="auto">
                <a:xfrm>
                  <a:off x="3455" y="1441"/>
                  <a:ext cx="1" cy="128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8" name="Rectangle 8668"/>
                <p:cNvSpPr>
                  <a:spLocks noChangeArrowheads="1"/>
                </p:cNvSpPr>
                <p:nvPr/>
              </p:nvSpPr>
              <p:spPr bwMode="auto">
                <a:xfrm>
                  <a:off x="3456" y="1441"/>
                  <a:ext cx="2" cy="128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89" name="Rectangle 8669"/>
                <p:cNvSpPr>
                  <a:spLocks noChangeArrowheads="1"/>
                </p:cNvSpPr>
                <p:nvPr/>
              </p:nvSpPr>
              <p:spPr bwMode="auto">
                <a:xfrm>
                  <a:off x="3458" y="1441"/>
                  <a:ext cx="1" cy="128"/>
                </a:xfrm>
                <a:prstGeom prst="rect">
                  <a:avLst/>
                </a:prstGeom>
                <a:solidFill>
                  <a:srgbClr val="95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90" name="Rectangle 8670"/>
                <p:cNvSpPr>
                  <a:spLocks noChangeArrowheads="1"/>
                </p:cNvSpPr>
                <p:nvPr/>
              </p:nvSpPr>
              <p:spPr bwMode="auto">
                <a:xfrm>
                  <a:off x="3459" y="1441"/>
                  <a:ext cx="1" cy="128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91" name="Rectangle 8671"/>
                <p:cNvSpPr>
                  <a:spLocks noChangeArrowheads="1"/>
                </p:cNvSpPr>
                <p:nvPr/>
              </p:nvSpPr>
              <p:spPr bwMode="auto">
                <a:xfrm>
                  <a:off x="3460" y="1441"/>
                  <a:ext cx="2" cy="128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92" name="Rectangle 8672"/>
                <p:cNvSpPr>
                  <a:spLocks noChangeArrowheads="1"/>
                </p:cNvSpPr>
                <p:nvPr/>
              </p:nvSpPr>
              <p:spPr bwMode="auto">
                <a:xfrm>
                  <a:off x="3462" y="1441"/>
                  <a:ext cx="2" cy="128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93" name="Rectangle 8673"/>
                <p:cNvSpPr>
                  <a:spLocks noChangeArrowheads="1"/>
                </p:cNvSpPr>
                <p:nvPr/>
              </p:nvSpPr>
              <p:spPr bwMode="auto">
                <a:xfrm>
                  <a:off x="3464" y="1441"/>
                  <a:ext cx="1" cy="128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94" name="Rectangle 8674"/>
                <p:cNvSpPr>
                  <a:spLocks noChangeArrowheads="1"/>
                </p:cNvSpPr>
                <p:nvPr/>
              </p:nvSpPr>
              <p:spPr bwMode="auto">
                <a:xfrm>
                  <a:off x="3465" y="1441"/>
                  <a:ext cx="1" cy="128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2995" name="Rectangle 8675"/>
                <p:cNvSpPr>
                  <a:spLocks noChangeArrowheads="1"/>
                </p:cNvSpPr>
                <p:nvPr/>
              </p:nvSpPr>
              <p:spPr bwMode="auto">
                <a:xfrm>
                  <a:off x="3466" y="1441"/>
                  <a:ext cx="2" cy="128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2997" name="Rectangle 8677"/>
              <p:cNvSpPr>
                <a:spLocks noChangeArrowheads="1"/>
              </p:cNvSpPr>
              <p:nvPr/>
            </p:nvSpPr>
            <p:spPr bwMode="auto">
              <a:xfrm>
                <a:off x="3468" y="1441"/>
                <a:ext cx="2" cy="128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998" name="Rectangle 8678"/>
              <p:cNvSpPr>
                <a:spLocks noChangeArrowheads="1"/>
              </p:cNvSpPr>
              <p:nvPr/>
            </p:nvSpPr>
            <p:spPr bwMode="auto">
              <a:xfrm>
                <a:off x="3470" y="1441"/>
                <a:ext cx="1" cy="128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999" name="Rectangle 8679"/>
              <p:cNvSpPr>
                <a:spLocks noChangeArrowheads="1"/>
              </p:cNvSpPr>
              <p:nvPr/>
            </p:nvSpPr>
            <p:spPr bwMode="auto">
              <a:xfrm>
                <a:off x="3471" y="1441"/>
                <a:ext cx="2" cy="128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0" name="Rectangle 8680"/>
              <p:cNvSpPr>
                <a:spLocks noChangeArrowheads="1"/>
              </p:cNvSpPr>
              <p:nvPr/>
            </p:nvSpPr>
            <p:spPr bwMode="auto">
              <a:xfrm>
                <a:off x="3473" y="1441"/>
                <a:ext cx="2" cy="128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1" name="Rectangle 8681"/>
              <p:cNvSpPr>
                <a:spLocks noChangeArrowheads="1"/>
              </p:cNvSpPr>
              <p:nvPr/>
            </p:nvSpPr>
            <p:spPr bwMode="auto">
              <a:xfrm>
                <a:off x="3475" y="1441"/>
                <a:ext cx="1" cy="128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2" name="Rectangle 8682"/>
              <p:cNvSpPr>
                <a:spLocks noChangeArrowheads="1"/>
              </p:cNvSpPr>
              <p:nvPr/>
            </p:nvSpPr>
            <p:spPr bwMode="auto">
              <a:xfrm>
                <a:off x="3476" y="1441"/>
                <a:ext cx="1" cy="128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3" name="Rectangle 8683"/>
              <p:cNvSpPr>
                <a:spLocks noChangeArrowheads="1"/>
              </p:cNvSpPr>
              <p:nvPr/>
            </p:nvSpPr>
            <p:spPr bwMode="auto">
              <a:xfrm>
                <a:off x="3477" y="1441"/>
                <a:ext cx="2" cy="128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4" name="Rectangle 8684"/>
              <p:cNvSpPr>
                <a:spLocks noChangeArrowheads="1"/>
              </p:cNvSpPr>
              <p:nvPr/>
            </p:nvSpPr>
            <p:spPr bwMode="auto">
              <a:xfrm>
                <a:off x="3479" y="1441"/>
                <a:ext cx="1" cy="128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5" name="Rectangle 8685"/>
              <p:cNvSpPr>
                <a:spLocks noChangeArrowheads="1"/>
              </p:cNvSpPr>
              <p:nvPr/>
            </p:nvSpPr>
            <p:spPr bwMode="auto">
              <a:xfrm>
                <a:off x="3480" y="1441"/>
                <a:ext cx="2" cy="128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6" name="Rectangle 8686"/>
              <p:cNvSpPr>
                <a:spLocks noChangeArrowheads="1"/>
              </p:cNvSpPr>
              <p:nvPr/>
            </p:nvSpPr>
            <p:spPr bwMode="auto">
              <a:xfrm>
                <a:off x="3482" y="1441"/>
                <a:ext cx="2" cy="128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7" name="Rectangle 8687"/>
              <p:cNvSpPr>
                <a:spLocks noChangeArrowheads="1"/>
              </p:cNvSpPr>
              <p:nvPr/>
            </p:nvSpPr>
            <p:spPr bwMode="auto">
              <a:xfrm>
                <a:off x="3484" y="1441"/>
                <a:ext cx="1" cy="128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8" name="Rectangle 8688"/>
              <p:cNvSpPr>
                <a:spLocks noChangeArrowheads="1"/>
              </p:cNvSpPr>
              <p:nvPr/>
            </p:nvSpPr>
            <p:spPr bwMode="auto">
              <a:xfrm>
                <a:off x="3485" y="1441"/>
                <a:ext cx="2" cy="128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09" name="Rectangle 8689"/>
              <p:cNvSpPr>
                <a:spLocks noChangeArrowheads="1"/>
              </p:cNvSpPr>
              <p:nvPr/>
            </p:nvSpPr>
            <p:spPr bwMode="auto">
              <a:xfrm>
                <a:off x="3487" y="1441"/>
                <a:ext cx="1" cy="128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0" name="Rectangle 8690"/>
              <p:cNvSpPr>
                <a:spLocks noChangeArrowheads="1"/>
              </p:cNvSpPr>
              <p:nvPr/>
            </p:nvSpPr>
            <p:spPr bwMode="auto">
              <a:xfrm>
                <a:off x="3488" y="1441"/>
                <a:ext cx="1" cy="128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1" name="Rectangle 8691"/>
              <p:cNvSpPr>
                <a:spLocks noChangeArrowheads="1"/>
              </p:cNvSpPr>
              <p:nvPr/>
            </p:nvSpPr>
            <p:spPr bwMode="auto">
              <a:xfrm>
                <a:off x="3489" y="1441"/>
                <a:ext cx="2" cy="128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2" name="Rectangle 8692"/>
              <p:cNvSpPr>
                <a:spLocks noChangeArrowheads="1"/>
              </p:cNvSpPr>
              <p:nvPr/>
            </p:nvSpPr>
            <p:spPr bwMode="auto">
              <a:xfrm>
                <a:off x="3491" y="1441"/>
                <a:ext cx="2" cy="128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3" name="Rectangle 8693"/>
              <p:cNvSpPr>
                <a:spLocks noChangeArrowheads="1"/>
              </p:cNvSpPr>
              <p:nvPr/>
            </p:nvSpPr>
            <p:spPr bwMode="auto">
              <a:xfrm>
                <a:off x="3493" y="1441"/>
                <a:ext cx="1" cy="128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4" name="Rectangle 8694"/>
              <p:cNvSpPr>
                <a:spLocks noChangeArrowheads="1"/>
              </p:cNvSpPr>
              <p:nvPr/>
            </p:nvSpPr>
            <p:spPr bwMode="auto">
              <a:xfrm>
                <a:off x="3494" y="1441"/>
                <a:ext cx="2" cy="128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5" name="Rectangle 8695"/>
              <p:cNvSpPr>
                <a:spLocks noChangeArrowheads="1"/>
              </p:cNvSpPr>
              <p:nvPr/>
            </p:nvSpPr>
            <p:spPr bwMode="auto">
              <a:xfrm>
                <a:off x="3496" y="1441"/>
                <a:ext cx="2" cy="128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6" name="Rectangle 8696"/>
              <p:cNvSpPr>
                <a:spLocks noChangeArrowheads="1"/>
              </p:cNvSpPr>
              <p:nvPr/>
            </p:nvSpPr>
            <p:spPr bwMode="auto">
              <a:xfrm>
                <a:off x="3498" y="1441"/>
                <a:ext cx="1" cy="128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7" name="Rectangle 8697"/>
              <p:cNvSpPr>
                <a:spLocks noChangeArrowheads="1"/>
              </p:cNvSpPr>
              <p:nvPr/>
            </p:nvSpPr>
            <p:spPr bwMode="auto">
              <a:xfrm>
                <a:off x="3499" y="1441"/>
                <a:ext cx="2" cy="128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8" name="Rectangle 8698"/>
              <p:cNvSpPr>
                <a:spLocks noChangeArrowheads="1"/>
              </p:cNvSpPr>
              <p:nvPr/>
            </p:nvSpPr>
            <p:spPr bwMode="auto">
              <a:xfrm>
                <a:off x="3501" y="1441"/>
                <a:ext cx="1" cy="128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19" name="Rectangle 8699"/>
              <p:cNvSpPr>
                <a:spLocks noChangeArrowheads="1"/>
              </p:cNvSpPr>
              <p:nvPr/>
            </p:nvSpPr>
            <p:spPr bwMode="auto">
              <a:xfrm>
                <a:off x="3502" y="1441"/>
                <a:ext cx="2" cy="128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0" name="Rectangle 8700"/>
              <p:cNvSpPr>
                <a:spLocks noChangeArrowheads="1"/>
              </p:cNvSpPr>
              <p:nvPr/>
            </p:nvSpPr>
            <p:spPr bwMode="auto">
              <a:xfrm>
                <a:off x="3504" y="1441"/>
                <a:ext cx="1" cy="128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1" name="Rectangle 8701"/>
              <p:cNvSpPr>
                <a:spLocks noChangeArrowheads="1"/>
              </p:cNvSpPr>
              <p:nvPr/>
            </p:nvSpPr>
            <p:spPr bwMode="auto">
              <a:xfrm>
                <a:off x="3505" y="1441"/>
                <a:ext cx="2" cy="128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2" name="Rectangle 8702"/>
              <p:cNvSpPr>
                <a:spLocks noChangeArrowheads="1"/>
              </p:cNvSpPr>
              <p:nvPr/>
            </p:nvSpPr>
            <p:spPr bwMode="auto">
              <a:xfrm>
                <a:off x="3507" y="1441"/>
                <a:ext cx="2" cy="128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3" name="Rectangle 8703"/>
              <p:cNvSpPr>
                <a:spLocks noChangeArrowheads="1"/>
              </p:cNvSpPr>
              <p:nvPr/>
            </p:nvSpPr>
            <p:spPr bwMode="auto">
              <a:xfrm>
                <a:off x="3509" y="1441"/>
                <a:ext cx="1" cy="128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4" name="Rectangle 8704"/>
              <p:cNvSpPr>
                <a:spLocks noChangeArrowheads="1"/>
              </p:cNvSpPr>
              <p:nvPr/>
            </p:nvSpPr>
            <p:spPr bwMode="auto">
              <a:xfrm>
                <a:off x="3510" y="1441"/>
                <a:ext cx="1" cy="128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5" name="Rectangle 8705"/>
              <p:cNvSpPr>
                <a:spLocks noChangeArrowheads="1"/>
              </p:cNvSpPr>
              <p:nvPr/>
            </p:nvSpPr>
            <p:spPr bwMode="auto">
              <a:xfrm>
                <a:off x="3511" y="1441"/>
                <a:ext cx="2" cy="128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6" name="Rectangle 8706"/>
              <p:cNvSpPr>
                <a:spLocks noChangeArrowheads="1"/>
              </p:cNvSpPr>
              <p:nvPr/>
            </p:nvSpPr>
            <p:spPr bwMode="auto">
              <a:xfrm>
                <a:off x="3513" y="1441"/>
                <a:ext cx="2" cy="128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7" name="Rectangle 8707"/>
              <p:cNvSpPr>
                <a:spLocks noChangeArrowheads="1"/>
              </p:cNvSpPr>
              <p:nvPr/>
            </p:nvSpPr>
            <p:spPr bwMode="auto">
              <a:xfrm>
                <a:off x="3515" y="1441"/>
                <a:ext cx="1" cy="128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8" name="Rectangle 8708"/>
              <p:cNvSpPr>
                <a:spLocks noChangeArrowheads="1"/>
              </p:cNvSpPr>
              <p:nvPr/>
            </p:nvSpPr>
            <p:spPr bwMode="auto">
              <a:xfrm>
                <a:off x="3516" y="1441"/>
                <a:ext cx="2" cy="128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29" name="Rectangle 8709"/>
              <p:cNvSpPr>
                <a:spLocks noChangeArrowheads="1"/>
              </p:cNvSpPr>
              <p:nvPr/>
            </p:nvSpPr>
            <p:spPr bwMode="auto">
              <a:xfrm>
                <a:off x="3518" y="1441"/>
                <a:ext cx="2" cy="128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0" name="Rectangle 8710"/>
              <p:cNvSpPr>
                <a:spLocks noChangeArrowheads="1"/>
              </p:cNvSpPr>
              <p:nvPr/>
            </p:nvSpPr>
            <p:spPr bwMode="auto">
              <a:xfrm>
                <a:off x="3520" y="1441"/>
                <a:ext cx="1" cy="128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1" name="Rectangle 8711"/>
              <p:cNvSpPr>
                <a:spLocks noChangeArrowheads="1"/>
              </p:cNvSpPr>
              <p:nvPr/>
            </p:nvSpPr>
            <p:spPr bwMode="auto">
              <a:xfrm>
                <a:off x="3521" y="1441"/>
                <a:ext cx="1" cy="128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2" name="Rectangle 8712"/>
              <p:cNvSpPr>
                <a:spLocks noChangeArrowheads="1"/>
              </p:cNvSpPr>
              <p:nvPr/>
            </p:nvSpPr>
            <p:spPr bwMode="auto">
              <a:xfrm>
                <a:off x="3522" y="1441"/>
                <a:ext cx="1" cy="128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3" name="Rectangle 8713"/>
              <p:cNvSpPr>
                <a:spLocks noChangeArrowheads="1"/>
              </p:cNvSpPr>
              <p:nvPr/>
            </p:nvSpPr>
            <p:spPr bwMode="auto">
              <a:xfrm>
                <a:off x="3523" y="1441"/>
                <a:ext cx="1" cy="128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4" name="Rectangle 8714"/>
              <p:cNvSpPr>
                <a:spLocks noChangeArrowheads="1"/>
              </p:cNvSpPr>
              <p:nvPr/>
            </p:nvSpPr>
            <p:spPr bwMode="auto">
              <a:xfrm>
                <a:off x="3524" y="1441"/>
                <a:ext cx="1" cy="128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5" name="Rectangle 8715"/>
              <p:cNvSpPr>
                <a:spLocks noChangeArrowheads="1"/>
              </p:cNvSpPr>
              <p:nvPr/>
            </p:nvSpPr>
            <p:spPr bwMode="auto">
              <a:xfrm>
                <a:off x="3525" y="1441"/>
                <a:ext cx="2" cy="128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6" name="Rectangle 8716"/>
              <p:cNvSpPr>
                <a:spLocks noChangeArrowheads="1"/>
              </p:cNvSpPr>
              <p:nvPr/>
            </p:nvSpPr>
            <p:spPr bwMode="auto">
              <a:xfrm>
                <a:off x="3527" y="1441"/>
                <a:ext cx="1" cy="128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7" name="Rectangle 8717"/>
              <p:cNvSpPr>
                <a:spLocks noChangeArrowheads="1"/>
              </p:cNvSpPr>
              <p:nvPr/>
            </p:nvSpPr>
            <p:spPr bwMode="auto">
              <a:xfrm>
                <a:off x="3528" y="1441"/>
                <a:ext cx="1" cy="128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8" name="Rectangle 8718"/>
              <p:cNvSpPr>
                <a:spLocks noChangeArrowheads="1"/>
              </p:cNvSpPr>
              <p:nvPr/>
            </p:nvSpPr>
            <p:spPr bwMode="auto">
              <a:xfrm>
                <a:off x="3529" y="1441"/>
                <a:ext cx="1" cy="128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39" name="Rectangle 8719"/>
              <p:cNvSpPr>
                <a:spLocks noChangeArrowheads="1"/>
              </p:cNvSpPr>
              <p:nvPr/>
            </p:nvSpPr>
            <p:spPr bwMode="auto">
              <a:xfrm>
                <a:off x="3530" y="1441"/>
                <a:ext cx="2" cy="128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0" name="Rectangle 8720"/>
              <p:cNvSpPr>
                <a:spLocks noChangeArrowheads="1"/>
              </p:cNvSpPr>
              <p:nvPr/>
            </p:nvSpPr>
            <p:spPr bwMode="auto">
              <a:xfrm>
                <a:off x="3532" y="1441"/>
                <a:ext cx="1" cy="128"/>
              </a:xfrm>
              <a:prstGeom prst="rect">
                <a:avLst/>
              </a:prstGeom>
              <a:solidFill>
                <a:srgbClr val="67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1" name="Rectangle 8721"/>
              <p:cNvSpPr>
                <a:spLocks noChangeArrowheads="1"/>
              </p:cNvSpPr>
              <p:nvPr/>
            </p:nvSpPr>
            <p:spPr bwMode="auto">
              <a:xfrm>
                <a:off x="3533" y="1441"/>
                <a:ext cx="1" cy="128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2" name="Rectangle 8722"/>
              <p:cNvSpPr>
                <a:spLocks noChangeArrowheads="1"/>
              </p:cNvSpPr>
              <p:nvPr/>
            </p:nvSpPr>
            <p:spPr bwMode="auto">
              <a:xfrm>
                <a:off x="3534" y="1441"/>
                <a:ext cx="1" cy="128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3" name="Rectangle 8723"/>
              <p:cNvSpPr>
                <a:spLocks noChangeArrowheads="1"/>
              </p:cNvSpPr>
              <p:nvPr/>
            </p:nvSpPr>
            <p:spPr bwMode="auto">
              <a:xfrm>
                <a:off x="3534" y="1441"/>
                <a:ext cx="1" cy="128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4" name="Rectangle 8724"/>
              <p:cNvSpPr>
                <a:spLocks noChangeArrowheads="1"/>
              </p:cNvSpPr>
              <p:nvPr/>
            </p:nvSpPr>
            <p:spPr bwMode="auto">
              <a:xfrm>
                <a:off x="3535" y="1441"/>
                <a:ext cx="1" cy="128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5" name="Rectangle 8725"/>
              <p:cNvSpPr>
                <a:spLocks noChangeArrowheads="1"/>
              </p:cNvSpPr>
              <p:nvPr/>
            </p:nvSpPr>
            <p:spPr bwMode="auto">
              <a:xfrm>
                <a:off x="3535" y="1441"/>
                <a:ext cx="1" cy="128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6" name="Rectangle 8726"/>
              <p:cNvSpPr>
                <a:spLocks noChangeArrowheads="1"/>
              </p:cNvSpPr>
              <p:nvPr/>
            </p:nvSpPr>
            <p:spPr bwMode="auto">
              <a:xfrm>
                <a:off x="3536" y="1441"/>
                <a:ext cx="1" cy="128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7" name="Rectangle 8727"/>
              <p:cNvSpPr>
                <a:spLocks noChangeArrowheads="1"/>
              </p:cNvSpPr>
              <p:nvPr/>
            </p:nvSpPr>
            <p:spPr bwMode="auto">
              <a:xfrm>
                <a:off x="3536" y="1441"/>
                <a:ext cx="1" cy="128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48" name="Rectangle 8728"/>
              <p:cNvSpPr>
                <a:spLocks noChangeArrowheads="1"/>
              </p:cNvSpPr>
              <p:nvPr/>
            </p:nvSpPr>
            <p:spPr bwMode="auto">
              <a:xfrm>
                <a:off x="3015" y="1442"/>
                <a:ext cx="522" cy="127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210" name="Group 8890"/>
            <p:cNvGrpSpPr>
              <a:grpSpLocks/>
            </p:cNvGrpSpPr>
            <p:nvPr/>
          </p:nvGrpSpPr>
          <p:grpSpPr bwMode="auto">
            <a:xfrm>
              <a:off x="3500" y="2067"/>
              <a:ext cx="95" cy="93"/>
              <a:chOff x="3220" y="1569"/>
              <a:chExt cx="95" cy="93"/>
            </a:xfrm>
          </p:grpSpPr>
          <p:sp>
            <p:nvSpPr>
              <p:cNvPr id="833050" name="Rectangle 8730"/>
              <p:cNvSpPr>
                <a:spLocks noChangeArrowheads="1"/>
              </p:cNvSpPr>
              <p:nvPr/>
            </p:nvSpPr>
            <p:spPr bwMode="auto">
              <a:xfrm>
                <a:off x="3220" y="1569"/>
                <a:ext cx="1" cy="92"/>
              </a:xfrm>
              <a:prstGeom prst="rect">
                <a:avLst/>
              </a:prstGeom>
              <a:solidFill>
                <a:srgbClr val="66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1" name="Rectangle 8731"/>
              <p:cNvSpPr>
                <a:spLocks noChangeArrowheads="1"/>
              </p:cNvSpPr>
              <p:nvPr/>
            </p:nvSpPr>
            <p:spPr bwMode="auto">
              <a:xfrm>
                <a:off x="3221" y="1569"/>
                <a:ext cx="1" cy="92"/>
              </a:xfrm>
              <a:prstGeom prst="rect">
                <a:avLst/>
              </a:prstGeom>
              <a:solidFill>
                <a:srgbClr val="670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2" name="Rectangle 8732"/>
              <p:cNvSpPr>
                <a:spLocks noChangeArrowheads="1"/>
              </p:cNvSpPr>
              <p:nvPr/>
            </p:nvSpPr>
            <p:spPr bwMode="auto">
              <a:xfrm>
                <a:off x="3221" y="1569"/>
                <a:ext cx="1" cy="92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3" name="Rectangle 8733"/>
              <p:cNvSpPr>
                <a:spLocks noChangeArrowheads="1"/>
              </p:cNvSpPr>
              <p:nvPr/>
            </p:nvSpPr>
            <p:spPr bwMode="auto">
              <a:xfrm>
                <a:off x="3222" y="1569"/>
                <a:ext cx="1" cy="92"/>
              </a:xfrm>
              <a:prstGeom prst="rect">
                <a:avLst/>
              </a:prstGeom>
              <a:solidFill>
                <a:srgbClr val="681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4" name="Rectangle 8734"/>
              <p:cNvSpPr>
                <a:spLocks noChangeArrowheads="1"/>
              </p:cNvSpPr>
              <p:nvPr/>
            </p:nvSpPr>
            <p:spPr bwMode="auto">
              <a:xfrm>
                <a:off x="3222" y="1569"/>
                <a:ext cx="1" cy="92"/>
              </a:xfrm>
              <a:prstGeom prst="rect">
                <a:avLst/>
              </a:prstGeom>
              <a:solidFill>
                <a:srgbClr val="692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5" name="Rectangle 8735"/>
              <p:cNvSpPr>
                <a:spLocks noChangeArrowheads="1"/>
              </p:cNvSpPr>
              <p:nvPr/>
            </p:nvSpPr>
            <p:spPr bwMode="auto">
              <a:xfrm>
                <a:off x="3223" y="1569"/>
                <a:ext cx="1" cy="92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6" name="Rectangle 8736"/>
              <p:cNvSpPr>
                <a:spLocks noChangeArrowheads="1"/>
              </p:cNvSpPr>
              <p:nvPr/>
            </p:nvSpPr>
            <p:spPr bwMode="auto">
              <a:xfrm>
                <a:off x="3223" y="1569"/>
                <a:ext cx="1" cy="92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7" name="Rectangle 8737"/>
              <p:cNvSpPr>
                <a:spLocks noChangeArrowheads="1"/>
              </p:cNvSpPr>
              <p:nvPr/>
            </p:nvSpPr>
            <p:spPr bwMode="auto">
              <a:xfrm>
                <a:off x="3224" y="1569"/>
                <a:ext cx="1" cy="92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8" name="Rectangle 8738"/>
              <p:cNvSpPr>
                <a:spLocks noChangeArrowheads="1"/>
              </p:cNvSpPr>
              <p:nvPr/>
            </p:nvSpPr>
            <p:spPr bwMode="auto">
              <a:xfrm>
                <a:off x="3224" y="1569"/>
                <a:ext cx="1" cy="92"/>
              </a:xfrm>
              <a:prstGeom prst="rect">
                <a:avLst/>
              </a:prstGeom>
              <a:solidFill>
                <a:srgbClr val="6E3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59" name="Rectangle 8739"/>
              <p:cNvSpPr>
                <a:spLocks noChangeArrowheads="1"/>
              </p:cNvSpPr>
              <p:nvPr/>
            </p:nvSpPr>
            <p:spPr bwMode="auto">
              <a:xfrm>
                <a:off x="3225" y="1569"/>
                <a:ext cx="1" cy="92"/>
              </a:xfrm>
              <a:prstGeom prst="rect">
                <a:avLst/>
              </a:prstGeom>
              <a:solidFill>
                <a:srgbClr val="6F34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0" name="Rectangle 8740"/>
              <p:cNvSpPr>
                <a:spLocks noChangeArrowheads="1"/>
              </p:cNvSpPr>
              <p:nvPr/>
            </p:nvSpPr>
            <p:spPr bwMode="auto">
              <a:xfrm>
                <a:off x="3225" y="1569"/>
                <a:ext cx="1" cy="92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1" name="Rectangle 8741"/>
              <p:cNvSpPr>
                <a:spLocks noChangeArrowheads="1"/>
              </p:cNvSpPr>
              <p:nvPr/>
            </p:nvSpPr>
            <p:spPr bwMode="auto">
              <a:xfrm>
                <a:off x="3226" y="1569"/>
                <a:ext cx="1" cy="92"/>
              </a:xfrm>
              <a:prstGeom prst="rect">
                <a:avLst/>
              </a:prstGeom>
              <a:solidFill>
                <a:srgbClr val="723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2" name="Rectangle 8742"/>
              <p:cNvSpPr>
                <a:spLocks noChangeArrowheads="1"/>
              </p:cNvSpPr>
              <p:nvPr/>
            </p:nvSpPr>
            <p:spPr bwMode="auto">
              <a:xfrm>
                <a:off x="3226" y="1569"/>
                <a:ext cx="1" cy="92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3" name="Rectangle 8743"/>
              <p:cNvSpPr>
                <a:spLocks noChangeArrowheads="1"/>
              </p:cNvSpPr>
              <p:nvPr/>
            </p:nvSpPr>
            <p:spPr bwMode="auto">
              <a:xfrm>
                <a:off x="3227" y="1569"/>
                <a:ext cx="1" cy="92"/>
              </a:xfrm>
              <a:prstGeom prst="rect">
                <a:avLst/>
              </a:prstGeom>
              <a:solidFill>
                <a:srgbClr val="74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4" name="Rectangle 8744"/>
              <p:cNvSpPr>
                <a:spLocks noChangeArrowheads="1"/>
              </p:cNvSpPr>
              <p:nvPr/>
            </p:nvSpPr>
            <p:spPr bwMode="auto">
              <a:xfrm>
                <a:off x="3227" y="1569"/>
                <a:ext cx="1" cy="92"/>
              </a:xfrm>
              <a:prstGeom prst="rect">
                <a:avLst/>
              </a:prstGeom>
              <a:solidFill>
                <a:srgbClr val="7645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5" name="Rectangle 8745"/>
              <p:cNvSpPr>
                <a:spLocks noChangeArrowheads="1"/>
              </p:cNvSpPr>
              <p:nvPr/>
            </p:nvSpPr>
            <p:spPr bwMode="auto">
              <a:xfrm>
                <a:off x="3228" y="1569"/>
                <a:ext cx="1" cy="92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6" name="Rectangle 8746"/>
              <p:cNvSpPr>
                <a:spLocks noChangeArrowheads="1"/>
              </p:cNvSpPr>
              <p:nvPr/>
            </p:nvSpPr>
            <p:spPr bwMode="auto">
              <a:xfrm>
                <a:off x="3228" y="1569"/>
                <a:ext cx="1" cy="92"/>
              </a:xfrm>
              <a:prstGeom prst="rect">
                <a:avLst/>
              </a:prstGeom>
              <a:solidFill>
                <a:srgbClr val="794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7" name="Rectangle 8747"/>
              <p:cNvSpPr>
                <a:spLocks noChangeArrowheads="1"/>
              </p:cNvSpPr>
              <p:nvPr/>
            </p:nvSpPr>
            <p:spPr bwMode="auto">
              <a:xfrm>
                <a:off x="3229" y="1569"/>
                <a:ext cx="1" cy="92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8" name="Rectangle 8748"/>
              <p:cNvSpPr>
                <a:spLocks noChangeArrowheads="1"/>
              </p:cNvSpPr>
              <p:nvPr/>
            </p:nvSpPr>
            <p:spPr bwMode="auto">
              <a:xfrm>
                <a:off x="3229" y="1569"/>
                <a:ext cx="1" cy="92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69" name="Rectangle 8749"/>
              <p:cNvSpPr>
                <a:spLocks noChangeArrowheads="1"/>
              </p:cNvSpPr>
              <p:nvPr/>
            </p:nvSpPr>
            <p:spPr bwMode="auto">
              <a:xfrm>
                <a:off x="3230" y="1569"/>
                <a:ext cx="1" cy="92"/>
              </a:xfrm>
              <a:prstGeom prst="rect">
                <a:avLst/>
              </a:prstGeom>
              <a:solidFill>
                <a:srgbClr val="7F57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0" name="Rectangle 8750"/>
              <p:cNvSpPr>
                <a:spLocks noChangeArrowheads="1"/>
              </p:cNvSpPr>
              <p:nvPr/>
            </p:nvSpPr>
            <p:spPr bwMode="auto">
              <a:xfrm>
                <a:off x="3230" y="1569"/>
                <a:ext cx="1" cy="92"/>
              </a:xfrm>
              <a:prstGeom prst="rect">
                <a:avLst/>
              </a:prstGeom>
              <a:solidFill>
                <a:srgbClr val="815A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1" name="Rectangle 8751"/>
              <p:cNvSpPr>
                <a:spLocks noChangeArrowheads="1"/>
              </p:cNvSpPr>
              <p:nvPr/>
            </p:nvSpPr>
            <p:spPr bwMode="auto">
              <a:xfrm>
                <a:off x="3231" y="1569"/>
                <a:ext cx="1" cy="92"/>
              </a:xfrm>
              <a:prstGeom prst="rect">
                <a:avLst/>
              </a:prstGeom>
              <a:solidFill>
                <a:srgbClr val="83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2" name="Rectangle 8752"/>
              <p:cNvSpPr>
                <a:spLocks noChangeArrowheads="1"/>
              </p:cNvSpPr>
              <p:nvPr/>
            </p:nvSpPr>
            <p:spPr bwMode="auto">
              <a:xfrm>
                <a:off x="3231" y="1569"/>
                <a:ext cx="1" cy="92"/>
              </a:xfrm>
              <a:prstGeom prst="rect">
                <a:avLst/>
              </a:prstGeom>
              <a:solidFill>
                <a:srgbClr val="85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3" name="Rectangle 8753"/>
              <p:cNvSpPr>
                <a:spLocks noChangeArrowheads="1"/>
              </p:cNvSpPr>
              <p:nvPr/>
            </p:nvSpPr>
            <p:spPr bwMode="auto">
              <a:xfrm>
                <a:off x="3232" y="1569"/>
                <a:ext cx="1" cy="92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4" name="Rectangle 8754"/>
              <p:cNvSpPr>
                <a:spLocks noChangeArrowheads="1"/>
              </p:cNvSpPr>
              <p:nvPr/>
            </p:nvSpPr>
            <p:spPr bwMode="auto">
              <a:xfrm>
                <a:off x="3232" y="1569"/>
                <a:ext cx="1" cy="92"/>
              </a:xfrm>
              <a:prstGeom prst="rect">
                <a:avLst/>
              </a:prstGeom>
              <a:solidFill>
                <a:srgbClr val="89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5" name="Rectangle 8755"/>
              <p:cNvSpPr>
                <a:spLocks noChangeArrowheads="1"/>
              </p:cNvSpPr>
              <p:nvPr/>
            </p:nvSpPr>
            <p:spPr bwMode="auto">
              <a:xfrm>
                <a:off x="3233" y="1569"/>
                <a:ext cx="1" cy="92"/>
              </a:xfrm>
              <a:prstGeom prst="rect">
                <a:avLst/>
              </a:prstGeom>
              <a:solidFill>
                <a:srgbClr val="8C6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6" name="Rectangle 8756"/>
              <p:cNvSpPr>
                <a:spLocks noChangeArrowheads="1"/>
              </p:cNvSpPr>
              <p:nvPr/>
            </p:nvSpPr>
            <p:spPr bwMode="auto">
              <a:xfrm>
                <a:off x="3233" y="1569"/>
                <a:ext cx="1" cy="92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7" name="Rectangle 8757"/>
              <p:cNvSpPr>
                <a:spLocks noChangeArrowheads="1"/>
              </p:cNvSpPr>
              <p:nvPr/>
            </p:nvSpPr>
            <p:spPr bwMode="auto">
              <a:xfrm>
                <a:off x="3234" y="1569"/>
                <a:ext cx="1" cy="92"/>
              </a:xfrm>
              <a:prstGeom prst="rect">
                <a:avLst/>
              </a:prstGeom>
              <a:solidFill>
                <a:srgbClr val="90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8" name="Rectangle 8758"/>
              <p:cNvSpPr>
                <a:spLocks noChangeArrowheads="1"/>
              </p:cNvSpPr>
              <p:nvPr/>
            </p:nvSpPr>
            <p:spPr bwMode="auto">
              <a:xfrm>
                <a:off x="3234" y="1569"/>
                <a:ext cx="1" cy="92"/>
              </a:xfrm>
              <a:prstGeom prst="rect">
                <a:avLst/>
              </a:prstGeom>
              <a:solidFill>
                <a:srgbClr val="927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79" name="Rectangle 8759"/>
              <p:cNvSpPr>
                <a:spLocks noChangeArrowheads="1"/>
              </p:cNvSpPr>
              <p:nvPr/>
            </p:nvSpPr>
            <p:spPr bwMode="auto">
              <a:xfrm>
                <a:off x="3235" y="1569"/>
                <a:ext cx="1" cy="92"/>
              </a:xfrm>
              <a:prstGeom prst="rect">
                <a:avLst/>
              </a:prstGeom>
              <a:solidFill>
                <a:srgbClr val="957A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0" name="Rectangle 8760"/>
              <p:cNvSpPr>
                <a:spLocks noChangeArrowheads="1"/>
              </p:cNvSpPr>
              <p:nvPr/>
            </p:nvSpPr>
            <p:spPr bwMode="auto">
              <a:xfrm>
                <a:off x="3235" y="1569"/>
                <a:ext cx="1" cy="92"/>
              </a:xfrm>
              <a:prstGeom prst="rect">
                <a:avLst/>
              </a:prstGeom>
              <a:solidFill>
                <a:srgbClr val="977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1" name="Rectangle 8761"/>
              <p:cNvSpPr>
                <a:spLocks noChangeArrowheads="1"/>
              </p:cNvSpPr>
              <p:nvPr/>
            </p:nvSpPr>
            <p:spPr bwMode="auto">
              <a:xfrm>
                <a:off x="3235" y="1569"/>
                <a:ext cx="1" cy="92"/>
              </a:xfrm>
              <a:prstGeom prst="rect">
                <a:avLst/>
              </a:prstGeom>
              <a:solidFill>
                <a:srgbClr val="9A8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2" name="Rectangle 8762"/>
              <p:cNvSpPr>
                <a:spLocks noChangeArrowheads="1"/>
              </p:cNvSpPr>
              <p:nvPr/>
            </p:nvSpPr>
            <p:spPr bwMode="auto">
              <a:xfrm>
                <a:off x="3236" y="1569"/>
                <a:ext cx="1" cy="92"/>
              </a:xfrm>
              <a:prstGeom prst="rect">
                <a:avLst/>
              </a:prstGeom>
              <a:solidFill>
                <a:srgbClr val="9C8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3" name="Rectangle 8763"/>
              <p:cNvSpPr>
                <a:spLocks noChangeArrowheads="1"/>
              </p:cNvSpPr>
              <p:nvPr/>
            </p:nvSpPr>
            <p:spPr bwMode="auto">
              <a:xfrm>
                <a:off x="3236" y="1569"/>
                <a:ext cx="1" cy="92"/>
              </a:xfrm>
              <a:prstGeom prst="rect">
                <a:avLst/>
              </a:prstGeom>
              <a:solidFill>
                <a:srgbClr val="9E8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4" name="Rectangle 8764"/>
              <p:cNvSpPr>
                <a:spLocks noChangeArrowheads="1"/>
              </p:cNvSpPr>
              <p:nvPr/>
            </p:nvSpPr>
            <p:spPr bwMode="auto">
              <a:xfrm>
                <a:off x="3237" y="1569"/>
                <a:ext cx="1" cy="92"/>
              </a:xfrm>
              <a:prstGeom prst="rect">
                <a:avLst/>
              </a:prstGeom>
              <a:solidFill>
                <a:srgbClr val="A1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5" name="Rectangle 8765"/>
              <p:cNvSpPr>
                <a:spLocks noChangeArrowheads="1"/>
              </p:cNvSpPr>
              <p:nvPr/>
            </p:nvSpPr>
            <p:spPr bwMode="auto">
              <a:xfrm>
                <a:off x="3237" y="1569"/>
                <a:ext cx="1" cy="92"/>
              </a:xfrm>
              <a:prstGeom prst="rect">
                <a:avLst/>
              </a:prstGeom>
              <a:solidFill>
                <a:srgbClr val="A3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6" name="Rectangle 8766"/>
              <p:cNvSpPr>
                <a:spLocks noChangeArrowheads="1"/>
              </p:cNvSpPr>
              <p:nvPr/>
            </p:nvSpPr>
            <p:spPr bwMode="auto">
              <a:xfrm>
                <a:off x="3238" y="1569"/>
                <a:ext cx="1" cy="92"/>
              </a:xfrm>
              <a:prstGeom prst="rect">
                <a:avLst/>
              </a:prstGeom>
              <a:solidFill>
                <a:srgbClr val="A6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7" name="Rectangle 8767"/>
              <p:cNvSpPr>
                <a:spLocks noChangeArrowheads="1"/>
              </p:cNvSpPr>
              <p:nvPr/>
            </p:nvSpPr>
            <p:spPr bwMode="auto">
              <a:xfrm>
                <a:off x="3238" y="1569"/>
                <a:ext cx="1" cy="92"/>
              </a:xfrm>
              <a:prstGeom prst="rect">
                <a:avLst/>
              </a:prstGeom>
              <a:solidFill>
                <a:srgbClr val="A9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8" name="Rectangle 8768"/>
              <p:cNvSpPr>
                <a:spLocks noChangeArrowheads="1"/>
              </p:cNvSpPr>
              <p:nvPr/>
            </p:nvSpPr>
            <p:spPr bwMode="auto">
              <a:xfrm>
                <a:off x="3239" y="1569"/>
                <a:ext cx="1" cy="92"/>
              </a:xfrm>
              <a:prstGeom prst="rect">
                <a:avLst/>
              </a:prstGeom>
              <a:solidFill>
                <a:srgbClr val="AB99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89" name="Rectangle 8769"/>
              <p:cNvSpPr>
                <a:spLocks noChangeArrowheads="1"/>
              </p:cNvSpPr>
              <p:nvPr/>
            </p:nvSpPr>
            <p:spPr bwMode="auto">
              <a:xfrm>
                <a:off x="3239" y="1569"/>
                <a:ext cx="1" cy="92"/>
              </a:xfrm>
              <a:prstGeom prst="rect">
                <a:avLst/>
              </a:prstGeom>
              <a:solidFill>
                <a:srgbClr val="AD9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0" name="Rectangle 8770"/>
              <p:cNvSpPr>
                <a:spLocks noChangeArrowheads="1"/>
              </p:cNvSpPr>
              <p:nvPr/>
            </p:nvSpPr>
            <p:spPr bwMode="auto">
              <a:xfrm>
                <a:off x="3240" y="1569"/>
                <a:ext cx="1" cy="92"/>
              </a:xfrm>
              <a:prstGeom prst="rect">
                <a:avLst/>
              </a:prstGeom>
              <a:solidFill>
                <a:srgbClr val="B0A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1" name="Rectangle 8771"/>
              <p:cNvSpPr>
                <a:spLocks noChangeArrowheads="1"/>
              </p:cNvSpPr>
              <p:nvPr/>
            </p:nvSpPr>
            <p:spPr bwMode="auto">
              <a:xfrm>
                <a:off x="3240" y="1569"/>
                <a:ext cx="1" cy="92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2" name="Rectangle 8772"/>
              <p:cNvSpPr>
                <a:spLocks noChangeArrowheads="1"/>
              </p:cNvSpPr>
              <p:nvPr/>
            </p:nvSpPr>
            <p:spPr bwMode="auto">
              <a:xfrm>
                <a:off x="3241" y="1569"/>
                <a:ext cx="1" cy="92"/>
              </a:xfrm>
              <a:prstGeom prst="rect">
                <a:avLst/>
              </a:prstGeom>
              <a:solidFill>
                <a:srgbClr val="B5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3" name="Rectangle 8773"/>
              <p:cNvSpPr>
                <a:spLocks noChangeArrowheads="1"/>
              </p:cNvSpPr>
              <p:nvPr/>
            </p:nvSpPr>
            <p:spPr bwMode="auto">
              <a:xfrm>
                <a:off x="3241" y="1569"/>
                <a:ext cx="1" cy="92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4" name="Rectangle 8774"/>
              <p:cNvSpPr>
                <a:spLocks noChangeArrowheads="1"/>
              </p:cNvSpPr>
              <p:nvPr/>
            </p:nvSpPr>
            <p:spPr bwMode="auto">
              <a:xfrm>
                <a:off x="3242" y="1569"/>
                <a:ext cx="1" cy="92"/>
              </a:xfrm>
              <a:prstGeom prst="rect">
                <a:avLst/>
              </a:prstGeom>
              <a:solidFill>
                <a:srgbClr val="BA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5" name="Rectangle 8775"/>
              <p:cNvSpPr>
                <a:spLocks noChangeArrowheads="1"/>
              </p:cNvSpPr>
              <p:nvPr/>
            </p:nvSpPr>
            <p:spPr bwMode="auto">
              <a:xfrm>
                <a:off x="3242" y="1569"/>
                <a:ext cx="1" cy="92"/>
              </a:xfrm>
              <a:prstGeom prst="rect">
                <a:avLst/>
              </a:prstGeom>
              <a:solidFill>
                <a:srgbClr val="BDB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6" name="Rectangle 8776"/>
              <p:cNvSpPr>
                <a:spLocks noChangeArrowheads="1"/>
              </p:cNvSpPr>
              <p:nvPr/>
            </p:nvSpPr>
            <p:spPr bwMode="auto">
              <a:xfrm>
                <a:off x="3243" y="1569"/>
                <a:ext cx="1" cy="92"/>
              </a:xfrm>
              <a:prstGeom prst="rect">
                <a:avLst/>
              </a:prstGeom>
              <a:solidFill>
                <a:srgbClr val="BF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7" name="Rectangle 8777"/>
              <p:cNvSpPr>
                <a:spLocks noChangeArrowheads="1"/>
              </p:cNvSpPr>
              <p:nvPr/>
            </p:nvSpPr>
            <p:spPr bwMode="auto">
              <a:xfrm>
                <a:off x="3243" y="1569"/>
                <a:ext cx="1" cy="92"/>
              </a:xfrm>
              <a:prstGeom prst="rect">
                <a:avLst/>
              </a:prstGeom>
              <a:solidFill>
                <a:srgbClr val="C2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8" name="Rectangle 8778"/>
              <p:cNvSpPr>
                <a:spLocks noChangeArrowheads="1"/>
              </p:cNvSpPr>
              <p:nvPr/>
            </p:nvSpPr>
            <p:spPr bwMode="auto">
              <a:xfrm>
                <a:off x="3244" y="1569"/>
                <a:ext cx="1" cy="92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099" name="Rectangle 8779"/>
              <p:cNvSpPr>
                <a:spLocks noChangeArrowheads="1"/>
              </p:cNvSpPr>
              <p:nvPr/>
            </p:nvSpPr>
            <p:spPr bwMode="auto">
              <a:xfrm>
                <a:off x="3244" y="1569"/>
                <a:ext cx="1" cy="92"/>
              </a:xfrm>
              <a:prstGeom prst="rect">
                <a:avLst/>
              </a:prstGeom>
              <a:solidFill>
                <a:srgbClr val="C6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0" name="Rectangle 8780"/>
              <p:cNvSpPr>
                <a:spLocks noChangeArrowheads="1"/>
              </p:cNvSpPr>
              <p:nvPr/>
            </p:nvSpPr>
            <p:spPr bwMode="auto">
              <a:xfrm>
                <a:off x="3245" y="1569"/>
                <a:ext cx="1" cy="92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1" name="Rectangle 8781"/>
              <p:cNvSpPr>
                <a:spLocks noChangeArrowheads="1"/>
              </p:cNvSpPr>
              <p:nvPr/>
            </p:nvSpPr>
            <p:spPr bwMode="auto">
              <a:xfrm>
                <a:off x="3245" y="1569"/>
                <a:ext cx="1" cy="92"/>
              </a:xfrm>
              <a:prstGeom prst="rect">
                <a:avLst/>
              </a:prstGeom>
              <a:solidFill>
                <a:srgbClr val="CBC2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2" name="Rectangle 8782"/>
              <p:cNvSpPr>
                <a:spLocks noChangeArrowheads="1"/>
              </p:cNvSpPr>
              <p:nvPr/>
            </p:nvSpPr>
            <p:spPr bwMode="auto">
              <a:xfrm>
                <a:off x="3246" y="1569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3" name="Rectangle 8783"/>
              <p:cNvSpPr>
                <a:spLocks noChangeArrowheads="1"/>
              </p:cNvSpPr>
              <p:nvPr/>
            </p:nvSpPr>
            <p:spPr bwMode="auto">
              <a:xfrm>
                <a:off x="3246" y="1569"/>
                <a:ext cx="1" cy="92"/>
              </a:xfrm>
              <a:prstGeom prst="rect">
                <a:avLst/>
              </a:prstGeom>
              <a:solidFill>
                <a:srgbClr val="D0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4" name="Rectangle 8784"/>
              <p:cNvSpPr>
                <a:spLocks noChangeArrowheads="1"/>
              </p:cNvSpPr>
              <p:nvPr/>
            </p:nvSpPr>
            <p:spPr bwMode="auto">
              <a:xfrm>
                <a:off x="3247" y="1569"/>
                <a:ext cx="1" cy="92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5" name="Rectangle 8785"/>
              <p:cNvSpPr>
                <a:spLocks noChangeArrowheads="1"/>
              </p:cNvSpPr>
              <p:nvPr/>
            </p:nvSpPr>
            <p:spPr bwMode="auto">
              <a:xfrm>
                <a:off x="3247" y="1569"/>
                <a:ext cx="1" cy="92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6" name="Rectangle 8786"/>
              <p:cNvSpPr>
                <a:spLocks noChangeArrowheads="1"/>
              </p:cNvSpPr>
              <p:nvPr/>
            </p:nvSpPr>
            <p:spPr bwMode="auto">
              <a:xfrm>
                <a:off x="3248" y="1569"/>
                <a:ext cx="1" cy="92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7" name="Rectangle 8787"/>
              <p:cNvSpPr>
                <a:spLocks noChangeArrowheads="1"/>
              </p:cNvSpPr>
              <p:nvPr/>
            </p:nvSpPr>
            <p:spPr bwMode="auto">
              <a:xfrm>
                <a:off x="3248" y="1569"/>
                <a:ext cx="1" cy="92"/>
              </a:xfrm>
              <a:prstGeom prst="rect">
                <a:avLst/>
              </a:prstGeom>
              <a:solidFill>
                <a:srgbClr val="D8D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8" name="Rectangle 8788"/>
              <p:cNvSpPr>
                <a:spLocks noChangeArrowheads="1"/>
              </p:cNvSpPr>
              <p:nvPr/>
            </p:nvSpPr>
            <p:spPr bwMode="auto">
              <a:xfrm>
                <a:off x="3249" y="1569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09" name="Rectangle 8789"/>
              <p:cNvSpPr>
                <a:spLocks noChangeArrowheads="1"/>
              </p:cNvSpPr>
              <p:nvPr/>
            </p:nvSpPr>
            <p:spPr bwMode="auto">
              <a:xfrm>
                <a:off x="3249" y="1569"/>
                <a:ext cx="1" cy="92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0" name="Rectangle 8790"/>
              <p:cNvSpPr>
                <a:spLocks noChangeArrowheads="1"/>
              </p:cNvSpPr>
              <p:nvPr/>
            </p:nvSpPr>
            <p:spPr bwMode="auto">
              <a:xfrm>
                <a:off x="3250" y="1569"/>
                <a:ext cx="1" cy="92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1" name="Rectangle 8791"/>
              <p:cNvSpPr>
                <a:spLocks noChangeArrowheads="1"/>
              </p:cNvSpPr>
              <p:nvPr/>
            </p:nvSpPr>
            <p:spPr bwMode="auto">
              <a:xfrm>
                <a:off x="3250" y="1569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2" name="Rectangle 8792"/>
              <p:cNvSpPr>
                <a:spLocks noChangeArrowheads="1"/>
              </p:cNvSpPr>
              <p:nvPr/>
            </p:nvSpPr>
            <p:spPr bwMode="auto">
              <a:xfrm>
                <a:off x="3251" y="1569"/>
                <a:ext cx="1" cy="92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3" name="Rectangle 8793"/>
              <p:cNvSpPr>
                <a:spLocks noChangeArrowheads="1"/>
              </p:cNvSpPr>
              <p:nvPr/>
            </p:nvSpPr>
            <p:spPr bwMode="auto">
              <a:xfrm>
                <a:off x="3251" y="1569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4" name="Rectangle 8794"/>
              <p:cNvSpPr>
                <a:spLocks noChangeArrowheads="1"/>
              </p:cNvSpPr>
              <p:nvPr/>
            </p:nvSpPr>
            <p:spPr bwMode="auto">
              <a:xfrm>
                <a:off x="3252" y="1569"/>
                <a:ext cx="1" cy="92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5" name="Rectangle 8795"/>
              <p:cNvSpPr>
                <a:spLocks noChangeArrowheads="1"/>
              </p:cNvSpPr>
              <p:nvPr/>
            </p:nvSpPr>
            <p:spPr bwMode="auto">
              <a:xfrm>
                <a:off x="3252" y="1569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6" name="Rectangle 8796"/>
              <p:cNvSpPr>
                <a:spLocks noChangeArrowheads="1"/>
              </p:cNvSpPr>
              <p:nvPr/>
            </p:nvSpPr>
            <p:spPr bwMode="auto">
              <a:xfrm>
                <a:off x="3253" y="1569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7" name="Rectangle 8797"/>
              <p:cNvSpPr>
                <a:spLocks noChangeArrowheads="1"/>
              </p:cNvSpPr>
              <p:nvPr/>
            </p:nvSpPr>
            <p:spPr bwMode="auto">
              <a:xfrm>
                <a:off x="3253" y="1569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8" name="Rectangle 8798"/>
              <p:cNvSpPr>
                <a:spLocks noChangeArrowheads="1"/>
              </p:cNvSpPr>
              <p:nvPr/>
            </p:nvSpPr>
            <p:spPr bwMode="auto">
              <a:xfrm>
                <a:off x="3254" y="1569"/>
                <a:ext cx="1" cy="92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19" name="Rectangle 8799"/>
              <p:cNvSpPr>
                <a:spLocks noChangeArrowheads="1"/>
              </p:cNvSpPr>
              <p:nvPr/>
            </p:nvSpPr>
            <p:spPr bwMode="auto">
              <a:xfrm>
                <a:off x="3255" y="1569"/>
                <a:ext cx="1" cy="92"/>
              </a:xfrm>
              <a:prstGeom prst="rect">
                <a:avLst/>
              </a:prstGeom>
              <a:solidFill>
                <a:srgbClr val="EEEC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0" name="Rectangle 8800"/>
              <p:cNvSpPr>
                <a:spLocks noChangeArrowheads="1"/>
              </p:cNvSpPr>
              <p:nvPr/>
            </p:nvSpPr>
            <p:spPr bwMode="auto">
              <a:xfrm>
                <a:off x="3256" y="1569"/>
                <a:ext cx="1" cy="92"/>
              </a:xfrm>
              <a:prstGeom prst="rect">
                <a:avLst/>
              </a:prstGeom>
              <a:solidFill>
                <a:srgbClr val="F0EE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1" name="Rectangle 8801"/>
              <p:cNvSpPr>
                <a:spLocks noChangeArrowheads="1"/>
              </p:cNvSpPr>
              <p:nvPr/>
            </p:nvSpPr>
            <p:spPr bwMode="auto">
              <a:xfrm>
                <a:off x="3256" y="1569"/>
                <a:ext cx="1" cy="92"/>
              </a:xfrm>
              <a:prstGeom prst="rect">
                <a:avLst/>
              </a:prstGeom>
              <a:solidFill>
                <a:srgbClr val="F1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2" name="Rectangle 8802"/>
              <p:cNvSpPr>
                <a:spLocks noChangeArrowheads="1"/>
              </p:cNvSpPr>
              <p:nvPr/>
            </p:nvSpPr>
            <p:spPr bwMode="auto">
              <a:xfrm>
                <a:off x="3257" y="1569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3" name="Rectangle 8803"/>
              <p:cNvSpPr>
                <a:spLocks noChangeArrowheads="1"/>
              </p:cNvSpPr>
              <p:nvPr/>
            </p:nvSpPr>
            <p:spPr bwMode="auto">
              <a:xfrm>
                <a:off x="3258" y="1569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4" name="Rectangle 8804"/>
              <p:cNvSpPr>
                <a:spLocks noChangeArrowheads="1"/>
              </p:cNvSpPr>
              <p:nvPr/>
            </p:nvSpPr>
            <p:spPr bwMode="auto">
              <a:xfrm>
                <a:off x="3259" y="1569"/>
                <a:ext cx="2" cy="92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5" name="Rectangle 8805"/>
              <p:cNvSpPr>
                <a:spLocks noChangeArrowheads="1"/>
              </p:cNvSpPr>
              <p:nvPr/>
            </p:nvSpPr>
            <p:spPr bwMode="auto">
              <a:xfrm>
                <a:off x="3261" y="1569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6" name="Rectangle 8806"/>
              <p:cNvSpPr>
                <a:spLocks noChangeArrowheads="1"/>
              </p:cNvSpPr>
              <p:nvPr/>
            </p:nvSpPr>
            <p:spPr bwMode="auto">
              <a:xfrm>
                <a:off x="3262" y="1569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7" name="Rectangle 8807"/>
              <p:cNvSpPr>
                <a:spLocks noChangeArrowheads="1"/>
              </p:cNvSpPr>
              <p:nvPr/>
            </p:nvSpPr>
            <p:spPr bwMode="auto">
              <a:xfrm>
                <a:off x="3263" y="1569"/>
                <a:ext cx="2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8" name="Rectangle 8808"/>
              <p:cNvSpPr>
                <a:spLocks noChangeArrowheads="1"/>
              </p:cNvSpPr>
              <p:nvPr/>
            </p:nvSpPr>
            <p:spPr bwMode="auto">
              <a:xfrm>
                <a:off x="3265" y="1569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29" name="Rectangle 8809"/>
              <p:cNvSpPr>
                <a:spLocks noChangeArrowheads="1"/>
              </p:cNvSpPr>
              <p:nvPr/>
            </p:nvSpPr>
            <p:spPr bwMode="auto">
              <a:xfrm>
                <a:off x="3267" y="1569"/>
                <a:ext cx="3" cy="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0" name="Rectangle 8810"/>
              <p:cNvSpPr>
                <a:spLocks noChangeArrowheads="1"/>
              </p:cNvSpPr>
              <p:nvPr/>
            </p:nvSpPr>
            <p:spPr bwMode="auto">
              <a:xfrm>
                <a:off x="3270" y="1569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1" name="Rectangle 8811"/>
              <p:cNvSpPr>
                <a:spLocks noChangeArrowheads="1"/>
              </p:cNvSpPr>
              <p:nvPr/>
            </p:nvSpPr>
            <p:spPr bwMode="auto">
              <a:xfrm>
                <a:off x="3272" y="1569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2" name="Rectangle 8812"/>
              <p:cNvSpPr>
                <a:spLocks noChangeArrowheads="1"/>
              </p:cNvSpPr>
              <p:nvPr/>
            </p:nvSpPr>
            <p:spPr bwMode="auto">
              <a:xfrm>
                <a:off x="3273" y="1569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3" name="Rectangle 8813"/>
              <p:cNvSpPr>
                <a:spLocks noChangeArrowheads="1"/>
              </p:cNvSpPr>
              <p:nvPr/>
            </p:nvSpPr>
            <p:spPr bwMode="auto">
              <a:xfrm>
                <a:off x="3274" y="1569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4" name="Rectangle 8814"/>
              <p:cNvSpPr>
                <a:spLocks noChangeArrowheads="1"/>
              </p:cNvSpPr>
              <p:nvPr/>
            </p:nvSpPr>
            <p:spPr bwMode="auto">
              <a:xfrm>
                <a:off x="3275" y="1569"/>
                <a:ext cx="2" cy="92"/>
              </a:xfrm>
              <a:prstGeom prst="rect">
                <a:avLst/>
              </a:prstGeom>
              <a:solidFill>
                <a:srgbClr val="F7F6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5" name="Rectangle 8815"/>
              <p:cNvSpPr>
                <a:spLocks noChangeArrowheads="1"/>
              </p:cNvSpPr>
              <p:nvPr/>
            </p:nvSpPr>
            <p:spPr bwMode="auto">
              <a:xfrm>
                <a:off x="3277" y="1569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6" name="Rectangle 8816"/>
              <p:cNvSpPr>
                <a:spLocks noChangeArrowheads="1"/>
              </p:cNvSpPr>
              <p:nvPr/>
            </p:nvSpPr>
            <p:spPr bwMode="auto">
              <a:xfrm>
                <a:off x="3278" y="1569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7" name="Rectangle 8817"/>
              <p:cNvSpPr>
                <a:spLocks noChangeArrowheads="1"/>
              </p:cNvSpPr>
              <p:nvPr/>
            </p:nvSpPr>
            <p:spPr bwMode="auto">
              <a:xfrm>
                <a:off x="3279" y="1569"/>
                <a:ext cx="1" cy="92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8" name="Rectangle 8818"/>
              <p:cNvSpPr>
                <a:spLocks noChangeArrowheads="1"/>
              </p:cNvSpPr>
              <p:nvPr/>
            </p:nvSpPr>
            <p:spPr bwMode="auto">
              <a:xfrm>
                <a:off x="3280" y="1569"/>
                <a:ext cx="1" cy="92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39" name="Rectangle 8819"/>
              <p:cNvSpPr>
                <a:spLocks noChangeArrowheads="1"/>
              </p:cNvSpPr>
              <p:nvPr/>
            </p:nvSpPr>
            <p:spPr bwMode="auto">
              <a:xfrm>
                <a:off x="3280" y="1569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0" name="Rectangle 8820"/>
              <p:cNvSpPr>
                <a:spLocks noChangeArrowheads="1"/>
              </p:cNvSpPr>
              <p:nvPr/>
            </p:nvSpPr>
            <p:spPr bwMode="auto">
              <a:xfrm>
                <a:off x="3281" y="1569"/>
                <a:ext cx="1" cy="92"/>
              </a:xfrm>
              <a:prstGeom prst="rect">
                <a:avLst/>
              </a:prstGeom>
              <a:solidFill>
                <a:srgbClr val="ECE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1" name="Rectangle 8821"/>
              <p:cNvSpPr>
                <a:spLocks noChangeArrowheads="1"/>
              </p:cNvSpPr>
              <p:nvPr/>
            </p:nvSpPr>
            <p:spPr bwMode="auto">
              <a:xfrm>
                <a:off x="3282" y="1569"/>
                <a:ext cx="1" cy="92"/>
              </a:xfrm>
              <a:prstGeom prst="rect">
                <a:avLst/>
              </a:prstGeom>
              <a:solidFill>
                <a:srgbClr val="EA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2" name="Rectangle 8822"/>
              <p:cNvSpPr>
                <a:spLocks noChangeArrowheads="1"/>
              </p:cNvSpPr>
              <p:nvPr/>
            </p:nvSpPr>
            <p:spPr bwMode="auto">
              <a:xfrm>
                <a:off x="3282" y="1569"/>
                <a:ext cx="1" cy="92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3" name="Rectangle 8823"/>
              <p:cNvSpPr>
                <a:spLocks noChangeArrowheads="1"/>
              </p:cNvSpPr>
              <p:nvPr/>
            </p:nvSpPr>
            <p:spPr bwMode="auto">
              <a:xfrm>
                <a:off x="3283" y="1569"/>
                <a:ext cx="1" cy="92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4" name="Rectangle 8824"/>
              <p:cNvSpPr>
                <a:spLocks noChangeArrowheads="1"/>
              </p:cNvSpPr>
              <p:nvPr/>
            </p:nvSpPr>
            <p:spPr bwMode="auto">
              <a:xfrm>
                <a:off x="3283" y="1569"/>
                <a:ext cx="1" cy="92"/>
              </a:xfrm>
              <a:prstGeom prst="rect">
                <a:avLst/>
              </a:prstGeom>
              <a:solidFill>
                <a:srgbClr val="E6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5" name="Rectangle 8825"/>
              <p:cNvSpPr>
                <a:spLocks noChangeArrowheads="1"/>
              </p:cNvSpPr>
              <p:nvPr/>
            </p:nvSpPr>
            <p:spPr bwMode="auto">
              <a:xfrm>
                <a:off x="3284" y="1569"/>
                <a:ext cx="1" cy="92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6" name="Rectangle 8826"/>
              <p:cNvSpPr>
                <a:spLocks noChangeArrowheads="1"/>
              </p:cNvSpPr>
              <p:nvPr/>
            </p:nvSpPr>
            <p:spPr bwMode="auto">
              <a:xfrm>
                <a:off x="3284" y="1569"/>
                <a:ext cx="1" cy="92"/>
              </a:xfrm>
              <a:prstGeom prst="rect">
                <a:avLst/>
              </a:prstGeom>
              <a:solidFill>
                <a:srgbClr val="E3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7" name="Rectangle 8827"/>
              <p:cNvSpPr>
                <a:spLocks noChangeArrowheads="1"/>
              </p:cNvSpPr>
              <p:nvPr/>
            </p:nvSpPr>
            <p:spPr bwMode="auto">
              <a:xfrm>
                <a:off x="3285" y="1569"/>
                <a:ext cx="1" cy="92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8" name="Rectangle 8828"/>
              <p:cNvSpPr>
                <a:spLocks noChangeArrowheads="1"/>
              </p:cNvSpPr>
              <p:nvPr/>
            </p:nvSpPr>
            <p:spPr bwMode="auto">
              <a:xfrm>
                <a:off x="3285" y="1569"/>
                <a:ext cx="1" cy="92"/>
              </a:xfrm>
              <a:prstGeom prst="rect">
                <a:avLst/>
              </a:prstGeom>
              <a:solidFill>
                <a:srgbClr val="DFD9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49" name="Rectangle 8829"/>
              <p:cNvSpPr>
                <a:spLocks noChangeArrowheads="1"/>
              </p:cNvSpPr>
              <p:nvPr/>
            </p:nvSpPr>
            <p:spPr bwMode="auto">
              <a:xfrm>
                <a:off x="3286" y="1569"/>
                <a:ext cx="1" cy="92"/>
              </a:xfrm>
              <a:prstGeom prst="rect">
                <a:avLst/>
              </a:prstGeom>
              <a:solidFill>
                <a:srgbClr val="DDD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0" name="Rectangle 8830"/>
              <p:cNvSpPr>
                <a:spLocks noChangeArrowheads="1"/>
              </p:cNvSpPr>
              <p:nvPr/>
            </p:nvSpPr>
            <p:spPr bwMode="auto">
              <a:xfrm>
                <a:off x="3286" y="1569"/>
                <a:ext cx="1" cy="92"/>
              </a:xfrm>
              <a:prstGeom prst="rect">
                <a:avLst/>
              </a:prstGeom>
              <a:solidFill>
                <a:srgbClr val="DB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1" name="Rectangle 8831"/>
              <p:cNvSpPr>
                <a:spLocks noChangeArrowheads="1"/>
              </p:cNvSpPr>
              <p:nvPr/>
            </p:nvSpPr>
            <p:spPr bwMode="auto">
              <a:xfrm>
                <a:off x="3287" y="1569"/>
                <a:ext cx="1" cy="92"/>
              </a:xfrm>
              <a:prstGeom prst="rect">
                <a:avLst/>
              </a:prstGeom>
              <a:solidFill>
                <a:srgbClr val="D9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2" name="Rectangle 8832"/>
              <p:cNvSpPr>
                <a:spLocks noChangeArrowheads="1"/>
              </p:cNvSpPr>
              <p:nvPr/>
            </p:nvSpPr>
            <p:spPr bwMode="auto">
              <a:xfrm>
                <a:off x="3287" y="1569"/>
                <a:ext cx="1" cy="92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3" name="Rectangle 8833"/>
              <p:cNvSpPr>
                <a:spLocks noChangeArrowheads="1"/>
              </p:cNvSpPr>
              <p:nvPr/>
            </p:nvSpPr>
            <p:spPr bwMode="auto">
              <a:xfrm>
                <a:off x="3288" y="1569"/>
                <a:ext cx="1" cy="92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4" name="Rectangle 8834"/>
              <p:cNvSpPr>
                <a:spLocks noChangeArrowheads="1"/>
              </p:cNvSpPr>
              <p:nvPr/>
            </p:nvSpPr>
            <p:spPr bwMode="auto">
              <a:xfrm>
                <a:off x="3288" y="1569"/>
                <a:ext cx="1" cy="92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5" name="Rectangle 8835"/>
              <p:cNvSpPr>
                <a:spLocks noChangeArrowheads="1"/>
              </p:cNvSpPr>
              <p:nvPr/>
            </p:nvSpPr>
            <p:spPr bwMode="auto">
              <a:xfrm>
                <a:off x="3289" y="1569"/>
                <a:ext cx="1" cy="92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6" name="Rectangle 8836"/>
              <p:cNvSpPr>
                <a:spLocks noChangeArrowheads="1"/>
              </p:cNvSpPr>
              <p:nvPr/>
            </p:nvSpPr>
            <p:spPr bwMode="auto">
              <a:xfrm>
                <a:off x="3289" y="1569"/>
                <a:ext cx="1" cy="92"/>
              </a:xfrm>
              <a:prstGeom prst="rect">
                <a:avLst/>
              </a:prstGeom>
              <a:solidFill>
                <a:srgbClr val="CFC6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7" name="Rectangle 8837"/>
              <p:cNvSpPr>
                <a:spLocks noChangeArrowheads="1"/>
              </p:cNvSpPr>
              <p:nvPr/>
            </p:nvSpPr>
            <p:spPr bwMode="auto">
              <a:xfrm>
                <a:off x="3289" y="1569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8" name="Rectangle 8838"/>
              <p:cNvSpPr>
                <a:spLocks noChangeArrowheads="1"/>
              </p:cNvSpPr>
              <p:nvPr/>
            </p:nvSpPr>
            <p:spPr bwMode="auto">
              <a:xfrm>
                <a:off x="3290" y="1569"/>
                <a:ext cx="1" cy="92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59" name="Rectangle 8839"/>
              <p:cNvSpPr>
                <a:spLocks noChangeArrowheads="1"/>
              </p:cNvSpPr>
              <p:nvPr/>
            </p:nvSpPr>
            <p:spPr bwMode="auto">
              <a:xfrm>
                <a:off x="3290" y="1569"/>
                <a:ext cx="1" cy="92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0" name="Rectangle 8840"/>
              <p:cNvSpPr>
                <a:spLocks noChangeArrowheads="1"/>
              </p:cNvSpPr>
              <p:nvPr/>
            </p:nvSpPr>
            <p:spPr bwMode="auto">
              <a:xfrm>
                <a:off x="3291" y="1569"/>
                <a:ext cx="1" cy="92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1" name="Rectangle 8841"/>
              <p:cNvSpPr>
                <a:spLocks noChangeArrowheads="1"/>
              </p:cNvSpPr>
              <p:nvPr/>
            </p:nvSpPr>
            <p:spPr bwMode="auto">
              <a:xfrm>
                <a:off x="3291" y="1569"/>
                <a:ext cx="1" cy="92"/>
              </a:xfrm>
              <a:prstGeom prst="rect">
                <a:avLst/>
              </a:prstGeom>
              <a:solidFill>
                <a:srgbClr val="C3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2" name="Rectangle 8842"/>
              <p:cNvSpPr>
                <a:spLocks noChangeArrowheads="1"/>
              </p:cNvSpPr>
              <p:nvPr/>
            </p:nvSpPr>
            <p:spPr bwMode="auto">
              <a:xfrm>
                <a:off x="3292" y="1569"/>
                <a:ext cx="1" cy="92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3" name="Rectangle 8843"/>
              <p:cNvSpPr>
                <a:spLocks noChangeArrowheads="1"/>
              </p:cNvSpPr>
              <p:nvPr/>
            </p:nvSpPr>
            <p:spPr bwMode="auto">
              <a:xfrm>
                <a:off x="3292" y="1569"/>
                <a:ext cx="1" cy="92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4" name="Rectangle 8844"/>
              <p:cNvSpPr>
                <a:spLocks noChangeArrowheads="1"/>
              </p:cNvSpPr>
              <p:nvPr/>
            </p:nvSpPr>
            <p:spPr bwMode="auto">
              <a:xfrm>
                <a:off x="3293" y="1569"/>
                <a:ext cx="1" cy="92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5" name="Rectangle 8845"/>
              <p:cNvSpPr>
                <a:spLocks noChangeArrowheads="1"/>
              </p:cNvSpPr>
              <p:nvPr/>
            </p:nvSpPr>
            <p:spPr bwMode="auto">
              <a:xfrm>
                <a:off x="3293" y="1569"/>
                <a:ext cx="1" cy="92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6" name="Rectangle 8846"/>
              <p:cNvSpPr>
                <a:spLocks noChangeArrowheads="1"/>
              </p:cNvSpPr>
              <p:nvPr/>
            </p:nvSpPr>
            <p:spPr bwMode="auto">
              <a:xfrm>
                <a:off x="3294" y="1569"/>
                <a:ext cx="1" cy="92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7" name="Rectangle 8847"/>
              <p:cNvSpPr>
                <a:spLocks noChangeArrowheads="1"/>
              </p:cNvSpPr>
              <p:nvPr/>
            </p:nvSpPr>
            <p:spPr bwMode="auto">
              <a:xfrm>
                <a:off x="3294" y="1569"/>
                <a:ext cx="1" cy="92"/>
              </a:xfrm>
              <a:prstGeom prst="rect">
                <a:avLst/>
              </a:prstGeom>
              <a:solidFill>
                <a:srgbClr val="B4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8" name="Rectangle 8848"/>
              <p:cNvSpPr>
                <a:spLocks noChangeArrowheads="1"/>
              </p:cNvSpPr>
              <p:nvPr/>
            </p:nvSpPr>
            <p:spPr bwMode="auto">
              <a:xfrm>
                <a:off x="3295" y="1569"/>
                <a:ext cx="1" cy="92"/>
              </a:xfrm>
              <a:prstGeom prst="rect">
                <a:avLst/>
              </a:prstGeom>
              <a:solidFill>
                <a:srgbClr val="B2A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69" name="Rectangle 8849"/>
              <p:cNvSpPr>
                <a:spLocks noChangeArrowheads="1"/>
              </p:cNvSpPr>
              <p:nvPr/>
            </p:nvSpPr>
            <p:spPr bwMode="auto">
              <a:xfrm>
                <a:off x="3295" y="1569"/>
                <a:ext cx="1" cy="92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0" name="Rectangle 8850"/>
              <p:cNvSpPr>
                <a:spLocks noChangeArrowheads="1"/>
              </p:cNvSpPr>
              <p:nvPr/>
            </p:nvSpPr>
            <p:spPr bwMode="auto">
              <a:xfrm>
                <a:off x="3296" y="1569"/>
                <a:ext cx="1" cy="92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1" name="Rectangle 8851"/>
              <p:cNvSpPr>
                <a:spLocks noChangeArrowheads="1"/>
              </p:cNvSpPr>
              <p:nvPr/>
            </p:nvSpPr>
            <p:spPr bwMode="auto">
              <a:xfrm>
                <a:off x="3296" y="1569"/>
                <a:ext cx="1" cy="92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2" name="Rectangle 8852"/>
              <p:cNvSpPr>
                <a:spLocks noChangeArrowheads="1"/>
              </p:cNvSpPr>
              <p:nvPr/>
            </p:nvSpPr>
            <p:spPr bwMode="auto">
              <a:xfrm>
                <a:off x="3297" y="1569"/>
                <a:ext cx="1" cy="92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3" name="Rectangle 8853"/>
              <p:cNvSpPr>
                <a:spLocks noChangeArrowheads="1"/>
              </p:cNvSpPr>
              <p:nvPr/>
            </p:nvSpPr>
            <p:spPr bwMode="auto">
              <a:xfrm>
                <a:off x="3297" y="1569"/>
                <a:ext cx="1" cy="92"/>
              </a:xfrm>
              <a:prstGeom prst="rect">
                <a:avLst/>
              </a:prstGeom>
              <a:solidFill>
                <a:srgbClr val="A6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4" name="Rectangle 8854"/>
              <p:cNvSpPr>
                <a:spLocks noChangeArrowheads="1"/>
              </p:cNvSpPr>
              <p:nvPr/>
            </p:nvSpPr>
            <p:spPr bwMode="auto">
              <a:xfrm>
                <a:off x="3298" y="1569"/>
                <a:ext cx="1" cy="92"/>
              </a:xfrm>
              <a:prstGeom prst="rect">
                <a:avLst/>
              </a:prstGeom>
              <a:solidFill>
                <a:srgbClr val="A38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5" name="Rectangle 8855"/>
              <p:cNvSpPr>
                <a:spLocks noChangeArrowheads="1"/>
              </p:cNvSpPr>
              <p:nvPr/>
            </p:nvSpPr>
            <p:spPr bwMode="auto">
              <a:xfrm>
                <a:off x="3298" y="1569"/>
                <a:ext cx="1" cy="92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6" name="Rectangle 8856"/>
              <p:cNvSpPr>
                <a:spLocks noChangeArrowheads="1"/>
              </p:cNvSpPr>
              <p:nvPr/>
            </p:nvSpPr>
            <p:spPr bwMode="auto">
              <a:xfrm>
                <a:off x="3299" y="1569"/>
                <a:ext cx="1" cy="92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7" name="Rectangle 8857"/>
              <p:cNvSpPr>
                <a:spLocks noChangeArrowheads="1"/>
              </p:cNvSpPr>
              <p:nvPr/>
            </p:nvSpPr>
            <p:spPr bwMode="auto">
              <a:xfrm>
                <a:off x="3299" y="1569"/>
                <a:ext cx="1" cy="92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8" name="Rectangle 8858"/>
              <p:cNvSpPr>
                <a:spLocks noChangeArrowheads="1"/>
              </p:cNvSpPr>
              <p:nvPr/>
            </p:nvSpPr>
            <p:spPr bwMode="auto">
              <a:xfrm>
                <a:off x="3300" y="1569"/>
                <a:ext cx="1" cy="92"/>
              </a:xfrm>
              <a:prstGeom prst="rect">
                <a:avLst/>
              </a:prstGeom>
              <a:solidFill>
                <a:srgbClr val="998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79" name="Rectangle 8859"/>
              <p:cNvSpPr>
                <a:spLocks noChangeArrowheads="1"/>
              </p:cNvSpPr>
              <p:nvPr/>
            </p:nvSpPr>
            <p:spPr bwMode="auto">
              <a:xfrm>
                <a:off x="3300" y="1569"/>
                <a:ext cx="1" cy="92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0" name="Rectangle 8860"/>
              <p:cNvSpPr>
                <a:spLocks noChangeArrowheads="1"/>
              </p:cNvSpPr>
              <p:nvPr/>
            </p:nvSpPr>
            <p:spPr bwMode="auto">
              <a:xfrm>
                <a:off x="3301" y="1569"/>
                <a:ext cx="1" cy="92"/>
              </a:xfrm>
              <a:prstGeom prst="rect">
                <a:avLst/>
              </a:prstGeom>
              <a:solidFill>
                <a:srgbClr val="947A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1" name="Rectangle 8861"/>
              <p:cNvSpPr>
                <a:spLocks noChangeArrowheads="1"/>
              </p:cNvSpPr>
              <p:nvPr/>
            </p:nvSpPr>
            <p:spPr bwMode="auto">
              <a:xfrm>
                <a:off x="3301" y="1569"/>
                <a:ext cx="1" cy="92"/>
              </a:xfrm>
              <a:prstGeom prst="rect">
                <a:avLst/>
              </a:prstGeom>
              <a:solidFill>
                <a:srgbClr val="917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2" name="Rectangle 8862"/>
              <p:cNvSpPr>
                <a:spLocks noChangeArrowheads="1"/>
              </p:cNvSpPr>
              <p:nvPr/>
            </p:nvSpPr>
            <p:spPr bwMode="auto">
              <a:xfrm>
                <a:off x="3302" y="1569"/>
                <a:ext cx="1" cy="92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3" name="Rectangle 8863"/>
              <p:cNvSpPr>
                <a:spLocks noChangeArrowheads="1"/>
              </p:cNvSpPr>
              <p:nvPr/>
            </p:nvSpPr>
            <p:spPr bwMode="auto">
              <a:xfrm>
                <a:off x="3302" y="1569"/>
                <a:ext cx="1" cy="92"/>
              </a:xfrm>
              <a:prstGeom prst="rect">
                <a:avLst/>
              </a:prstGeom>
              <a:solidFill>
                <a:srgbClr val="8D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4" name="Rectangle 8864"/>
              <p:cNvSpPr>
                <a:spLocks noChangeArrowheads="1"/>
              </p:cNvSpPr>
              <p:nvPr/>
            </p:nvSpPr>
            <p:spPr bwMode="auto">
              <a:xfrm>
                <a:off x="3303" y="1569"/>
                <a:ext cx="1" cy="92"/>
              </a:xfrm>
              <a:prstGeom prst="rect">
                <a:avLst/>
              </a:prstGeom>
              <a:solidFill>
                <a:srgbClr val="8B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5" name="Rectangle 8865"/>
              <p:cNvSpPr>
                <a:spLocks noChangeArrowheads="1"/>
              </p:cNvSpPr>
              <p:nvPr/>
            </p:nvSpPr>
            <p:spPr bwMode="auto">
              <a:xfrm>
                <a:off x="3303" y="1569"/>
                <a:ext cx="1" cy="92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6" name="Rectangle 8866"/>
              <p:cNvSpPr>
                <a:spLocks noChangeArrowheads="1"/>
              </p:cNvSpPr>
              <p:nvPr/>
            </p:nvSpPr>
            <p:spPr bwMode="auto">
              <a:xfrm>
                <a:off x="3304" y="1569"/>
                <a:ext cx="1" cy="92"/>
              </a:xfrm>
              <a:prstGeom prst="rect">
                <a:avLst/>
              </a:prstGeom>
              <a:solidFill>
                <a:srgbClr val="876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7" name="Rectangle 8867"/>
              <p:cNvSpPr>
                <a:spLocks noChangeArrowheads="1"/>
              </p:cNvSpPr>
              <p:nvPr/>
            </p:nvSpPr>
            <p:spPr bwMode="auto">
              <a:xfrm>
                <a:off x="3304" y="1569"/>
                <a:ext cx="1" cy="92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8" name="Rectangle 8868"/>
              <p:cNvSpPr>
                <a:spLocks noChangeArrowheads="1"/>
              </p:cNvSpPr>
              <p:nvPr/>
            </p:nvSpPr>
            <p:spPr bwMode="auto">
              <a:xfrm>
                <a:off x="3305" y="1569"/>
                <a:ext cx="1" cy="92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89" name="Rectangle 8869"/>
              <p:cNvSpPr>
                <a:spLocks noChangeArrowheads="1"/>
              </p:cNvSpPr>
              <p:nvPr/>
            </p:nvSpPr>
            <p:spPr bwMode="auto">
              <a:xfrm>
                <a:off x="3305" y="1569"/>
                <a:ext cx="1" cy="92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0" name="Rectangle 8870"/>
              <p:cNvSpPr>
                <a:spLocks noChangeArrowheads="1"/>
              </p:cNvSpPr>
              <p:nvPr/>
            </p:nvSpPr>
            <p:spPr bwMode="auto">
              <a:xfrm>
                <a:off x="3306" y="1569"/>
                <a:ext cx="1" cy="92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1" name="Rectangle 8871"/>
              <p:cNvSpPr>
                <a:spLocks noChangeArrowheads="1"/>
              </p:cNvSpPr>
              <p:nvPr/>
            </p:nvSpPr>
            <p:spPr bwMode="auto">
              <a:xfrm>
                <a:off x="3306" y="1569"/>
                <a:ext cx="1" cy="92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2" name="Rectangle 8872"/>
              <p:cNvSpPr>
                <a:spLocks noChangeArrowheads="1"/>
              </p:cNvSpPr>
              <p:nvPr/>
            </p:nvSpPr>
            <p:spPr bwMode="auto">
              <a:xfrm>
                <a:off x="3306" y="1569"/>
                <a:ext cx="1" cy="92"/>
              </a:xfrm>
              <a:prstGeom prst="rect">
                <a:avLst/>
              </a:prstGeom>
              <a:solidFill>
                <a:srgbClr val="7B4F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3" name="Rectangle 8873"/>
              <p:cNvSpPr>
                <a:spLocks noChangeArrowheads="1"/>
              </p:cNvSpPr>
              <p:nvPr/>
            </p:nvSpPr>
            <p:spPr bwMode="auto">
              <a:xfrm>
                <a:off x="3307" y="1569"/>
                <a:ext cx="1" cy="92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4" name="Rectangle 8874"/>
              <p:cNvSpPr>
                <a:spLocks noChangeArrowheads="1"/>
              </p:cNvSpPr>
              <p:nvPr/>
            </p:nvSpPr>
            <p:spPr bwMode="auto">
              <a:xfrm>
                <a:off x="3307" y="1569"/>
                <a:ext cx="1" cy="92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5" name="Rectangle 8875"/>
              <p:cNvSpPr>
                <a:spLocks noChangeArrowheads="1"/>
              </p:cNvSpPr>
              <p:nvPr/>
            </p:nvSpPr>
            <p:spPr bwMode="auto">
              <a:xfrm>
                <a:off x="3308" y="1569"/>
                <a:ext cx="1" cy="92"/>
              </a:xfrm>
              <a:prstGeom prst="rect">
                <a:avLst/>
              </a:prstGeom>
              <a:solidFill>
                <a:srgbClr val="7644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6" name="Rectangle 8876"/>
              <p:cNvSpPr>
                <a:spLocks noChangeArrowheads="1"/>
              </p:cNvSpPr>
              <p:nvPr/>
            </p:nvSpPr>
            <p:spPr bwMode="auto">
              <a:xfrm>
                <a:off x="3308" y="1569"/>
                <a:ext cx="1" cy="92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7" name="Rectangle 8877"/>
              <p:cNvSpPr>
                <a:spLocks noChangeArrowheads="1"/>
              </p:cNvSpPr>
              <p:nvPr/>
            </p:nvSpPr>
            <p:spPr bwMode="auto">
              <a:xfrm>
                <a:off x="3309" y="1569"/>
                <a:ext cx="1" cy="92"/>
              </a:xfrm>
              <a:prstGeom prst="rect">
                <a:avLst/>
              </a:prstGeom>
              <a:solidFill>
                <a:srgbClr val="73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8" name="Rectangle 8878"/>
              <p:cNvSpPr>
                <a:spLocks noChangeArrowheads="1"/>
              </p:cNvSpPr>
              <p:nvPr/>
            </p:nvSpPr>
            <p:spPr bwMode="auto">
              <a:xfrm>
                <a:off x="3309" y="1569"/>
                <a:ext cx="1" cy="92"/>
              </a:xfrm>
              <a:prstGeom prst="rect">
                <a:avLst/>
              </a:prstGeom>
              <a:solidFill>
                <a:srgbClr val="713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199" name="Rectangle 8879"/>
              <p:cNvSpPr>
                <a:spLocks noChangeArrowheads="1"/>
              </p:cNvSpPr>
              <p:nvPr/>
            </p:nvSpPr>
            <p:spPr bwMode="auto">
              <a:xfrm>
                <a:off x="3310" y="1569"/>
                <a:ext cx="1" cy="92"/>
              </a:xfrm>
              <a:prstGeom prst="rect">
                <a:avLst/>
              </a:prstGeom>
              <a:solidFill>
                <a:srgbClr val="70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0" name="Rectangle 8880"/>
              <p:cNvSpPr>
                <a:spLocks noChangeArrowheads="1"/>
              </p:cNvSpPr>
              <p:nvPr/>
            </p:nvSpPr>
            <p:spPr bwMode="auto">
              <a:xfrm>
                <a:off x="3310" y="1569"/>
                <a:ext cx="1" cy="92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1" name="Rectangle 8881"/>
              <p:cNvSpPr>
                <a:spLocks noChangeArrowheads="1"/>
              </p:cNvSpPr>
              <p:nvPr/>
            </p:nvSpPr>
            <p:spPr bwMode="auto">
              <a:xfrm>
                <a:off x="3311" y="1569"/>
                <a:ext cx="1" cy="92"/>
              </a:xfrm>
              <a:prstGeom prst="rect">
                <a:avLst/>
              </a:prstGeom>
              <a:solidFill>
                <a:srgbClr val="6D3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2" name="Rectangle 8882"/>
              <p:cNvSpPr>
                <a:spLocks noChangeArrowheads="1"/>
              </p:cNvSpPr>
              <p:nvPr/>
            </p:nvSpPr>
            <p:spPr bwMode="auto">
              <a:xfrm>
                <a:off x="3311" y="1569"/>
                <a:ext cx="1" cy="92"/>
              </a:xfrm>
              <a:prstGeom prst="rect">
                <a:avLst/>
              </a:prstGeom>
              <a:solidFill>
                <a:srgbClr val="6C2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3" name="Rectangle 8883"/>
              <p:cNvSpPr>
                <a:spLocks noChangeArrowheads="1"/>
              </p:cNvSpPr>
              <p:nvPr/>
            </p:nvSpPr>
            <p:spPr bwMode="auto">
              <a:xfrm>
                <a:off x="3312" y="1569"/>
                <a:ext cx="1" cy="92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4" name="Rectangle 8884"/>
              <p:cNvSpPr>
                <a:spLocks noChangeArrowheads="1"/>
              </p:cNvSpPr>
              <p:nvPr/>
            </p:nvSpPr>
            <p:spPr bwMode="auto">
              <a:xfrm>
                <a:off x="3312" y="1569"/>
                <a:ext cx="1" cy="92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5" name="Rectangle 8885"/>
              <p:cNvSpPr>
                <a:spLocks noChangeArrowheads="1"/>
              </p:cNvSpPr>
              <p:nvPr/>
            </p:nvSpPr>
            <p:spPr bwMode="auto">
              <a:xfrm>
                <a:off x="3313" y="1569"/>
                <a:ext cx="1" cy="92"/>
              </a:xfrm>
              <a:prstGeom prst="rect">
                <a:avLst/>
              </a:prstGeom>
              <a:solidFill>
                <a:srgbClr val="691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6" name="Rectangle 8886"/>
              <p:cNvSpPr>
                <a:spLocks noChangeArrowheads="1"/>
              </p:cNvSpPr>
              <p:nvPr/>
            </p:nvSpPr>
            <p:spPr bwMode="auto">
              <a:xfrm>
                <a:off x="3313" y="1569"/>
                <a:ext cx="1" cy="92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7" name="Rectangle 8887"/>
              <p:cNvSpPr>
                <a:spLocks noChangeArrowheads="1"/>
              </p:cNvSpPr>
              <p:nvPr/>
            </p:nvSpPr>
            <p:spPr bwMode="auto">
              <a:xfrm>
                <a:off x="3314" y="1569"/>
                <a:ext cx="1" cy="92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8" name="Rectangle 8888"/>
              <p:cNvSpPr>
                <a:spLocks noChangeArrowheads="1"/>
              </p:cNvSpPr>
              <p:nvPr/>
            </p:nvSpPr>
            <p:spPr bwMode="auto">
              <a:xfrm>
                <a:off x="3314" y="1569"/>
                <a:ext cx="1" cy="92"/>
              </a:xfrm>
              <a:prstGeom prst="rect">
                <a:avLst/>
              </a:prstGeom>
              <a:solidFill>
                <a:srgbClr val="67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209" name="Rectangle 8889"/>
              <p:cNvSpPr>
                <a:spLocks noChangeArrowheads="1"/>
              </p:cNvSpPr>
              <p:nvPr/>
            </p:nvSpPr>
            <p:spPr bwMode="auto">
              <a:xfrm>
                <a:off x="3221" y="1569"/>
                <a:ext cx="94" cy="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464" name="Group 9144"/>
            <p:cNvGrpSpPr>
              <a:grpSpLocks/>
            </p:cNvGrpSpPr>
            <p:nvPr/>
          </p:nvGrpSpPr>
          <p:grpSpPr bwMode="auto">
            <a:xfrm>
              <a:off x="3295" y="1939"/>
              <a:ext cx="522" cy="128"/>
              <a:chOff x="3015" y="1441"/>
              <a:chExt cx="522" cy="128"/>
            </a:xfrm>
          </p:grpSpPr>
          <p:grpSp>
            <p:nvGrpSpPr>
              <p:cNvPr id="833411" name="Group 9091"/>
              <p:cNvGrpSpPr>
                <a:grpSpLocks/>
              </p:cNvGrpSpPr>
              <p:nvPr/>
            </p:nvGrpSpPr>
            <p:grpSpPr bwMode="auto">
              <a:xfrm>
                <a:off x="3015" y="1441"/>
                <a:ext cx="453" cy="128"/>
                <a:chOff x="3015" y="1441"/>
                <a:chExt cx="453" cy="128"/>
              </a:xfrm>
            </p:grpSpPr>
            <p:sp>
              <p:nvSpPr>
                <p:cNvPr id="833211" name="Rectangle 8891"/>
                <p:cNvSpPr>
                  <a:spLocks noChangeArrowheads="1"/>
                </p:cNvSpPr>
                <p:nvPr/>
              </p:nvSpPr>
              <p:spPr bwMode="auto">
                <a:xfrm>
                  <a:off x="3015" y="1441"/>
                  <a:ext cx="1" cy="128"/>
                </a:xfrm>
                <a:prstGeom prst="rect">
                  <a:avLst/>
                </a:prstGeom>
                <a:solidFill>
                  <a:srgbClr val="66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2" name="Rectangle 8892"/>
                <p:cNvSpPr>
                  <a:spLocks noChangeArrowheads="1"/>
                </p:cNvSpPr>
                <p:nvPr/>
              </p:nvSpPr>
              <p:spPr bwMode="auto">
                <a:xfrm>
                  <a:off x="3015" y="1441"/>
                  <a:ext cx="1" cy="128"/>
                </a:xfrm>
                <a:prstGeom prst="rect">
                  <a:avLst/>
                </a:prstGeom>
                <a:solidFill>
                  <a:srgbClr val="660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3" name="Rectangle 8893"/>
                <p:cNvSpPr>
                  <a:spLocks noChangeArrowheads="1"/>
                </p:cNvSpPr>
                <p:nvPr/>
              </p:nvSpPr>
              <p:spPr bwMode="auto">
                <a:xfrm>
                  <a:off x="3016" y="1441"/>
                  <a:ext cx="1" cy="128"/>
                </a:xfrm>
                <a:prstGeom prst="rect">
                  <a:avLst/>
                </a:prstGeom>
                <a:solidFill>
                  <a:srgbClr val="6607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4" name="Rectangle 8894"/>
                <p:cNvSpPr>
                  <a:spLocks noChangeArrowheads="1"/>
                </p:cNvSpPr>
                <p:nvPr/>
              </p:nvSpPr>
              <p:spPr bwMode="auto">
                <a:xfrm>
                  <a:off x="3016" y="1441"/>
                  <a:ext cx="1" cy="128"/>
                </a:xfrm>
                <a:prstGeom prst="rect">
                  <a:avLst/>
                </a:prstGeom>
                <a:solidFill>
                  <a:srgbClr val="670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5" name="Rectangle 8895"/>
                <p:cNvSpPr>
                  <a:spLocks noChangeArrowheads="1"/>
                </p:cNvSpPr>
                <p:nvPr/>
              </p:nvSpPr>
              <p:spPr bwMode="auto">
                <a:xfrm>
                  <a:off x="3017" y="1441"/>
                  <a:ext cx="1" cy="128"/>
                </a:xfrm>
                <a:prstGeom prst="rect">
                  <a:avLst/>
                </a:prstGeom>
                <a:solidFill>
                  <a:srgbClr val="670E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6" name="Rectangle 8896"/>
                <p:cNvSpPr>
                  <a:spLocks noChangeArrowheads="1"/>
                </p:cNvSpPr>
                <p:nvPr/>
              </p:nvSpPr>
              <p:spPr bwMode="auto">
                <a:xfrm>
                  <a:off x="3017" y="1441"/>
                  <a:ext cx="1" cy="128"/>
                </a:xfrm>
                <a:prstGeom prst="rect">
                  <a:avLst/>
                </a:prstGeom>
                <a:solidFill>
                  <a:srgbClr val="671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7" name="Rectangle 8897"/>
                <p:cNvSpPr>
                  <a:spLocks noChangeArrowheads="1"/>
                </p:cNvSpPr>
                <p:nvPr/>
              </p:nvSpPr>
              <p:spPr bwMode="auto">
                <a:xfrm>
                  <a:off x="3018" y="1441"/>
                  <a:ext cx="1" cy="128"/>
                </a:xfrm>
                <a:prstGeom prst="rect">
                  <a:avLst/>
                </a:prstGeom>
                <a:solidFill>
                  <a:srgbClr val="671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8" name="Rectangle 8898"/>
                <p:cNvSpPr>
                  <a:spLocks noChangeArrowheads="1"/>
                </p:cNvSpPr>
                <p:nvPr/>
              </p:nvSpPr>
              <p:spPr bwMode="auto">
                <a:xfrm>
                  <a:off x="3019" y="1441"/>
                  <a:ext cx="2" cy="128"/>
                </a:xfrm>
                <a:prstGeom prst="rect">
                  <a:avLst/>
                </a:prstGeom>
                <a:solidFill>
                  <a:srgbClr val="671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19" name="Rectangle 8899"/>
                <p:cNvSpPr>
                  <a:spLocks noChangeArrowheads="1"/>
                </p:cNvSpPr>
                <p:nvPr/>
              </p:nvSpPr>
              <p:spPr bwMode="auto">
                <a:xfrm>
                  <a:off x="3021" y="1441"/>
                  <a:ext cx="1" cy="128"/>
                </a:xfrm>
                <a:prstGeom prst="rect">
                  <a:avLst/>
                </a:prstGeom>
                <a:solidFill>
                  <a:srgbClr val="6818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0" name="Rectangle 8900"/>
                <p:cNvSpPr>
                  <a:spLocks noChangeArrowheads="1"/>
                </p:cNvSpPr>
                <p:nvPr/>
              </p:nvSpPr>
              <p:spPr bwMode="auto">
                <a:xfrm>
                  <a:off x="3022" y="1441"/>
                  <a:ext cx="1" cy="128"/>
                </a:xfrm>
                <a:prstGeom prst="rect">
                  <a:avLst/>
                </a:prstGeom>
                <a:solidFill>
                  <a:srgbClr val="681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1" name="Rectangle 8901"/>
                <p:cNvSpPr>
                  <a:spLocks noChangeArrowheads="1"/>
                </p:cNvSpPr>
                <p:nvPr/>
              </p:nvSpPr>
              <p:spPr bwMode="auto">
                <a:xfrm>
                  <a:off x="3023" y="1441"/>
                  <a:ext cx="1" cy="128"/>
                </a:xfrm>
                <a:prstGeom prst="rect">
                  <a:avLst/>
                </a:prstGeom>
                <a:solidFill>
                  <a:srgbClr val="681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2" name="Rectangle 8902"/>
                <p:cNvSpPr>
                  <a:spLocks noChangeArrowheads="1"/>
                </p:cNvSpPr>
                <p:nvPr/>
              </p:nvSpPr>
              <p:spPr bwMode="auto">
                <a:xfrm>
                  <a:off x="3024" y="1441"/>
                  <a:ext cx="1" cy="128"/>
                </a:xfrm>
                <a:prstGeom prst="rect">
                  <a:avLst/>
                </a:prstGeom>
                <a:solidFill>
                  <a:srgbClr val="691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3" name="Rectangle 8903"/>
                <p:cNvSpPr>
                  <a:spLocks noChangeArrowheads="1"/>
                </p:cNvSpPr>
                <p:nvPr/>
              </p:nvSpPr>
              <p:spPr bwMode="auto">
                <a:xfrm>
                  <a:off x="3025" y="1441"/>
                  <a:ext cx="1" cy="128"/>
                </a:xfrm>
                <a:prstGeom prst="rect">
                  <a:avLst/>
                </a:prstGeom>
                <a:solidFill>
                  <a:srgbClr val="692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4" name="Rectangle 8904"/>
                <p:cNvSpPr>
                  <a:spLocks noChangeArrowheads="1"/>
                </p:cNvSpPr>
                <p:nvPr/>
              </p:nvSpPr>
              <p:spPr bwMode="auto">
                <a:xfrm>
                  <a:off x="3026" y="1441"/>
                  <a:ext cx="1" cy="128"/>
                </a:xfrm>
                <a:prstGeom prst="rect">
                  <a:avLst/>
                </a:prstGeom>
                <a:solidFill>
                  <a:srgbClr val="6A22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5" name="Rectangle 8905"/>
                <p:cNvSpPr>
                  <a:spLocks noChangeArrowheads="1"/>
                </p:cNvSpPr>
                <p:nvPr/>
              </p:nvSpPr>
              <p:spPr bwMode="auto">
                <a:xfrm>
                  <a:off x="3027" y="1441"/>
                  <a:ext cx="1" cy="128"/>
                </a:xfrm>
                <a:prstGeom prst="rect">
                  <a:avLst/>
                </a:prstGeom>
                <a:solidFill>
                  <a:srgbClr val="6A2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6" name="Rectangle 8906"/>
                <p:cNvSpPr>
                  <a:spLocks noChangeArrowheads="1"/>
                </p:cNvSpPr>
                <p:nvPr/>
              </p:nvSpPr>
              <p:spPr bwMode="auto">
                <a:xfrm>
                  <a:off x="3028" y="1441"/>
                  <a:ext cx="2" cy="128"/>
                </a:xfrm>
                <a:prstGeom prst="rect">
                  <a:avLst/>
                </a:prstGeom>
                <a:solidFill>
                  <a:srgbClr val="6B26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7" name="Rectangle 8907"/>
                <p:cNvSpPr>
                  <a:spLocks noChangeArrowheads="1"/>
                </p:cNvSpPr>
                <p:nvPr/>
              </p:nvSpPr>
              <p:spPr bwMode="auto">
                <a:xfrm>
                  <a:off x="3030" y="1441"/>
                  <a:ext cx="1" cy="128"/>
                </a:xfrm>
                <a:prstGeom prst="rect">
                  <a:avLst/>
                </a:prstGeom>
                <a:solidFill>
                  <a:srgbClr val="6B28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8" name="Rectangle 8908"/>
                <p:cNvSpPr>
                  <a:spLocks noChangeArrowheads="1"/>
                </p:cNvSpPr>
                <p:nvPr/>
              </p:nvSpPr>
              <p:spPr bwMode="auto">
                <a:xfrm>
                  <a:off x="3031" y="1441"/>
                  <a:ext cx="1" cy="128"/>
                </a:xfrm>
                <a:prstGeom prst="rect">
                  <a:avLst/>
                </a:prstGeom>
                <a:solidFill>
                  <a:srgbClr val="6B2A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29" name="Rectangle 8909"/>
                <p:cNvSpPr>
                  <a:spLocks noChangeArrowheads="1"/>
                </p:cNvSpPr>
                <p:nvPr/>
              </p:nvSpPr>
              <p:spPr bwMode="auto">
                <a:xfrm>
                  <a:off x="3032" y="1441"/>
                  <a:ext cx="2" cy="128"/>
                </a:xfrm>
                <a:prstGeom prst="rect">
                  <a:avLst/>
                </a:prstGeom>
                <a:solidFill>
                  <a:srgbClr val="6C2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0" name="Rectangle 8910"/>
                <p:cNvSpPr>
                  <a:spLocks noChangeArrowheads="1"/>
                </p:cNvSpPr>
                <p:nvPr/>
              </p:nvSpPr>
              <p:spPr bwMode="auto">
                <a:xfrm>
                  <a:off x="3034" y="1441"/>
                  <a:ext cx="2" cy="128"/>
                </a:xfrm>
                <a:prstGeom prst="rect">
                  <a:avLst/>
                </a:prstGeom>
                <a:solidFill>
                  <a:srgbClr val="6C2E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1" name="Rectangle 8911"/>
                <p:cNvSpPr>
                  <a:spLocks noChangeArrowheads="1"/>
                </p:cNvSpPr>
                <p:nvPr/>
              </p:nvSpPr>
              <p:spPr bwMode="auto">
                <a:xfrm>
                  <a:off x="3036" y="1441"/>
                  <a:ext cx="1" cy="128"/>
                </a:xfrm>
                <a:prstGeom prst="rect">
                  <a:avLst/>
                </a:prstGeom>
                <a:solidFill>
                  <a:srgbClr val="6D3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2" name="Rectangle 8912"/>
                <p:cNvSpPr>
                  <a:spLocks noChangeArrowheads="1"/>
                </p:cNvSpPr>
                <p:nvPr/>
              </p:nvSpPr>
              <p:spPr bwMode="auto">
                <a:xfrm>
                  <a:off x="3037" y="1441"/>
                  <a:ext cx="2" cy="128"/>
                </a:xfrm>
                <a:prstGeom prst="rect">
                  <a:avLst/>
                </a:prstGeom>
                <a:solidFill>
                  <a:srgbClr val="6E3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3" name="Rectangle 8913"/>
                <p:cNvSpPr>
                  <a:spLocks noChangeArrowheads="1"/>
                </p:cNvSpPr>
                <p:nvPr/>
              </p:nvSpPr>
              <p:spPr bwMode="auto">
                <a:xfrm>
                  <a:off x="3039" y="1441"/>
                  <a:ext cx="1" cy="128"/>
                </a:xfrm>
                <a:prstGeom prst="rect">
                  <a:avLst/>
                </a:prstGeom>
                <a:solidFill>
                  <a:srgbClr val="6F34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4" name="Rectangle 8914"/>
                <p:cNvSpPr>
                  <a:spLocks noChangeArrowheads="1"/>
                </p:cNvSpPr>
                <p:nvPr/>
              </p:nvSpPr>
              <p:spPr bwMode="auto">
                <a:xfrm>
                  <a:off x="3040" y="1441"/>
                  <a:ext cx="2" cy="128"/>
                </a:xfrm>
                <a:prstGeom prst="rect">
                  <a:avLst/>
                </a:prstGeom>
                <a:solidFill>
                  <a:srgbClr val="703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5" name="Rectangle 8915"/>
                <p:cNvSpPr>
                  <a:spLocks noChangeArrowheads="1"/>
                </p:cNvSpPr>
                <p:nvPr/>
              </p:nvSpPr>
              <p:spPr bwMode="auto">
                <a:xfrm>
                  <a:off x="3042" y="1441"/>
                  <a:ext cx="1" cy="128"/>
                </a:xfrm>
                <a:prstGeom prst="rect">
                  <a:avLst/>
                </a:prstGeom>
                <a:solidFill>
                  <a:srgbClr val="7038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6" name="Rectangle 8916"/>
                <p:cNvSpPr>
                  <a:spLocks noChangeArrowheads="1"/>
                </p:cNvSpPr>
                <p:nvPr/>
              </p:nvSpPr>
              <p:spPr bwMode="auto">
                <a:xfrm>
                  <a:off x="3043" y="1441"/>
                  <a:ext cx="2" cy="128"/>
                </a:xfrm>
                <a:prstGeom prst="rect">
                  <a:avLst/>
                </a:prstGeom>
                <a:solidFill>
                  <a:srgbClr val="713A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7" name="Rectangle 8917"/>
                <p:cNvSpPr>
                  <a:spLocks noChangeArrowheads="1"/>
                </p:cNvSpPr>
                <p:nvPr/>
              </p:nvSpPr>
              <p:spPr bwMode="auto">
                <a:xfrm>
                  <a:off x="3045" y="1441"/>
                  <a:ext cx="2" cy="128"/>
                </a:xfrm>
                <a:prstGeom prst="rect">
                  <a:avLst/>
                </a:prstGeom>
                <a:solidFill>
                  <a:srgbClr val="723C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8" name="Rectangle 8918"/>
                <p:cNvSpPr>
                  <a:spLocks noChangeArrowheads="1"/>
                </p:cNvSpPr>
                <p:nvPr/>
              </p:nvSpPr>
              <p:spPr bwMode="auto">
                <a:xfrm>
                  <a:off x="3047" y="1441"/>
                  <a:ext cx="1" cy="128"/>
                </a:xfrm>
                <a:prstGeom prst="rect">
                  <a:avLst/>
                </a:prstGeom>
                <a:solidFill>
                  <a:srgbClr val="733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39" name="Rectangle 8919"/>
                <p:cNvSpPr>
                  <a:spLocks noChangeArrowheads="1"/>
                </p:cNvSpPr>
                <p:nvPr/>
              </p:nvSpPr>
              <p:spPr bwMode="auto">
                <a:xfrm>
                  <a:off x="3048" y="1441"/>
                  <a:ext cx="1" cy="128"/>
                </a:xfrm>
                <a:prstGeom prst="rect">
                  <a:avLst/>
                </a:prstGeom>
                <a:solidFill>
                  <a:srgbClr val="7340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0" name="Rectangle 8920"/>
                <p:cNvSpPr>
                  <a:spLocks noChangeArrowheads="1"/>
                </p:cNvSpPr>
                <p:nvPr/>
              </p:nvSpPr>
              <p:spPr bwMode="auto">
                <a:xfrm>
                  <a:off x="3049" y="1441"/>
                  <a:ext cx="2" cy="128"/>
                </a:xfrm>
                <a:prstGeom prst="rect">
                  <a:avLst/>
                </a:prstGeom>
                <a:solidFill>
                  <a:srgbClr val="7442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1" name="Rectangle 8921"/>
                <p:cNvSpPr>
                  <a:spLocks noChangeArrowheads="1"/>
                </p:cNvSpPr>
                <p:nvPr/>
              </p:nvSpPr>
              <p:spPr bwMode="auto">
                <a:xfrm>
                  <a:off x="3051" y="1441"/>
                  <a:ext cx="2" cy="128"/>
                </a:xfrm>
                <a:prstGeom prst="rect">
                  <a:avLst/>
                </a:prstGeom>
                <a:solidFill>
                  <a:srgbClr val="7544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2" name="Rectangle 8922"/>
                <p:cNvSpPr>
                  <a:spLocks noChangeArrowheads="1"/>
                </p:cNvSpPr>
                <p:nvPr/>
              </p:nvSpPr>
              <p:spPr bwMode="auto">
                <a:xfrm>
                  <a:off x="3053" y="1441"/>
                  <a:ext cx="1" cy="128"/>
                </a:xfrm>
                <a:prstGeom prst="rect">
                  <a:avLst/>
                </a:prstGeom>
                <a:solidFill>
                  <a:srgbClr val="764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3" name="Rectangle 8923"/>
                <p:cNvSpPr>
                  <a:spLocks noChangeArrowheads="1"/>
                </p:cNvSpPr>
                <p:nvPr/>
              </p:nvSpPr>
              <p:spPr bwMode="auto">
                <a:xfrm>
                  <a:off x="3054" y="1441"/>
                  <a:ext cx="2" cy="128"/>
                </a:xfrm>
                <a:prstGeom prst="rect">
                  <a:avLst/>
                </a:prstGeom>
                <a:solidFill>
                  <a:srgbClr val="7748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4" name="Rectangle 8924"/>
                <p:cNvSpPr>
                  <a:spLocks noChangeArrowheads="1"/>
                </p:cNvSpPr>
                <p:nvPr/>
              </p:nvSpPr>
              <p:spPr bwMode="auto">
                <a:xfrm>
                  <a:off x="3056" y="1441"/>
                  <a:ext cx="2" cy="128"/>
                </a:xfrm>
                <a:prstGeom prst="rect">
                  <a:avLst/>
                </a:prstGeom>
                <a:solidFill>
                  <a:srgbClr val="784A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5" name="Rectangle 8925"/>
                <p:cNvSpPr>
                  <a:spLocks noChangeArrowheads="1"/>
                </p:cNvSpPr>
                <p:nvPr/>
              </p:nvSpPr>
              <p:spPr bwMode="auto">
                <a:xfrm>
                  <a:off x="3058" y="1441"/>
                  <a:ext cx="1" cy="128"/>
                </a:xfrm>
                <a:prstGeom prst="rect">
                  <a:avLst/>
                </a:prstGeom>
                <a:solidFill>
                  <a:srgbClr val="794C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6" name="Rectangle 8926"/>
                <p:cNvSpPr>
                  <a:spLocks noChangeArrowheads="1"/>
                </p:cNvSpPr>
                <p:nvPr/>
              </p:nvSpPr>
              <p:spPr bwMode="auto">
                <a:xfrm>
                  <a:off x="3059" y="1441"/>
                  <a:ext cx="1" cy="128"/>
                </a:xfrm>
                <a:prstGeom prst="rect">
                  <a:avLst/>
                </a:prstGeom>
                <a:solidFill>
                  <a:srgbClr val="7A4E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7" name="Rectangle 8927"/>
                <p:cNvSpPr>
                  <a:spLocks noChangeArrowheads="1"/>
                </p:cNvSpPr>
                <p:nvPr/>
              </p:nvSpPr>
              <p:spPr bwMode="auto">
                <a:xfrm>
                  <a:off x="3060" y="1441"/>
                  <a:ext cx="2" cy="128"/>
                </a:xfrm>
                <a:prstGeom prst="rect">
                  <a:avLst/>
                </a:prstGeom>
                <a:solidFill>
                  <a:srgbClr val="7B5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8" name="Rectangle 8928"/>
                <p:cNvSpPr>
                  <a:spLocks noChangeArrowheads="1"/>
                </p:cNvSpPr>
                <p:nvPr/>
              </p:nvSpPr>
              <p:spPr bwMode="auto">
                <a:xfrm>
                  <a:off x="3062" y="1441"/>
                  <a:ext cx="1" cy="128"/>
                </a:xfrm>
                <a:prstGeom prst="rect">
                  <a:avLst/>
                </a:prstGeom>
                <a:solidFill>
                  <a:srgbClr val="7C5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49" name="Rectangle 8929"/>
                <p:cNvSpPr>
                  <a:spLocks noChangeArrowheads="1"/>
                </p:cNvSpPr>
                <p:nvPr/>
              </p:nvSpPr>
              <p:spPr bwMode="auto">
                <a:xfrm>
                  <a:off x="3063" y="1441"/>
                  <a:ext cx="2" cy="128"/>
                </a:xfrm>
                <a:prstGeom prst="rect">
                  <a:avLst/>
                </a:prstGeom>
                <a:solidFill>
                  <a:srgbClr val="7D54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0" name="Rectangle 8930"/>
                <p:cNvSpPr>
                  <a:spLocks noChangeArrowheads="1"/>
                </p:cNvSpPr>
                <p:nvPr/>
              </p:nvSpPr>
              <p:spPr bwMode="auto">
                <a:xfrm>
                  <a:off x="3065" y="1441"/>
                  <a:ext cx="1" cy="128"/>
                </a:xfrm>
                <a:prstGeom prst="rect">
                  <a:avLst/>
                </a:prstGeom>
                <a:solidFill>
                  <a:srgbClr val="7E56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1" name="Rectangle 8931"/>
                <p:cNvSpPr>
                  <a:spLocks noChangeArrowheads="1"/>
                </p:cNvSpPr>
                <p:nvPr/>
              </p:nvSpPr>
              <p:spPr bwMode="auto">
                <a:xfrm>
                  <a:off x="3066" y="1441"/>
                  <a:ext cx="2" cy="128"/>
                </a:xfrm>
                <a:prstGeom prst="rect">
                  <a:avLst/>
                </a:prstGeom>
                <a:solidFill>
                  <a:srgbClr val="7F5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2" name="Rectangle 8932"/>
                <p:cNvSpPr>
                  <a:spLocks noChangeArrowheads="1"/>
                </p:cNvSpPr>
                <p:nvPr/>
              </p:nvSpPr>
              <p:spPr bwMode="auto">
                <a:xfrm>
                  <a:off x="3068" y="1441"/>
                  <a:ext cx="2" cy="128"/>
                </a:xfrm>
                <a:prstGeom prst="rect">
                  <a:avLst/>
                </a:prstGeom>
                <a:solidFill>
                  <a:srgbClr val="805A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3" name="Rectangle 8933"/>
                <p:cNvSpPr>
                  <a:spLocks noChangeArrowheads="1"/>
                </p:cNvSpPr>
                <p:nvPr/>
              </p:nvSpPr>
              <p:spPr bwMode="auto">
                <a:xfrm>
                  <a:off x="3070" y="1441"/>
                  <a:ext cx="2" cy="128"/>
                </a:xfrm>
                <a:prstGeom prst="rect">
                  <a:avLst/>
                </a:prstGeom>
                <a:solidFill>
                  <a:srgbClr val="815C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4" name="Rectangle 8934"/>
                <p:cNvSpPr>
                  <a:spLocks noChangeArrowheads="1"/>
                </p:cNvSpPr>
                <p:nvPr/>
              </p:nvSpPr>
              <p:spPr bwMode="auto">
                <a:xfrm>
                  <a:off x="3072" y="1441"/>
                  <a:ext cx="1" cy="128"/>
                </a:xfrm>
                <a:prstGeom prst="rect">
                  <a:avLst/>
                </a:prstGeom>
                <a:solidFill>
                  <a:srgbClr val="835E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5" name="Rectangle 8935"/>
                <p:cNvSpPr>
                  <a:spLocks noChangeArrowheads="1"/>
                </p:cNvSpPr>
                <p:nvPr/>
              </p:nvSpPr>
              <p:spPr bwMode="auto">
                <a:xfrm>
                  <a:off x="3073" y="1441"/>
                  <a:ext cx="2" cy="128"/>
                </a:xfrm>
                <a:prstGeom prst="rect">
                  <a:avLst/>
                </a:prstGeom>
                <a:solidFill>
                  <a:srgbClr val="8460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6" name="Rectangle 8936"/>
                <p:cNvSpPr>
                  <a:spLocks noChangeArrowheads="1"/>
                </p:cNvSpPr>
                <p:nvPr/>
              </p:nvSpPr>
              <p:spPr bwMode="auto">
                <a:xfrm>
                  <a:off x="3075" y="1441"/>
                  <a:ext cx="1" cy="128"/>
                </a:xfrm>
                <a:prstGeom prst="rect">
                  <a:avLst/>
                </a:prstGeom>
                <a:solidFill>
                  <a:srgbClr val="856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7" name="Rectangle 8937"/>
                <p:cNvSpPr>
                  <a:spLocks noChangeArrowheads="1"/>
                </p:cNvSpPr>
                <p:nvPr/>
              </p:nvSpPr>
              <p:spPr bwMode="auto">
                <a:xfrm>
                  <a:off x="3076" y="1441"/>
                  <a:ext cx="1" cy="128"/>
                </a:xfrm>
                <a:prstGeom prst="rect">
                  <a:avLst/>
                </a:prstGeom>
                <a:solidFill>
                  <a:srgbClr val="866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8" name="Rectangle 8938"/>
                <p:cNvSpPr>
                  <a:spLocks noChangeArrowheads="1"/>
                </p:cNvSpPr>
                <p:nvPr/>
              </p:nvSpPr>
              <p:spPr bwMode="auto">
                <a:xfrm>
                  <a:off x="3077" y="1441"/>
                  <a:ext cx="2" cy="128"/>
                </a:xfrm>
                <a:prstGeom prst="rect">
                  <a:avLst/>
                </a:prstGeom>
                <a:solidFill>
                  <a:srgbClr val="8766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59" name="Rectangle 8939"/>
                <p:cNvSpPr>
                  <a:spLocks noChangeArrowheads="1"/>
                </p:cNvSpPr>
                <p:nvPr/>
              </p:nvSpPr>
              <p:spPr bwMode="auto">
                <a:xfrm>
                  <a:off x="3079" y="1441"/>
                  <a:ext cx="1" cy="128"/>
                </a:xfrm>
                <a:prstGeom prst="rect">
                  <a:avLst/>
                </a:prstGeom>
                <a:solidFill>
                  <a:srgbClr val="896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0" name="Rectangle 8940"/>
                <p:cNvSpPr>
                  <a:spLocks noChangeArrowheads="1"/>
                </p:cNvSpPr>
                <p:nvPr/>
              </p:nvSpPr>
              <p:spPr bwMode="auto">
                <a:xfrm>
                  <a:off x="3080" y="1441"/>
                  <a:ext cx="2" cy="128"/>
                </a:xfrm>
                <a:prstGeom prst="rect">
                  <a:avLst/>
                </a:prstGeom>
                <a:solidFill>
                  <a:srgbClr val="8A6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1" name="Rectangle 8941"/>
                <p:cNvSpPr>
                  <a:spLocks noChangeArrowheads="1"/>
                </p:cNvSpPr>
                <p:nvPr/>
              </p:nvSpPr>
              <p:spPr bwMode="auto">
                <a:xfrm>
                  <a:off x="3082" y="1441"/>
                  <a:ext cx="2" cy="128"/>
                </a:xfrm>
                <a:prstGeom prst="rect">
                  <a:avLst/>
                </a:prstGeom>
                <a:solidFill>
                  <a:srgbClr val="8B6C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2" name="Rectangle 8942"/>
                <p:cNvSpPr>
                  <a:spLocks noChangeArrowheads="1"/>
                </p:cNvSpPr>
                <p:nvPr/>
              </p:nvSpPr>
              <p:spPr bwMode="auto">
                <a:xfrm>
                  <a:off x="3084" y="1441"/>
                  <a:ext cx="1" cy="128"/>
                </a:xfrm>
                <a:prstGeom prst="rect">
                  <a:avLst/>
                </a:prstGeom>
                <a:solidFill>
                  <a:srgbClr val="8D6E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3" name="Rectangle 8943"/>
                <p:cNvSpPr>
                  <a:spLocks noChangeArrowheads="1"/>
                </p:cNvSpPr>
                <p:nvPr/>
              </p:nvSpPr>
              <p:spPr bwMode="auto">
                <a:xfrm>
                  <a:off x="3085" y="1441"/>
                  <a:ext cx="2" cy="128"/>
                </a:xfrm>
                <a:prstGeom prst="rect">
                  <a:avLst/>
                </a:prstGeom>
                <a:solidFill>
                  <a:srgbClr val="8E70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4" name="Rectangle 8944"/>
                <p:cNvSpPr>
                  <a:spLocks noChangeArrowheads="1"/>
                </p:cNvSpPr>
                <p:nvPr/>
              </p:nvSpPr>
              <p:spPr bwMode="auto">
                <a:xfrm>
                  <a:off x="3087" y="1441"/>
                  <a:ext cx="1" cy="128"/>
                </a:xfrm>
                <a:prstGeom prst="rect">
                  <a:avLst/>
                </a:prstGeom>
                <a:solidFill>
                  <a:srgbClr val="8F72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5" name="Rectangle 8945"/>
                <p:cNvSpPr>
                  <a:spLocks noChangeArrowheads="1"/>
                </p:cNvSpPr>
                <p:nvPr/>
              </p:nvSpPr>
              <p:spPr bwMode="auto">
                <a:xfrm>
                  <a:off x="3088" y="1441"/>
                  <a:ext cx="2" cy="128"/>
                </a:xfrm>
                <a:prstGeom prst="rect">
                  <a:avLst/>
                </a:prstGeom>
                <a:solidFill>
                  <a:srgbClr val="9074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6" name="Rectangle 8946"/>
                <p:cNvSpPr>
                  <a:spLocks noChangeArrowheads="1"/>
                </p:cNvSpPr>
                <p:nvPr/>
              </p:nvSpPr>
              <p:spPr bwMode="auto">
                <a:xfrm>
                  <a:off x="3090" y="1441"/>
                  <a:ext cx="2" cy="128"/>
                </a:xfrm>
                <a:prstGeom prst="rect">
                  <a:avLst/>
                </a:prstGeom>
                <a:solidFill>
                  <a:srgbClr val="9276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7" name="Rectangle 8947"/>
                <p:cNvSpPr>
                  <a:spLocks noChangeArrowheads="1"/>
                </p:cNvSpPr>
                <p:nvPr/>
              </p:nvSpPr>
              <p:spPr bwMode="auto">
                <a:xfrm>
                  <a:off x="3092" y="1441"/>
                  <a:ext cx="1" cy="128"/>
                </a:xfrm>
                <a:prstGeom prst="rect">
                  <a:avLst/>
                </a:prstGeom>
                <a:solidFill>
                  <a:srgbClr val="9378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8" name="Rectangle 8948"/>
                <p:cNvSpPr>
                  <a:spLocks noChangeArrowheads="1"/>
                </p:cNvSpPr>
                <p:nvPr/>
              </p:nvSpPr>
              <p:spPr bwMode="auto">
                <a:xfrm>
                  <a:off x="3093" y="1441"/>
                  <a:ext cx="1" cy="128"/>
                </a:xfrm>
                <a:prstGeom prst="rect">
                  <a:avLst/>
                </a:prstGeom>
                <a:solidFill>
                  <a:srgbClr val="957A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69" name="Rectangle 8949"/>
                <p:cNvSpPr>
                  <a:spLocks noChangeArrowheads="1"/>
                </p:cNvSpPr>
                <p:nvPr/>
              </p:nvSpPr>
              <p:spPr bwMode="auto">
                <a:xfrm>
                  <a:off x="3094" y="1441"/>
                  <a:ext cx="1" cy="128"/>
                </a:xfrm>
                <a:prstGeom prst="rect">
                  <a:avLst/>
                </a:prstGeom>
                <a:solidFill>
                  <a:srgbClr val="967C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0" name="Rectangle 8950"/>
                <p:cNvSpPr>
                  <a:spLocks noChangeArrowheads="1"/>
                </p:cNvSpPr>
                <p:nvPr/>
              </p:nvSpPr>
              <p:spPr bwMode="auto">
                <a:xfrm>
                  <a:off x="3095" y="1441"/>
                  <a:ext cx="2" cy="128"/>
                </a:xfrm>
                <a:prstGeom prst="rect">
                  <a:avLst/>
                </a:prstGeom>
                <a:solidFill>
                  <a:srgbClr val="977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1" name="Rectangle 8951"/>
                <p:cNvSpPr>
                  <a:spLocks noChangeArrowheads="1"/>
                </p:cNvSpPr>
                <p:nvPr/>
              </p:nvSpPr>
              <p:spPr bwMode="auto">
                <a:xfrm>
                  <a:off x="3097" y="1441"/>
                  <a:ext cx="2" cy="128"/>
                </a:xfrm>
                <a:prstGeom prst="rect">
                  <a:avLst/>
                </a:prstGeom>
                <a:solidFill>
                  <a:srgbClr val="998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2" name="Rectangle 8952"/>
                <p:cNvSpPr>
                  <a:spLocks noChangeArrowheads="1"/>
                </p:cNvSpPr>
                <p:nvPr/>
              </p:nvSpPr>
              <p:spPr bwMode="auto">
                <a:xfrm>
                  <a:off x="3099" y="1441"/>
                  <a:ext cx="1" cy="128"/>
                </a:xfrm>
                <a:prstGeom prst="rect">
                  <a:avLst/>
                </a:prstGeom>
                <a:solidFill>
                  <a:srgbClr val="9A82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3" name="Rectangle 8953"/>
                <p:cNvSpPr>
                  <a:spLocks noChangeArrowheads="1"/>
                </p:cNvSpPr>
                <p:nvPr/>
              </p:nvSpPr>
              <p:spPr bwMode="auto">
                <a:xfrm>
                  <a:off x="3100" y="1441"/>
                  <a:ext cx="2" cy="128"/>
                </a:xfrm>
                <a:prstGeom prst="rect">
                  <a:avLst/>
                </a:prstGeom>
                <a:solidFill>
                  <a:srgbClr val="9B84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4" name="Rectangle 8954"/>
                <p:cNvSpPr>
                  <a:spLocks noChangeArrowheads="1"/>
                </p:cNvSpPr>
                <p:nvPr/>
              </p:nvSpPr>
              <p:spPr bwMode="auto">
                <a:xfrm>
                  <a:off x="3102" y="1441"/>
                  <a:ext cx="2" cy="128"/>
                </a:xfrm>
                <a:prstGeom prst="rect">
                  <a:avLst/>
                </a:prstGeom>
                <a:solidFill>
                  <a:srgbClr val="9D86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5" name="Rectangle 8955"/>
                <p:cNvSpPr>
                  <a:spLocks noChangeArrowheads="1"/>
                </p:cNvSpPr>
                <p:nvPr/>
              </p:nvSpPr>
              <p:spPr bwMode="auto">
                <a:xfrm>
                  <a:off x="3104" y="1441"/>
                  <a:ext cx="1" cy="128"/>
                </a:xfrm>
                <a:prstGeom prst="rect">
                  <a:avLst/>
                </a:prstGeom>
                <a:solidFill>
                  <a:srgbClr val="9E88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6" name="Rectangle 8956"/>
                <p:cNvSpPr>
                  <a:spLocks noChangeArrowheads="1"/>
                </p:cNvSpPr>
                <p:nvPr/>
              </p:nvSpPr>
              <p:spPr bwMode="auto">
                <a:xfrm>
                  <a:off x="3105" y="1441"/>
                  <a:ext cx="1" cy="128"/>
                </a:xfrm>
                <a:prstGeom prst="rect">
                  <a:avLst/>
                </a:prstGeom>
                <a:solidFill>
                  <a:srgbClr val="A08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7" name="Rectangle 8957"/>
                <p:cNvSpPr>
                  <a:spLocks noChangeArrowheads="1"/>
                </p:cNvSpPr>
                <p:nvPr/>
              </p:nvSpPr>
              <p:spPr bwMode="auto">
                <a:xfrm>
                  <a:off x="3106" y="1441"/>
                  <a:ext cx="2" cy="128"/>
                </a:xfrm>
                <a:prstGeom prst="rect">
                  <a:avLst/>
                </a:prstGeom>
                <a:solidFill>
                  <a:srgbClr val="A18C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8" name="Rectangle 8958"/>
                <p:cNvSpPr>
                  <a:spLocks noChangeArrowheads="1"/>
                </p:cNvSpPr>
                <p:nvPr/>
              </p:nvSpPr>
              <p:spPr bwMode="auto">
                <a:xfrm>
                  <a:off x="3108" y="1441"/>
                  <a:ext cx="2" cy="128"/>
                </a:xfrm>
                <a:prstGeom prst="rect">
                  <a:avLst/>
                </a:prstGeom>
                <a:solidFill>
                  <a:srgbClr val="A38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79" name="Rectangle 8959"/>
                <p:cNvSpPr>
                  <a:spLocks noChangeArrowheads="1"/>
                </p:cNvSpPr>
                <p:nvPr/>
              </p:nvSpPr>
              <p:spPr bwMode="auto">
                <a:xfrm>
                  <a:off x="3110" y="1441"/>
                  <a:ext cx="1" cy="128"/>
                </a:xfrm>
                <a:prstGeom prst="rect">
                  <a:avLst/>
                </a:prstGeom>
                <a:solidFill>
                  <a:srgbClr val="A490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0" name="Rectangle 8960"/>
                <p:cNvSpPr>
                  <a:spLocks noChangeArrowheads="1"/>
                </p:cNvSpPr>
                <p:nvPr/>
              </p:nvSpPr>
              <p:spPr bwMode="auto">
                <a:xfrm>
                  <a:off x="3111" y="1441"/>
                  <a:ext cx="2" cy="128"/>
                </a:xfrm>
                <a:prstGeom prst="rect">
                  <a:avLst/>
                </a:prstGeom>
                <a:solidFill>
                  <a:srgbClr val="A692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1" name="Rectangle 8961"/>
                <p:cNvSpPr>
                  <a:spLocks noChangeArrowheads="1"/>
                </p:cNvSpPr>
                <p:nvPr/>
              </p:nvSpPr>
              <p:spPr bwMode="auto">
                <a:xfrm>
                  <a:off x="3113" y="1441"/>
                  <a:ext cx="1" cy="128"/>
                </a:xfrm>
                <a:prstGeom prst="rect">
                  <a:avLst/>
                </a:prstGeom>
                <a:solidFill>
                  <a:srgbClr val="A794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2" name="Rectangle 8962"/>
                <p:cNvSpPr>
                  <a:spLocks noChangeArrowheads="1"/>
                </p:cNvSpPr>
                <p:nvPr/>
              </p:nvSpPr>
              <p:spPr bwMode="auto">
                <a:xfrm>
                  <a:off x="3114" y="1441"/>
                  <a:ext cx="2" cy="128"/>
                </a:xfrm>
                <a:prstGeom prst="rect">
                  <a:avLst/>
                </a:prstGeom>
                <a:solidFill>
                  <a:srgbClr val="A996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3" name="Rectangle 8963"/>
                <p:cNvSpPr>
                  <a:spLocks noChangeArrowheads="1"/>
                </p:cNvSpPr>
                <p:nvPr/>
              </p:nvSpPr>
              <p:spPr bwMode="auto">
                <a:xfrm>
                  <a:off x="3116" y="1441"/>
                  <a:ext cx="2" cy="128"/>
                </a:xfrm>
                <a:prstGeom prst="rect">
                  <a:avLst/>
                </a:prstGeom>
                <a:solidFill>
                  <a:srgbClr val="AB98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4" name="Rectangle 8964"/>
                <p:cNvSpPr>
                  <a:spLocks noChangeArrowheads="1"/>
                </p:cNvSpPr>
                <p:nvPr/>
              </p:nvSpPr>
              <p:spPr bwMode="auto">
                <a:xfrm>
                  <a:off x="3118" y="1441"/>
                  <a:ext cx="1" cy="128"/>
                </a:xfrm>
                <a:prstGeom prst="rect">
                  <a:avLst/>
                </a:prstGeom>
                <a:solidFill>
                  <a:srgbClr val="AC9A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5" name="Rectangle 8965"/>
                <p:cNvSpPr>
                  <a:spLocks noChangeArrowheads="1"/>
                </p:cNvSpPr>
                <p:nvPr/>
              </p:nvSpPr>
              <p:spPr bwMode="auto">
                <a:xfrm>
                  <a:off x="3119" y="1441"/>
                  <a:ext cx="2" cy="128"/>
                </a:xfrm>
                <a:prstGeom prst="rect">
                  <a:avLst/>
                </a:prstGeom>
                <a:solidFill>
                  <a:srgbClr val="AD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6" name="Rectangle 8966"/>
                <p:cNvSpPr>
                  <a:spLocks noChangeArrowheads="1"/>
                </p:cNvSpPr>
                <p:nvPr/>
              </p:nvSpPr>
              <p:spPr bwMode="auto">
                <a:xfrm>
                  <a:off x="3121" y="1441"/>
                  <a:ext cx="2" cy="128"/>
                </a:xfrm>
                <a:prstGeom prst="rect">
                  <a:avLst/>
                </a:prstGeom>
                <a:solidFill>
                  <a:srgbClr val="AE9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7" name="Rectangle 8967"/>
                <p:cNvSpPr>
                  <a:spLocks noChangeArrowheads="1"/>
                </p:cNvSpPr>
                <p:nvPr/>
              </p:nvSpPr>
              <p:spPr bwMode="auto">
                <a:xfrm>
                  <a:off x="3123" y="1441"/>
                  <a:ext cx="1" cy="128"/>
                </a:xfrm>
                <a:prstGeom prst="rect">
                  <a:avLst/>
                </a:prstGeom>
                <a:solidFill>
                  <a:srgbClr val="B0A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8" name="Rectangle 8968"/>
                <p:cNvSpPr>
                  <a:spLocks noChangeArrowheads="1"/>
                </p:cNvSpPr>
                <p:nvPr/>
              </p:nvSpPr>
              <p:spPr bwMode="auto">
                <a:xfrm>
                  <a:off x="3124" y="1441"/>
                  <a:ext cx="2" cy="128"/>
                </a:xfrm>
                <a:prstGeom prst="rect">
                  <a:avLst/>
                </a:prstGeom>
                <a:solidFill>
                  <a:srgbClr val="B1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89" name="Rectangle 8969"/>
                <p:cNvSpPr>
                  <a:spLocks noChangeArrowheads="1"/>
                </p:cNvSpPr>
                <p:nvPr/>
              </p:nvSpPr>
              <p:spPr bwMode="auto">
                <a:xfrm>
                  <a:off x="3126" y="1441"/>
                  <a:ext cx="2" cy="128"/>
                </a:xfrm>
                <a:prstGeom prst="rect">
                  <a:avLst/>
                </a:prstGeom>
                <a:solidFill>
                  <a:srgbClr val="B3A4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0" name="Rectangle 8970"/>
                <p:cNvSpPr>
                  <a:spLocks noChangeArrowheads="1"/>
                </p:cNvSpPr>
                <p:nvPr/>
              </p:nvSpPr>
              <p:spPr bwMode="auto">
                <a:xfrm>
                  <a:off x="3128" y="1441"/>
                  <a:ext cx="1" cy="128"/>
                </a:xfrm>
                <a:prstGeom prst="rect">
                  <a:avLst/>
                </a:prstGeom>
                <a:solidFill>
                  <a:srgbClr val="B5A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1" name="Rectangle 8971"/>
                <p:cNvSpPr>
                  <a:spLocks noChangeArrowheads="1"/>
                </p:cNvSpPr>
                <p:nvPr/>
              </p:nvSpPr>
              <p:spPr bwMode="auto">
                <a:xfrm>
                  <a:off x="3129" y="1441"/>
                  <a:ext cx="1" cy="128"/>
                </a:xfrm>
                <a:prstGeom prst="rect">
                  <a:avLst/>
                </a:prstGeom>
                <a:solidFill>
                  <a:srgbClr val="B6A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2" name="Rectangle 8972"/>
                <p:cNvSpPr>
                  <a:spLocks noChangeArrowheads="1"/>
                </p:cNvSpPr>
                <p:nvPr/>
              </p:nvSpPr>
              <p:spPr bwMode="auto">
                <a:xfrm>
                  <a:off x="3130" y="1441"/>
                  <a:ext cx="3" cy="128"/>
                </a:xfrm>
                <a:prstGeom prst="rect">
                  <a:avLst/>
                </a:prstGeom>
                <a:solidFill>
                  <a:srgbClr val="B8A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3" name="Rectangle 8973"/>
                <p:cNvSpPr>
                  <a:spLocks noChangeArrowheads="1"/>
                </p:cNvSpPr>
                <p:nvPr/>
              </p:nvSpPr>
              <p:spPr bwMode="auto">
                <a:xfrm>
                  <a:off x="3133" y="1441"/>
                  <a:ext cx="1" cy="128"/>
                </a:xfrm>
                <a:prstGeom prst="rect">
                  <a:avLst/>
                </a:prstGeom>
                <a:solidFill>
                  <a:srgbClr val="BAAC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4" name="Rectangle 8974"/>
                <p:cNvSpPr>
                  <a:spLocks noChangeArrowheads="1"/>
                </p:cNvSpPr>
                <p:nvPr/>
              </p:nvSpPr>
              <p:spPr bwMode="auto">
                <a:xfrm>
                  <a:off x="3134" y="1441"/>
                  <a:ext cx="2" cy="128"/>
                </a:xfrm>
                <a:prstGeom prst="rect">
                  <a:avLst/>
                </a:prstGeom>
                <a:solidFill>
                  <a:srgbClr val="BB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5" name="Rectangle 8975"/>
                <p:cNvSpPr>
                  <a:spLocks noChangeArrowheads="1"/>
                </p:cNvSpPr>
                <p:nvPr/>
              </p:nvSpPr>
              <p:spPr bwMode="auto">
                <a:xfrm>
                  <a:off x="3136" y="1441"/>
                  <a:ext cx="2" cy="128"/>
                </a:xfrm>
                <a:prstGeom prst="rect">
                  <a:avLst/>
                </a:prstGeom>
                <a:solidFill>
                  <a:srgbClr val="BDB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6" name="Rectangle 8976"/>
                <p:cNvSpPr>
                  <a:spLocks noChangeArrowheads="1"/>
                </p:cNvSpPr>
                <p:nvPr/>
              </p:nvSpPr>
              <p:spPr bwMode="auto">
                <a:xfrm>
                  <a:off x="3138" y="1441"/>
                  <a:ext cx="2" cy="128"/>
                </a:xfrm>
                <a:prstGeom prst="rect">
                  <a:avLst/>
                </a:prstGeom>
                <a:solidFill>
                  <a:srgbClr val="BFB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7" name="Rectangle 8977"/>
                <p:cNvSpPr>
                  <a:spLocks noChangeArrowheads="1"/>
                </p:cNvSpPr>
                <p:nvPr/>
              </p:nvSpPr>
              <p:spPr bwMode="auto">
                <a:xfrm>
                  <a:off x="3140" y="1441"/>
                  <a:ext cx="1" cy="128"/>
                </a:xfrm>
                <a:prstGeom prst="rect">
                  <a:avLst/>
                </a:prstGeom>
                <a:solidFill>
                  <a:srgbClr val="C0B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8" name="Rectangle 8978"/>
                <p:cNvSpPr>
                  <a:spLocks noChangeArrowheads="1"/>
                </p:cNvSpPr>
                <p:nvPr/>
              </p:nvSpPr>
              <p:spPr bwMode="auto">
                <a:xfrm>
                  <a:off x="3141" y="1441"/>
                  <a:ext cx="2" cy="128"/>
                </a:xfrm>
                <a:prstGeom prst="rect">
                  <a:avLst/>
                </a:prstGeom>
                <a:solidFill>
                  <a:srgbClr val="C1B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299" name="Rectangle 8979"/>
                <p:cNvSpPr>
                  <a:spLocks noChangeArrowheads="1"/>
                </p:cNvSpPr>
                <p:nvPr/>
              </p:nvSpPr>
              <p:spPr bwMode="auto">
                <a:xfrm>
                  <a:off x="3143" y="1441"/>
                  <a:ext cx="2" cy="128"/>
                </a:xfrm>
                <a:prstGeom prst="rect">
                  <a:avLst/>
                </a:prstGeom>
                <a:solidFill>
                  <a:srgbClr val="C3B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0" name="Rectangle 8980"/>
                <p:cNvSpPr>
                  <a:spLocks noChangeArrowheads="1"/>
                </p:cNvSpPr>
                <p:nvPr/>
              </p:nvSpPr>
              <p:spPr bwMode="auto">
                <a:xfrm>
                  <a:off x="3145" y="1441"/>
                  <a:ext cx="2" cy="128"/>
                </a:xfrm>
                <a:prstGeom prst="rect">
                  <a:avLst/>
                </a:prstGeom>
                <a:solidFill>
                  <a:srgbClr val="C5BA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1" name="Rectangle 8981"/>
                <p:cNvSpPr>
                  <a:spLocks noChangeArrowheads="1"/>
                </p:cNvSpPr>
                <p:nvPr/>
              </p:nvSpPr>
              <p:spPr bwMode="auto">
                <a:xfrm>
                  <a:off x="3147" y="1441"/>
                  <a:ext cx="2" cy="128"/>
                </a:xfrm>
                <a:prstGeom prst="rect">
                  <a:avLst/>
                </a:prstGeom>
                <a:solidFill>
                  <a:srgbClr val="C7BC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2" name="Rectangle 8982"/>
                <p:cNvSpPr>
                  <a:spLocks noChangeArrowheads="1"/>
                </p:cNvSpPr>
                <p:nvPr/>
              </p:nvSpPr>
              <p:spPr bwMode="auto">
                <a:xfrm>
                  <a:off x="3149" y="1441"/>
                  <a:ext cx="1" cy="128"/>
                </a:xfrm>
                <a:prstGeom prst="rect">
                  <a:avLst/>
                </a:prstGeom>
                <a:solidFill>
                  <a:srgbClr val="C9BE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3" name="Rectangle 8983"/>
                <p:cNvSpPr>
                  <a:spLocks noChangeArrowheads="1"/>
                </p:cNvSpPr>
                <p:nvPr/>
              </p:nvSpPr>
              <p:spPr bwMode="auto">
                <a:xfrm>
                  <a:off x="3150" y="1441"/>
                  <a:ext cx="2" cy="128"/>
                </a:xfrm>
                <a:prstGeom prst="rect">
                  <a:avLst/>
                </a:prstGeom>
                <a:solidFill>
                  <a:srgbClr val="CAC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4" name="Rectangle 8984"/>
                <p:cNvSpPr>
                  <a:spLocks noChangeArrowheads="1"/>
                </p:cNvSpPr>
                <p:nvPr/>
              </p:nvSpPr>
              <p:spPr bwMode="auto">
                <a:xfrm>
                  <a:off x="3152" y="1441"/>
                  <a:ext cx="2" cy="128"/>
                </a:xfrm>
                <a:prstGeom prst="rect">
                  <a:avLst/>
                </a:prstGeom>
                <a:solidFill>
                  <a:srgbClr val="CBC2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5" name="Rectangle 8985"/>
                <p:cNvSpPr>
                  <a:spLocks noChangeArrowheads="1"/>
                </p:cNvSpPr>
                <p:nvPr/>
              </p:nvSpPr>
              <p:spPr bwMode="auto">
                <a:xfrm>
                  <a:off x="3154" y="1441"/>
                  <a:ext cx="2" cy="128"/>
                </a:xfrm>
                <a:prstGeom prst="rect">
                  <a:avLst/>
                </a:prstGeom>
                <a:solidFill>
                  <a:srgbClr val="CDC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6" name="Rectangle 8986"/>
                <p:cNvSpPr>
                  <a:spLocks noChangeArrowheads="1"/>
                </p:cNvSpPr>
                <p:nvPr/>
              </p:nvSpPr>
              <p:spPr bwMode="auto">
                <a:xfrm>
                  <a:off x="3156" y="1441"/>
                  <a:ext cx="2" cy="128"/>
                </a:xfrm>
                <a:prstGeom prst="rect">
                  <a:avLst/>
                </a:prstGeom>
                <a:solidFill>
                  <a:srgbClr val="CEC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7" name="Rectangle 8987"/>
                <p:cNvSpPr>
                  <a:spLocks noChangeArrowheads="1"/>
                </p:cNvSpPr>
                <p:nvPr/>
              </p:nvSpPr>
              <p:spPr bwMode="auto">
                <a:xfrm>
                  <a:off x="3158" y="1441"/>
                  <a:ext cx="2" cy="128"/>
                </a:xfrm>
                <a:prstGeom prst="rect">
                  <a:avLst/>
                </a:prstGeom>
                <a:solidFill>
                  <a:srgbClr val="D0C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8" name="Rectangle 8988"/>
                <p:cNvSpPr>
                  <a:spLocks noChangeArrowheads="1"/>
                </p:cNvSpPr>
                <p:nvPr/>
              </p:nvSpPr>
              <p:spPr bwMode="auto">
                <a:xfrm>
                  <a:off x="3160" y="1441"/>
                  <a:ext cx="2" cy="128"/>
                </a:xfrm>
                <a:prstGeom prst="rect">
                  <a:avLst/>
                </a:prstGeom>
                <a:solidFill>
                  <a:srgbClr val="D2CA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09" name="Rectangle 8989"/>
                <p:cNvSpPr>
                  <a:spLocks noChangeArrowheads="1"/>
                </p:cNvSpPr>
                <p:nvPr/>
              </p:nvSpPr>
              <p:spPr bwMode="auto">
                <a:xfrm>
                  <a:off x="3162" y="1441"/>
                  <a:ext cx="2" cy="128"/>
                </a:xfrm>
                <a:prstGeom prst="rect">
                  <a:avLst/>
                </a:prstGeom>
                <a:solidFill>
                  <a:srgbClr val="D3C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0" name="Rectangle 8990"/>
                <p:cNvSpPr>
                  <a:spLocks noChangeArrowheads="1"/>
                </p:cNvSpPr>
                <p:nvPr/>
              </p:nvSpPr>
              <p:spPr bwMode="auto">
                <a:xfrm>
                  <a:off x="3164" y="1441"/>
                  <a:ext cx="2" cy="128"/>
                </a:xfrm>
                <a:prstGeom prst="rect">
                  <a:avLst/>
                </a:prstGeom>
                <a:solidFill>
                  <a:srgbClr val="D5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1" name="Rectangle 8991"/>
                <p:cNvSpPr>
                  <a:spLocks noChangeArrowheads="1"/>
                </p:cNvSpPr>
                <p:nvPr/>
              </p:nvSpPr>
              <p:spPr bwMode="auto">
                <a:xfrm>
                  <a:off x="3166" y="1441"/>
                  <a:ext cx="2" cy="128"/>
                </a:xfrm>
                <a:prstGeom prst="rect">
                  <a:avLst/>
                </a:prstGeom>
                <a:solidFill>
                  <a:srgbClr val="D6CF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2" name="Rectangle 8992"/>
                <p:cNvSpPr>
                  <a:spLocks noChangeArrowheads="1"/>
                </p:cNvSpPr>
                <p:nvPr/>
              </p:nvSpPr>
              <p:spPr bwMode="auto">
                <a:xfrm>
                  <a:off x="3168" y="1441"/>
                  <a:ext cx="2" cy="128"/>
                </a:xfrm>
                <a:prstGeom prst="rect">
                  <a:avLst/>
                </a:prstGeom>
                <a:solidFill>
                  <a:srgbClr val="D8D1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3" name="Rectangle 8993"/>
                <p:cNvSpPr>
                  <a:spLocks noChangeArrowheads="1"/>
                </p:cNvSpPr>
                <p:nvPr/>
              </p:nvSpPr>
              <p:spPr bwMode="auto">
                <a:xfrm>
                  <a:off x="3170" y="1441"/>
                  <a:ext cx="2" cy="128"/>
                </a:xfrm>
                <a:prstGeom prst="rect">
                  <a:avLst/>
                </a:prstGeom>
                <a:solidFill>
                  <a:srgbClr val="D9D3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4" name="Rectangle 8994"/>
                <p:cNvSpPr>
                  <a:spLocks noChangeArrowheads="1"/>
                </p:cNvSpPr>
                <p:nvPr/>
              </p:nvSpPr>
              <p:spPr bwMode="auto">
                <a:xfrm>
                  <a:off x="3172" y="1441"/>
                  <a:ext cx="3" cy="128"/>
                </a:xfrm>
                <a:prstGeom prst="rect">
                  <a:avLst/>
                </a:prstGeom>
                <a:solidFill>
                  <a:srgbClr val="DBD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5" name="Rectangle 8995"/>
                <p:cNvSpPr>
                  <a:spLocks noChangeArrowheads="1"/>
                </p:cNvSpPr>
                <p:nvPr/>
              </p:nvSpPr>
              <p:spPr bwMode="auto">
                <a:xfrm>
                  <a:off x="3175" y="1441"/>
                  <a:ext cx="3" cy="128"/>
                </a:xfrm>
                <a:prstGeom prst="rect">
                  <a:avLst/>
                </a:prstGeom>
                <a:solidFill>
                  <a:srgbClr val="DDD7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6" name="Rectangle 8996"/>
                <p:cNvSpPr>
                  <a:spLocks noChangeArrowheads="1"/>
                </p:cNvSpPr>
                <p:nvPr/>
              </p:nvSpPr>
              <p:spPr bwMode="auto">
                <a:xfrm>
                  <a:off x="3178" y="1441"/>
                  <a:ext cx="3" cy="128"/>
                </a:xfrm>
                <a:prstGeom prst="rect">
                  <a:avLst/>
                </a:prstGeom>
                <a:solidFill>
                  <a:srgbClr val="DFD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7" name="Rectangle 8997"/>
                <p:cNvSpPr>
                  <a:spLocks noChangeArrowheads="1"/>
                </p:cNvSpPr>
                <p:nvPr/>
              </p:nvSpPr>
              <p:spPr bwMode="auto">
                <a:xfrm>
                  <a:off x="3181" y="1441"/>
                  <a:ext cx="1" cy="128"/>
                </a:xfrm>
                <a:prstGeom prst="rect">
                  <a:avLst/>
                </a:prstGeom>
                <a:solidFill>
                  <a:srgbClr val="E0DB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8" name="Rectangle 8998"/>
                <p:cNvSpPr>
                  <a:spLocks noChangeArrowheads="1"/>
                </p:cNvSpPr>
                <p:nvPr/>
              </p:nvSpPr>
              <p:spPr bwMode="auto">
                <a:xfrm>
                  <a:off x="3182" y="1441"/>
                  <a:ext cx="2" cy="128"/>
                </a:xfrm>
                <a:prstGeom prst="rect">
                  <a:avLst/>
                </a:prstGeom>
                <a:solidFill>
                  <a:srgbClr val="E1DD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19" name="Rectangle 8999"/>
                <p:cNvSpPr>
                  <a:spLocks noChangeArrowheads="1"/>
                </p:cNvSpPr>
                <p:nvPr/>
              </p:nvSpPr>
              <p:spPr bwMode="auto">
                <a:xfrm>
                  <a:off x="3184" y="1441"/>
                  <a:ext cx="3" cy="128"/>
                </a:xfrm>
                <a:prstGeom prst="rect">
                  <a:avLst/>
                </a:prstGeom>
                <a:solidFill>
                  <a:srgbClr val="E3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0" name="Rectangle 9000"/>
                <p:cNvSpPr>
                  <a:spLocks noChangeArrowheads="1"/>
                </p:cNvSpPr>
                <p:nvPr/>
              </p:nvSpPr>
              <p:spPr bwMode="auto">
                <a:xfrm>
                  <a:off x="3187" y="1441"/>
                  <a:ext cx="2" cy="128"/>
                </a:xfrm>
                <a:prstGeom prst="rect">
                  <a:avLst/>
                </a:prstGeom>
                <a:solidFill>
                  <a:srgbClr val="E4E0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1" name="Rectangle 9001"/>
                <p:cNvSpPr>
                  <a:spLocks noChangeArrowheads="1"/>
                </p:cNvSpPr>
                <p:nvPr/>
              </p:nvSpPr>
              <p:spPr bwMode="auto">
                <a:xfrm>
                  <a:off x="3189" y="1441"/>
                  <a:ext cx="4" cy="128"/>
                </a:xfrm>
                <a:prstGeom prst="rect">
                  <a:avLst/>
                </a:prstGeom>
                <a:solidFill>
                  <a:srgbClr val="E6E2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2" name="Rectangle 9002"/>
                <p:cNvSpPr>
                  <a:spLocks noChangeArrowheads="1"/>
                </p:cNvSpPr>
                <p:nvPr/>
              </p:nvSpPr>
              <p:spPr bwMode="auto">
                <a:xfrm>
                  <a:off x="3193" y="1441"/>
                  <a:ext cx="2" cy="128"/>
                </a:xfrm>
                <a:prstGeom prst="rect">
                  <a:avLst/>
                </a:prstGeom>
                <a:solidFill>
                  <a:srgbClr val="E7E4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3" name="Rectangle 9003"/>
                <p:cNvSpPr>
                  <a:spLocks noChangeArrowheads="1"/>
                </p:cNvSpPr>
                <p:nvPr/>
              </p:nvSpPr>
              <p:spPr bwMode="auto">
                <a:xfrm>
                  <a:off x="3195" y="1441"/>
                  <a:ext cx="3" cy="128"/>
                </a:xfrm>
                <a:prstGeom prst="rect">
                  <a:avLst/>
                </a:prstGeom>
                <a:solidFill>
                  <a:srgbClr val="E9E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4" name="Rectangle 9004"/>
                <p:cNvSpPr>
                  <a:spLocks noChangeArrowheads="1"/>
                </p:cNvSpPr>
                <p:nvPr/>
              </p:nvSpPr>
              <p:spPr bwMode="auto">
                <a:xfrm>
                  <a:off x="3198" y="1441"/>
                  <a:ext cx="3" cy="128"/>
                </a:xfrm>
                <a:prstGeom prst="rect">
                  <a:avLst/>
                </a:prstGeom>
                <a:solidFill>
                  <a:srgbClr val="EB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5" name="Rectangle 9005"/>
                <p:cNvSpPr>
                  <a:spLocks noChangeArrowheads="1"/>
                </p:cNvSpPr>
                <p:nvPr/>
              </p:nvSpPr>
              <p:spPr bwMode="auto">
                <a:xfrm>
                  <a:off x="3201" y="1441"/>
                  <a:ext cx="2" cy="128"/>
                </a:xfrm>
                <a:prstGeom prst="rect">
                  <a:avLst/>
                </a:prstGeom>
                <a:solidFill>
                  <a:srgbClr val="ECE9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6" name="Rectangle 9006"/>
                <p:cNvSpPr>
                  <a:spLocks noChangeArrowheads="1"/>
                </p:cNvSpPr>
                <p:nvPr/>
              </p:nvSpPr>
              <p:spPr bwMode="auto">
                <a:xfrm>
                  <a:off x="3203" y="1441"/>
                  <a:ext cx="5" cy="128"/>
                </a:xfrm>
                <a:prstGeom prst="rect">
                  <a:avLst/>
                </a:prstGeom>
                <a:solidFill>
                  <a:srgbClr val="E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7" name="Rectangle 9007"/>
                <p:cNvSpPr>
                  <a:spLocks noChangeArrowheads="1"/>
                </p:cNvSpPr>
                <p:nvPr/>
              </p:nvSpPr>
              <p:spPr bwMode="auto">
                <a:xfrm>
                  <a:off x="3208" y="1441"/>
                  <a:ext cx="4" cy="128"/>
                </a:xfrm>
                <a:prstGeom prst="rect">
                  <a:avLst/>
                </a:prstGeom>
                <a:solidFill>
                  <a:srgbClr val="EFED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8" name="Rectangle 9008"/>
                <p:cNvSpPr>
                  <a:spLocks noChangeArrowheads="1"/>
                </p:cNvSpPr>
                <p:nvPr/>
              </p:nvSpPr>
              <p:spPr bwMode="auto">
                <a:xfrm>
                  <a:off x="3212" y="1441"/>
                  <a:ext cx="4" cy="128"/>
                </a:xfrm>
                <a:prstGeom prst="rect">
                  <a:avLst/>
                </a:prstGeom>
                <a:solidFill>
                  <a:srgbClr val="F1E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29" name="Rectangle 9009"/>
                <p:cNvSpPr>
                  <a:spLocks noChangeArrowheads="1"/>
                </p:cNvSpPr>
                <p:nvPr/>
              </p:nvSpPr>
              <p:spPr bwMode="auto">
                <a:xfrm>
                  <a:off x="3216" y="1441"/>
                  <a:ext cx="6" cy="128"/>
                </a:xfrm>
                <a:prstGeom prst="rect">
                  <a:avLst/>
                </a:prstGeom>
                <a:solidFill>
                  <a:srgbClr val="F3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0" name="Rectangle 9010"/>
                <p:cNvSpPr>
                  <a:spLocks noChangeArrowheads="1"/>
                </p:cNvSpPr>
                <p:nvPr/>
              </p:nvSpPr>
              <p:spPr bwMode="auto">
                <a:xfrm>
                  <a:off x="3222" y="1441"/>
                  <a:ext cx="4" cy="128"/>
                </a:xfrm>
                <a:prstGeom prst="rect">
                  <a:avLst/>
                </a:prstGeom>
                <a:solidFill>
                  <a:srgbClr val="F5F3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1" name="Rectangle 9011"/>
                <p:cNvSpPr>
                  <a:spLocks noChangeArrowheads="1"/>
                </p:cNvSpPr>
                <p:nvPr/>
              </p:nvSpPr>
              <p:spPr bwMode="auto">
                <a:xfrm>
                  <a:off x="3226" y="1441"/>
                  <a:ext cx="6" cy="128"/>
                </a:xfrm>
                <a:prstGeom prst="rect">
                  <a:avLst/>
                </a:prstGeom>
                <a:solidFill>
                  <a:srgbClr val="F6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2" name="Rectangle 9012"/>
                <p:cNvSpPr>
                  <a:spLocks noChangeArrowheads="1"/>
                </p:cNvSpPr>
                <p:nvPr/>
              </p:nvSpPr>
              <p:spPr bwMode="auto">
                <a:xfrm>
                  <a:off x="3232" y="144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3" name="Rectangle 9013"/>
                <p:cNvSpPr>
                  <a:spLocks noChangeArrowheads="1"/>
                </p:cNvSpPr>
                <p:nvPr/>
              </p:nvSpPr>
              <p:spPr bwMode="auto">
                <a:xfrm>
                  <a:off x="3238" y="1441"/>
                  <a:ext cx="6" cy="128"/>
                </a:xfrm>
                <a:prstGeom prst="rect">
                  <a:avLst/>
                </a:prstGeom>
                <a:solidFill>
                  <a:srgbClr val="F9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4" name="Rectangle 9014"/>
                <p:cNvSpPr>
                  <a:spLocks noChangeArrowheads="1"/>
                </p:cNvSpPr>
                <p:nvPr/>
              </p:nvSpPr>
              <p:spPr bwMode="auto">
                <a:xfrm>
                  <a:off x="3244" y="1441"/>
                  <a:ext cx="9" cy="128"/>
                </a:xfrm>
                <a:prstGeom prst="rect">
                  <a:avLst/>
                </a:prstGeom>
                <a:solidFill>
                  <a:srgbClr val="FBFA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5" name="Rectangle 9015"/>
                <p:cNvSpPr>
                  <a:spLocks noChangeArrowheads="1"/>
                </p:cNvSpPr>
                <p:nvPr/>
              </p:nvSpPr>
              <p:spPr bwMode="auto">
                <a:xfrm>
                  <a:off x="3253" y="1441"/>
                  <a:ext cx="10" cy="128"/>
                </a:xfrm>
                <a:prstGeom prst="rect">
                  <a:avLst/>
                </a:prstGeom>
                <a:solidFill>
                  <a:srgbClr val="FC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6" name="Rectangle 9016"/>
                <p:cNvSpPr>
                  <a:spLocks noChangeArrowheads="1"/>
                </p:cNvSpPr>
                <p:nvPr/>
              </p:nvSpPr>
              <p:spPr bwMode="auto">
                <a:xfrm>
                  <a:off x="3263" y="1441"/>
                  <a:ext cx="30" cy="128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7" name="Rectangle 9017"/>
                <p:cNvSpPr>
                  <a:spLocks noChangeArrowheads="1"/>
                </p:cNvSpPr>
                <p:nvPr/>
              </p:nvSpPr>
              <p:spPr bwMode="auto">
                <a:xfrm>
                  <a:off x="3293" y="1441"/>
                  <a:ext cx="11" cy="128"/>
                </a:xfrm>
                <a:prstGeom prst="rect">
                  <a:avLst/>
                </a:prstGeom>
                <a:solidFill>
                  <a:srgbClr val="FD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8" name="Rectangle 9018"/>
                <p:cNvSpPr>
                  <a:spLocks noChangeArrowheads="1"/>
                </p:cNvSpPr>
                <p:nvPr/>
              </p:nvSpPr>
              <p:spPr bwMode="auto">
                <a:xfrm>
                  <a:off x="3304" y="1441"/>
                  <a:ext cx="5" cy="128"/>
                </a:xfrm>
                <a:prstGeom prst="rect">
                  <a:avLst/>
                </a:prstGeom>
                <a:solidFill>
                  <a:srgbClr val="FBF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39" name="Rectangle 9019"/>
                <p:cNvSpPr>
                  <a:spLocks noChangeArrowheads="1"/>
                </p:cNvSpPr>
                <p:nvPr/>
              </p:nvSpPr>
              <p:spPr bwMode="auto">
                <a:xfrm>
                  <a:off x="3309" y="1441"/>
                  <a:ext cx="7" cy="128"/>
                </a:xfrm>
                <a:prstGeom prst="rect">
                  <a:avLst/>
                </a:prstGeom>
                <a:solidFill>
                  <a:srgbClr val="FAF9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0" name="Rectangle 9020"/>
                <p:cNvSpPr>
                  <a:spLocks noChangeArrowheads="1"/>
                </p:cNvSpPr>
                <p:nvPr/>
              </p:nvSpPr>
              <p:spPr bwMode="auto">
                <a:xfrm>
                  <a:off x="3316" y="1441"/>
                  <a:ext cx="6" cy="128"/>
                </a:xfrm>
                <a:prstGeom prst="rect">
                  <a:avLst/>
                </a:prstGeom>
                <a:solidFill>
                  <a:srgbClr val="F8F7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1" name="Rectangle 9021"/>
                <p:cNvSpPr>
                  <a:spLocks noChangeArrowheads="1"/>
                </p:cNvSpPr>
                <p:nvPr/>
              </p:nvSpPr>
              <p:spPr bwMode="auto">
                <a:xfrm>
                  <a:off x="3322" y="1441"/>
                  <a:ext cx="4" cy="128"/>
                </a:xfrm>
                <a:prstGeom prst="rect">
                  <a:avLst/>
                </a:prstGeom>
                <a:solidFill>
                  <a:srgbClr val="F7F5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2" name="Rectangle 9022"/>
                <p:cNvSpPr>
                  <a:spLocks noChangeArrowheads="1"/>
                </p:cNvSpPr>
                <p:nvPr/>
              </p:nvSpPr>
              <p:spPr bwMode="auto">
                <a:xfrm>
                  <a:off x="3326" y="1441"/>
                  <a:ext cx="4" cy="128"/>
                </a:xfrm>
                <a:prstGeom prst="rect">
                  <a:avLst/>
                </a:prstGeom>
                <a:solidFill>
                  <a:srgbClr val="F5F4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3" name="Rectangle 9023"/>
                <p:cNvSpPr>
                  <a:spLocks noChangeArrowheads="1"/>
                </p:cNvSpPr>
                <p:nvPr/>
              </p:nvSpPr>
              <p:spPr bwMode="auto">
                <a:xfrm>
                  <a:off x="3330" y="1441"/>
                  <a:ext cx="6" cy="128"/>
                </a:xfrm>
                <a:prstGeom prst="rect">
                  <a:avLst/>
                </a:prstGeom>
                <a:solidFill>
                  <a:srgbClr val="F4F2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4" name="Rectangle 9024"/>
                <p:cNvSpPr>
                  <a:spLocks noChangeArrowheads="1"/>
                </p:cNvSpPr>
                <p:nvPr/>
              </p:nvSpPr>
              <p:spPr bwMode="auto">
                <a:xfrm>
                  <a:off x="3336" y="1441"/>
                  <a:ext cx="4" cy="128"/>
                </a:xfrm>
                <a:prstGeom prst="rect">
                  <a:avLst/>
                </a:prstGeom>
                <a:solidFill>
                  <a:srgbClr val="F2F0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5" name="Rectangle 9025"/>
                <p:cNvSpPr>
                  <a:spLocks noChangeArrowheads="1"/>
                </p:cNvSpPr>
                <p:nvPr/>
              </p:nvSpPr>
              <p:spPr bwMode="auto">
                <a:xfrm>
                  <a:off x="3340" y="1441"/>
                  <a:ext cx="4" cy="128"/>
                </a:xfrm>
                <a:prstGeom prst="rect">
                  <a:avLst/>
                </a:prstGeom>
                <a:solidFill>
                  <a:srgbClr val="F0E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6" name="Rectangle 9026"/>
                <p:cNvSpPr>
                  <a:spLocks noChangeArrowheads="1"/>
                </p:cNvSpPr>
                <p:nvPr/>
              </p:nvSpPr>
              <p:spPr bwMode="auto">
                <a:xfrm>
                  <a:off x="3344" y="1441"/>
                  <a:ext cx="4" cy="128"/>
                </a:xfrm>
                <a:prstGeom prst="rect">
                  <a:avLst/>
                </a:prstGeom>
                <a:solidFill>
                  <a:srgbClr val="EEEC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7" name="Rectangle 9027"/>
                <p:cNvSpPr>
                  <a:spLocks noChangeArrowheads="1"/>
                </p:cNvSpPr>
                <p:nvPr/>
              </p:nvSpPr>
              <p:spPr bwMode="auto">
                <a:xfrm>
                  <a:off x="3348" y="1441"/>
                  <a:ext cx="3" cy="128"/>
                </a:xfrm>
                <a:prstGeom prst="rect">
                  <a:avLst/>
                </a:prstGeom>
                <a:solidFill>
                  <a:srgbClr val="ED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8" name="Rectangle 9028"/>
                <p:cNvSpPr>
                  <a:spLocks noChangeArrowheads="1"/>
                </p:cNvSpPr>
                <p:nvPr/>
              </p:nvSpPr>
              <p:spPr bwMode="auto">
                <a:xfrm>
                  <a:off x="3351" y="1441"/>
                  <a:ext cx="3" cy="128"/>
                </a:xfrm>
                <a:prstGeom prst="rect">
                  <a:avLst/>
                </a:prstGeom>
                <a:solidFill>
                  <a:srgbClr val="ECE8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49" name="Rectangle 9029"/>
                <p:cNvSpPr>
                  <a:spLocks noChangeArrowheads="1"/>
                </p:cNvSpPr>
                <p:nvPr/>
              </p:nvSpPr>
              <p:spPr bwMode="auto">
                <a:xfrm>
                  <a:off x="3354" y="1441"/>
                  <a:ext cx="3" cy="128"/>
                </a:xfrm>
                <a:prstGeom prst="rect">
                  <a:avLst/>
                </a:prstGeom>
                <a:solidFill>
                  <a:srgbClr val="EAE7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0" name="Rectangle 9030"/>
                <p:cNvSpPr>
                  <a:spLocks noChangeArrowheads="1"/>
                </p:cNvSpPr>
                <p:nvPr/>
              </p:nvSpPr>
              <p:spPr bwMode="auto">
                <a:xfrm>
                  <a:off x="3357" y="1441"/>
                  <a:ext cx="2" cy="128"/>
                </a:xfrm>
                <a:prstGeom prst="rect">
                  <a:avLst/>
                </a:prstGeom>
                <a:solidFill>
                  <a:srgbClr val="E8E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1" name="Rectangle 9031"/>
                <p:cNvSpPr>
                  <a:spLocks noChangeArrowheads="1"/>
                </p:cNvSpPr>
                <p:nvPr/>
              </p:nvSpPr>
              <p:spPr bwMode="auto">
                <a:xfrm>
                  <a:off x="3359" y="1441"/>
                  <a:ext cx="3" cy="128"/>
                </a:xfrm>
                <a:prstGeom prst="rect">
                  <a:avLst/>
                </a:prstGeom>
                <a:solidFill>
                  <a:srgbClr val="E7E3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2" name="Rectangle 9032"/>
                <p:cNvSpPr>
                  <a:spLocks noChangeArrowheads="1"/>
                </p:cNvSpPr>
                <p:nvPr/>
              </p:nvSpPr>
              <p:spPr bwMode="auto">
                <a:xfrm>
                  <a:off x="3362" y="1441"/>
                  <a:ext cx="3" cy="128"/>
                </a:xfrm>
                <a:prstGeom prst="rect">
                  <a:avLst/>
                </a:prstGeom>
                <a:solidFill>
                  <a:srgbClr val="E5E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3" name="Rectangle 9033"/>
                <p:cNvSpPr>
                  <a:spLocks noChangeArrowheads="1"/>
                </p:cNvSpPr>
                <p:nvPr/>
              </p:nvSpPr>
              <p:spPr bwMode="auto">
                <a:xfrm>
                  <a:off x="3365" y="1441"/>
                  <a:ext cx="2" cy="128"/>
                </a:xfrm>
                <a:prstGeom prst="rect">
                  <a:avLst/>
                </a:prstGeom>
                <a:solidFill>
                  <a:srgbClr val="E4DF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4" name="Rectangle 9034"/>
                <p:cNvSpPr>
                  <a:spLocks noChangeArrowheads="1"/>
                </p:cNvSpPr>
                <p:nvPr/>
              </p:nvSpPr>
              <p:spPr bwMode="auto">
                <a:xfrm>
                  <a:off x="3367" y="1441"/>
                  <a:ext cx="2" cy="128"/>
                </a:xfrm>
                <a:prstGeom prst="rect">
                  <a:avLst/>
                </a:prstGeom>
                <a:solidFill>
                  <a:srgbClr val="E2D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5" name="Rectangle 9035"/>
                <p:cNvSpPr>
                  <a:spLocks noChangeArrowheads="1"/>
                </p:cNvSpPr>
                <p:nvPr/>
              </p:nvSpPr>
              <p:spPr bwMode="auto">
                <a:xfrm>
                  <a:off x="3369" y="1441"/>
                  <a:ext cx="2" cy="128"/>
                </a:xfrm>
                <a:prstGeom prst="rect">
                  <a:avLst/>
                </a:prstGeom>
                <a:solidFill>
                  <a:srgbClr val="E1D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6" name="Rectangle 9036"/>
                <p:cNvSpPr>
                  <a:spLocks noChangeArrowheads="1"/>
                </p:cNvSpPr>
                <p:nvPr/>
              </p:nvSpPr>
              <p:spPr bwMode="auto">
                <a:xfrm>
                  <a:off x="3371" y="1441"/>
                  <a:ext cx="3" cy="128"/>
                </a:xfrm>
                <a:prstGeom prst="rect">
                  <a:avLst/>
                </a:prstGeom>
                <a:solidFill>
                  <a:srgbClr val="E0D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7" name="Rectangle 9037"/>
                <p:cNvSpPr>
                  <a:spLocks noChangeArrowheads="1"/>
                </p:cNvSpPr>
                <p:nvPr/>
              </p:nvSpPr>
              <p:spPr bwMode="auto">
                <a:xfrm>
                  <a:off x="3374" y="1441"/>
                  <a:ext cx="3" cy="128"/>
                </a:xfrm>
                <a:prstGeom prst="rect">
                  <a:avLst/>
                </a:prstGeom>
                <a:solidFill>
                  <a:srgbClr val="DED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8" name="Rectangle 9038"/>
                <p:cNvSpPr>
                  <a:spLocks noChangeArrowheads="1"/>
                </p:cNvSpPr>
                <p:nvPr/>
              </p:nvSpPr>
              <p:spPr bwMode="auto">
                <a:xfrm>
                  <a:off x="3377" y="1441"/>
                  <a:ext cx="2" cy="128"/>
                </a:xfrm>
                <a:prstGeom prst="rect">
                  <a:avLst/>
                </a:prstGeom>
                <a:solidFill>
                  <a:srgbClr val="DCD6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59" name="Rectangle 9039"/>
                <p:cNvSpPr>
                  <a:spLocks noChangeArrowheads="1"/>
                </p:cNvSpPr>
                <p:nvPr/>
              </p:nvSpPr>
              <p:spPr bwMode="auto">
                <a:xfrm>
                  <a:off x="3379" y="1441"/>
                  <a:ext cx="2" cy="128"/>
                </a:xfrm>
                <a:prstGeom prst="rect">
                  <a:avLst/>
                </a:prstGeom>
                <a:solidFill>
                  <a:srgbClr val="DAD4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0" name="Rectangle 9040"/>
                <p:cNvSpPr>
                  <a:spLocks noChangeArrowheads="1"/>
                </p:cNvSpPr>
                <p:nvPr/>
              </p:nvSpPr>
              <p:spPr bwMode="auto">
                <a:xfrm>
                  <a:off x="3381" y="1441"/>
                  <a:ext cx="2" cy="128"/>
                </a:xfrm>
                <a:prstGeom prst="rect">
                  <a:avLst/>
                </a:prstGeom>
                <a:solidFill>
                  <a:srgbClr val="D9D2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1" name="Rectangle 9041"/>
                <p:cNvSpPr>
                  <a:spLocks noChangeArrowheads="1"/>
                </p:cNvSpPr>
                <p:nvPr/>
              </p:nvSpPr>
              <p:spPr bwMode="auto">
                <a:xfrm>
                  <a:off x="3383" y="1441"/>
                  <a:ext cx="2" cy="128"/>
                </a:xfrm>
                <a:prstGeom prst="rect">
                  <a:avLst/>
                </a:prstGeom>
                <a:solidFill>
                  <a:srgbClr val="D7D0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2" name="Rectangle 9042"/>
                <p:cNvSpPr>
                  <a:spLocks noChangeArrowheads="1"/>
                </p:cNvSpPr>
                <p:nvPr/>
              </p:nvSpPr>
              <p:spPr bwMode="auto">
                <a:xfrm>
                  <a:off x="3385" y="1441"/>
                  <a:ext cx="3" cy="128"/>
                </a:xfrm>
                <a:prstGeom prst="rect">
                  <a:avLst/>
                </a:prstGeom>
                <a:solidFill>
                  <a:srgbClr val="D6C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3" name="Rectangle 9043"/>
                <p:cNvSpPr>
                  <a:spLocks noChangeArrowheads="1"/>
                </p:cNvSpPr>
                <p:nvPr/>
              </p:nvSpPr>
              <p:spPr bwMode="auto">
                <a:xfrm>
                  <a:off x="3388" y="1441"/>
                  <a:ext cx="2" cy="128"/>
                </a:xfrm>
                <a:prstGeom prst="rect">
                  <a:avLst/>
                </a:prstGeom>
                <a:solidFill>
                  <a:srgbClr val="D4C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4" name="Rectangle 9044"/>
                <p:cNvSpPr>
                  <a:spLocks noChangeArrowheads="1"/>
                </p:cNvSpPr>
                <p:nvPr/>
              </p:nvSpPr>
              <p:spPr bwMode="auto">
                <a:xfrm>
                  <a:off x="3390" y="1441"/>
                  <a:ext cx="2" cy="128"/>
                </a:xfrm>
                <a:prstGeom prst="rect">
                  <a:avLst/>
                </a:prstGeom>
                <a:solidFill>
                  <a:srgbClr val="D3CB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5" name="Rectangle 9045"/>
                <p:cNvSpPr>
                  <a:spLocks noChangeArrowheads="1"/>
                </p:cNvSpPr>
                <p:nvPr/>
              </p:nvSpPr>
              <p:spPr bwMode="auto">
                <a:xfrm>
                  <a:off x="3392" y="1441"/>
                  <a:ext cx="2" cy="128"/>
                </a:xfrm>
                <a:prstGeom prst="rect">
                  <a:avLst/>
                </a:prstGeom>
                <a:solidFill>
                  <a:srgbClr val="D1C9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6" name="Rectangle 9046"/>
                <p:cNvSpPr>
                  <a:spLocks noChangeArrowheads="1"/>
                </p:cNvSpPr>
                <p:nvPr/>
              </p:nvSpPr>
              <p:spPr bwMode="auto">
                <a:xfrm>
                  <a:off x="3394" y="1441"/>
                  <a:ext cx="1" cy="128"/>
                </a:xfrm>
                <a:prstGeom prst="rect">
                  <a:avLst/>
                </a:prstGeom>
                <a:solidFill>
                  <a:srgbClr val="CFC7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7" name="Rectangle 9047"/>
                <p:cNvSpPr>
                  <a:spLocks noChangeArrowheads="1"/>
                </p:cNvSpPr>
                <p:nvPr/>
              </p:nvSpPr>
              <p:spPr bwMode="auto">
                <a:xfrm>
                  <a:off x="3395" y="1441"/>
                  <a:ext cx="2" cy="128"/>
                </a:xfrm>
                <a:prstGeom prst="rect">
                  <a:avLst/>
                </a:prstGeom>
                <a:solidFill>
                  <a:srgbClr val="CEC5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8" name="Rectangle 9048"/>
                <p:cNvSpPr>
                  <a:spLocks noChangeArrowheads="1"/>
                </p:cNvSpPr>
                <p:nvPr/>
              </p:nvSpPr>
              <p:spPr bwMode="auto">
                <a:xfrm>
                  <a:off x="3397" y="1441"/>
                  <a:ext cx="3" cy="128"/>
                </a:xfrm>
                <a:prstGeom prst="rect">
                  <a:avLst/>
                </a:prstGeom>
                <a:solidFill>
                  <a:srgbClr val="CCC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69" name="Rectangle 9049"/>
                <p:cNvSpPr>
                  <a:spLocks noChangeArrowheads="1"/>
                </p:cNvSpPr>
                <p:nvPr/>
              </p:nvSpPr>
              <p:spPr bwMode="auto">
                <a:xfrm>
                  <a:off x="3400" y="1441"/>
                  <a:ext cx="1" cy="128"/>
                </a:xfrm>
                <a:prstGeom prst="rect">
                  <a:avLst/>
                </a:prstGeom>
                <a:solidFill>
                  <a:srgbClr val="CAC1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0" name="Rectangle 9050"/>
                <p:cNvSpPr>
                  <a:spLocks noChangeArrowheads="1"/>
                </p:cNvSpPr>
                <p:nvPr/>
              </p:nvSpPr>
              <p:spPr bwMode="auto">
                <a:xfrm>
                  <a:off x="3401" y="1441"/>
                  <a:ext cx="2" cy="128"/>
                </a:xfrm>
                <a:prstGeom prst="rect">
                  <a:avLst/>
                </a:prstGeom>
                <a:solidFill>
                  <a:srgbClr val="C9BF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1" name="Rectangle 9051"/>
                <p:cNvSpPr>
                  <a:spLocks noChangeArrowheads="1"/>
                </p:cNvSpPr>
                <p:nvPr/>
              </p:nvSpPr>
              <p:spPr bwMode="auto">
                <a:xfrm>
                  <a:off x="3403" y="1441"/>
                  <a:ext cx="2" cy="128"/>
                </a:xfrm>
                <a:prstGeom prst="rect">
                  <a:avLst/>
                </a:prstGeom>
                <a:solidFill>
                  <a:srgbClr val="C8B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2" name="Rectangle 9052"/>
                <p:cNvSpPr>
                  <a:spLocks noChangeArrowheads="1"/>
                </p:cNvSpPr>
                <p:nvPr/>
              </p:nvSpPr>
              <p:spPr bwMode="auto">
                <a:xfrm>
                  <a:off x="3405" y="1441"/>
                  <a:ext cx="2" cy="128"/>
                </a:xfrm>
                <a:prstGeom prst="rect">
                  <a:avLst/>
                </a:prstGeom>
                <a:solidFill>
                  <a:srgbClr val="C6BB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3" name="Rectangle 9053"/>
                <p:cNvSpPr>
                  <a:spLocks noChangeArrowheads="1"/>
                </p:cNvSpPr>
                <p:nvPr/>
              </p:nvSpPr>
              <p:spPr bwMode="auto">
                <a:xfrm>
                  <a:off x="3407" y="1441"/>
                  <a:ext cx="2" cy="128"/>
                </a:xfrm>
                <a:prstGeom prst="rect">
                  <a:avLst/>
                </a:prstGeom>
                <a:solidFill>
                  <a:srgbClr val="C4B9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4" name="Rectangle 9054"/>
                <p:cNvSpPr>
                  <a:spLocks noChangeArrowheads="1"/>
                </p:cNvSpPr>
                <p:nvPr/>
              </p:nvSpPr>
              <p:spPr bwMode="auto">
                <a:xfrm>
                  <a:off x="3409" y="1441"/>
                  <a:ext cx="2" cy="128"/>
                </a:xfrm>
                <a:prstGeom prst="rect">
                  <a:avLst/>
                </a:prstGeom>
                <a:solidFill>
                  <a:srgbClr val="C2B7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5" name="Rectangle 9055"/>
                <p:cNvSpPr>
                  <a:spLocks noChangeArrowheads="1"/>
                </p:cNvSpPr>
                <p:nvPr/>
              </p:nvSpPr>
              <p:spPr bwMode="auto">
                <a:xfrm>
                  <a:off x="3411" y="1441"/>
                  <a:ext cx="1" cy="128"/>
                </a:xfrm>
                <a:prstGeom prst="rect">
                  <a:avLst/>
                </a:prstGeom>
                <a:solidFill>
                  <a:srgbClr val="C1B5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6" name="Rectangle 9056"/>
                <p:cNvSpPr>
                  <a:spLocks noChangeArrowheads="1"/>
                </p:cNvSpPr>
                <p:nvPr/>
              </p:nvSpPr>
              <p:spPr bwMode="auto">
                <a:xfrm>
                  <a:off x="3412" y="1441"/>
                  <a:ext cx="2" cy="128"/>
                </a:xfrm>
                <a:prstGeom prst="rect">
                  <a:avLst/>
                </a:prstGeom>
                <a:solidFill>
                  <a:srgbClr val="C0B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7" name="Rectangle 9057"/>
                <p:cNvSpPr>
                  <a:spLocks noChangeArrowheads="1"/>
                </p:cNvSpPr>
                <p:nvPr/>
              </p:nvSpPr>
              <p:spPr bwMode="auto">
                <a:xfrm>
                  <a:off x="3414" y="1441"/>
                  <a:ext cx="2" cy="128"/>
                </a:xfrm>
                <a:prstGeom prst="rect">
                  <a:avLst/>
                </a:prstGeom>
                <a:solidFill>
                  <a:srgbClr val="BEB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8" name="Rectangle 9058"/>
                <p:cNvSpPr>
                  <a:spLocks noChangeArrowheads="1"/>
                </p:cNvSpPr>
                <p:nvPr/>
              </p:nvSpPr>
              <p:spPr bwMode="auto">
                <a:xfrm>
                  <a:off x="3416" y="1441"/>
                  <a:ext cx="1" cy="128"/>
                </a:xfrm>
                <a:prstGeom prst="rect">
                  <a:avLst/>
                </a:prstGeom>
                <a:solidFill>
                  <a:srgbClr val="BCAF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79" name="Rectangle 9059"/>
                <p:cNvSpPr>
                  <a:spLocks noChangeArrowheads="1"/>
                </p:cNvSpPr>
                <p:nvPr/>
              </p:nvSpPr>
              <p:spPr bwMode="auto">
                <a:xfrm>
                  <a:off x="3417" y="1441"/>
                  <a:ext cx="2" cy="128"/>
                </a:xfrm>
                <a:prstGeom prst="rect">
                  <a:avLst/>
                </a:prstGeom>
                <a:solidFill>
                  <a:srgbClr val="BBAD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0" name="Rectangle 9060"/>
                <p:cNvSpPr>
                  <a:spLocks noChangeArrowheads="1"/>
                </p:cNvSpPr>
                <p:nvPr/>
              </p:nvSpPr>
              <p:spPr bwMode="auto">
                <a:xfrm>
                  <a:off x="3419" y="1441"/>
                  <a:ext cx="2" cy="128"/>
                </a:xfrm>
                <a:prstGeom prst="rect">
                  <a:avLst/>
                </a:prstGeom>
                <a:solidFill>
                  <a:srgbClr val="B9A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1" name="Rectangle 9061"/>
                <p:cNvSpPr>
                  <a:spLocks noChangeArrowheads="1"/>
                </p:cNvSpPr>
                <p:nvPr/>
              </p:nvSpPr>
              <p:spPr bwMode="auto">
                <a:xfrm>
                  <a:off x="3421" y="1441"/>
                  <a:ext cx="2" cy="128"/>
                </a:xfrm>
                <a:prstGeom prst="rect">
                  <a:avLst/>
                </a:prstGeom>
                <a:solidFill>
                  <a:srgbClr val="B7A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2" name="Rectangle 9062"/>
                <p:cNvSpPr>
                  <a:spLocks noChangeArrowheads="1"/>
                </p:cNvSpPr>
                <p:nvPr/>
              </p:nvSpPr>
              <p:spPr bwMode="auto">
                <a:xfrm>
                  <a:off x="3423" y="1441"/>
                  <a:ext cx="1" cy="128"/>
                </a:xfrm>
                <a:prstGeom prst="rect">
                  <a:avLst/>
                </a:prstGeom>
                <a:solidFill>
                  <a:srgbClr val="B5A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3" name="Rectangle 9063"/>
                <p:cNvSpPr>
                  <a:spLocks noChangeArrowheads="1"/>
                </p:cNvSpPr>
                <p:nvPr/>
              </p:nvSpPr>
              <p:spPr bwMode="auto">
                <a:xfrm>
                  <a:off x="3424" y="1441"/>
                  <a:ext cx="2" cy="128"/>
                </a:xfrm>
                <a:prstGeom prst="rect">
                  <a:avLst/>
                </a:prstGeom>
                <a:solidFill>
                  <a:srgbClr val="B4A5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4" name="Rectangle 9064"/>
                <p:cNvSpPr>
                  <a:spLocks noChangeArrowheads="1"/>
                </p:cNvSpPr>
                <p:nvPr/>
              </p:nvSpPr>
              <p:spPr bwMode="auto">
                <a:xfrm>
                  <a:off x="3426" y="1441"/>
                  <a:ext cx="2" cy="128"/>
                </a:xfrm>
                <a:prstGeom prst="rect">
                  <a:avLst/>
                </a:prstGeom>
                <a:solidFill>
                  <a:srgbClr val="B2A3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5" name="Rectangle 9065"/>
                <p:cNvSpPr>
                  <a:spLocks noChangeArrowheads="1"/>
                </p:cNvSpPr>
                <p:nvPr/>
              </p:nvSpPr>
              <p:spPr bwMode="auto">
                <a:xfrm>
                  <a:off x="3428" y="1441"/>
                  <a:ext cx="1" cy="128"/>
                </a:xfrm>
                <a:prstGeom prst="rect">
                  <a:avLst/>
                </a:prstGeom>
                <a:solidFill>
                  <a:srgbClr val="B1A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6" name="Rectangle 9066"/>
                <p:cNvSpPr>
                  <a:spLocks noChangeArrowheads="1"/>
                </p:cNvSpPr>
                <p:nvPr/>
              </p:nvSpPr>
              <p:spPr bwMode="auto">
                <a:xfrm>
                  <a:off x="3429" y="1441"/>
                  <a:ext cx="2" cy="128"/>
                </a:xfrm>
                <a:prstGeom prst="rect">
                  <a:avLst/>
                </a:prstGeom>
                <a:solidFill>
                  <a:srgbClr val="AF9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7" name="Rectangle 9067"/>
                <p:cNvSpPr>
                  <a:spLocks noChangeArrowheads="1"/>
                </p:cNvSpPr>
                <p:nvPr/>
              </p:nvSpPr>
              <p:spPr bwMode="auto">
                <a:xfrm>
                  <a:off x="3431" y="1441"/>
                  <a:ext cx="1" cy="128"/>
                </a:xfrm>
                <a:prstGeom prst="rect">
                  <a:avLst/>
                </a:prstGeom>
                <a:solidFill>
                  <a:srgbClr val="AE9D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8" name="Rectangle 9068"/>
                <p:cNvSpPr>
                  <a:spLocks noChangeArrowheads="1"/>
                </p:cNvSpPr>
                <p:nvPr/>
              </p:nvSpPr>
              <p:spPr bwMode="auto">
                <a:xfrm>
                  <a:off x="3432" y="1441"/>
                  <a:ext cx="2" cy="128"/>
                </a:xfrm>
                <a:prstGeom prst="rect">
                  <a:avLst/>
                </a:prstGeom>
                <a:solidFill>
                  <a:srgbClr val="AD9B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89" name="Rectangle 9069"/>
                <p:cNvSpPr>
                  <a:spLocks noChangeArrowheads="1"/>
                </p:cNvSpPr>
                <p:nvPr/>
              </p:nvSpPr>
              <p:spPr bwMode="auto">
                <a:xfrm>
                  <a:off x="3434" y="1441"/>
                  <a:ext cx="1" cy="128"/>
                </a:xfrm>
                <a:prstGeom prst="rect">
                  <a:avLst/>
                </a:prstGeom>
                <a:solidFill>
                  <a:srgbClr val="AC9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0" name="Rectangle 9070"/>
                <p:cNvSpPr>
                  <a:spLocks noChangeArrowheads="1"/>
                </p:cNvSpPr>
                <p:nvPr/>
              </p:nvSpPr>
              <p:spPr bwMode="auto">
                <a:xfrm>
                  <a:off x="3435" y="1441"/>
                  <a:ext cx="2" cy="128"/>
                </a:xfrm>
                <a:prstGeom prst="rect">
                  <a:avLst/>
                </a:prstGeom>
                <a:solidFill>
                  <a:srgbClr val="AA97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1" name="Rectangle 9071"/>
                <p:cNvSpPr>
                  <a:spLocks noChangeArrowheads="1"/>
                </p:cNvSpPr>
                <p:nvPr/>
              </p:nvSpPr>
              <p:spPr bwMode="auto">
                <a:xfrm>
                  <a:off x="3437" y="1441"/>
                  <a:ext cx="2" cy="128"/>
                </a:xfrm>
                <a:prstGeom prst="rect">
                  <a:avLst/>
                </a:prstGeom>
                <a:solidFill>
                  <a:srgbClr val="A89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2" name="Rectangle 9072"/>
                <p:cNvSpPr>
                  <a:spLocks noChangeArrowheads="1"/>
                </p:cNvSpPr>
                <p:nvPr/>
              </p:nvSpPr>
              <p:spPr bwMode="auto">
                <a:xfrm>
                  <a:off x="3439" y="1441"/>
                  <a:ext cx="1" cy="128"/>
                </a:xfrm>
                <a:prstGeom prst="rect">
                  <a:avLst/>
                </a:prstGeom>
                <a:solidFill>
                  <a:srgbClr val="A793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3" name="Rectangle 9073"/>
                <p:cNvSpPr>
                  <a:spLocks noChangeArrowheads="1"/>
                </p:cNvSpPr>
                <p:nvPr/>
              </p:nvSpPr>
              <p:spPr bwMode="auto">
                <a:xfrm>
                  <a:off x="3440" y="1441"/>
                  <a:ext cx="2" cy="128"/>
                </a:xfrm>
                <a:prstGeom prst="rect">
                  <a:avLst/>
                </a:prstGeom>
                <a:solidFill>
                  <a:srgbClr val="A59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4" name="Rectangle 9074"/>
                <p:cNvSpPr>
                  <a:spLocks noChangeArrowheads="1"/>
                </p:cNvSpPr>
                <p:nvPr/>
              </p:nvSpPr>
              <p:spPr bwMode="auto">
                <a:xfrm>
                  <a:off x="3442" y="1441"/>
                  <a:ext cx="2" cy="128"/>
                </a:xfrm>
                <a:prstGeom prst="rect">
                  <a:avLst/>
                </a:prstGeom>
                <a:solidFill>
                  <a:srgbClr val="A48F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5" name="Rectangle 9075"/>
                <p:cNvSpPr>
                  <a:spLocks noChangeArrowheads="1"/>
                </p:cNvSpPr>
                <p:nvPr/>
              </p:nvSpPr>
              <p:spPr bwMode="auto">
                <a:xfrm>
                  <a:off x="3444" y="1441"/>
                  <a:ext cx="2" cy="128"/>
                </a:xfrm>
                <a:prstGeom prst="rect">
                  <a:avLst/>
                </a:prstGeom>
                <a:solidFill>
                  <a:srgbClr val="A28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6" name="Rectangle 9076"/>
                <p:cNvSpPr>
                  <a:spLocks noChangeArrowheads="1"/>
                </p:cNvSpPr>
                <p:nvPr/>
              </p:nvSpPr>
              <p:spPr bwMode="auto">
                <a:xfrm>
                  <a:off x="3446" y="1441"/>
                  <a:ext cx="1" cy="128"/>
                </a:xfrm>
                <a:prstGeom prst="rect">
                  <a:avLst/>
                </a:prstGeom>
                <a:solidFill>
                  <a:srgbClr val="A08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7" name="Rectangle 9077"/>
                <p:cNvSpPr>
                  <a:spLocks noChangeArrowheads="1"/>
                </p:cNvSpPr>
                <p:nvPr/>
              </p:nvSpPr>
              <p:spPr bwMode="auto">
                <a:xfrm>
                  <a:off x="3447" y="1441"/>
                  <a:ext cx="1" cy="128"/>
                </a:xfrm>
                <a:prstGeom prst="rect">
                  <a:avLst/>
                </a:prstGeom>
                <a:solidFill>
                  <a:srgbClr val="9F8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8" name="Rectangle 9078"/>
                <p:cNvSpPr>
                  <a:spLocks noChangeArrowheads="1"/>
                </p:cNvSpPr>
                <p:nvPr/>
              </p:nvSpPr>
              <p:spPr bwMode="auto">
                <a:xfrm>
                  <a:off x="3448" y="1441"/>
                  <a:ext cx="1" cy="128"/>
                </a:xfrm>
                <a:prstGeom prst="rect">
                  <a:avLst/>
                </a:prstGeom>
                <a:solidFill>
                  <a:srgbClr val="9E87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399" name="Rectangle 9079"/>
                <p:cNvSpPr>
                  <a:spLocks noChangeArrowheads="1"/>
                </p:cNvSpPr>
                <p:nvPr/>
              </p:nvSpPr>
              <p:spPr bwMode="auto">
                <a:xfrm>
                  <a:off x="3449" y="1441"/>
                  <a:ext cx="2" cy="128"/>
                </a:xfrm>
                <a:prstGeom prst="rect">
                  <a:avLst/>
                </a:prstGeom>
                <a:solidFill>
                  <a:srgbClr val="9C85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0" name="Rectangle 9080"/>
                <p:cNvSpPr>
                  <a:spLocks noChangeArrowheads="1"/>
                </p:cNvSpPr>
                <p:nvPr/>
              </p:nvSpPr>
              <p:spPr bwMode="auto">
                <a:xfrm>
                  <a:off x="3451" y="1441"/>
                  <a:ext cx="2" cy="128"/>
                </a:xfrm>
                <a:prstGeom prst="rect">
                  <a:avLst/>
                </a:prstGeom>
                <a:solidFill>
                  <a:srgbClr val="9B83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1" name="Rectangle 9081"/>
                <p:cNvSpPr>
                  <a:spLocks noChangeArrowheads="1"/>
                </p:cNvSpPr>
                <p:nvPr/>
              </p:nvSpPr>
              <p:spPr bwMode="auto">
                <a:xfrm>
                  <a:off x="3453" y="1441"/>
                  <a:ext cx="2" cy="128"/>
                </a:xfrm>
                <a:prstGeom prst="rect">
                  <a:avLst/>
                </a:prstGeom>
                <a:solidFill>
                  <a:srgbClr val="9A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2" name="Rectangle 9082"/>
                <p:cNvSpPr>
                  <a:spLocks noChangeArrowheads="1"/>
                </p:cNvSpPr>
                <p:nvPr/>
              </p:nvSpPr>
              <p:spPr bwMode="auto">
                <a:xfrm>
                  <a:off x="3455" y="1441"/>
                  <a:ext cx="1" cy="128"/>
                </a:xfrm>
                <a:prstGeom prst="rect">
                  <a:avLst/>
                </a:prstGeom>
                <a:solidFill>
                  <a:srgbClr val="987F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3" name="Rectangle 9083"/>
                <p:cNvSpPr>
                  <a:spLocks noChangeArrowheads="1"/>
                </p:cNvSpPr>
                <p:nvPr/>
              </p:nvSpPr>
              <p:spPr bwMode="auto">
                <a:xfrm>
                  <a:off x="3456" y="1441"/>
                  <a:ext cx="2" cy="128"/>
                </a:xfrm>
                <a:prstGeom prst="rect">
                  <a:avLst/>
                </a:prstGeom>
                <a:solidFill>
                  <a:srgbClr val="977D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4" name="Rectangle 9084"/>
                <p:cNvSpPr>
                  <a:spLocks noChangeArrowheads="1"/>
                </p:cNvSpPr>
                <p:nvPr/>
              </p:nvSpPr>
              <p:spPr bwMode="auto">
                <a:xfrm>
                  <a:off x="3458" y="1441"/>
                  <a:ext cx="1" cy="128"/>
                </a:xfrm>
                <a:prstGeom prst="rect">
                  <a:avLst/>
                </a:prstGeom>
                <a:solidFill>
                  <a:srgbClr val="957B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5" name="Rectangle 9085"/>
                <p:cNvSpPr>
                  <a:spLocks noChangeArrowheads="1"/>
                </p:cNvSpPr>
                <p:nvPr/>
              </p:nvSpPr>
              <p:spPr bwMode="auto">
                <a:xfrm>
                  <a:off x="3459" y="1441"/>
                  <a:ext cx="1" cy="128"/>
                </a:xfrm>
                <a:prstGeom prst="rect">
                  <a:avLst/>
                </a:prstGeom>
                <a:solidFill>
                  <a:srgbClr val="9479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6" name="Rectangle 9086"/>
                <p:cNvSpPr>
                  <a:spLocks noChangeArrowheads="1"/>
                </p:cNvSpPr>
                <p:nvPr/>
              </p:nvSpPr>
              <p:spPr bwMode="auto">
                <a:xfrm>
                  <a:off x="3460" y="1441"/>
                  <a:ext cx="2" cy="128"/>
                </a:xfrm>
                <a:prstGeom prst="rect">
                  <a:avLst/>
                </a:prstGeom>
                <a:solidFill>
                  <a:srgbClr val="937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7" name="Rectangle 9087"/>
                <p:cNvSpPr>
                  <a:spLocks noChangeArrowheads="1"/>
                </p:cNvSpPr>
                <p:nvPr/>
              </p:nvSpPr>
              <p:spPr bwMode="auto">
                <a:xfrm>
                  <a:off x="3462" y="1441"/>
                  <a:ext cx="2" cy="128"/>
                </a:xfrm>
                <a:prstGeom prst="rect">
                  <a:avLst/>
                </a:prstGeom>
                <a:solidFill>
                  <a:srgbClr val="9175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8" name="Rectangle 9088"/>
                <p:cNvSpPr>
                  <a:spLocks noChangeArrowheads="1"/>
                </p:cNvSpPr>
                <p:nvPr/>
              </p:nvSpPr>
              <p:spPr bwMode="auto">
                <a:xfrm>
                  <a:off x="3464" y="1441"/>
                  <a:ext cx="1" cy="128"/>
                </a:xfrm>
                <a:prstGeom prst="rect">
                  <a:avLst/>
                </a:prstGeom>
                <a:solidFill>
                  <a:srgbClr val="907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09" name="Rectangle 9089"/>
                <p:cNvSpPr>
                  <a:spLocks noChangeArrowheads="1"/>
                </p:cNvSpPr>
                <p:nvPr/>
              </p:nvSpPr>
              <p:spPr bwMode="auto">
                <a:xfrm>
                  <a:off x="3465" y="1441"/>
                  <a:ext cx="1" cy="128"/>
                </a:xfrm>
                <a:prstGeom prst="rect">
                  <a:avLst/>
                </a:prstGeom>
                <a:solidFill>
                  <a:srgbClr val="8F71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3410" name="Rectangle 9090"/>
                <p:cNvSpPr>
                  <a:spLocks noChangeArrowheads="1"/>
                </p:cNvSpPr>
                <p:nvPr/>
              </p:nvSpPr>
              <p:spPr bwMode="auto">
                <a:xfrm>
                  <a:off x="3466" y="1441"/>
                  <a:ext cx="2" cy="128"/>
                </a:xfrm>
                <a:prstGeom prst="rect">
                  <a:avLst/>
                </a:prstGeom>
                <a:solidFill>
                  <a:srgbClr val="8E6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3412" name="Rectangle 9092"/>
              <p:cNvSpPr>
                <a:spLocks noChangeArrowheads="1"/>
              </p:cNvSpPr>
              <p:nvPr/>
            </p:nvSpPr>
            <p:spPr bwMode="auto">
              <a:xfrm>
                <a:off x="3468" y="1441"/>
                <a:ext cx="2" cy="128"/>
              </a:xfrm>
              <a:prstGeom prst="rect">
                <a:avLst/>
              </a:prstGeom>
              <a:solidFill>
                <a:srgbClr val="8C6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3" name="Rectangle 9093"/>
              <p:cNvSpPr>
                <a:spLocks noChangeArrowheads="1"/>
              </p:cNvSpPr>
              <p:nvPr/>
            </p:nvSpPr>
            <p:spPr bwMode="auto">
              <a:xfrm>
                <a:off x="3470" y="1441"/>
                <a:ext cx="1" cy="128"/>
              </a:xfrm>
              <a:prstGeom prst="rect">
                <a:avLst/>
              </a:prstGeom>
              <a:solidFill>
                <a:srgbClr val="8B6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4" name="Rectangle 9094"/>
              <p:cNvSpPr>
                <a:spLocks noChangeArrowheads="1"/>
              </p:cNvSpPr>
              <p:nvPr/>
            </p:nvSpPr>
            <p:spPr bwMode="auto">
              <a:xfrm>
                <a:off x="3471" y="1441"/>
                <a:ext cx="2" cy="128"/>
              </a:xfrm>
              <a:prstGeom prst="rect">
                <a:avLst/>
              </a:prstGeom>
              <a:solidFill>
                <a:srgbClr val="8A6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5" name="Rectangle 9095"/>
              <p:cNvSpPr>
                <a:spLocks noChangeArrowheads="1"/>
              </p:cNvSpPr>
              <p:nvPr/>
            </p:nvSpPr>
            <p:spPr bwMode="auto">
              <a:xfrm>
                <a:off x="3473" y="1441"/>
                <a:ext cx="2" cy="128"/>
              </a:xfrm>
              <a:prstGeom prst="rect">
                <a:avLst/>
              </a:prstGeom>
              <a:solidFill>
                <a:srgbClr val="88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6" name="Rectangle 9096"/>
              <p:cNvSpPr>
                <a:spLocks noChangeArrowheads="1"/>
              </p:cNvSpPr>
              <p:nvPr/>
            </p:nvSpPr>
            <p:spPr bwMode="auto">
              <a:xfrm>
                <a:off x="3475" y="1441"/>
                <a:ext cx="1" cy="128"/>
              </a:xfrm>
              <a:prstGeom prst="rect">
                <a:avLst/>
              </a:prstGeom>
              <a:solidFill>
                <a:srgbClr val="876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7" name="Rectangle 9097"/>
              <p:cNvSpPr>
                <a:spLocks noChangeArrowheads="1"/>
              </p:cNvSpPr>
              <p:nvPr/>
            </p:nvSpPr>
            <p:spPr bwMode="auto">
              <a:xfrm>
                <a:off x="3476" y="1441"/>
                <a:ext cx="1" cy="128"/>
              </a:xfrm>
              <a:prstGeom prst="rect">
                <a:avLst/>
              </a:prstGeom>
              <a:solidFill>
                <a:srgbClr val="866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8" name="Rectangle 9098"/>
              <p:cNvSpPr>
                <a:spLocks noChangeArrowheads="1"/>
              </p:cNvSpPr>
              <p:nvPr/>
            </p:nvSpPr>
            <p:spPr bwMode="auto">
              <a:xfrm>
                <a:off x="3477" y="1441"/>
                <a:ext cx="2" cy="128"/>
              </a:xfrm>
              <a:prstGeom prst="rect">
                <a:avLst/>
              </a:prstGeom>
              <a:solidFill>
                <a:srgbClr val="84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19" name="Rectangle 9099"/>
              <p:cNvSpPr>
                <a:spLocks noChangeArrowheads="1"/>
              </p:cNvSpPr>
              <p:nvPr/>
            </p:nvSpPr>
            <p:spPr bwMode="auto">
              <a:xfrm>
                <a:off x="3479" y="1441"/>
                <a:ext cx="1" cy="128"/>
              </a:xfrm>
              <a:prstGeom prst="rect">
                <a:avLst/>
              </a:prstGeom>
              <a:solidFill>
                <a:srgbClr val="835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0" name="Rectangle 9100"/>
              <p:cNvSpPr>
                <a:spLocks noChangeArrowheads="1"/>
              </p:cNvSpPr>
              <p:nvPr/>
            </p:nvSpPr>
            <p:spPr bwMode="auto">
              <a:xfrm>
                <a:off x="3480" y="1441"/>
                <a:ext cx="2" cy="128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1" name="Rectangle 9101"/>
              <p:cNvSpPr>
                <a:spLocks noChangeArrowheads="1"/>
              </p:cNvSpPr>
              <p:nvPr/>
            </p:nvSpPr>
            <p:spPr bwMode="auto">
              <a:xfrm>
                <a:off x="3482" y="1441"/>
                <a:ext cx="2" cy="128"/>
              </a:xfrm>
              <a:prstGeom prst="rect">
                <a:avLst/>
              </a:prstGeom>
              <a:solidFill>
                <a:srgbClr val="815B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2" name="Rectangle 9102"/>
              <p:cNvSpPr>
                <a:spLocks noChangeArrowheads="1"/>
              </p:cNvSpPr>
              <p:nvPr/>
            </p:nvSpPr>
            <p:spPr bwMode="auto">
              <a:xfrm>
                <a:off x="3484" y="1441"/>
                <a:ext cx="1" cy="128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3" name="Rectangle 9103"/>
              <p:cNvSpPr>
                <a:spLocks noChangeArrowheads="1"/>
              </p:cNvSpPr>
              <p:nvPr/>
            </p:nvSpPr>
            <p:spPr bwMode="auto">
              <a:xfrm>
                <a:off x="3485" y="1441"/>
                <a:ext cx="2" cy="128"/>
              </a:xfrm>
              <a:prstGeom prst="rect">
                <a:avLst/>
              </a:prstGeom>
              <a:solidFill>
                <a:srgbClr val="7F57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4" name="Rectangle 9104"/>
              <p:cNvSpPr>
                <a:spLocks noChangeArrowheads="1"/>
              </p:cNvSpPr>
              <p:nvPr/>
            </p:nvSpPr>
            <p:spPr bwMode="auto">
              <a:xfrm>
                <a:off x="3487" y="1441"/>
                <a:ext cx="1" cy="128"/>
              </a:xfrm>
              <a:prstGeom prst="rect">
                <a:avLst/>
              </a:prstGeom>
              <a:solidFill>
                <a:srgbClr val="7E5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5" name="Rectangle 9105"/>
              <p:cNvSpPr>
                <a:spLocks noChangeArrowheads="1"/>
              </p:cNvSpPr>
              <p:nvPr/>
            </p:nvSpPr>
            <p:spPr bwMode="auto">
              <a:xfrm>
                <a:off x="3488" y="1441"/>
                <a:ext cx="1" cy="128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6" name="Rectangle 9106"/>
              <p:cNvSpPr>
                <a:spLocks noChangeArrowheads="1"/>
              </p:cNvSpPr>
              <p:nvPr/>
            </p:nvSpPr>
            <p:spPr bwMode="auto">
              <a:xfrm>
                <a:off x="3489" y="1441"/>
                <a:ext cx="2" cy="128"/>
              </a:xfrm>
              <a:prstGeom prst="rect">
                <a:avLst/>
              </a:prstGeom>
              <a:solidFill>
                <a:srgbClr val="7C5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7" name="Rectangle 9107"/>
              <p:cNvSpPr>
                <a:spLocks noChangeArrowheads="1"/>
              </p:cNvSpPr>
              <p:nvPr/>
            </p:nvSpPr>
            <p:spPr bwMode="auto">
              <a:xfrm>
                <a:off x="3491" y="1441"/>
                <a:ext cx="2" cy="128"/>
              </a:xfrm>
              <a:prstGeom prst="rect">
                <a:avLst/>
              </a:prstGeom>
              <a:solidFill>
                <a:srgbClr val="7A4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8" name="Rectangle 9108"/>
              <p:cNvSpPr>
                <a:spLocks noChangeArrowheads="1"/>
              </p:cNvSpPr>
              <p:nvPr/>
            </p:nvSpPr>
            <p:spPr bwMode="auto">
              <a:xfrm>
                <a:off x="3493" y="1441"/>
                <a:ext cx="1" cy="128"/>
              </a:xfrm>
              <a:prstGeom prst="rect">
                <a:avLst/>
              </a:prstGeom>
              <a:solidFill>
                <a:srgbClr val="794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29" name="Rectangle 9109"/>
              <p:cNvSpPr>
                <a:spLocks noChangeArrowheads="1"/>
              </p:cNvSpPr>
              <p:nvPr/>
            </p:nvSpPr>
            <p:spPr bwMode="auto">
              <a:xfrm>
                <a:off x="3494" y="1441"/>
                <a:ext cx="2" cy="128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0" name="Rectangle 9110"/>
              <p:cNvSpPr>
                <a:spLocks noChangeArrowheads="1"/>
              </p:cNvSpPr>
              <p:nvPr/>
            </p:nvSpPr>
            <p:spPr bwMode="auto">
              <a:xfrm>
                <a:off x="3496" y="1441"/>
                <a:ext cx="2" cy="128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1" name="Rectangle 9111"/>
              <p:cNvSpPr>
                <a:spLocks noChangeArrowheads="1"/>
              </p:cNvSpPr>
              <p:nvPr/>
            </p:nvSpPr>
            <p:spPr bwMode="auto">
              <a:xfrm>
                <a:off x="3498" y="1441"/>
                <a:ext cx="1" cy="128"/>
              </a:xfrm>
              <a:prstGeom prst="rect">
                <a:avLst/>
              </a:prstGeom>
              <a:solidFill>
                <a:srgbClr val="764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2" name="Rectangle 9112"/>
              <p:cNvSpPr>
                <a:spLocks noChangeArrowheads="1"/>
              </p:cNvSpPr>
              <p:nvPr/>
            </p:nvSpPr>
            <p:spPr bwMode="auto">
              <a:xfrm>
                <a:off x="3499" y="1441"/>
                <a:ext cx="2" cy="128"/>
              </a:xfrm>
              <a:prstGeom prst="rect">
                <a:avLst/>
              </a:prstGeom>
              <a:solidFill>
                <a:srgbClr val="754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3" name="Rectangle 9113"/>
              <p:cNvSpPr>
                <a:spLocks noChangeArrowheads="1"/>
              </p:cNvSpPr>
              <p:nvPr/>
            </p:nvSpPr>
            <p:spPr bwMode="auto">
              <a:xfrm>
                <a:off x="3501" y="1441"/>
                <a:ext cx="1" cy="128"/>
              </a:xfrm>
              <a:prstGeom prst="rect">
                <a:avLst/>
              </a:prstGeom>
              <a:solidFill>
                <a:srgbClr val="754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4" name="Rectangle 9114"/>
              <p:cNvSpPr>
                <a:spLocks noChangeArrowheads="1"/>
              </p:cNvSpPr>
              <p:nvPr/>
            </p:nvSpPr>
            <p:spPr bwMode="auto">
              <a:xfrm>
                <a:off x="3502" y="1441"/>
                <a:ext cx="2" cy="128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5" name="Rectangle 9115"/>
              <p:cNvSpPr>
                <a:spLocks noChangeArrowheads="1"/>
              </p:cNvSpPr>
              <p:nvPr/>
            </p:nvSpPr>
            <p:spPr bwMode="auto">
              <a:xfrm>
                <a:off x="3504" y="1441"/>
                <a:ext cx="1" cy="128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6" name="Rectangle 9116"/>
              <p:cNvSpPr>
                <a:spLocks noChangeArrowheads="1"/>
              </p:cNvSpPr>
              <p:nvPr/>
            </p:nvSpPr>
            <p:spPr bwMode="auto">
              <a:xfrm>
                <a:off x="3505" y="1441"/>
                <a:ext cx="2" cy="128"/>
              </a:xfrm>
              <a:prstGeom prst="rect">
                <a:avLst/>
              </a:prstGeom>
              <a:solidFill>
                <a:srgbClr val="723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7" name="Rectangle 9117"/>
              <p:cNvSpPr>
                <a:spLocks noChangeArrowheads="1"/>
              </p:cNvSpPr>
              <p:nvPr/>
            </p:nvSpPr>
            <p:spPr bwMode="auto">
              <a:xfrm>
                <a:off x="3507" y="1441"/>
                <a:ext cx="2" cy="128"/>
              </a:xfrm>
              <a:prstGeom prst="rect">
                <a:avLst/>
              </a:prstGeom>
              <a:solidFill>
                <a:srgbClr val="723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8" name="Rectangle 9118"/>
              <p:cNvSpPr>
                <a:spLocks noChangeArrowheads="1"/>
              </p:cNvSpPr>
              <p:nvPr/>
            </p:nvSpPr>
            <p:spPr bwMode="auto">
              <a:xfrm>
                <a:off x="3509" y="1441"/>
                <a:ext cx="1" cy="128"/>
              </a:xfrm>
              <a:prstGeom prst="rect">
                <a:avLst/>
              </a:prstGeom>
              <a:solidFill>
                <a:srgbClr val="713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39" name="Rectangle 9119"/>
              <p:cNvSpPr>
                <a:spLocks noChangeArrowheads="1"/>
              </p:cNvSpPr>
              <p:nvPr/>
            </p:nvSpPr>
            <p:spPr bwMode="auto">
              <a:xfrm>
                <a:off x="3510" y="1441"/>
                <a:ext cx="1" cy="128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0" name="Rectangle 9120"/>
              <p:cNvSpPr>
                <a:spLocks noChangeArrowheads="1"/>
              </p:cNvSpPr>
              <p:nvPr/>
            </p:nvSpPr>
            <p:spPr bwMode="auto">
              <a:xfrm>
                <a:off x="3511" y="1441"/>
                <a:ext cx="2" cy="128"/>
              </a:xfrm>
              <a:prstGeom prst="rect">
                <a:avLst/>
              </a:prstGeom>
              <a:solidFill>
                <a:srgbClr val="6F3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1" name="Rectangle 9121"/>
              <p:cNvSpPr>
                <a:spLocks noChangeArrowheads="1"/>
              </p:cNvSpPr>
              <p:nvPr/>
            </p:nvSpPr>
            <p:spPr bwMode="auto">
              <a:xfrm>
                <a:off x="3513" y="1441"/>
                <a:ext cx="2" cy="128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2" name="Rectangle 9122"/>
              <p:cNvSpPr>
                <a:spLocks noChangeArrowheads="1"/>
              </p:cNvSpPr>
              <p:nvPr/>
            </p:nvSpPr>
            <p:spPr bwMode="auto">
              <a:xfrm>
                <a:off x="3515" y="1441"/>
                <a:ext cx="1" cy="128"/>
              </a:xfrm>
              <a:prstGeom prst="rect">
                <a:avLst/>
              </a:prstGeom>
              <a:solidFill>
                <a:srgbClr val="6E3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3" name="Rectangle 9123"/>
              <p:cNvSpPr>
                <a:spLocks noChangeArrowheads="1"/>
              </p:cNvSpPr>
              <p:nvPr/>
            </p:nvSpPr>
            <p:spPr bwMode="auto">
              <a:xfrm>
                <a:off x="3516" y="1441"/>
                <a:ext cx="2" cy="128"/>
              </a:xfrm>
              <a:prstGeom prst="rect">
                <a:avLst/>
              </a:prstGeom>
              <a:solidFill>
                <a:srgbClr val="6D2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4" name="Rectangle 9124"/>
              <p:cNvSpPr>
                <a:spLocks noChangeArrowheads="1"/>
              </p:cNvSpPr>
              <p:nvPr/>
            </p:nvSpPr>
            <p:spPr bwMode="auto">
              <a:xfrm>
                <a:off x="3518" y="1441"/>
                <a:ext cx="2" cy="128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5" name="Rectangle 9125"/>
              <p:cNvSpPr>
                <a:spLocks noChangeArrowheads="1"/>
              </p:cNvSpPr>
              <p:nvPr/>
            </p:nvSpPr>
            <p:spPr bwMode="auto">
              <a:xfrm>
                <a:off x="3520" y="1441"/>
                <a:ext cx="1" cy="128"/>
              </a:xfrm>
              <a:prstGeom prst="rect">
                <a:avLst/>
              </a:prstGeom>
              <a:solidFill>
                <a:srgbClr val="6B2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6" name="Rectangle 9126"/>
              <p:cNvSpPr>
                <a:spLocks noChangeArrowheads="1"/>
              </p:cNvSpPr>
              <p:nvPr/>
            </p:nvSpPr>
            <p:spPr bwMode="auto">
              <a:xfrm>
                <a:off x="3521" y="1441"/>
                <a:ext cx="1" cy="128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7" name="Rectangle 9127"/>
              <p:cNvSpPr>
                <a:spLocks noChangeArrowheads="1"/>
              </p:cNvSpPr>
              <p:nvPr/>
            </p:nvSpPr>
            <p:spPr bwMode="auto">
              <a:xfrm>
                <a:off x="3522" y="1441"/>
                <a:ext cx="1" cy="128"/>
              </a:xfrm>
              <a:prstGeom prst="rect">
                <a:avLst/>
              </a:prstGeom>
              <a:solidFill>
                <a:srgbClr val="6B2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8" name="Rectangle 9128"/>
              <p:cNvSpPr>
                <a:spLocks noChangeArrowheads="1"/>
              </p:cNvSpPr>
              <p:nvPr/>
            </p:nvSpPr>
            <p:spPr bwMode="auto">
              <a:xfrm>
                <a:off x="3523" y="1441"/>
                <a:ext cx="1" cy="128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49" name="Rectangle 9129"/>
              <p:cNvSpPr>
                <a:spLocks noChangeArrowheads="1"/>
              </p:cNvSpPr>
              <p:nvPr/>
            </p:nvSpPr>
            <p:spPr bwMode="auto">
              <a:xfrm>
                <a:off x="3524" y="1441"/>
                <a:ext cx="1" cy="128"/>
              </a:xfrm>
              <a:prstGeom prst="rect">
                <a:avLst/>
              </a:prstGeom>
              <a:solidFill>
                <a:srgbClr val="6A2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0" name="Rectangle 9130"/>
              <p:cNvSpPr>
                <a:spLocks noChangeArrowheads="1"/>
              </p:cNvSpPr>
              <p:nvPr/>
            </p:nvSpPr>
            <p:spPr bwMode="auto">
              <a:xfrm>
                <a:off x="3525" y="1441"/>
                <a:ext cx="2" cy="128"/>
              </a:xfrm>
              <a:prstGeom prst="rect">
                <a:avLst/>
              </a:prstGeom>
              <a:solidFill>
                <a:srgbClr val="692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1" name="Rectangle 9131"/>
              <p:cNvSpPr>
                <a:spLocks noChangeArrowheads="1"/>
              </p:cNvSpPr>
              <p:nvPr/>
            </p:nvSpPr>
            <p:spPr bwMode="auto">
              <a:xfrm>
                <a:off x="3527" y="1441"/>
                <a:ext cx="1" cy="128"/>
              </a:xfrm>
              <a:prstGeom prst="rect">
                <a:avLst/>
              </a:prstGeom>
              <a:solidFill>
                <a:srgbClr val="691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2" name="Rectangle 9132"/>
              <p:cNvSpPr>
                <a:spLocks noChangeArrowheads="1"/>
              </p:cNvSpPr>
              <p:nvPr/>
            </p:nvSpPr>
            <p:spPr bwMode="auto">
              <a:xfrm>
                <a:off x="3528" y="1441"/>
                <a:ext cx="1" cy="128"/>
              </a:xfrm>
              <a:prstGeom prst="rect">
                <a:avLst/>
              </a:prstGeom>
              <a:solidFill>
                <a:srgbClr val="681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3" name="Rectangle 9133"/>
              <p:cNvSpPr>
                <a:spLocks noChangeArrowheads="1"/>
              </p:cNvSpPr>
              <p:nvPr/>
            </p:nvSpPr>
            <p:spPr bwMode="auto">
              <a:xfrm>
                <a:off x="3529" y="1441"/>
                <a:ext cx="1" cy="128"/>
              </a:xfrm>
              <a:prstGeom prst="rect">
                <a:avLst/>
              </a:prstGeom>
              <a:solidFill>
                <a:srgbClr val="681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4" name="Rectangle 9134"/>
              <p:cNvSpPr>
                <a:spLocks noChangeArrowheads="1"/>
              </p:cNvSpPr>
              <p:nvPr/>
            </p:nvSpPr>
            <p:spPr bwMode="auto">
              <a:xfrm>
                <a:off x="3530" y="1441"/>
                <a:ext cx="2" cy="128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5" name="Rectangle 9135"/>
              <p:cNvSpPr>
                <a:spLocks noChangeArrowheads="1"/>
              </p:cNvSpPr>
              <p:nvPr/>
            </p:nvSpPr>
            <p:spPr bwMode="auto">
              <a:xfrm>
                <a:off x="3532" y="1441"/>
                <a:ext cx="1" cy="128"/>
              </a:xfrm>
              <a:prstGeom prst="rect">
                <a:avLst/>
              </a:prstGeom>
              <a:solidFill>
                <a:srgbClr val="671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6" name="Rectangle 9136"/>
              <p:cNvSpPr>
                <a:spLocks noChangeArrowheads="1"/>
              </p:cNvSpPr>
              <p:nvPr/>
            </p:nvSpPr>
            <p:spPr bwMode="auto">
              <a:xfrm>
                <a:off x="3533" y="1441"/>
                <a:ext cx="1" cy="128"/>
              </a:xfrm>
              <a:prstGeom prst="rect">
                <a:avLst/>
              </a:prstGeom>
              <a:solidFill>
                <a:srgbClr val="671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7" name="Rectangle 9137"/>
              <p:cNvSpPr>
                <a:spLocks noChangeArrowheads="1"/>
              </p:cNvSpPr>
              <p:nvPr/>
            </p:nvSpPr>
            <p:spPr bwMode="auto">
              <a:xfrm>
                <a:off x="3534" y="1441"/>
                <a:ext cx="1" cy="128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8" name="Rectangle 9138"/>
              <p:cNvSpPr>
                <a:spLocks noChangeArrowheads="1"/>
              </p:cNvSpPr>
              <p:nvPr/>
            </p:nvSpPr>
            <p:spPr bwMode="auto">
              <a:xfrm>
                <a:off x="3534" y="1441"/>
                <a:ext cx="1" cy="128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59" name="Rectangle 9139"/>
              <p:cNvSpPr>
                <a:spLocks noChangeArrowheads="1"/>
              </p:cNvSpPr>
              <p:nvPr/>
            </p:nvSpPr>
            <p:spPr bwMode="auto">
              <a:xfrm>
                <a:off x="3535" y="1441"/>
                <a:ext cx="1" cy="128"/>
              </a:xfrm>
              <a:prstGeom prst="rect">
                <a:avLst/>
              </a:prstGeom>
              <a:solidFill>
                <a:srgbClr val="670E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0" name="Rectangle 9140"/>
              <p:cNvSpPr>
                <a:spLocks noChangeArrowheads="1"/>
              </p:cNvSpPr>
              <p:nvPr/>
            </p:nvSpPr>
            <p:spPr bwMode="auto">
              <a:xfrm>
                <a:off x="3535" y="1441"/>
                <a:ext cx="1" cy="128"/>
              </a:xfrm>
              <a:prstGeom prst="rect">
                <a:avLst/>
              </a:prstGeom>
              <a:solidFill>
                <a:srgbClr val="670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1" name="Rectangle 9141"/>
              <p:cNvSpPr>
                <a:spLocks noChangeArrowheads="1"/>
              </p:cNvSpPr>
              <p:nvPr/>
            </p:nvSpPr>
            <p:spPr bwMode="auto">
              <a:xfrm>
                <a:off x="3536" y="1441"/>
                <a:ext cx="1" cy="128"/>
              </a:xfrm>
              <a:prstGeom prst="rect">
                <a:avLst/>
              </a:prstGeom>
              <a:solidFill>
                <a:srgbClr val="66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2" name="Rectangle 9142"/>
              <p:cNvSpPr>
                <a:spLocks noChangeArrowheads="1"/>
              </p:cNvSpPr>
              <p:nvPr/>
            </p:nvSpPr>
            <p:spPr bwMode="auto">
              <a:xfrm>
                <a:off x="3536" y="1441"/>
                <a:ext cx="1" cy="128"/>
              </a:xfrm>
              <a:prstGeom prst="rect">
                <a:avLst/>
              </a:prstGeom>
              <a:solidFill>
                <a:srgbClr val="6604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3" name="Rectangle 9143"/>
              <p:cNvSpPr>
                <a:spLocks noChangeArrowheads="1"/>
              </p:cNvSpPr>
              <p:nvPr/>
            </p:nvSpPr>
            <p:spPr bwMode="auto">
              <a:xfrm>
                <a:off x="3015" y="1442"/>
                <a:ext cx="522" cy="127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25" name="Group 9305"/>
            <p:cNvGrpSpPr>
              <a:grpSpLocks/>
            </p:cNvGrpSpPr>
            <p:nvPr/>
          </p:nvGrpSpPr>
          <p:grpSpPr bwMode="auto">
            <a:xfrm>
              <a:off x="3500" y="2067"/>
              <a:ext cx="95" cy="93"/>
              <a:chOff x="3220" y="1569"/>
              <a:chExt cx="95" cy="93"/>
            </a:xfrm>
          </p:grpSpPr>
          <p:sp>
            <p:nvSpPr>
              <p:cNvPr id="833465" name="Rectangle 9145"/>
              <p:cNvSpPr>
                <a:spLocks noChangeArrowheads="1"/>
              </p:cNvSpPr>
              <p:nvPr/>
            </p:nvSpPr>
            <p:spPr bwMode="auto">
              <a:xfrm>
                <a:off x="3220" y="1569"/>
                <a:ext cx="1" cy="92"/>
              </a:xfrm>
              <a:prstGeom prst="rect">
                <a:avLst/>
              </a:prstGeom>
              <a:solidFill>
                <a:srgbClr val="66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6" name="Rectangle 9146"/>
              <p:cNvSpPr>
                <a:spLocks noChangeArrowheads="1"/>
              </p:cNvSpPr>
              <p:nvPr/>
            </p:nvSpPr>
            <p:spPr bwMode="auto">
              <a:xfrm>
                <a:off x="3221" y="1569"/>
                <a:ext cx="1" cy="92"/>
              </a:xfrm>
              <a:prstGeom prst="rect">
                <a:avLst/>
              </a:prstGeom>
              <a:solidFill>
                <a:srgbClr val="670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7" name="Rectangle 9147"/>
              <p:cNvSpPr>
                <a:spLocks noChangeArrowheads="1"/>
              </p:cNvSpPr>
              <p:nvPr/>
            </p:nvSpPr>
            <p:spPr bwMode="auto">
              <a:xfrm>
                <a:off x="3221" y="1569"/>
                <a:ext cx="1" cy="92"/>
              </a:xfrm>
              <a:prstGeom prst="rect">
                <a:avLst/>
              </a:prstGeom>
              <a:solidFill>
                <a:srgbClr val="671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8" name="Rectangle 9148"/>
              <p:cNvSpPr>
                <a:spLocks noChangeArrowheads="1"/>
              </p:cNvSpPr>
              <p:nvPr/>
            </p:nvSpPr>
            <p:spPr bwMode="auto">
              <a:xfrm>
                <a:off x="3222" y="1569"/>
                <a:ext cx="1" cy="92"/>
              </a:xfrm>
              <a:prstGeom prst="rect">
                <a:avLst/>
              </a:prstGeom>
              <a:solidFill>
                <a:srgbClr val="681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69" name="Rectangle 9149"/>
              <p:cNvSpPr>
                <a:spLocks noChangeArrowheads="1"/>
              </p:cNvSpPr>
              <p:nvPr/>
            </p:nvSpPr>
            <p:spPr bwMode="auto">
              <a:xfrm>
                <a:off x="3222" y="1569"/>
                <a:ext cx="1" cy="92"/>
              </a:xfrm>
              <a:prstGeom prst="rect">
                <a:avLst/>
              </a:prstGeom>
              <a:solidFill>
                <a:srgbClr val="692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0" name="Rectangle 9150"/>
              <p:cNvSpPr>
                <a:spLocks noChangeArrowheads="1"/>
              </p:cNvSpPr>
              <p:nvPr/>
            </p:nvSpPr>
            <p:spPr bwMode="auto">
              <a:xfrm>
                <a:off x="3223" y="1569"/>
                <a:ext cx="1" cy="92"/>
              </a:xfrm>
              <a:prstGeom prst="rect">
                <a:avLst/>
              </a:prstGeom>
              <a:solidFill>
                <a:srgbClr val="6A2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1" name="Rectangle 9151"/>
              <p:cNvSpPr>
                <a:spLocks noChangeArrowheads="1"/>
              </p:cNvSpPr>
              <p:nvPr/>
            </p:nvSpPr>
            <p:spPr bwMode="auto">
              <a:xfrm>
                <a:off x="3223" y="1569"/>
                <a:ext cx="1" cy="92"/>
              </a:xfrm>
              <a:prstGeom prst="rect">
                <a:avLst/>
              </a:prstGeom>
              <a:solidFill>
                <a:srgbClr val="6B2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2" name="Rectangle 9152"/>
              <p:cNvSpPr>
                <a:spLocks noChangeArrowheads="1"/>
              </p:cNvSpPr>
              <p:nvPr/>
            </p:nvSpPr>
            <p:spPr bwMode="auto">
              <a:xfrm>
                <a:off x="3224" y="1569"/>
                <a:ext cx="1" cy="92"/>
              </a:xfrm>
              <a:prstGeom prst="rect">
                <a:avLst/>
              </a:prstGeom>
              <a:solidFill>
                <a:srgbClr val="6C2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3" name="Rectangle 9153"/>
              <p:cNvSpPr>
                <a:spLocks noChangeArrowheads="1"/>
              </p:cNvSpPr>
              <p:nvPr/>
            </p:nvSpPr>
            <p:spPr bwMode="auto">
              <a:xfrm>
                <a:off x="3224" y="1569"/>
                <a:ext cx="1" cy="92"/>
              </a:xfrm>
              <a:prstGeom prst="rect">
                <a:avLst/>
              </a:prstGeom>
              <a:solidFill>
                <a:srgbClr val="6E3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4" name="Rectangle 9154"/>
              <p:cNvSpPr>
                <a:spLocks noChangeArrowheads="1"/>
              </p:cNvSpPr>
              <p:nvPr/>
            </p:nvSpPr>
            <p:spPr bwMode="auto">
              <a:xfrm>
                <a:off x="3225" y="1569"/>
                <a:ext cx="1" cy="92"/>
              </a:xfrm>
              <a:prstGeom prst="rect">
                <a:avLst/>
              </a:prstGeom>
              <a:solidFill>
                <a:srgbClr val="6F34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5" name="Rectangle 9155"/>
              <p:cNvSpPr>
                <a:spLocks noChangeArrowheads="1"/>
              </p:cNvSpPr>
              <p:nvPr/>
            </p:nvSpPr>
            <p:spPr bwMode="auto">
              <a:xfrm>
                <a:off x="3225" y="1569"/>
                <a:ext cx="1" cy="92"/>
              </a:xfrm>
              <a:prstGeom prst="rect">
                <a:avLst/>
              </a:prstGeom>
              <a:solidFill>
                <a:srgbClr val="703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6" name="Rectangle 9156"/>
              <p:cNvSpPr>
                <a:spLocks noChangeArrowheads="1"/>
              </p:cNvSpPr>
              <p:nvPr/>
            </p:nvSpPr>
            <p:spPr bwMode="auto">
              <a:xfrm>
                <a:off x="3226" y="1569"/>
                <a:ext cx="1" cy="92"/>
              </a:xfrm>
              <a:prstGeom prst="rect">
                <a:avLst/>
              </a:prstGeom>
              <a:solidFill>
                <a:srgbClr val="723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7" name="Rectangle 9157"/>
              <p:cNvSpPr>
                <a:spLocks noChangeArrowheads="1"/>
              </p:cNvSpPr>
              <p:nvPr/>
            </p:nvSpPr>
            <p:spPr bwMode="auto">
              <a:xfrm>
                <a:off x="3226" y="1569"/>
                <a:ext cx="1" cy="92"/>
              </a:xfrm>
              <a:prstGeom prst="rect">
                <a:avLst/>
              </a:prstGeom>
              <a:solidFill>
                <a:srgbClr val="733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8" name="Rectangle 9158"/>
              <p:cNvSpPr>
                <a:spLocks noChangeArrowheads="1"/>
              </p:cNvSpPr>
              <p:nvPr/>
            </p:nvSpPr>
            <p:spPr bwMode="auto">
              <a:xfrm>
                <a:off x="3227" y="1569"/>
                <a:ext cx="1" cy="92"/>
              </a:xfrm>
              <a:prstGeom prst="rect">
                <a:avLst/>
              </a:prstGeom>
              <a:solidFill>
                <a:srgbClr val="744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79" name="Rectangle 9159"/>
              <p:cNvSpPr>
                <a:spLocks noChangeArrowheads="1"/>
              </p:cNvSpPr>
              <p:nvPr/>
            </p:nvSpPr>
            <p:spPr bwMode="auto">
              <a:xfrm>
                <a:off x="3227" y="1569"/>
                <a:ext cx="1" cy="92"/>
              </a:xfrm>
              <a:prstGeom prst="rect">
                <a:avLst/>
              </a:prstGeom>
              <a:solidFill>
                <a:srgbClr val="7645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0" name="Rectangle 9160"/>
              <p:cNvSpPr>
                <a:spLocks noChangeArrowheads="1"/>
              </p:cNvSpPr>
              <p:nvPr/>
            </p:nvSpPr>
            <p:spPr bwMode="auto">
              <a:xfrm>
                <a:off x="3228" y="1569"/>
                <a:ext cx="1" cy="92"/>
              </a:xfrm>
              <a:prstGeom prst="rect">
                <a:avLst/>
              </a:prstGeom>
              <a:solidFill>
                <a:srgbClr val="7849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1" name="Rectangle 9161"/>
              <p:cNvSpPr>
                <a:spLocks noChangeArrowheads="1"/>
              </p:cNvSpPr>
              <p:nvPr/>
            </p:nvSpPr>
            <p:spPr bwMode="auto">
              <a:xfrm>
                <a:off x="3228" y="1569"/>
                <a:ext cx="1" cy="92"/>
              </a:xfrm>
              <a:prstGeom prst="rect">
                <a:avLst/>
              </a:prstGeom>
              <a:solidFill>
                <a:srgbClr val="794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2" name="Rectangle 9162"/>
              <p:cNvSpPr>
                <a:spLocks noChangeArrowheads="1"/>
              </p:cNvSpPr>
              <p:nvPr/>
            </p:nvSpPr>
            <p:spPr bwMode="auto">
              <a:xfrm>
                <a:off x="3229" y="1569"/>
                <a:ext cx="1" cy="92"/>
              </a:xfrm>
              <a:prstGeom prst="rect">
                <a:avLst/>
              </a:prstGeom>
              <a:solidFill>
                <a:srgbClr val="7B5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3" name="Rectangle 9163"/>
              <p:cNvSpPr>
                <a:spLocks noChangeArrowheads="1"/>
              </p:cNvSpPr>
              <p:nvPr/>
            </p:nvSpPr>
            <p:spPr bwMode="auto">
              <a:xfrm>
                <a:off x="3229" y="1569"/>
                <a:ext cx="1" cy="92"/>
              </a:xfrm>
              <a:prstGeom prst="rect">
                <a:avLst/>
              </a:prstGeom>
              <a:solidFill>
                <a:srgbClr val="7D5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4" name="Rectangle 9164"/>
              <p:cNvSpPr>
                <a:spLocks noChangeArrowheads="1"/>
              </p:cNvSpPr>
              <p:nvPr/>
            </p:nvSpPr>
            <p:spPr bwMode="auto">
              <a:xfrm>
                <a:off x="3230" y="1569"/>
                <a:ext cx="1" cy="92"/>
              </a:xfrm>
              <a:prstGeom prst="rect">
                <a:avLst/>
              </a:prstGeom>
              <a:solidFill>
                <a:srgbClr val="7F57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5" name="Rectangle 9165"/>
              <p:cNvSpPr>
                <a:spLocks noChangeArrowheads="1"/>
              </p:cNvSpPr>
              <p:nvPr/>
            </p:nvSpPr>
            <p:spPr bwMode="auto">
              <a:xfrm>
                <a:off x="3230" y="1569"/>
                <a:ext cx="1" cy="92"/>
              </a:xfrm>
              <a:prstGeom prst="rect">
                <a:avLst/>
              </a:prstGeom>
              <a:solidFill>
                <a:srgbClr val="815A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6" name="Rectangle 9166"/>
              <p:cNvSpPr>
                <a:spLocks noChangeArrowheads="1"/>
              </p:cNvSpPr>
              <p:nvPr/>
            </p:nvSpPr>
            <p:spPr bwMode="auto">
              <a:xfrm>
                <a:off x="3231" y="1569"/>
                <a:ext cx="1" cy="92"/>
              </a:xfrm>
              <a:prstGeom prst="rect">
                <a:avLst/>
              </a:prstGeom>
              <a:solidFill>
                <a:srgbClr val="83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7" name="Rectangle 9167"/>
              <p:cNvSpPr>
                <a:spLocks noChangeArrowheads="1"/>
              </p:cNvSpPr>
              <p:nvPr/>
            </p:nvSpPr>
            <p:spPr bwMode="auto">
              <a:xfrm>
                <a:off x="3231" y="1569"/>
                <a:ext cx="1" cy="92"/>
              </a:xfrm>
              <a:prstGeom prst="rect">
                <a:avLst/>
              </a:prstGeom>
              <a:solidFill>
                <a:srgbClr val="856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8" name="Rectangle 9168"/>
              <p:cNvSpPr>
                <a:spLocks noChangeArrowheads="1"/>
              </p:cNvSpPr>
              <p:nvPr/>
            </p:nvSpPr>
            <p:spPr bwMode="auto">
              <a:xfrm>
                <a:off x="3232" y="1569"/>
                <a:ext cx="1" cy="92"/>
              </a:xfrm>
              <a:prstGeom prst="rect">
                <a:avLst/>
              </a:prstGeom>
              <a:solidFill>
                <a:srgbClr val="876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89" name="Rectangle 9169"/>
              <p:cNvSpPr>
                <a:spLocks noChangeArrowheads="1"/>
              </p:cNvSpPr>
              <p:nvPr/>
            </p:nvSpPr>
            <p:spPr bwMode="auto">
              <a:xfrm>
                <a:off x="3232" y="1569"/>
                <a:ext cx="1" cy="92"/>
              </a:xfrm>
              <a:prstGeom prst="rect">
                <a:avLst/>
              </a:prstGeom>
              <a:solidFill>
                <a:srgbClr val="89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0" name="Rectangle 9170"/>
              <p:cNvSpPr>
                <a:spLocks noChangeArrowheads="1"/>
              </p:cNvSpPr>
              <p:nvPr/>
            </p:nvSpPr>
            <p:spPr bwMode="auto">
              <a:xfrm>
                <a:off x="3233" y="1569"/>
                <a:ext cx="1" cy="92"/>
              </a:xfrm>
              <a:prstGeom prst="rect">
                <a:avLst/>
              </a:prstGeom>
              <a:solidFill>
                <a:srgbClr val="8C6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1" name="Rectangle 9171"/>
              <p:cNvSpPr>
                <a:spLocks noChangeArrowheads="1"/>
              </p:cNvSpPr>
              <p:nvPr/>
            </p:nvSpPr>
            <p:spPr bwMode="auto">
              <a:xfrm>
                <a:off x="3233" y="1569"/>
                <a:ext cx="1" cy="92"/>
              </a:xfrm>
              <a:prstGeom prst="rect">
                <a:avLst/>
              </a:prstGeom>
              <a:solidFill>
                <a:srgbClr val="8E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2" name="Rectangle 9172"/>
              <p:cNvSpPr>
                <a:spLocks noChangeArrowheads="1"/>
              </p:cNvSpPr>
              <p:nvPr/>
            </p:nvSpPr>
            <p:spPr bwMode="auto">
              <a:xfrm>
                <a:off x="3234" y="1569"/>
                <a:ext cx="1" cy="92"/>
              </a:xfrm>
              <a:prstGeom prst="rect">
                <a:avLst/>
              </a:prstGeom>
              <a:solidFill>
                <a:srgbClr val="907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3" name="Rectangle 9173"/>
              <p:cNvSpPr>
                <a:spLocks noChangeArrowheads="1"/>
              </p:cNvSpPr>
              <p:nvPr/>
            </p:nvSpPr>
            <p:spPr bwMode="auto">
              <a:xfrm>
                <a:off x="3234" y="1569"/>
                <a:ext cx="1" cy="92"/>
              </a:xfrm>
              <a:prstGeom prst="rect">
                <a:avLst/>
              </a:prstGeom>
              <a:solidFill>
                <a:srgbClr val="927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4" name="Rectangle 9174"/>
              <p:cNvSpPr>
                <a:spLocks noChangeArrowheads="1"/>
              </p:cNvSpPr>
              <p:nvPr/>
            </p:nvSpPr>
            <p:spPr bwMode="auto">
              <a:xfrm>
                <a:off x="3235" y="1569"/>
                <a:ext cx="1" cy="92"/>
              </a:xfrm>
              <a:prstGeom prst="rect">
                <a:avLst/>
              </a:prstGeom>
              <a:solidFill>
                <a:srgbClr val="957A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5" name="Rectangle 9175"/>
              <p:cNvSpPr>
                <a:spLocks noChangeArrowheads="1"/>
              </p:cNvSpPr>
              <p:nvPr/>
            </p:nvSpPr>
            <p:spPr bwMode="auto">
              <a:xfrm>
                <a:off x="3235" y="1569"/>
                <a:ext cx="1" cy="92"/>
              </a:xfrm>
              <a:prstGeom prst="rect">
                <a:avLst/>
              </a:prstGeom>
              <a:solidFill>
                <a:srgbClr val="977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6" name="Rectangle 9176"/>
              <p:cNvSpPr>
                <a:spLocks noChangeArrowheads="1"/>
              </p:cNvSpPr>
              <p:nvPr/>
            </p:nvSpPr>
            <p:spPr bwMode="auto">
              <a:xfrm>
                <a:off x="3235" y="1569"/>
                <a:ext cx="1" cy="92"/>
              </a:xfrm>
              <a:prstGeom prst="rect">
                <a:avLst/>
              </a:prstGeom>
              <a:solidFill>
                <a:srgbClr val="9A8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7" name="Rectangle 9177"/>
              <p:cNvSpPr>
                <a:spLocks noChangeArrowheads="1"/>
              </p:cNvSpPr>
              <p:nvPr/>
            </p:nvSpPr>
            <p:spPr bwMode="auto">
              <a:xfrm>
                <a:off x="3236" y="1569"/>
                <a:ext cx="1" cy="92"/>
              </a:xfrm>
              <a:prstGeom prst="rect">
                <a:avLst/>
              </a:prstGeom>
              <a:solidFill>
                <a:srgbClr val="9C8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8" name="Rectangle 9178"/>
              <p:cNvSpPr>
                <a:spLocks noChangeArrowheads="1"/>
              </p:cNvSpPr>
              <p:nvPr/>
            </p:nvSpPr>
            <p:spPr bwMode="auto">
              <a:xfrm>
                <a:off x="3236" y="1569"/>
                <a:ext cx="1" cy="92"/>
              </a:xfrm>
              <a:prstGeom prst="rect">
                <a:avLst/>
              </a:prstGeom>
              <a:solidFill>
                <a:srgbClr val="9E8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499" name="Rectangle 9179"/>
              <p:cNvSpPr>
                <a:spLocks noChangeArrowheads="1"/>
              </p:cNvSpPr>
              <p:nvPr/>
            </p:nvSpPr>
            <p:spPr bwMode="auto">
              <a:xfrm>
                <a:off x="3237" y="1569"/>
                <a:ext cx="1" cy="92"/>
              </a:xfrm>
              <a:prstGeom prst="rect">
                <a:avLst/>
              </a:prstGeom>
              <a:solidFill>
                <a:srgbClr val="A18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0" name="Rectangle 9180"/>
              <p:cNvSpPr>
                <a:spLocks noChangeArrowheads="1"/>
              </p:cNvSpPr>
              <p:nvPr/>
            </p:nvSpPr>
            <p:spPr bwMode="auto">
              <a:xfrm>
                <a:off x="3237" y="1569"/>
                <a:ext cx="1" cy="92"/>
              </a:xfrm>
              <a:prstGeom prst="rect">
                <a:avLst/>
              </a:prstGeom>
              <a:solidFill>
                <a:srgbClr val="A38F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1" name="Rectangle 9181"/>
              <p:cNvSpPr>
                <a:spLocks noChangeArrowheads="1"/>
              </p:cNvSpPr>
              <p:nvPr/>
            </p:nvSpPr>
            <p:spPr bwMode="auto">
              <a:xfrm>
                <a:off x="3238" y="1569"/>
                <a:ext cx="1" cy="92"/>
              </a:xfrm>
              <a:prstGeom prst="rect">
                <a:avLst/>
              </a:prstGeom>
              <a:solidFill>
                <a:srgbClr val="A69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2" name="Rectangle 9182"/>
              <p:cNvSpPr>
                <a:spLocks noChangeArrowheads="1"/>
              </p:cNvSpPr>
              <p:nvPr/>
            </p:nvSpPr>
            <p:spPr bwMode="auto">
              <a:xfrm>
                <a:off x="3238" y="1569"/>
                <a:ext cx="1" cy="92"/>
              </a:xfrm>
              <a:prstGeom prst="rect">
                <a:avLst/>
              </a:prstGeom>
              <a:solidFill>
                <a:srgbClr val="A9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3" name="Rectangle 9183"/>
              <p:cNvSpPr>
                <a:spLocks noChangeArrowheads="1"/>
              </p:cNvSpPr>
              <p:nvPr/>
            </p:nvSpPr>
            <p:spPr bwMode="auto">
              <a:xfrm>
                <a:off x="3239" y="1569"/>
                <a:ext cx="1" cy="92"/>
              </a:xfrm>
              <a:prstGeom prst="rect">
                <a:avLst/>
              </a:prstGeom>
              <a:solidFill>
                <a:srgbClr val="AB99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4" name="Rectangle 9184"/>
              <p:cNvSpPr>
                <a:spLocks noChangeArrowheads="1"/>
              </p:cNvSpPr>
              <p:nvPr/>
            </p:nvSpPr>
            <p:spPr bwMode="auto">
              <a:xfrm>
                <a:off x="3239" y="1569"/>
                <a:ext cx="1" cy="92"/>
              </a:xfrm>
              <a:prstGeom prst="rect">
                <a:avLst/>
              </a:prstGeom>
              <a:solidFill>
                <a:srgbClr val="AD9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5" name="Rectangle 9185"/>
              <p:cNvSpPr>
                <a:spLocks noChangeArrowheads="1"/>
              </p:cNvSpPr>
              <p:nvPr/>
            </p:nvSpPr>
            <p:spPr bwMode="auto">
              <a:xfrm>
                <a:off x="3240" y="1569"/>
                <a:ext cx="1" cy="92"/>
              </a:xfrm>
              <a:prstGeom prst="rect">
                <a:avLst/>
              </a:prstGeom>
              <a:solidFill>
                <a:srgbClr val="B0A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6" name="Rectangle 9186"/>
              <p:cNvSpPr>
                <a:spLocks noChangeArrowheads="1"/>
              </p:cNvSpPr>
              <p:nvPr/>
            </p:nvSpPr>
            <p:spPr bwMode="auto">
              <a:xfrm>
                <a:off x="3240" y="1569"/>
                <a:ext cx="1" cy="92"/>
              </a:xfrm>
              <a:prstGeom prst="rect">
                <a:avLst/>
              </a:prstGeom>
              <a:solidFill>
                <a:srgbClr val="B2A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7" name="Rectangle 9187"/>
              <p:cNvSpPr>
                <a:spLocks noChangeArrowheads="1"/>
              </p:cNvSpPr>
              <p:nvPr/>
            </p:nvSpPr>
            <p:spPr bwMode="auto">
              <a:xfrm>
                <a:off x="3241" y="1569"/>
                <a:ext cx="1" cy="92"/>
              </a:xfrm>
              <a:prstGeom prst="rect">
                <a:avLst/>
              </a:prstGeom>
              <a:solidFill>
                <a:srgbClr val="B5A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8" name="Rectangle 9188"/>
              <p:cNvSpPr>
                <a:spLocks noChangeArrowheads="1"/>
              </p:cNvSpPr>
              <p:nvPr/>
            </p:nvSpPr>
            <p:spPr bwMode="auto">
              <a:xfrm>
                <a:off x="3241" y="1569"/>
                <a:ext cx="1" cy="92"/>
              </a:xfrm>
              <a:prstGeom prst="rect">
                <a:avLst/>
              </a:prstGeom>
              <a:solidFill>
                <a:srgbClr val="B8A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09" name="Rectangle 9189"/>
              <p:cNvSpPr>
                <a:spLocks noChangeArrowheads="1"/>
              </p:cNvSpPr>
              <p:nvPr/>
            </p:nvSpPr>
            <p:spPr bwMode="auto">
              <a:xfrm>
                <a:off x="3242" y="1569"/>
                <a:ext cx="1" cy="92"/>
              </a:xfrm>
              <a:prstGeom prst="rect">
                <a:avLst/>
              </a:prstGeom>
              <a:solidFill>
                <a:srgbClr val="BAAD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0" name="Rectangle 9190"/>
              <p:cNvSpPr>
                <a:spLocks noChangeArrowheads="1"/>
              </p:cNvSpPr>
              <p:nvPr/>
            </p:nvSpPr>
            <p:spPr bwMode="auto">
              <a:xfrm>
                <a:off x="3242" y="1569"/>
                <a:ext cx="1" cy="92"/>
              </a:xfrm>
              <a:prstGeom prst="rect">
                <a:avLst/>
              </a:prstGeom>
              <a:solidFill>
                <a:srgbClr val="BDB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1" name="Rectangle 9191"/>
              <p:cNvSpPr>
                <a:spLocks noChangeArrowheads="1"/>
              </p:cNvSpPr>
              <p:nvPr/>
            </p:nvSpPr>
            <p:spPr bwMode="auto">
              <a:xfrm>
                <a:off x="3243" y="1569"/>
                <a:ext cx="1" cy="92"/>
              </a:xfrm>
              <a:prstGeom prst="rect">
                <a:avLst/>
              </a:prstGeom>
              <a:solidFill>
                <a:srgbClr val="BFB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2" name="Rectangle 9192"/>
              <p:cNvSpPr>
                <a:spLocks noChangeArrowheads="1"/>
              </p:cNvSpPr>
              <p:nvPr/>
            </p:nvSpPr>
            <p:spPr bwMode="auto">
              <a:xfrm>
                <a:off x="3243" y="1569"/>
                <a:ext cx="1" cy="92"/>
              </a:xfrm>
              <a:prstGeom prst="rect">
                <a:avLst/>
              </a:prstGeom>
              <a:solidFill>
                <a:srgbClr val="C2B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3" name="Rectangle 9193"/>
              <p:cNvSpPr>
                <a:spLocks noChangeArrowheads="1"/>
              </p:cNvSpPr>
              <p:nvPr/>
            </p:nvSpPr>
            <p:spPr bwMode="auto">
              <a:xfrm>
                <a:off x="3244" y="1569"/>
                <a:ext cx="1" cy="92"/>
              </a:xfrm>
              <a:prstGeom prst="rect">
                <a:avLst/>
              </a:prstGeom>
              <a:solidFill>
                <a:srgbClr val="C4B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4" name="Rectangle 9194"/>
              <p:cNvSpPr>
                <a:spLocks noChangeArrowheads="1"/>
              </p:cNvSpPr>
              <p:nvPr/>
            </p:nvSpPr>
            <p:spPr bwMode="auto">
              <a:xfrm>
                <a:off x="3244" y="1569"/>
                <a:ext cx="1" cy="92"/>
              </a:xfrm>
              <a:prstGeom prst="rect">
                <a:avLst/>
              </a:prstGeom>
              <a:solidFill>
                <a:srgbClr val="C6B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5" name="Rectangle 9195"/>
              <p:cNvSpPr>
                <a:spLocks noChangeArrowheads="1"/>
              </p:cNvSpPr>
              <p:nvPr/>
            </p:nvSpPr>
            <p:spPr bwMode="auto">
              <a:xfrm>
                <a:off x="3245" y="1569"/>
                <a:ext cx="1" cy="92"/>
              </a:xfrm>
              <a:prstGeom prst="rect">
                <a:avLst/>
              </a:prstGeom>
              <a:solidFill>
                <a:srgbClr val="C9B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6" name="Rectangle 9196"/>
              <p:cNvSpPr>
                <a:spLocks noChangeArrowheads="1"/>
              </p:cNvSpPr>
              <p:nvPr/>
            </p:nvSpPr>
            <p:spPr bwMode="auto">
              <a:xfrm>
                <a:off x="3245" y="1569"/>
                <a:ext cx="1" cy="92"/>
              </a:xfrm>
              <a:prstGeom prst="rect">
                <a:avLst/>
              </a:prstGeom>
              <a:solidFill>
                <a:srgbClr val="CBC2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7" name="Rectangle 9197"/>
              <p:cNvSpPr>
                <a:spLocks noChangeArrowheads="1"/>
              </p:cNvSpPr>
              <p:nvPr/>
            </p:nvSpPr>
            <p:spPr bwMode="auto">
              <a:xfrm>
                <a:off x="3246" y="1569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8" name="Rectangle 9198"/>
              <p:cNvSpPr>
                <a:spLocks noChangeArrowheads="1"/>
              </p:cNvSpPr>
              <p:nvPr/>
            </p:nvSpPr>
            <p:spPr bwMode="auto">
              <a:xfrm>
                <a:off x="3246" y="1569"/>
                <a:ext cx="1" cy="92"/>
              </a:xfrm>
              <a:prstGeom prst="rect">
                <a:avLst/>
              </a:prstGeom>
              <a:solidFill>
                <a:srgbClr val="D0C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19" name="Rectangle 9199"/>
              <p:cNvSpPr>
                <a:spLocks noChangeArrowheads="1"/>
              </p:cNvSpPr>
              <p:nvPr/>
            </p:nvSpPr>
            <p:spPr bwMode="auto">
              <a:xfrm>
                <a:off x="3247" y="1569"/>
                <a:ext cx="1" cy="92"/>
              </a:xfrm>
              <a:prstGeom prst="rect">
                <a:avLst/>
              </a:prstGeom>
              <a:solidFill>
                <a:srgbClr val="D2C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0" name="Rectangle 9200"/>
              <p:cNvSpPr>
                <a:spLocks noChangeArrowheads="1"/>
              </p:cNvSpPr>
              <p:nvPr/>
            </p:nvSpPr>
            <p:spPr bwMode="auto">
              <a:xfrm>
                <a:off x="3247" y="1569"/>
                <a:ext cx="1" cy="92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1" name="Rectangle 9201"/>
              <p:cNvSpPr>
                <a:spLocks noChangeArrowheads="1"/>
              </p:cNvSpPr>
              <p:nvPr/>
            </p:nvSpPr>
            <p:spPr bwMode="auto">
              <a:xfrm>
                <a:off x="3248" y="1569"/>
                <a:ext cx="1" cy="92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2" name="Rectangle 9202"/>
              <p:cNvSpPr>
                <a:spLocks noChangeArrowheads="1"/>
              </p:cNvSpPr>
              <p:nvPr/>
            </p:nvSpPr>
            <p:spPr bwMode="auto">
              <a:xfrm>
                <a:off x="3248" y="1569"/>
                <a:ext cx="1" cy="92"/>
              </a:xfrm>
              <a:prstGeom prst="rect">
                <a:avLst/>
              </a:prstGeom>
              <a:solidFill>
                <a:srgbClr val="D8D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3" name="Rectangle 9203"/>
              <p:cNvSpPr>
                <a:spLocks noChangeArrowheads="1"/>
              </p:cNvSpPr>
              <p:nvPr/>
            </p:nvSpPr>
            <p:spPr bwMode="auto">
              <a:xfrm>
                <a:off x="3249" y="1569"/>
                <a:ext cx="1" cy="92"/>
              </a:xfrm>
              <a:prstGeom prst="rect">
                <a:avLst/>
              </a:prstGeom>
              <a:solidFill>
                <a:srgbClr val="DA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4" name="Rectangle 9204"/>
              <p:cNvSpPr>
                <a:spLocks noChangeArrowheads="1"/>
              </p:cNvSpPr>
              <p:nvPr/>
            </p:nvSpPr>
            <p:spPr bwMode="auto">
              <a:xfrm>
                <a:off x="3249" y="1569"/>
                <a:ext cx="1" cy="92"/>
              </a:xfrm>
              <a:prstGeom prst="rect">
                <a:avLst/>
              </a:prstGeom>
              <a:solidFill>
                <a:srgbClr val="DC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5" name="Rectangle 9205"/>
              <p:cNvSpPr>
                <a:spLocks noChangeArrowheads="1"/>
              </p:cNvSpPr>
              <p:nvPr/>
            </p:nvSpPr>
            <p:spPr bwMode="auto">
              <a:xfrm>
                <a:off x="3250" y="1569"/>
                <a:ext cx="1" cy="92"/>
              </a:xfrm>
              <a:prstGeom prst="rect">
                <a:avLst/>
              </a:prstGeom>
              <a:solidFill>
                <a:srgbClr val="DED8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6" name="Rectangle 9206"/>
              <p:cNvSpPr>
                <a:spLocks noChangeArrowheads="1"/>
              </p:cNvSpPr>
              <p:nvPr/>
            </p:nvSpPr>
            <p:spPr bwMode="auto">
              <a:xfrm>
                <a:off x="3250" y="1569"/>
                <a:ext cx="1" cy="92"/>
              </a:xfrm>
              <a:prstGeom prst="rect">
                <a:avLst/>
              </a:prstGeom>
              <a:solidFill>
                <a:srgbClr val="E0D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7" name="Rectangle 9207"/>
              <p:cNvSpPr>
                <a:spLocks noChangeArrowheads="1"/>
              </p:cNvSpPr>
              <p:nvPr/>
            </p:nvSpPr>
            <p:spPr bwMode="auto">
              <a:xfrm>
                <a:off x="3251" y="1569"/>
                <a:ext cx="1" cy="92"/>
              </a:xfrm>
              <a:prstGeom prst="rect">
                <a:avLst/>
              </a:prstGeom>
              <a:solidFill>
                <a:srgbClr val="E1DC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8" name="Rectangle 9208"/>
              <p:cNvSpPr>
                <a:spLocks noChangeArrowheads="1"/>
              </p:cNvSpPr>
              <p:nvPr/>
            </p:nvSpPr>
            <p:spPr bwMode="auto">
              <a:xfrm>
                <a:off x="3251" y="1569"/>
                <a:ext cx="1" cy="92"/>
              </a:xfrm>
              <a:prstGeom prst="rect">
                <a:avLst/>
              </a:prstGeom>
              <a:solidFill>
                <a:srgbClr val="E3D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29" name="Rectangle 9209"/>
              <p:cNvSpPr>
                <a:spLocks noChangeArrowheads="1"/>
              </p:cNvSpPr>
              <p:nvPr/>
            </p:nvSpPr>
            <p:spPr bwMode="auto">
              <a:xfrm>
                <a:off x="3252" y="1569"/>
                <a:ext cx="1" cy="92"/>
              </a:xfrm>
              <a:prstGeom prst="rect">
                <a:avLst/>
              </a:prstGeom>
              <a:solidFill>
                <a:srgbClr val="E5E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0" name="Rectangle 9210"/>
              <p:cNvSpPr>
                <a:spLocks noChangeArrowheads="1"/>
              </p:cNvSpPr>
              <p:nvPr/>
            </p:nvSpPr>
            <p:spPr bwMode="auto">
              <a:xfrm>
                <a:off x="3252" y="1569"/>
                <a:ext cx="1" cy="92"/>
              </a:xfrm>
              <a:prstGeom prst="rect">
                <a:avLst/>
              </a:prstGeom>
              <a:solidFill>
                <a:srgbClr val="E6E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1" name="Rectangle 9211"/>
              <p:cNvSpPr>
                <a:spLocks noChangeArrowheads="1"/>
              </p:cNvSpPr>
              <p:nvPr/>
            </p:nvSpPr>
            <p:spPr bwMode="auto">
              <a:xfrm>
                <a:off x="3253" y="1569"/>
                <a:ext cx="1" cy="92"/>
              </a:xfrm>
              <a:prstGeom prst="rect">
                <a:avLst/>
              </a:prstGeom>
              <a:solidFill>
                <a:srgbClr val="E7E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2" name="Rectangle 9212"/>
              <p:cNvSpPr>
                <a:spLocks noChangeArrowheads="1"/>
              </p:cNvSpPr>
              <p:nvPr/>
            </p:nvSpPr>
            <p:spPr bwMode="auto">
              <a:xfrm>
                <a:off x="3253" y="1569"/>
                <a:ext cx="1" cy="92"/>
              </a:xfrm>
              <a:prstGeom prst="rect">
                <a:avLst/>
              </a:prstGeom>
              <a:solidFill>
                <a:srgbClr val="E9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3" name="Rectangle 9213"/>
              <p:cNvSpPr>
                <a:spLocks noChangeArrowheads="1"/>
              </p:cNvSpPr>
              <p:nvPr/>
            </p:nvSpPr>
            <p:spPr bwMode="auto">
              <a:xfrm>
                <a:off x="3254" y="1569"/>
                <a:ext cx="1" cy="92"/>
              </a:xfrm>
              <a:prstGeom prst="rect">
                <a:avLst/>
              </a:prstGeom>
              <a:solidFill>
                <a:srgbClr val="ECE9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4" name="Rectangle 9214"/>
              <p:cNvSpPr>
                <a:spLocks noChangeArrowheads="1"/>
              </p:cNvSpPr>
              <p:nvPr/>
            </p:nvSpPr>
            <p:spPr bwMode="auto">
              <a:xfrm>
                <a:off x="3255" y="1569"/>
                <a:ext cx="1" cy="92"/>
              </a:xfrm>
              <a:prstGeom prst="rect">
                <a:avLst/>
              </a:prstGeom>
              <a:solidFill>
                <a:srgbClr val="EEEC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5" name="Rectangle 9215"/>
              <p:cNvSpPr>
                <a:spLocks noChangeArrowheads="1"/>
              </p:cNvSpPr>
              <p:nvPr/>
            </p:nvSpPr>
            <p:spPr bwMode="auto">
              <a:xfrm>
                <a:off x="3256" y="1569"/>
                <a:ext cx="1" cy="92"/>
              </a:xfrm>
              <a:prstGeom prst="rect">
                <a:avLst/>
              </a:prstGeom>
              <a:solidFill>
                <a:srgbClr val="F0EE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6" name="Rectangle 9216"/>
              <p:cNvSpPr>
                <a:spLocks noChangeArrowheads="1"/>
              </p:cNvSpPr>
              <p:nvPr/>
            </p:nvSpPr>
            <p:spPr bwMode="auto">
              <a:xfrm>
                <a:off x="3256" y="1569"/>
                <a:ext cx="1" cy="92"/>
              </a:xfrm>
              <a:prstGeom prst="rect">
                <a:avLst/>
              </a:prstGeom>
              <a:solidFill>
                <a:srgbClr val="F1F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7" name="Rectangle 9217"/>
              <p:cNvSpPr>
                <a:spLocks noChangeArrowheads="1"/>
              </p:cNvSpPr>
              <p:nvPr/>
            </p:nvSpPr>
            <p:spPr bwMode="auto">
              <a:xfrm>
                <a:off x="3257" y="1569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8" name="Rectangle 9218"/>
              <p:cNvSpPr>
                <a:spLocks noChangeArrowheads="1"/>
              </p:cNvSpPr>
              <p:nvPr/>
            </p:nvSpPr>
            <p:spPr bwMode="auto">
              <a:xfrm>
                <a:off x="3258" y="1569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39" name="Rectangle 9219"/>
              <p:cNvSpPr>
                <a:spLocks noChangeArrowheads="1"/>
              </p:cNvSpPr>
              <p:nvPr/>
            </p:nvSpPr>
            <p:spPr bwMode="auto">
              <a:xfrm>
                <a:off x="3259" y="1569"/>
                <a:ext cx="2" cy="92"/>
              </a:xfrm>
              <a:prstGeom prst="rect">
                <a:avLst/>
              </a:prstGeom>
              <a:solidFill>
                <a:srgbClr val="F7F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0" name="Rectangle 9220"/>
              <p:cNvSpPr>
                <a:spLocks noChangeArrowheads="1"/>
              </p:cNvSpPr>
              <p:nvPr/>
            </p:nvSpPr>
            <p:spPr bwMode="auto">
              <a:xfrm>
                <a:off x="3261" y="1569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1" name="Rectangle 9221"/>
              <p:cNvSpPr>
                <a:spLocks noChangeArrowheads="1"/>
              </p:cNvSpPr>
              <p:nvPr/>
            </p:nvSpPr>
            <p:spPr bwMode="auto">
              <a:xfrm>
                <a:off x="3262" y="1569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2" name="Rectangle 9222"/>
              <p:cNvSpPr>
                <a:spLocks noChangeArrowheads="1"/>
              </p:cNvSpPr>
              <p:nvPr/>
            </p:nvSpPr>
            <p:spPr bwMode="auto">
              <a:xfrm>
                <a:off x="3263" y="1569"/>
                <a:ext cx="2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3" name="Rectangle 9223"/>
              <p:cNvSpPr>
                <a:spLocks noChangeArrowheads="1"/>
              </p:cNvSpPr>
              <p:nvPr/>
            </p:nvSpPr>
            <p:spPr bwMode="auto">
              <a:xfrm>
                <a:off x="3265" y="1569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4" name="Rectangle 9224"/>
              <p:cNvSpPr>
                <a:spLocks noChangeArrowheads="1"/>
              </p:cNvSpPr>
              <p:nvPr/>
            </p:nvSpPr>
            <p:spPr bwMode="auto">
              <a:xfrm>
                <a:off x="3267" y="1569"/>
                <a:ext cx="3" cy="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5" name="Rectangle 9225"/>
              <p:cNvSpPr>
                <a:spLocks noChangeArrowheads="1"/>
              </p:cNvSpPr>
              <p:nvPr/>
            </p:nvSpPr>
            <p:spPr bwMode="auto">
              <a:xfrm>
                <a:off x="3270" y="1569"/>
                <a:ext cx="2" cy="92"/>
              </a:xfrm>
              <a:prstGeom prst="rect">
                <a:avLst/>
              </a:pr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6" name="Rectangle 9226"/>
              <p:cNvSpPr>
                <a:spLocks noChangeArrowheads="1"/>
              </p:cNvSpPr>
              <p:nvPr/>
            </p:nvSpPr>
            <p:spPr bwMode="auto">
              <a:xfrm>
                <a:off x="3272" y="1569"/>
                <a:ext cx="1" cy="92"/>
              </a:xfrm>
              <a:prstGeom prst="rect">
                <a:avLst/>
              </a:prstGeom>
              <a:solidFill>
                <a:srgbClr val="FC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7" name="Rectangle 9227"/>
              <p:cNvSpPr>
                <a:spLocks noChangeArrowheads="1"/>
              </p:cNvSpPr>
              <p:nvPr/>
            </p:nvSpPr>
            <p:spPr bwMode="auto">
              <a:xfrm>
                <a:off x="3273" y="1569"/>
                <a:ext cx="1" cy="92"/>
              </a:xfrm>
              <a:prstGeom prst="rect">
                <a:avLst/>
              </a:prstGeom>
              <a:solidFill>
                <a:srgbClr val="FAF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8" name="Rectangle 9228"/>
              <p:cNvSpPr>
                <a:spLocks noChangeArrowheads="1"/>
              </p:cNvSpPr>
              <p:nvPr/>
            </p:nvSpPr>
            <p:spPr bwMode="auto">
              <a:xfrm>
                <a:off x="3274" y="1569"/>
                <a:ext cx="1" cy="92"/>
              </a:xfrm>
              <a:prstGeom prst="rect">
                <a:avLst/>
              </a:prstGeom>
              <a:solidFill>
                <a:srgbClr val="F9F8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49" name="Rectangle 9229"/>
              <p:cNvSpPr>
                <a:spLocks noChangeArrowheads="1"/>
              </p:cNvSpPr>
              <p:nvPr/>
            </p:nvSpPr>
            <p:spPr bwMode="auto">
              <a:xfrm>
                <a:off x="3275" y="1569"/>
                <a:ext cx="2" cy="92"/>
              </a:xfrm>
              <a:prstGeom prst="rect">
                <a:avLst/>
              </a:prstGeom>
              <a:solidFill>
                <a:srgbClr val="F7F6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0" name="Rectangle 9230"/>
              <p:cNvSpPr>
                <a:spLocks noChangeArrowheads="1"/>
              </p:cNvSpPr>
              <p:nvPr/>
            </p:nvSpPr>
            <p:spPr bwMode="auto">
              <a:xfrm>
                <a:off x="3277" y="1569"/>
                <a:ext cx="1" cy="92"/>
              </a:xfrm>
              <a:prstGeom prst="rect">
                <a:avLst/>
              </a:prstGeom>
              <a:solidFill>
                <a:srgbClr val="F5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1" name="Rectangle 9231"/>
              <p:cNvSpPr>
                <a:spLocks noChangeArrowheads="1"/>
              </p:cNvSpPr>
              <p:nvPr/>
            </p:nvSpPr>
            <p:spPr bwMode="auto">
              <a:xfrm>
                <a:off x="3278" y="1569"/>
                <a:ext cx="1" cy="92"/>
              </a:xfrm>
              <a:prstGeom prst="rect">
                <a:avLst/>
              </a:prstGeom>
              <a:solidFill>
                <a:srgbClr val="F3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2" name="Rectangle 9232"/>
              <p:cNvSpPr>
                <a:spLocks noChangeArrowheads="1"/>
              </p:cNvSpPr>
              <p:nvPr/>
            </p:nvSpPr>
            <p:spPr bwMode="auto">
              <a:xfrm>
                <a:off x="3279" y="1569"/>
                <a:ext cx="1" cy="92"/>
              </a:xfrm>
              <a:prstGeom prst="rect">
                <a:avLst/>
              </a:prstGeom>
              <a:solidFill>
                <a:srgbClr val="F1E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3" name="Rectangle 9233"/>
              <p:cNvSpPr>
                <a:spLocks noChangeArrowheads="1"/>
              </p:cNvSpPr>
              <p:nvPr/>
            </p:nvSpPr>
            <p:spPr bwMode="auto">
              <a:xfrm>
                <a:off x="3280" y="1569"/>
                <a:ext cx="1" cy="92"/>
              </a:xfrm>
              <a:prstGeom prst="rect">
                <a:avLst/>
              </a:prstGeom>
              <a:solidFill>
                <a:srgbClr val="EFED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4" name="Rectangle 9234"/>
              <p:cNvSpPr>
                <a:spLocks noChangeArrowheads="1"/>
              </p:cNvSpPr>
              <p:nvPr/>
            </p:nvSpPr>
            <p:spPr bwMode="auto">
              <a:xfrm>
                <a:off x="3280" y="1569"/>
                <a:ext cx="1" cy="92"/>
              </a:xfrm>
              <a:prstGeom prst="rect">
                <a:avLst/>
              </a:prstGeom>
              <a:solidFill>
                <a:srgbClr val="EE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5" name="Rectangle 9235"/>
              <p:cNvSpPr>
                <a:spLocks noChangeArrowheads="1"/>
              </p:cNvSpPr>
              <p:nvPr/>
            </p:nvSpPr>
            <p:spPr bwMode="auto">
              <a:xfrm>
                <a:off x="3281" y="1569"/>
                <a:ext cx="1" cy="92"/>
              </a:xfrm>
              <a:prstGeom prst="rect">
                <a:avLst/>
              </a:prstGeom>
              <a:solidFill>
                <a:srgbClr val="ECE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6" name="Rectangle 9236"/>
              <p:cNvSpPr>
                <a:spLocks noChangeArrowheads="1"/>
              </p:cNvSpPr>
              <p:nvPr/>
            </p:nvSpPr>
            <p:spPr bwMode="auto">
              <a:xfrm>
                <a:off x="3282" y="1569"/>
                <a:ext cx="1" cy="92"/>
              </a:xfrm>
              <a:prstGeom prst="rect">
                <a:avLst/>
              </a:prstGeom>
              <a:solidFill>
                <a:srgbClr val="EAE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7" name="Rectangle 9237"/>
              <p:cNvSpPr>
                <a:spLocks noChangeArrowheads="1"/>
              </p:cNvSpPr>
              <p:nvPr/>
            </p:nvSpPr>
            <p:spPr bwMode="auto">
              <a:xfrm>
                <a:off x="3282" y="1569"/>
                <a:ext cx="1" cy="92"/>
              </a:xfrm>
              <a:prstGeom prst="rect">
                <a:avLst/>
              </a:prstGeom>
              <a:solidFill>
                <a:srgbClr val="E8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8" name="Rectangle 9238"/>
              <p:cNvSpPr>
                <a:spLocks noChangeArrowheads="1"/>
              </p:cNvSpPr>
              <p:nvPr/>
            </p:nvSpPr>
            <p:spPr bwMode="auto">
              <a:xfrm>
                <a:off x="3283" y="1569"/>
                <a:ext cx="1" cy="92"/>
              </a:xfrm>
              <a:prstGeom prst="rect">
                <a:avLst/>
              </a:prstGeom>
              <a:solidFill>
                <a:srgbClr val="E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59" name="Rectangle 9239"/>
              <p:cNvSpPr>
                <a:spLocks noChangeArrowheads="1"/>
              </p:cNvSpPr>
              <p:nvPr/>
            </p:nvSpPr>
            <p:spPr bwMode="auto">
              <a:xfrm>
                <a:off x="3283" y="1569"/>
                <a:ext cx="1" cy="92"/>
              </a:xfrm>
              <a:prstGeom prst="rect">
                <a:avLst/>
              </a:prstGeom>
              <a:solidFill>
                <a:srgbClr val="E6E1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0" name="Rectangle 9240"/>
              <p:cNvSpPr>
                <a:spLocks noChangeArrowheads="1"/>
              </p:cNvSpPr>
              <p:nvPr/>
            </p:nvSpPr>
            <p:spPr bwMode="auto">
              <a:xfrm>
                <a:off x="3284" y="1569"/>
                <a:ext cx="1" cy="92"/>
              </a:xfrm>
              <a:prstGeom prst="rect">
                <a:avLst/>
              </a:prstGeom>
              <a:solidFill>
                <a:srgbClr val="E4DF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1" name="Rectangle 9241"/>
              <p:cNvSpPr>
                <a:spLocks noChangeArrowheads="1"/>
              </p:cNvSpPr>
              <p:nvPr/>
            </p:nvSpPr>
            <p:spPr bwMode="auto">
              <a:xfrm>
                <a:off x="3284" y="1569"/>
                <a:ext cx="1" cy="92"/>
              </a:xfrm>
              <a:prstGeom prst="rect">
                <a:avLst/>
              </a:prstGeom>
              <a:solidFill>
                <a:srgbClr val="E3DD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2" name="Rectangle 9242"/>
              <p:cNvSpPr>
                <a:spLocks noChangeArrowheads="1"/>
              </p:cNvSpPr>
              <p:nvPr/>
            </p:nvSpPr>
            <p:spPr bwMode="auto">
              <a:xfrm>
                <a:off x="3285" y="1569"/>
                <a:ext cx="1" cy="92"/>
              </a:xfrm>
              <a:prstGeom prst="rect">
                <a:avLst/>
              </a:prstGeom>
              <a:solidFill>
                <a:srgbClr val="E1D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3" name="Rectangle 9243"/>
              <p:cNvSpPr>
                <a:spLocks noChangeArrowheads="1"/>
              </p:cNvSpPr>
              <p:nvPr/>
            </p:nvSpPr>
            <p:spPr bwMode="auto">
              <a:xfrm>
                <a:off x="3285" y="1569"/>
                <a:ext cx="1" cy="92"/>
              </a:xfrm>
              <a:prstGeom prst="rect">
                <a:avLst/>
              </a:prstGeom>
              <a:solidFill>
                <a:srgbClr val="DFD9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4" name="Rectangle 9244"/>
              <p:cNvSpPr>
                <a:spLocks noChangeArrowheads="1"/>
              </p:cNvSpPr>
              <p:nvPr/>
            </p:nvSpPr>
            <p:spPr bwMode="auto">
              <a:xfrm>
                <a:off x="3286" y="1569"/>
                <a:ext cx="1" cy="92"/>
              </a:xfrm>
              <a:prstGeom prst="rect">
                <a:avLst/>
              </a:prstGeom>
              <a:solidFill>
                <a:srgbClr val="DDD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5" name="Rectangle 9245"/>
              <p:cNvSpPr>
                <a:spLocks noChangeArrowheads="1"/>
              </p:cNvSpPr>
              <p:nvPr/>
            </p:nvSpPr>
            <p:spPr bwMode="auto">
              <a:xfrm>
                <a:off x="3286" y="1569"/>
                <a:ext cx="1" cy="92"/>
              </a:xfrm>
              <a:prstGeom prst="rect">
                <a:avLst/>
              </a:prstGeom>
              <a:solidFill>
                <a:srgbClr val="DB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6" name="Rectangle 9246"/>
              <p:cNvSpPr>
                <a:spLocks noChangeArrowheads="1"/>
              </p:cNvSpPr>
              <p:nvPr/>
            </p:nvSpPr>
            <p:spPr bwMode="auto">
              <a:xfrm>
                <a:off x="3287" y="1569"/>
                <a:ext cx="1" cy="92"/>
              </a:xfrm>
              <a:prstGeom prst="rect">
                <a:avLst/>
              </a:prstGeom>
              <a:solidFill>
                <a:srgbClr val="D9D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7" name="Rectangle 9247"/>
              <p:cNvSpPr>
                <a:spLocks noChangeArrowheads="1"/>
              </p:cNvSpPr>
              <p:nvPr/>
            </p:nvSpPr>
            <p:spPr bwMode="auto">
              <a:xfrm>
                <a:off x="3287" y="1569"/>
                <a:ext cx="1" cy="92"/>
              </a:xfrm>
              <a:prstGeom prst="rect">
                <a:avLst/>
              </a:prstGeom>
              <a:solidFill>
                <a:srgbClr val="D7D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8" name="Rectangle 9248"/>
              <p:cNvSpPr>
                <a:spLocks noChangeArrowheads="1"/>
              </p:cNvSpPr>
              <p:nvPr/>
            </p:nvSpPr>
            <p:spPr bwMode="auto">
              <a:xfrm>
                <a:off x="3288" y="1569"/>
                <a:ext cx="1" cy="92"/>
              </a:xfrm>
              <a:prstGeom prst="rect">
                <a:avLst/>
              </a:prstGeom>
              <a:solidFill>
                <a:srgbClr val="D6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69" name="Rectangle 9249"/>
              <p:cNvSpPr>
                <a:spLocks noChangeArrowheads="1"/>
              </p:cNvSpPr>
              <p:nvPr/>
            </p:nvSpPr>
            <p:spPr bwMode="auto">
              <a:xfrm>
                <a:off x="3288" y="1569"/>
                <a:ext cx="1" cy="92"/>
              </a:xfrm>
              <a:prstGeom prst="rect">
                <a:avLst/>
              </a:prstGeom>
              <a:solidFill>
                <a:srgbClr val="D4C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0" name="Rectangle 9250"/>
              <p:cNvSpPr>
                <a:spLocks noChangeArrowheads="1"/>
              </p:cNvSpPr>
              <p:nvPr/>
            </p:nvSpPr>
            <p:spPr bwMode="auto">
              <a:xfrm>
                <a:off x="3289" y="1569"/>
                <a:ext cx="1" cy="92"/>
              </a:xfrm>
              <a:prstGeom prst="rect">
                <a:avLst/>
              </a:prstGeom>
              <a:solidFill>
                <a:srgbClr val="D1C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1" name="Rectangle 9251"/>
              <p:cNvSpPr>
                <a:spLocks noChangeArrowheads="1"/>
              </p:cNvSpPr>
              <p:nvPr/>
            </p:nvSpPr>
            <p:spPr bwMode="auto">
              <a:xfrm>
                <a:off x="3289" y="1569"/>
                <a:ext cx="1" cy="92"/>
              </a:xfrm>
              <a:prstGeom prst="rect">
                <a:avLst/>
              </a:prstGeom>
              <a:solidFill>
                <a:srgbClr val="CFC6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2" name="Rectangle 9252"/>
              <p:cNvSpPr>
                <a:spLocks noChangeArrowheads="1"/>
              </p:cNvSpPr>
              <p:nvPr/>
            </p:nvSpPr>
            <p:spPr bwMode="auto">
              <a:xfrm>
                <a:off x="3289" y="1569"/>
                <a:ext cx="1" cy="92"/>
              </a:xfrm>
              <a:prstGeom prst="rect">
                <a:avLst/>
              </a:prstGeom>
              <a:solidFill>
                <a:srgbClr val="CDC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3" name="Rectangle 9253"/>
              <p:cNvSpPr>
                <a:spLocks noChangeArrowheads="1"/>
              </p:cNvSpPr>
              <p:nvPr/>
            </p:nvSpPr>
            <p:spPr bwMode="auto">
              <a:xfrm>
                <a:off x="3290" y="1569"/>
                <a:ext cx="1" cy="92"/>
              </a:xfrm>
              <a:prstGeom prst="rect">
                <a:avLst/>
              </a:prstGeom>
              <a:solidFill>
                <a:srgbClr val="CAC1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4" name="Rectangle 9254"/>
              <p:cNvSpPr>
                <a:spLocks noChangeArrowheads="1"/>
              </p:cNvSpPr>
              <p:nvPr/>
            </p:nvSpPr>
            <p:spPr bwMode="auto">
              <a:xfrm>
                <a:off x="3290" y="1569"/>
                <a:ext cx="1" cy="92"/>
              </a:xfrm>
              <a:prstGeom prst="rect">
                <a:avLst/>
              </a:prstGeom>
              <a:solidFill>
                <a:srgbClr val="C8B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5" name="Rectangle 9255"/>
              <p:cNvSpPr>
                <a:spLocks noChangeArrowheads="1"/>
              </p:cNvSpPr>
              <p:nvPr/>
            </p:nvSpPr>
            <p:spPr bwMode="auto">
              <a:xfrm>
                <a:off x="3291" y="1569"/>
                <a:ext cx="1" cy="92"/>
              </a:xfrm>
              <a:prstGeom prst="rect">
                <a:avLst/>
              </a:prstGeom>
              <a:solidFill>
                <a:srgbClr val="C6B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6" name="Rectangle 9256"/>
              <p:cNvSpPr>
                <a:spLocks noChangeArrowheads="1"/>
              </p:cNvSpPr>
              <p:nvPr/>
            </p:nvSpPr>
            <p:spPr bwMode="auto">
              <a:xfrm>
                <a:off x="3291" y="1569"/>
                <a:ext cx="1" cy="92"/>
              </a:xfrm>
              <a:prstGeom prst="rect">
                <a:avLst/>
              </a:prstGeom>
              <a:solidFill>
                <a:srgbClr val="C3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7" name="Rectangle 9257"/>
              <p:cNvSpPr>
                <a:spLocks noChangeArrowheads="1"/>
              </p:cNvSpPr>
              <p:nvPr/>
            </p:nvSpPr>
            <p:spPr bwMode="auto">
              <a:xfrm>
                <a:off x="3292" y="1569"/>
                <a:ext cx="1" cy="92"/>
              </a:xfrm>
              <a:prstGeom prst="rect">
                <a:avLst/>
              </a:prstGeom>
              <a:solidFill>
                <a:srgbClr val="C1B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8" name="Rectangle 9258"/>
              <p:cNvSpPr>
                <a:spLocks noChangeArrowheads="1"/>
              </p:cNvSpPr>
              <p:nvPr/>
            </p:nvSpPr>
            <p:spPr bwMode="auto">
              <a:xfrm>
                <a:off x="3292" y="1569"/>
                <a:ext cx="1" cy="92"/>
              </a:xfrm>
              <a:prstGeom prst="rect">
                <a:avLst/>
              </a:prstGeom>
              <a:solidFill>
                <a:srgbClr val="BFB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79" name="Rectangle 9259"/>
              <p:cNvSpPr>
                <a:spLocks noChangeArrowheads="1"/>
              </p:cNvSpPr>
              <p:nvPr/>
            </p:nvSpPr>
            <p:spPr bwMode="auto">
              <a:xfrm>
                <a:off x="3293" y="1569"/>
                <a:ext cx="1" cy="92"/>
              </a:xfrm>
              <a:prstGeom prst="rect">
                <a:avLst/>
              </a:prstGeom>
              <a:solidFill>
                <a:srgbClr val="BCA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0" name="Rectangle 9260"/>
              <p:cNvSpPr>
                <a:spLocks noChangeArrowheads="1"/>
              </p:cNvSpPr>
              <p:nvPr/>
            </p:nvSpPr>
            <p:spPr bwMode="auto">
              <a:xfrm>
                <a:off x="3293" y="1569"/>
                <a:ext cx="1" cy="92"/>
              </a:xfrm>
              <a:prstGeom prst="rect">
                <a:avLst/>
              </a:prstGeom>
              <a:solidFill>
                <a:srgbClr val="BAAC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1" name="Rectangle 9261"/>
              <p:cNvSpPr>
                <a:spLocks noChangeArrowheads="1"/>
              </p:cNvSpPr>
              <p:nvPr/>
            </p:nvSpPr>
            <p:spPr bwMode="auto">
              <a:xfrm>
                <a:off x="3294" y="1569"/>
                <a:ext cx="1" cy="92"/>
              </a:xfrm>
              <a:prstGeom prst="rect">
                <a:avLst/>
              </a:prstGeom>
              <a:solidFill>
                <a:srgbClr val="B7A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2" name="Rectangle 9262"/>
              <p:cNvSpPr>
                <a:spLocks noChangeArrowheads="1"/>
              </p:cNvSpPr>
              <p:nvPr/>
            </p:nvSpPr>
            <p:spPr bwMode="auto">
              <a:xfrm>
                <a:off x="3294" y="1569"/>
                <a:ext cx="1" cy="92"/>
              </a:xfrm>
              <a:prstGeom prst="rect">
                <a:avLst/>
              </a:prstGeom>
              <a:solidFill>
                <a:srgbClr val="B4A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3" name="Rectangle 9263"/>
              <p:cNvSpPr>
                <a:spLocks noChangeArrowheads="1"/>
              </p:cNvSpPr>
              <p:nvPr/>
            </p:nvSpPr>
            <p:spPr bwMode="auto">
              <a:xfrm>
                <a:off x="3295" y="1569"/>
                <a:ext cx="1" cy="92"/>
              </a:xfrm>
              <a:prstGeom prst="rect">
                <a:avLst/>
              </a:prstGeom>
              <a:solidFill>
                <a:srgbClr val="B2A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4" name="Rectangle 9264"/>
              <p:cNvSpPr>
                <a:spLocks noChangeArrowheads="1"/>
              </p:cNvSpPr>
              <p:nvPr/>
            </p:nvSpPr>
            <p:spPr bwMode="auto">
              <a:xfrm>
                <a:off x="3295" y="1569"/>
                <a:ext cx="1" cy="92"/>
              </a:xfrm>
              <a:prstGeom prst="rect">
                <a:avLst/>
              </a:prstGeom>
              <a:solidFill>
                <a:srgbClr val="AF9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5" name="Rectangle 9265"/>
              <p:cNvSpPr>
                <a:spLocks noChangeArrowheads="1"/>
              </p:cNvSpPr>
              <p:nvPr/>
            </p:nvSpPr>
            <p:spPr bwMode="auto">
              <a:xfrm>
                <a:off x="3296" y="1569"/>
                <a:ext cx="1" cy="92"/>
              </a:xfrm>
              <a:prstGeom prst="rect">
                <a:avLst/>
              </a:prstGeom>
              <a:solidFill>
                <a:srgbClr val="AD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6" name="Rectangle 9266"/>
              <p:cNvSpPr>
                <a:spLocks noChangeArrowheads="1"/>
              </p:cNvSpPr>
              <p:nvPr/>
            </p:nvSpPr>
            <p:spPr bwMode="auto">
              <a:xfrm>
                <a:off x="3296" y="1569"/>
                <a:ext cx="1" cy="92"/>
              </a:xfrm>
              <a:prstGeom prst="rect">
                <a:avLst/>
              </a:prstGeom>
              <a:solidFill>
                <a:srgbClr val="AA9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7" name="Rectangle 9267"/>
              <p:cNvSpPr>
                <a:spLocks noChangeArrowheads="1"/>
              </p:cNvSpPr>
              <p:nvPr/>
            </p:nvSpPr>
            <p:spPr bwMode="auto">
              <a:xfrm>
                <a:off x="3297" y="1569"/>
                <a:ext cx="1" cy="92"/>
              </a:xfrm>
              <a:prstGeom prst="rect">
                <a:avLst/>
              </a:prstGeom>
              <a:solidFill>
                <a:srgbClr val="A89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8" name="Rectangle 9268"/>
              <p:cNvSpPr>
                <a:spLocks noChangeArrowheads="1"/>
              </p:cNvSpPr>
              <p:nvPr/>
            </p:nvSpPr>
            <p:spPr bwMode="auto">
              <a:xfrm>
                <a:off x="3297" y="1569"/>
                <a:ext cx="1" cy="92"/>
              </a:xfrm>
              <a:prstGeom prst="rect">
                <a:avLst/>
              </a:prstGeom>
              <a:solidFill>
                <a:srgbClr val="A69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89" name="Rectangle 9269"/>
              <p:cNvSpPr>
                <a:spLocks noChangeArrowheads="1"/>
              </p:cNvSpPr>
              <p:nvPr/>
            </p:nvSpPr>
            <p:spPr bwMode="auto">
              <a:xfrm>
                <a:off x="3298" y="1569"/>
                <a:ext cx="1" cy="92"/>
              </a:xfrm>
              <a:prstGeom prst="rect">
                <a:avLst/>
              </a:prstGeom>
              <a:solidFill>
                <a:srgbClr val="A38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0" name="Rectangle 9270"/>
              <p:cNvSpPr>
                <a:spLocks noChangeArrowheads="1"/>
              </p:cNvSpPr>
              <p:nvPr/>
            </p:nvSpPr>
            <p:spPr bwMode="auto">
              <a:xfrm>
                <a:off x="3298" y="1569"/>
                <a:ext cx="1" cy="92"/>
              </a:xfrm>
              <a:prstGeom prst="rect">
                <a:avLst/>
              </a:prstGeom>
              <a:solidFill>
                <a:srgbClr val="A08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1" name="Rectangle 9271"/>
              <p:cNvSpPr>
                <a:spLocks noChangeArrowheads="1"/>
              </p:cNvSpPr>
              <p:nvPr/>
            </p:nvSpPr>
            <p:spPr bwMode="auto">
              <a:xfrm>
                <a:off x="3299" y="1569"/>
                <a:ext cx="1" cy="92"/>
              </a:xfrm>
              <a:prstGeom prst="rect">
                <a:avLst/>
              </a:prstGeom>
              <a:solidFill>
                <a:srgbClr val="9E8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2" name="Rectangle 9272"/>
              <p:cNvSpPr>
                <a:spLocks noChangeArrowheads="1"/>
              </p:cNvSpPr>
              <p:nvPr/>
            </p:nvSpPr>
            <p:spPr bwMode="auto">
              <a:xfrm>
                <a:off x="3299" y="1569"/>
                <a:ext cx="1" cy="92"/>
              </a:xfrm>
              <a:prstGeom prst="rect">
                <a:avLst/>
              </a:prstGeom>
              <a:solidFill>
                <a:srgbClr val="9B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3" name="Rectangle 9273"/>
              <p:cNvSpPr>
                <a:spLocks noChangeArrowheads="1"/>
              </p:cNvSpPr>
              <p:nvPr/>
            </p:nvSpPr>
            <p:spPr bwMode="auto">
              <a:xfrm>
                <a:off x="3300" y="1569"/>
                <a:ext cx="1" cy="92"/>
              </a:xfrm>
              <a:prstGeom prst="rect">
                <a:avLst/>
              </a:prstGeom>
              <a:solidFill>
                <a:srgbClr val="998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4" name="Rectangle 9274"/>
              <p:cNvSpPr>
                <a:spLocks noChangeArrowheads="1"/>
              </p:cNvSpPr>
              <p:nvPr/>
            </p:nvSpPr>
            <p:spPr bwMode="auto">
              <a:xfrm>
                <a:off x="3300" y="1569"/>
                <a:ext cx="1" cy="92"/>
              </a:xfrm>
              <a:prstGeom prst="rect">
                <a:avLst/>
              </a:prstGeom>
              <a:solidFill>
                <a:srgbClr val="977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5" name="Rectangle 9275"/>
              <p:cNvSpPr>
                <a:spLocks noChangeArrowheads="1"/>
              </p:cNvSpPr>
              <p:nvPr/>
            </p:nvSpPr>
            <p:spPr bwMode="auto">
              <a:xfrm>
                <a:off x="3301" y="1569"/>
                <a:ext cx="1" cy="92"/>
              </a:xfrm>
              <a:prstGeom prst="rect">
                <a:avLst/>
              </a:prstGeom>
              <a:solidFill>
                <a:srgbClr val="947A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6" name="Rectangle 9276"/>
              <p:cNvSpPr>
                <a:spLocks noChangeArrowheads="1"/>
              </p:cNvSpPr>
              <p:nvPr/>
            </p:nvSpPr>
            <p:spPr bwMode="auto">
              <a:xfrm>
                <a:off x="3301" y="1569"/>
                <a:ext cx="1" cy="92"/>
              </a:xfrm>
              <a:prstGeom prst="rect">
                <a:avLst/>
              </a:prstGeom>
              <a:solidFill>
                <a:srgbClr val="917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7" name="Rectangle 9277"/>
              <p:cNvSpPr>
                <a:spLocks noChangeArrowheads="1"/>
              </p:cNvSpPr>
              <p:nvPr/>
            </p:nvSpPr>
            <p:spPr bwMode="auto">
              <a:xfrm>
                <a:off x="3302" y="1569"/>
                <a:ext cx="1" cy="92"/>
              </a:xfrm>
              <a:prstGeom prst="rect">
                <a:avLst/>
              </a:prstGeom>
              <a:solidFill>
                <a:srgbClr val="8F72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8" name="Rectangle 9278"/>
              <p:cNvSpPr>
                <a:spLocks noChangeArrowheads="1"/>
              </p:cNvSpPr>
              <p:nvPr/>
            </p:nvSpPr>
            <p:spPr bwMode="auto">
              <a:xfrm>
                <a:off x="3302" y="1569"/>
                <a:ext cx="1" cy="92"/>
              </a:xfrm>
              <a:prstGeom prst="rect">
                <a:avLst/>
              </a:prstGeom>
              <a:solidFill>
                <a:srgbClr val="8D6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599" name="Rectangle 9279"/>
              <p:cNvSpPr>
                <a:spLocks noChangeArrowheads="1"/>
              </p:cNvSpPr>
              <p:nvPr/>
            </p:nvSpPr>
            <p:spPr bwMode="auto">
              <a:xfrm>
                <a:off x="3303" y="1569"/>
                <a:ext cx="1" cy="92"/>
              </a:xfrm>
              <a:prstGeom prst="rect">
                <a:avLst/>
              </a:prstGeom>
              <a:solidFill>
                <a:srgbClr val="8B6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0" name="Rectangle 9280"/>
              <p:cNvSpPr>
                <a:spLocks noChangeArrowheads="1"/>
              </p:cNvSpPr>
              <p:nvPr/>
            </p:nvSpPr>
            <p:spPr bwMode="auto">
              <a:xfrm>
                <a:off x="3303" y="1569"/>
                <a:ext cx="1" cy="92"/>
              </a:xfrm>
              <a:prstGeom prst="rect">
                <a:avLst/>
              </a:prstGeom>
              <a:solidFill>
                <a:srgbClr val="896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1" name="Rectangle 9281"/>
              <p:cNvSpPr>
                <a:spLocks noChangeArrowheads="1"/>
              </p:cNvSpPr>
              <p:nvPr/>
            </p:nvSpPr>
            <p:spPr bwMode="auto">
              <a:xfrm>
                <a:off x="3304" y="1569"/>
                <a:ext cx="1" cy="92"/>
              </a:xfrm>
              <a:prstGeom prst="rect">
                <a:avLst/>
              </a:prstGeom>
              <a:solidFill>
                <a:srgbClr val="876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2" name="Rectangle 9282"/>
              <p:cNvSpPr>
                <a:spLocks noChangeArrowheads="1"/>
              </p:cNvSpPr>
              <p:nvPr/>
            </p:nvSpPr>
            <p:spPr bwMode="auto">
              <a:xfrm>
                <a:off x="3304" y="1569"/>
                <a:ext cx="1" cy="92"/>
              </a:xfrm>
              <a:prstGeom prst="rect">
                <a:avLst/>
              </a:prstGeom>
              <a:solidFill>
                <a:srgbClr val="846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3" name="Rectangle 9283"/>
              <p:cNvSpPr>
                <a:spLocks noChangeArrowheads="1"/>
              </p:cNvSpPr>
              <p:nvPr/>
            </p:nvSpPr>
            <p:spPr bwMode="auto">
              <a:xfrm>
                <a:off x="3305" y="1569"/>
                <a:ext cx="1" cy="92"/>
              </a:xfrm>
              <a:prstGeom prst="rect">
                <a:avLst/>
              </a:prstGeom>
              <a:solidFill>
                <a:srgbClr val="825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4" name="Rectangle 9284"/>
              <p:cNvSpPr>
                <a:spLocks noChangeArrowheads="1"/>
              </p:cNvSpPr>
              <p:nvPr/>
            </p:nvSpPr>
            <p:spPr bwMode="auto">
              <a:xfrm>
                <a:off x="3305" y="1569"/>
                <a:ext cx="1" cy="92"/>
              </a:xfrm>
              <a:prstGeom prst="rect">
                <a:avLst/>
              </a:prstGeom>
              <a:solidFill>
                <a:srgbClr val="805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5" name="Rectangle 9285"/>
              <p:cNvSpPr>
                <a:spLocks noChangeArrowheads="1"/>
              </p:cNvSpPr>
              <p:nvPr/>
            </p:nvSpPr>
            <p:spPr bwMode="auto">
              <a:xfrm>
                <a:off x="3306" y="1569"/>
                <a:ext cx="1" cy="92"/>
              </a:xfrm>
              <a:prstGeom prst="rect">
                <a:avLst/>
              </a:prstGeom>
              <a:solidFill>
                <a:srgbClr val="7E5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6" name="Rectangle 9286"/>
              <p:cNvSpPr>
                <a:spLocks noChangeArrowheads="1"/>
              </p:cNvSpPr>
              <p:nvPr/>
            </p:nvSpPr>
            <p:spPr bwMode="auto">
              <a:xfrm>
                <a:off x="3306" y="1569"/>
                <a:ext cx="1" cy="92"/>
              </a:xfrm>
              <a:prstGeom prst="rect">
                <a:avLst/>
              </a:prstGeom>
              <a:solidFill>
                <a:srgbClr val="7C5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7" name="Rectangle 9287"/>
              <p:cNvSpPr>
                <a:spLocks noChangeArrowheads="1"/>
              </p:cNvSpPr>
              <p:nvPr/>
            </p:nvSpPr>
            <p:spPr bwMode="auto">
              <a:xfrm>
                <a:off x="3306" y="1569"/>
                <a:ext cx="1" cy="92"/>
              </a:xfrm>
              <a:prstGeom prst="rect">
                <a:avLst/>
              </a:prstGeom>
              <a:solidFill>
                <a:srgbClr val="7B4F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8" name="Rectangle 9288"/>
              <p:cNvSpPr>
                <a:spLocks noChangeArrowheads="1"/>
              </p:cNvSpPr>
              <p:nvPr/>
            </p:nvSpPr>
            <p:spPr bwMode="auto">
              <a:xfrm>
                <a:off x="3307" y="1569"/>
                <a:ext cx="1" cy="92"/>
              </a:xfrm>
              <a:prstGeom prst="rect">
                <a:avLst/>
              </a:prstGeom>
              <a:solidFill>
                <a:srgbClr val="794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09" name="Rectangle 9289"/>
              <p:cNvSpPr>
                <a:spLocks noChangeArrowheads="1"/>
              </p:cNvSpPr>
              <p:nvPr/>
            </p:nvSpPr>
            <p:spPr bwMode="auto">
              <a:xfrm>
                <a:off x="3307" y="1569"/>
                <a:ext cx="1" cy="92"/>
              </a:xfrm>
              <a:prstGeom prst="rect">
                <a:avLst/>
              </a:prstGeom>
              <a:solidFill>
                <a:srgbClr val="774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0" name="Rectangle 9290"/>
              <p:cNvSpPr>
                <a:spLocks noChangeArrowheads="1"/>
              </p:cNvSpPr>
              <p:nvPr/>
            </p:nvSpPr>
            <p:spPr bwMode="auto">
              <a:xfrm>
                <a:off x="3308" y="1569"/>
                <a:ext cx="1" cy="92"/>
              </a:xfrm>
              <a:prstGeom prst="rect">
                <a:avLst/>
              </a:prstGeom>
              <a:solidFill>
                <a:srgbClr val="7644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1" name="Rectangle 9291"/>
              <p:cNvSpPr>
                <a:spLocks noChangeArrowheads="1"/>
              </p:cNvSpPr>
              <p:nvPr/>
            </p:nvSpPr>
            <p:spPr bwMode="auto">
              <a:xfrm>
                <a:off x="3308" y="1569"/>
                <a:ext cx="1" cy="92"/>
              </a:xfrm>
              <a:prstGeom prst="rect">
                <a:avLst/>
              </a:prstGeom>
              <a:solidFill>
                <a:srgbClr val="744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2" name="Rectangle 9292"/>
              <p:cNvSpPr>
                <a:spLocks noChangeArrowheads="1"/>
              </p:cNvSpPr>
              <p:nvPr/>
            </p:nvSpPr>
            <p:spPr bwMode="auto">
              <a:xfrm>
                <a:off x="3309" y="1569"/>
                <a:ext cx="1" cy="92"/>
              </a:xfrm>
              <a:prstGeom prst="rect">
                <a:avLst/>
              </a:prstGeom>
              <a:solidFill>
                <a:srgbClr val="733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3" name="Rectangle 9293"/>
              <p:cNvSpPr>
                <a:spLocks noChangeArrowheads="1"/>
              </p:cNvSpPr>
              <p:nvPr/>
            </p:nvSpPr>
            <p:spPr bwMode="auto">
              <a:xfrm>
                <a:off x="3309" y="1569"/>
                <a:ext cx="1" cy="92"/>
              </a:xfrm>
              <a:prstGeom prst="rect">
                <a:avLst/>
              </a:prstGeom>
              <a:solidFill>
                <a:srgbClr val="713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4" name="Rectangle 9294"/>
              <p:cNvSpPr>
                <a:spLocks noChangeArrowheads="1"/>
              </p:cNvSpPr>
              <p:nvPr/>
            </p:nvSpPr>
            <p:spPr bwMode="auto">
              <a:xfrm>
                <a:off x="3310" y="1569"/>
                <a:ext cx="1" cy="92"/>
              </a:xfrm>
              <a:prstGeom prst="rect">
                <a:avLst/>
              </a:prstGeom>
              <a:solidFill>
                <a:srgbClr val="703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5" name="Rectangle 9295"/>
              <p:cNvSpPr>
                <a:spLocks noChangeArrowheads="1"/>
              </p:cNvSpPr>
              <p:nvPr/>
            </p:nvSpPr>
            <p:spPr bwMode="auto">
              <a:xfrm>
                <a:off x="3310" y="1569"/>
                <a:ext cx="1" cy="92"/>
              </a:xfrm>
              <a:prstGeom prst="rect">
                <a:avLst/>
              </a:prstGeom>
              <a:solidFill>
                <a:srgbClr val="6F3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6" name="Rectangle 9296"/>
              <p:cNvSpPr>
                <a:spLocks noChangeArrowheads="1"/>
              </p:cNvSpPr>
              <p:nvPr/>
            </p:nvSpPr>
            <p:spPr bwMode="auto">
              <a:xfrm>
                <a:off x="3311" y="1569"/>
                <a:ext cx="1" cy="92"/>
              </a:xfrm>
              <a:prstGeom prst="rect">
                <a:avLst/>
              </a:prstGeom>
              <a:solidFill>
                <a:srgbClr val="6D3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7" name="Rectangle 9297"/>
              <p:cNvSpPr>
                <a:spLocks noChangeArrowheads="1"/>
              </p:cNvSpPr>
              <p:nvPr/>
            </p:nvSpPr>
            <p:spPr bwMode="auto">
              <a:xfrm>
                <a:off x="3311" y="1569"/>
                <a:ext cx="1" cy="92"/>
              </a:xfrm>
              <a:prstGeom prst="rect">
                <a:avLst/>
              </a:prstGeom>
              <a:solidFill>
                <a:srgbClr val="6C2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8" name="Rectangle 9298"/>
              <p:cNvSpPr>
                <a:spLocks noChangeArrowheads="1"/>
              </p:cNvSpPr>
              <p:nvPr/>
            </p:nvSpPr>
            <p:spPr bwMode="auto">
              <a:xfrm>
                <a:off x="3312" y="1569"/>
                <a:ext cx="1" cy="92"/>
              </a:xfrm>
              <a:prstGeom prst="rect">
                <a:avLst/>
              </a:prstGeom>
              <a:solidFill>
                <a:srgbClr val="6B2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19" name="Rectangle 9299"/>
              <p:cNvSpPr>
                <a:spLocks noChangeArrowheads="1"/>
              </p:cNvSpPr>
              <p:nvPr/>
            </p:nvSpPr>
            <p:spPr bwMode="auto">
              <a:xfrm>
                <a:off x="3312" y="1569"/>
                <a:ext cx="1" cy="92"/>
              </a:xfrm>
              <a:prstGeom prst="rect">
                <a:avLst/>
              </a:prstGeom>
              <a:solidFill>
                <a:srgbClr val="6A2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20" name="Rectangle 9300"/>
              <p:cNvSpPr>
                <a:spLocks noChangeArrowheads="1"/>
              </p:cNvSpPr>
              <p:nvPr/>
            </p:nvSpPr>
            <p:spPr bwMode="auto">
              <a:xfrm>
                <a:off x="3313" y="1569"/>
                <a:ext cx="1" cy="92"/>
              </a:xfrm>
              <a:prstGeom prst="rect">
                <a:avLst/>
              </a:prstGeom>
              <a:solidFill>
                <a:srgbClr val="691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21" name="Rectangle 9301"/>
              <p:cNvSpPr>
                <a:spLocks noChangeArrowheads="1"/>
              </p:cNvSpPr>
              <p:nvPr/>
            </p:nvSpPr>
            <p:spPr bwMode="auto">
              <a:xfrm>
                <a:off x="3313" y="1569"/>
                <a:ext cx="1" cy="92"/>
              </a:xfrm>
              <a:prstGeom prst="rect">
                <a:avLst/>
              </a:prstGeom>
              <a:solidFill>
                <a:srgbClr val="681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22" name="Rectangle 9302"/>
              <p:cNvSpPr>
                <a:spLocks noChangeArrowheads="1"/>
              </p:cNvSpPr>
              <p:nvPr/>
            </p:nvSpPr>
            <p:spPr bwMode="auto">
              <a:xfrm>
                <a:off x="3314" y="1569"/>
                <a:ext cx="1" cy="92"/>
              </a:xfrm>
              <a:prstGeom prst="rect">
                <a:avLst/>
              </a:prstGeom>
              <a:solidFill>
                <a:srgbClr val="671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23" name="Rectangle 9303"/>
              <p:cNvSpPr>
                <a:spLocks noChangeArrowheads="1"/>
              </p:cNvSpPr>
              <p:nvPr/>
            </p:nvSpPr>
            <p:spPr bwMode="auto">
              <a:xfrm>
                <a:off x="3314" y="1569"/>
                <a:ext cx="1" cy="92"/>
              </a:xfrm>
              <a:prstGeom prst="rect">
                <a:avLst/>
              </a:prstGeom>
              <a:solidFill>
                <a:srgbClr val="670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24" name="Rectangle 9304"/>
              <p:cNvSpPr>
                <a:spLocks noChangeArrowheads="1"/>
              </p:cNvSpPr>
              <p:nvPr/>
            </p:nvSpPr>
            <p:spPr bwMode="auto">
              <a:xfrm>
                <a:off x="3221" y="1569"/>
                <a:ext cx="94" cy="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3626" name="Freeform 9306"/>
            <p:cNvSpPr>
              <a:spLocks noEditPoints="1"/>
            </p:cNvSpPr>
            <p:nvPr/>
          </p:nvSpPr>
          <p:spPr bwMode="auto">
            <a:xfrm>
              <a:off x="3992" y="1491"/>
              <a:ext cx="49" cy="461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3632" name="Rectangle 9312"/>
            <p:cNvSpPr>
              <a:spLocks noChangeArrowheads="1"/>
            </p:cNvSpPr>
            <p:nvPr/>
          </p:nvSpPr>
          <p:spPr bwMode="auto">
            <a:xfrm>
              <a:off x="3963" y="1121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400" b="1">
                  <a:solidFill>
                    <a:srgbClr val="3333FF"/>
                  </a:solidFill>
                  <a:latin typeface="Times New Roman" pitchFamily="18" charset="0"/>
                </a:rPr>
                <a:t>H</a:t>
              </a:r>
              <a:endParaRPr lang="de-DE"/>
            </a:p>
          </p:txBody>
        </p:sp>
        <p:sp>
          <p:nvSpPr>
            <p:cNvPr id="833633" name="Freeform 9313"/>
            <p:cNvSpPr>
              <a:spLocks noEditPoints="1"/>
            </p:cNvSpPr>
            <p:nvPr/>
          </p:nvSpPr>
          <p:spPr bwMode="auto">
            <a:xfrm>
              <a:off x="3959" y="1117"/>
              <a:ext cx="100" cy="16"/>
            </a:xfrm>
            <a:custGeom>
              <a:avLst/>
              <a:gdLst>
                <a:gd name="T0" fmla="*/ 0 w 100"/>
                <a:gd name="T1" fmla="*/ 4 h 16"/>
                <a:gd name="T2" fmla="*/ 80 w 100"/>
                <a:gd name="T3" fmla="*/ 4 h 16"/>
                <a:gd name="T4" fmla="*/ 80 w 100"/>
                <a:gd name="T5" fmla="*/ 12 h 16"/>
                <a:gd name="T6" fmla="*/ 0 w 100"/>
                <a:gd name="T7" fmla="*/ 12 h 16"/>
                <a:gd name="T8" fmla="*/ 0 w 100"/>
                <a:gd name="T9" fmla="*/ 4 h 16"/>
                <a:gd name="T10" fmla="*/ 76 w 100"/>
                <a:gd name="T11" fmla="*/ 0 h 16"/>
                <a:gd name="T12" fmla="*/ 100 w 100"/>
                <a:gd name="T13" fmla="*/ 8 h 16"/>
                <a:gd name="T14" fmla="*/ 76 w 100"/>
                <a:gd name="T15" fmla="*/ 16 h 16"/>
                <a:gd name="T16" fmla="*/ 76 w 10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6">
                  <a:moveTo>
                    <a:pt x="0" y="4"/>
                  </a:moveTo>
                  <a:lnTo>
                    <a:pt x="80" y="4"/>
                  </a:lnTo>
                  <a:lnTo>
                    <a:pt x="80" y="12"/>
                  </a:lnTo>
                  <a:lnTo>
                    <a:pt x="0" y="12"/>
                  </a:lnTo>
                  <a:lnTo>
                    <a:pt x="0" y="4"/>
                  </a:lnTo>
                  <a:close/>
                  <a:moveTo>
                    <a:pt x="76" y="0"/>
                  </a:moveTo>
                  <a:lnTo>
                    <a:pt x="100" y="8"/>
                  </a:lnTo>
                  <a:lnTo>
                    <a:pt x="76" y="1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3635" name="Freeform 9315"/>
            <p:cNvSpPr>
              <a:spLocks noEditPoints="1"/>
            </p:cNvSpPr>
            <p:nvPr/>
          </p:nvSpPr>
          <p:spPr bwMode="auto">
            <a:xfrm>
              <a:off x="3959" y="1117"/>
              <a:ext cx="100" cy="16"/>
            </a:xfrm>
            <a:custGeom>
              <a:avLst/>
              <a:gdLst>
                <a:gd name="T0" fmla="*/ 0 w 100"/>
                <a:gd name="T1" fmla="*/ 4 h 16"/>
                <a:gd name="T2" fmla="*/ 80 w 100"/>
                <a:gd name="T3" fmla="*/ 4 h 16"/>
                <a:gd name="T4" fmla="*/ 80 w 100"/>
                <a:gd name="T5" fmla="*/ 12 h 16"/>
                <a:gd name="T6" fmla="*/ 0 w 100"/>
                <a:gd name="T7" fmla="*/ 12 h 16"/>
                <a:gd name="T8" fmla="*/ 0 w 100"/>
                <a:gd name="T9" fmla="*/ 4 h 16"/>
                <a:gd name="T10" fmla="*/ 76 w 100"/>
                <a:gd name="T11" fmla="*/ 0 h 16"/>
                <a:gd name="T12" fmla="*/ 100 w 100"/>
                <a:gd name="T13" fmla="*/ 8 h 16"/>
                <a:gd name="T14" fmla="*/ 76 w 100"/>
                <a:gd name="T15" fmla="*/ 16 h 16"/>
                <a:gd name="T16" fmla="*/ 76 w 10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6">
                  <a:moveTo>
                    <a:pt x="0" y="4"/>
                  </a:moveTo>
                  <a:lnTo>
                    <a:pt x="80" y="4"/>
                  </a:lnTo>
                  <a:lnTo>
                    <a:pt x="80" y="12"/>
                  </a:lnTo>
                  <a:lnTo>
                    <a:pt x="0" y="12"/>
                  </a:lnTo>
                  <a:lnTo>
                    <a:pt x="0" y="4"/>
                  </a:lnTo>
                  <a:close/>
                  <a:moveTo>
                    <a:pt x="76" y="0"/>
                  </a:moveTo>
                  <a:lnTo>
                    <a:pt x="100" y="8"/>
                  </a:lnTo>
                  <a:lnTo>
                    <a:pt x="76" y="1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3656" name="Group 9336"/>
            <p:cNvGrpSpPr>
              <a:grpSpLocks/>
            </p:cNvGrpSpPr>
            <p:nvPr/>
          </p:nvGrpSpPr>
          <p:grpSpPr bwMode="auto">
            <a:xfrm>
              <a:off x="3371" y="1971"/>
              <a:ext cx="50" cy="72"/>
              <a:chOff x="3091" y="1473"/>
              <a:chExt cx="50" cy="72"/>
            </a:xfrm>
          </p:grpSpPr>
          <p:sp>
            <p:nvSpPr>
              <p:cNvPr id="833654" name="Freeform 9334"/>
              <p:cNvSpPr>
                <a:spLocks/>
              </p:cNvSpPr>
              <p:nvPr/>
            </p:nvSpPr>
            <p:spPr bwMode="auto">
              <a:xfrm>
                <a:off x="3093" y="1474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2 w 46"/>
                  <a:gd name="T3" fmla="*/ 17 h 69"/>
                  <a:gd name="T4" fmla="*/ 12 w 46"/>
                  <a:gd name="T5" fmla="*/ 69 h 69"/>
                  <a:gd name="T6" fmla="*/ 35 w 46"/>
                  <a:gd name="T7" fmla="*/ 69 h 69"/>
                  <a:gd name="T8" fmla="*/ 35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55" name="Freeform 9335"/>
              <p:cNvSpPr>
                <a:spLocks noEditPoints="1"/>
              </p:cNvSpPr>
              <p:nvPr/>
            </p:nvSpPr>
            <p:spPr bwMode="auto">
              <a:xfrm>
                <a:off x="3091" y="1473"/>
                <a:ext cx="50" cy="72"/>
              </a:xfrm>
              <a:custGeom>
                <a:avLst/>
                <a:gdLst>
                  <a:gd name="T0" fmla="*/ 21 w 406"/>
                  <a:gd name="T1" fmla="*/ 165 h 592"/>
                  <a:gd name="T2" fmla="*/ 13 w 406"/>
                  <a:gd name="T3" fmla="*/ 142 h 592"/>
                  <a:gd name="T4" fmla="*/ 108 w 406"/>
                  <a:gd name="T5" fmla="*/ 142 h 592"/>
                  <a:gd name="T6" fmla="*/ 121 w 406"/>
                  <a:gd name="T7" fmla="*/ 155 h 592"/>
                  <a:gd name="T8" fmla="*/ 121 w 406"/>
                  <a:gd name="T9" fmla="*/ 580 h 592"/>
                  <a:gd name="T10" fmla="*/ 108 w 406"/>
                  <a:gd name="T11" fmla="*/ 567 h 592"/>
                  <a:gd name="T12" fmla="*/ 298 w 406"/>
                  <a:gd name="T13" fmla="*/ 567 h 592"/>
                  <a:gd name="T14" fmla="*/ 285 w 406"/>
                  <a:gd name="T15" fmla="*/ 580 h 592"/>
                  <a:gd name="T16" fmla="*/ 285 w 406"/>
                  <a:gd name="T17" fmla="*/ 155 h 592"/>
                  <a:gd name="T18" fmla="*/ 298 w 406"/>
                  <a:gd name="T19" fmla="*/ 142 h 592"/>
                  <a:gd name="T20" fmla="*/ 393 w 406"/>
                  <a:gd name="T21" fmla="*/ 142 h 592"/>
                  <a:gd name="T22" fmla="*/ 385 w 406"/>
                  <a:gd name="T23" fmla="*/ 165 h 592"/>
                  <a:gd name="T24" fmla="*/ 196 w 406"/>
                  <a:gd name="T25" fmla="*/ 23 h 592"/>
                  <a:gd name="T26" fmla="*/ 211 w 406"/>
                  <a:gd name="T27" fmla="*/ 23 h 592"/>
                  <a:gd name="T28" fmla="*/ 21 w 406"/>
                  <a:gd name="T29" fmla="*/ 165 h 592"/>
                  <a:gd name="T30" fmla="*/ 196 w 406"/>
                  <a:gd name="T31" fmla="*/ 3 h 592"/>
                  <a:gd name="T32" fmla="*/ 211 w 406"/>
                  <a:gd name="T33" fmla="*/ 3 h 592"/>
                  <a:gd name="T34" fmla="*/ 400 w 406"/>
                  <a:gd name="T35" fmla="*/ 145 h 592"/>
                  <a:gd name="T36" fmla="*/ 404 w 406"/>
                  <a:gd name="T37" fmla="*/ 159 h 592"/>
                  <a:gd name="T38" fmla="*/ 393 w 406"/>
                  <a:gd name="T39" fmla="*/ 167 h 592"/>
                  <a:gd name="T40" fmla="*/ 298 w 406"/>
                  <a:gd name="T41" fmla="*/ 167 h 592"/>
                  <a:gd name="T42" fmla="*/ 310 w 406"/>
                  <a:gd name="T43" fmla="*/ 155 h 592"/>
                  <a:gd name="T44" fmla="*/ 310 w 406"/>
                  <a:gd name="T45" fmla="*/ 580 h 592"/>
                  <a:gd name="T46" fmla="*/ 298 w 406"/>
                  <a:gd name="T47" fmla="*/ 592 h 592"/>
                  <a:gd name="T48" fmla="*/ 108 w 406"/>
                  <a:gd name="T49" fmla="*/ 592 h 592"/>
                  <a:gd name="T50" fmla="*/ 96 w 406"/>
                  <a:gd name="T51" fmla="*/ 580 h 592"/>
                  <a:gd name="T52" fmla="*/ 96 w 406"/>
                  <a:gd name="T53" fmla="*/ 155 h 592"/>
                  <a:gd name="T54" fmla="*/ 108 w 406"/>
                  <a:gd name="T55" fmla="*/ 167 h 592"/>
                  <a:gd name="T56" fmla="*/ 13 w 406"/>
                  <a:gd name="T57" fmla="*/ 167 h 592"/>
                  <a:gd name="T58" fmla="*/ 2 w 406"/>
                  <a:gd name="T59" fmla="*/ 159 h 592"/>
                  <a:gd name="T60" fmla="*/ 6 w 406"/>
                  <a:gd name="T61" fmla="*/ 145 h 592"/>
                  <a:gd name="T62" fmla="*/ 196 w 406"/>
                  <a:gd name="T63" fmla="*/ 3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2">
                    <a:moveTo>
                      <a:pt x="21" y="165"/>
                    </a:moveTo>
                    <a:lnTo>
                      <a:pt x="13" y="142"/>
                    </a:lnTo>
                    <a:lnTo>
                      <a:pt x="108" y="142"/>
                    </a:lnTo>
                    <a:cubicBezTo>
                      <a:pt x="115" y="142"/>
                      <a:pt x="121" y="148"/>
                      <a:pt x="121" y="155"/>
                    </a:cubicBezTo>
                    <a:lnTo>
                      <a:pt x="121" y="580"/>
                    </a:lnTo>
                    <a:lnTo>
                      <a:pt x="108" y="567"/>
                    </a:lnTo>
                    <a:lnTo>
                      <a:pt x="298" y="567"/>
                    </a:lnTo>
                    <a:lnTo>
                      <a:pt x="285" y="580"/>
                    </a:lnTo>
                    <a:lnTo>
                      <a:pt x="285" y="155"/>
                    </a:lnTo>
                    <a:cubicBezTo>
                      <a:pt x="285" y="148"/>
                      <a:pt x="291" y="142"/>
                      <a:pt x="298" y="142"/>
                    </a:cubicBezTo>
                    <a:lnTo>
                      <a:pt x="393" y="142"/>
                    </a:lnTo>
                    <a:lnTo>
                      <a:pt x="385" y="165"/>
                    </a:lnTo>
                    <a:lnTo>
                      <a:pt x="196" y="23"/>
                    </a:lnTo>
                    <a:lnTo>
                      <a:pt x="211" y="23"/>
                    </a:lnTo>
                    <a:lnTo>
                      <a:pt x="21" y="165"/>
                    </a:lnTo>
                    <a:close/>
                    <a:moveTo>
                      <a:pt x="196" y="3"/>
                    </a:moveTo>
                    <a:cubicBezTo>
                      <a:pt x="200" y="0"/>
                      <a:pt x="206" y="0"/>
                      <a:pt x="211" y="3"/>
                    </a:cubicBezTo>
                    <a:lnTo>
                      <a:pt x="400" y="145"/>
                    </a:lnTo>
                    <a:cubicBezTo>
                      <a:pt x="404" y="148"/>
                      <a:pt x="406" y="153"/>
                      <a:pt x="404" y="159"/>
                    </a:cubicBezTo>
                    <a:cubicBezTo>
                      <a:pt x="403" y="164"/>
                      <a:pt x="398" y="167"/>
                      <a:pt x="393" y="167"/>
                    </a:cubicBezTo>
                    <a:lnTo>
                      <a:pt x="298" y="167"/>
                    </a:lnTo>
                    <a:lnTo>
                      <a:pt x="310" y="155"/>
                    </a:lnTo>
                    <a:lnTo>
                      <a:pt x="310" y="580"/>
                    </a:lnTo>
                    <a:cubicBezTo>
                      <a:pt x="310" y="587"/>
                      <a:pt x="305" y="592"/>
                      <a:pt x="298" y="592"/>
                    </a:cubicBezTo>
                    <a:lnTo>
                      <a:pt x="108" y="592"/>
                    </a:lnTo>
                    <a:cubicBezTo>
                      <a:pt x="101" y="592"/>
                      <a:pt x="96" y="587"/>
                      <a:pt x="96" y="580"/>
                    </a:cubicBezTo>
                    <a:lnTo>
                      <a:pt x="96" y="155"/>
                    </a:lnTo>
                    <a:lnTo>
                      <a:pt x="108" y="167"/>
                    </a:lnTo>
                    <a:lnTo>
                      <a:pt x="13" y="167"/>
                    </a:lnTo>
                    <a:cubicBezTo>
                      <a:pt x="8" y="167"/>
                      <a:pt x="3" y="164"/>
                      <a:pt x="2" y="159"/>
                    </a:cubicBezTo>
                    <a:cubicBezTo>
                      <a:pt x="0" y="153"/>
                      <a:pt x="2" y="148"/>
                      <a:pt x="6" y="145"/>
                    </a:cubicBezTo>
                    <a:lnTo>
                      <a:pt x="196" y="3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59" name="Group 9339"/>
            <p:cNvGrpSpPr>
              <a:grpSpLocks/>
            </p:cNvGrpSpPr>
            <p:nvPr/>
          </p:nvGrpSpPr>
          <p:grpSpPr bwMode="auto">
            <a:xfrm>
              <a:off x="3532" y="1971"/>
              <a:ext cx="49" cy="72"/>
              <a:chOff x="3252" y="1473"/>
              <a:chExt cx="49" cy="72"/>
            </a:xfrm>
          </p:grpSpPr>
          <p:sp>
            <p:nvSpPr>
              <p:cNvPr id="833657" name="Freeform 9337"/>
              <p:cNvSpPr>
                <a:spLocks/>
              </p:cNvSpPr>
              <p:nvPr/>
            </p:nvSpPr>
            <p:spPr bwMode="auto">
              <a:xfrm>
                <a:off x="3254" y="1474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1 w 46"/>
                  <a:gd name="T3" fmla="*/ 17 h 69"/>
                  <a:gd name="T4" fmla="*/ 11 w 46"/>
                  <a:gd name="T5" fmla="*/ 69 h 69"/>
                  <a:gd name="T6" fmla="*/ 34 w 46"/>
                  <a:gd name="T7" fmla="*/ 69 h 69"/>
                  <a:gd name="T8" fmla="*/ 34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1" y="17"/>
                    </a:lnTo>
                    <a:lnTo>
                      <a:pt x="11" y="69"/>
                    </a:lnTo>
                    <a:lnTo>
                      <a:pt x="34" y="69"/>
                    </a:lnTo>
                    <a:lnTo>
                      <a:pt x="34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58" name="Freeform 9338"/>
              <p:cNvSpPr>
                <a:spLocks noEditPoints="1"/>
              </p:cNvSpPr>
              <p:nvPr/>
            </p:nvSpPr>
            <p:spPr bwMode="auto">
              <a:xfrm>
                <a:off x="3252" y="1473"/>
                <a:ext cx="49" cy="72"/>
              </a:xfrm>
              <a:custGeom>
                <a:avLst/>
                <a:gdLst>
                  <a:gd name="T0" fmla="*/ 21 w 406"/>
                  <a:gd name="T1" fmla="*/ 165 h 592"/>
                  <a:gd name="T2" fmla="*/ 13 w 406"/>
                  <a:gd name="T3" fmla="*/ 142 h 592"/>
                  <a:gd name="T4" fmla="*/ 108 w 406"/>
                  <a:gd name="T5" fmla="*/ 142 h 592"/>
                  <a:gd name="T6" fmla="*/ 121 w 406"/>
                  <a:gd name="T7" fmla="*/ 155 h 592"/>
                  <a:gd name="T8" fmla="*/ 121 w 406"/>
                  <a:gd name="T9" fmla="*/ 580 h 592"/>
                  <a:gd name="T10" fmla="*/ 108 w 406"/>
                  <a:gd name="T11" fmla="*/ 567 h 592"/>
                  <a:gd name="T12" fmla="*/ 298 w 406"/>
                  <a:gd name="T13" fmla="*/ 567 h 592"/>
                  <a:gd name="T14" fmla="*/ 285 w 406"/>
                  <a:gd name="T15" fmla="*/ 580 h 592"/>
                  <a:gd name="T16" fmla="*/ 285 w 406"/>
                  <a:gd name="T17" fmla="*/ 155 h 592"/>
                  <a:gd name="T18" fmla="*/ 298 w 406"/>
                  <a:gd name="T19" fmla="*/ 142 h 592"/>
                  <a:gd name="T20" fmla="*/ 392 w 406"/>
                  <a:gd name="T21" fmla="*/ 142 h 592"/>
                  <a:gd name="T22" fmla="*/ 385 w 406"/>
                  <a:gd name="T23" fmla="*/ 165 h 592"/>
                  <a:gd name="T24" fmla="*/ 195 w 406"/>
                  <a:gd name="T25" fmla="*/ 23 h 592"/>
                  <a:gd name="T26" fmla="*/ 210 w 406"/>
                  <a:gd name="T27" fmla="*/ 23 h 592"/>
                  <a:gd name="T28" fmla="*/ 21 w 406"/>
                  <a:gd name="T29" fmla="*/ 165 h 592"/>
                  <a:gd name="T30" fmla="*/ 195 w 406"/>
                  <a:gd name="T31" fmla="*/ 3 h 592"/>
                  <a:gd name="T32" fmla="*/ 210 w 406"/>
                  <a:gd name="T33" fmla="*/ 3 h 592"/>
                  <a:gd name="T34" fmla="*/ 400 w 406"/>
                  <a:gd name="T35" fmla="*/ 145 h 592"/>
                  <a:gd name="T36" fmla="*/ 404 w 406"/>
                  <a:gd name="T37" fmla="*/ 159 h 592"/>
                  <a:gd name="T38" fmla="*/ 392 w 406"/>
                  <a:gd name="T39" fmla="*/ 167 h 592"/>
                  <a:gd name="T40" fmla="*/ 298 w 406"/>
                  <a:gd name="T41" fmla="*/ 167 h 592"/>
                  <a:gd name="T42" fmla="*/ 310 w 406"/>
                  <a:gd name="T43" fmla="*/ 155 h 592"/>
                  <a:gd name="T44" fmla="*/ 310 w 406"/>
                  <a:gd name="T45" fmla="*/ 580 h 592"/>
                  <a:gd name="T46" fmla="*/ 298 w 406"/>
                  <a:gd name="T47" fmla="*/ 592 h 592"/>
                  <a:gd name="T48" fmla="*/ 108 w 406"/>
                  <a:gd name="T49" fmla="*/ 592 h 592"/>
                  <a:gd name="T50" fmla="*/ 96 w 406"/>
                  <a:gd name="T51" fmla="*/ 580 h 592"/>
                  <a:gd name="T52" fmla="*/ 96 w 406"/>
                  <a:gd name="T53" fmla="*/ 155 h 592"/>
                  <a:gd name="T54" fmla="*/ 108 w 406"/>
                  <a:gd name="T55" fmla="*/ 167 h 592"/>
                  <a:gd name="T56" fmla="*/ 13 w 406"/>
                  <a:gd name="T57" fmla="*/ 167 h 592"/>
                  <a:gd name="T58" fmla="*/ 1 w 406"/>
                  <a:gd name="T59" fmla="*/ 159 h 592"/>
                  <a:gd name="T60" fmla="*/ 6 w 406"/>
                  <a:gd name="T61" fmla="*/ 145 h 592"/>
                  <a:gd name="T62" fmla="*/ 195 w 406"/>
                  <a:gd name="T63" fmla="*/ 3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2">
                    <a:moveTo>
                      <a:pt x="21" y="165"/>
                    </a:moveTo>
                    <a:lnTo>
                      <a:pt x="13" y="142"/>
                    </a:lnTo>
                    <a:lnTo>
                      <a:pt x="108" y="142"/>
                    </a:lnTo>
                    <a:cubicBezTo>
                      <a:pt x="115" y="142"/>
                      <a:pt x="121" y="148"/>
                      <a:pt x="121" y="155"/>
                    </a:cubicBezTo>
                    <a:lnTo>
                      <a:pt x="121" y="580"/>
                    </a:lnTo>
                    <a:lnTo>
                      <a:pt x="108" y="567"/>
                    </a:lnTo>
                    <a:lnTo>
                      <a:pt x="298" y="567"/>
                    </a:lnTo>
                    <a:lnTo>
                      <a:pt x="285" y="580"/>
                    </a:lnTo>
                    <a:lnTo>
                      <a:pt x="285" y="155"/>
                    </a:lnTo>
                    <a:cubicBezTo>
                      <a:pt x="285" y="148"/>
                      <a:pt x="291" y="142"/>
                      <a:pt x="298" y="142"/>
                    </a:cubicBezTo>
                    <a:lnTo>
                      <a:pt x="392" y="142"/>
                    </a:lnTo>
                    <a:lnTo>
                      <a:pt x="385" y="165"/>
                    </a:lnTo>
                    <a:lnTo>
                      <a:pt x="195" y="23"/>
                    </a:lnTo>
                    <a:lnTo>
                      <a:pt x="210" y="23"/>
                    </a:lnTo>
                    <a:lnTo>
                      <a:pt x="21" y="165"/>
                    </a:lnTo>
                    <a:close/>
                    <a:moveTo>
                      <a:pt x="195" y="3"/>
                    </a:moveTo>
                    <a:cubicBezTo>
                      <a:pt x="200" y="0"/>
                      <a:pt x="206" y="0"/>
                      <a:pt x="210" y="3"/>
                    </a:cubicBezTo>
                    <a:lnTo>
                      <a:pt x="400" y="145"/>
                    </a:lnTo>
                    <a:cubicBezTo>
                      <a:pt x="404" y="148"/>
                      <a:pt x="406" y="153"/>
                      <a:pt x="404" y="159"/>
                    </a:cubicBezTo>
                    <a:cubicBezTo>
                      <a:pt x="403" y="164"/>
                      <a:pt x="398" y="167"/>
                      <a:pt x="392" y="167"/>
                    </a:cubicBezTo>
                    <a:lnTo>
                      <a:pt x="298" y="167"/>
                    </a:lnTo>
                    <a:lnTo>
                      <a:pt x="310" y="155"/>
                    </a:lnTo>
                    <a:lnTo>
                      <a:pt x="310" y="580"/>
                    </a:lnTo>
                    <a:cubicBezTo>
                      <a:pt x="310" y="587"/>
                      <a:pt x="305" y="592"/>
                      <a:pt x="298" y="592"/>
                    </a:cubicBezTo>
                    <a:lnTo>
                      <a:pt x="108" y="592"/>
                    </a:lnTo>
                    <a:cubicBezTo>
                      <a:pt x="101" y="592"/>
                      <a:pt x="96" y="587"/>
                      <a:pt x="96" y="580"/>
                    </a:cubicBezTo>
                    <a:lnTo>
                      <a:pt x="96" y="155"/>
                    </a:lnTo>
                    <a:lnTo>
                      <a:pt x="108" y="167"/>
                    </a:lnTo>
                    <a:lnTo>
                      <a:pt x="13" y="167"/>
                    </a:lnTo>
                    <a:cubicBezTo>
                      <a:pt x="8" y="167"/>
                      <a:pt x="3" y="164"/>
                      <a:pt x="1" y="159"/>
                    </a:cubicBezTo>
                    <a:cubicBezTo>
                      <a:pt x="0" y="153"/>
                      <a:pt x="2" y="148"/>
                      <a:pt x="6" y="145"/>
                    </a:cubicBezTo>
                    <a:lnTo>
                      <a:pt x="195" y="3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62" name="Group 9342"/>
            <p:cNvGrpSpPr>
              <a:grpSpLocks/>
            </p:cNvGrpSpPr>
            <p:nvPr/>
          </p:nvGrpSpPr>
          <p:grpSpPr bwMode="auto">
            <a:xfrm>
              <a:off x="3693" y="1971"/>
              <a:ext cx="49" cy="72"/>
              <a:chOff x="3413" y="1473"/>
              <a:chExt cx="49" cy="72"/>
            </a:xfrm>
          </p:grpSpPr>
          <p:sp>
            <p:nvSpPr>
              <p:cNvPr id="833660" name="Freeform 9340"/>
              <p:cNvSpPr>
                <a:spLocks/>
              </p:cNvSpPr>
              <p:nvPr/>
            </p:nvSpPr>
            <p:spPr bwMode="auto">
              <a:xfrm>
                <a:off x="3415" y="1474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1 w 46"/>
                  <a:gd name="T3" fmla="*/ 17 h 69"/>
                  <a:gd name="T4" fmla="*/ 11 w 46"/>
                  <a:gd name="T5" fmla="*/ 69 h 69"/>
                  <a:gd name="T6" fmla="*/ 34 w 46"/>
                  <a:gd name="T7" fmla="*/ 69 h 69"/>
                  <a:gd name="T8" fmla="*/ 34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1" y="17"/>
                    </a:lnTo>
                    <a:lnTo>
                      <a:pt x="11" y="69"/>
                    </a:lnTo>
                    <a:lnTo>
                      <a:pt x="34" y="69"/>
                    </a:lnTo>
                    <a:lnTo>
                      <a:pt x="34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61" name="Freeform 9341"/>
              <p:cNvSpPr>
                <a:spLocks noEditPoints="1"/>
              </p:cNvSpPr>
              <p:nvPr/>
            </p:nvSpPr>
            <p:spPr bwMode="auto">
              <a:xfrm>
                <a:off x="3413" y="1473"/>
                <a:ext cx="49" cy="72"/>
              </a:xfrm>
              <a:custGeom>
                <a:avLst/>
                <a:gdLst>
                  <a:gd name="T0" fmla="*/ 21 w 406"/>
                  <a:gd name="T1" fmla="*/ 165 h 592"/>
                  <a:gd name="T2" fmla="*/ 13 w 406"/>
                  <a:gd name="T3" fmla="*/ 142 h 592"/>
                  <a:gd name="T4" fmla="*/ 108 w 406"/>
                  <a:gd name="T5" fmla="*/ 142 h 592"/>
                  <a:gd name="T6" fmla="*/ 121 w 406"/>
                  <a:gd name="T7" fmla="*/ 155 h 592"/>
                  <a:gd name="T8" fmla="*/ 121 w 406"/>
                  <a:gd name="T9" fmla="*/ 580 h 592"/>
                  <a:gd name="T10" fmla="*/ 108 w 406"/>
                  <a:gd name="T11" fmla="*/ 567 h 592"/>
                  <a:gd name="T12" fmla="*/ 298 w 406"/>
                  <a:gd name="T13" fmla="*/ 567 h 592"/>
                  <a:gd name="T14" fmla="*/ 285 w 406"/>
                  <a:gd name="T15" fmla="*/ 580 h 592"/>
                  <a:gd name="T16" fmla="*/ 285 w 406"/>
                  <a:gd name="T17" fmla="*/ 155 h 592"/>
                  <a:gd name="T18" fmla="*/ 298 w 406"/>
                  <a:gd name="T19" fmla="*/ 142 h 592"/>
                  <a:gd name="T20" fmla="*/ 392 w 406"/>
                  <a:gd name="T21" fmla="*/ 142 h 592"/>
                  <a:gd name="T22" fmla="*/ 385 w 406"/>
                  <a:gd name="T23" fmla="*/ 165 h 592"/>
                  <a:gd name="T24" fmla="*/ 195 w 406"/>
                  <a:gd name="T25" fmla="*/ 23 h 592"/>
                  <a:gd name="T26" fmla="*/ 210 w 406"/>
                  <a:gd name="T27" fmla="*/ 23 h 592"/>
                  <a:gd name="T28" fmla="*/ 21 w 406"/>
                  <a:gd name="T29" fmla="*/ 165 h 592"/>
                  <a:gd name="T30" fmla="*/ 195 w 406"/>
                  <a:gd name="T31" fmla="*/ 3 h 592"/>
                  <a:gd name="T32" fmla="*/ 210 w 406"/>
                  <a:gd name="T33" fmla="*/ 3 h 592"/>
                  <a:gd name="T34" fmla="*/ 400 w 406"/>
                  <a:gd name="T35" fmla="*/ 145 h 592"/>
                  <a:gd name="T36" fmla="*/ 404 w 406"/>
                  <a:gd name="T37" fmla="*/ 159 h 592"/>
                  <a:gd name="T38" fmla="*/ 392 w 406"/>
                  <a:gd name="T39" fmla="*/ 167 h 592"/>
                  <a:gd name="T40" fmla="*/ 298 w 406"/>
                  <a:gd name="T41" fmla="*/ 167 h 592"/>
                  <a:gd name="T42" fmla="*/ 310 w 406"/>
                  <a:gd name="T43" fmla="*/ 155 h 592"/>
                  <a:gd name="T44" fmla="*/ 310 w 406"/>
                  <a:gd name="T45" fmla="*/ 580 h 592"/>
                  <a:gd name="T46" fmla="*/ 298 w 406"/>
                  <a:gd name="T47" fmla="*/ 592 h 592"/>
                  <a:gd name="T48" fmla="*/ 108 w 406"/>
                  <a:gd name="T49" fmla="*/ 592 h 592"/>
                  <a:gd name="T50" fmla="*/ 96 w 406"/>
                  <a:gd name="T51" fmla="*/ 580 h 592"/>
                  <a:gd name="T52" fmla="*/ 96 w 406"/>
                  <a:gd name="T53" fmla="*/ 155 h 592"/>
                  <a:gd name="T54" fmla="*/ 108 w 406"/>
                  <a:gd name="T55" fmla="*/ 167 h 592"/>
                  <a:gd name="T56" fmla="*/ 13 w 406"/>
                  <a:gd name="T57" fmla="*/ 167 h 592"/>
                  <a:gd name="T58" fmla="*/ 1 w 406"/>
                  <a:gd name="T59" fmla="*/ 159 h 592"/>
                  <a:gd name="T60" fmla="*/ 6 w 406"/>
                  <a:gd name="T61" fmla="*/ 145 h 592"/>
                  <a:gd name="T62" fmla="*/ 195 w 406"/>
                  <a:gd name="T63" fmla="*/ 3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2">
                    <a:moveTo>
                      <a:pt x="21" y="165"/>
                    </a:moveTo>
                    <a:lnTo>
                      <a:pt x="13" y="142"/>
                    </a:lnTo>
                    <a:lnTo>
                      <a:pt x="108" y="142"/>
                    </a:lnTo>
                    <a:cubicBezTo>
                      <a:pt x="115" y="142"/>
                      <a:pt x="121" y="148"/>
                      <a:pt x="121" y="155"/>
                    </a:cubicBezTo>
                    <a:lnTo>
                      <a:pt x="121" y="580"/>
                    </a:lnTo>
                    <a:lnTo>
                      <a:pt x="108" y="567"/>
                    </a:lnTo>
                    <a:lnTo>
                      <a:pt x="298" y="567"/>
                    </a:lnTo>
                    <a:lnTo>
                      <a:pt x="285" y="580"/>
                    </a:lnTo>
                    <a:lnTo>
                      <a:pt x="285" y="155"/>
                    </a:lnTo>
                    <a:cubicBezTo>
                      <a:pt x="285" y="148"/>
                      <a:pt x="291" y="142"/>
                      <a:pt x="298" y="142"/>
                    </a:cubicBezTo>
                    <a:lnTo>
                      <a:pt x="392" y="142"/>
                    </a:lnTo>
                    <a:lnTo>
                      <a:pt x="385" y="165"/>
                    </a:lnTo>
                    <a:lnTo>
                      <a:pt x="195" y="23"/>
                    </a:lnTo>
                    <a:lnTo>
                      <a:pt x="210" y="23"/>
                    </a:lnTo>
                    <a:lnTo>
                      <a:pt x="21" y="165"/>
                    </a:lnTo>
                    <a:close/>
                    <a:moveTo>
                      <a:pt x="195" y="3"/>
                    </a:moveTo>
                    <a:cubicBezTo>
                      <a:pt x="200" y="0"/>
                      <a:pt x="206" y="0"/>
                      <a:pt x="210" y="3"/>
                    </a:cubicBezTo>
                    <a:lnTo>
                      <a:pt x="400" y="145"/>
                    </a:lnTo>
                    <a:cubicBezTo>
                      <a:pt x="404" y="148"/>
                      <a:pt x="406" y="153"/>
                      <a:pt x="404" y="159"/>
                    </a:cubicBezTo>
                    <a:cubicBezTo>
                      <a:pt x="403" y="164"/>
                      <a:pt x="398" y="167"/>
                      <a:pt x="392" y="167"/>
                    </a:cubicBezTo>
                    <a:lnTo>
                      <a:pt x="298" y="167"/>
                    </a:lnTo>
                    <a:lnTo>
                      <a:pt x="310" y="155"/>
                    </a:lnTo>
                    <a:lnTo>
                      <a:pt x="310" y="580"/>
                    </a:lnTo>
                    <a:cubicBezTo>
                      <a:pt x="310" y="587"/>
                      <a:pt x="305" y="592"/>
                      <a:pt x="298" y="592"/>
                    </a:cubicBezTo>
                    <a:lnTo>
                      <a:pt x="108" y="592"/>
                    </a:lnTo>
                    <a:cubicBezTo>
                      <a:pt x="101" y="592"/>
                      <a:pt x="96" y="587"/>
                      <a:pt x="96" y="580"/>
                    </a:cubicBezTo>
                    <a:lnTo>
                      <a:pt x="96" y="155"/>
                    </a:lnTo>
                    <a:lnTo>
                      <a:pt x="108" y="167"/>
                    </a:lnTo>
                    <a:lnTo>
                      <a:pt x="13" y="167"/>
                    </a:lnTo>
                    <a:cubicBezTo>
                      <a:pt x="8" y="167"/>
                      <a:pt x="3" y="164"/>
                      <a:pt x="1" y="159"/>
                    </a:cubicBezTo>
                    <a:cubicBezTo>
                      <a:pt x="0" y="153"/>
                      <a:pt x="2" y="148"/>
                      <a:pt x="6" y="145"/>
                    </a:cubicBezTo>
                    <a:lnTo>
                      <a:pt x="195" y="3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65" name="Group 9345"/>
            <p:cNvGrpSpPr>
              <a:grpSpLocks/>
            </p:cNvGrpSpPr>
            <p:nvPr/>
          </p:nvGrpSpPr>
          <p:grpSpPr bwMode="auto">
            <a:xfrm>
              <a:off x="3371" y="1971"/>
              <a:ext cx="50" cy="72"/>
              <a:chOff x="3091" y="1473"/>
              <a:chExt cx="50" cy="72"/>
            </a:xfrm>
          </p:grpSpPr>
          <p:sp>
            <p:nvSpPr>
              <p:cNvPr id="833663" name="Freeform 9343"/>
              <p:cNvSpPr>
                <a:spLocks/>
              </p:cNvSpPr>
              <p:nvPr/>
            </p:nvSpPr>
            <p:spPr bwMode="auto">
              <a:xfrm>
                <a:off x="3093" y="1474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2 w 46"/>
                  <a:gd name="T3" fmla="*/ 17 h 69"/>
                  <a:gd name="T4" fmla="*/ 12 w 46"/>
                  <a:gd name="T5" fmla="*/ 69 h 69"/>
                  <a:gd name="T6" fmla="*/ 35 w 46"/>
                  <a:gd name="T7" fmla="*/ 69 h 69"/>
                  <a:gd name="T8" fmla="*/ 35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2" y="17"/>
                    </a:lnTo>
                    <a:lnTo>
                      <a:pt x="12" y="69"/>
                    </a:lnTo>
                    <a:lnTo>
                      <a:pt x="35" y="69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64" name="Freeform 9344"/>
              <p:cNvSpPr>
                <a:spLocks noEditPoints="1"/>
              </p:cNvSpPr>
              <p:nvPr/>
            </p:nvSpPr>
            <p:spPr bwMode="auto">
              <a:xfrm>
                <a:off x="3091" y="1473"/>
                <a:ext cx="50" cy="72"/>
              </a:xfrm>
              <a:custGeom>
                <a:avLst/>
                <a:gdLst>
                  <a:gd name="T0" fmla="*/ 21 w 406"/>
                  <a:gd name="T1" fmla="*/ 165 h 592"/>
                  <a:gd name="T2" fmla="*/ 13 w 406"/>
                  <a:gd name="T3" fmla="*/ 142 h 592"/>
                  <a:gd name="T4" fmla="*/ 108 w 406"/>
                  <a:gd name="T5" fmla="*/ 142 h 592"/>
                  <a:gd name="T6" fmla="*/ 121 w 406"/>
                  <a:gd name="T7" fmla="*/ 155 h 592"/>
                  <a:gd name="T8" fmla="*/ 121 w 406"/>
                  <a:gd name="T9" fmla="*/ 580 h 592"/>
                  <a:gd name="T10" fmla="*/ 108 w 406"/>
                  <a:gd name="T11" fmla="*/ 567 h 592"/>
                  <a:gd name="T12" fmla="*/ 298 w 406"/>
                  <a:gd name="T13" fmla="*/ 567 h 592"/>
                  <a:gd name="T14" fmla="*/ 285 w 406"/>
                  <a:gd name="T15" fmla="*/ 580 h 592"/>
                  <a:gd name="T16" fmla="*/ 285 w 406"/>
                  <a:gd name="T17" fmla="*/ 155 h 592"/>
                  <a:gd name="T18" fmla="*/ 298 w 406"/>
                  <a:gd name="T19" fmla="*/ 142 h 592"/>
                  <a:gd name="T20" fmla="*/ 393 w 406"/>
                  <a:gd name="T21" fmla="*/ 142 h 592"/>
                  <a:gd name="T22" fmla="*/ 385 w 406"/>
                  <a:gd name="T23" fmla="*/ 165 h 592"/>
                  <a:gd name="T24" fmla="*/ 196 w 406"/>
                  <a:gd name="T25" fmla="*/ 23 h 592"/>
                  <a:gd name="T26" fmla="*/ 211 w 406"/>
                  <a:gd name="T27" fmla="*/ 23 h 592"/>
                  <a:gd name="T28" fmla="*/ 21 w 406"/>
                  <a:gd name="T29" fmla="*/ 165 h 592"/>
                  <a:gd name="T30" fmla="*/ 196 w 406"/>
                  <a:gd name="T31" fmla="*/ 3 h 592"/>
                  <a:gd name="T32" fmla="*/ 211 w 406"/>
                  <a:gd name="T33" fmla="*/ 3 h 592"/>
                  <a:gd name="T34" fmla="*/ 400 w 406"/>
                  <a:gd name="T35" fmla="*/ 145 h 592"/>
                  <a:gd name="T36" fmla="*/ 404 w 406"/>
                  <a:gd name="T37" fmla="*/ 159 h 592"/>
                  <a:gd name="T38" fmla="*/ 393 w 406"/>
                  <a:gd name="T39" fmla="*/ 167 h 592"/>
                  <a:gd name="T40" fmla="*/ 298 w 406"/>
                  <a:gd name="T41" fmla="*/ 167 h 592"/>
                  <a:gd name="T42" fmla="*/ 310 w 406"/>
                  <a:gd name="T43" fmla="*/ 155 h 592"/>
                  <a:gd name="T44" fmla="*/ 310 w 406"/>
                  <a:gd name="T45" fmla="*/ 580 h 592"/>
                  <a:gd name="T46" fmla="*/ 298 w 406"/>
                  <a:gd name="T47" fmla="*/ 592 h 592"/>
                  <a:gd name="T48" fmla="*/ 108 w 406"/>
                  <a:gd name="T49" fmla="*/ 592 h 592"/>
                  <a:gd name="T50" fmla="*/ 96 w 406"/>
                  <a:gd name="T51" fmla="*/ 580 h 592"/>
                  <a:gd name="T52" fmla="*/ 96 w 406"/>
                  <a:gd name="T53" fmla="*/ 155 h 592"/>
                  <a:gd name="T54" fmla="*/ 108 w 406"/>
                  <a:gd name="T55" fmla="*/ 167 h 592"/>
                  <a:gd name="T56" fmla="*/ 13 w 406"/>
                  <a:gd name="T57" fmla="*/ 167 h 592"/>
                  <a:gd name="T58" fmla="*/ 2 w 406"/>
                  <a:gd name="T59" fmla="*/ 159 h 592"/>
                  <a:gd name="T60" fmla="*/ 6 w 406"/>
                  <a:gd name="T61" fmla="*/ 145 h 592"/>
                  <a:gd name="T62" fmla="*/ 196 w 406"/>
                  <a:gd name="T63" fmla="*/ 3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2">
                    <a:moveTo>
                      <a:pt x="21" y="165"/>
                    </a:moveTo>
                    <a:lnTo>
                      <a:pt x="13" y="142"/>
                    </a:lnTo>
                    <a:lnTo>
                      <a:pt x="108" y="142"/>
                    </a:lnTo>
                    <a:cubicBezTo>
                      <a:pt x="115" y="142"/>
                      <a:pt x="121" y="148"/>
                      <a:pt x="121" y="155"/>
                    </a:cubicBezTo>
                    <a:lnTo>
                      <a:pt x="121" y="580"/>
                    </a:lnTo>
                    <a:lnTo>
                      <a:pt x="108" y="567"/>
                    </a:lnTo>
                    <a:lnTo>
                      <a:pt x="298" y="567"/>
                    </a:lnTo>
                    <a:lnTo>
                      <a:pt x="285" y="580"/>
                    </a:lnTo>
                    <a:lnTo>
                      <a:pt x="285" y="155"/>
                    </a:lnTo>
                    <a:cubicBezTo>
                      <a:pt x="285" y="148"/>
                      <a:pt x="291" y="142"/>
                      <a:pt x="298" y="142"/>
                    </a:cubicBezTo>
                    <a:lnTo>
                      <a:pt x="393" y="142"/>
                    </a:lnTo>
                    <a:lnTo>
                      <a:pt x="385" y="165"/>
                    </a:lnTo>
                    <a:lnTo>
                      <a:pt x="196" y="23"/>
                    </a:lnTo>
                    <a:lnTo>
                      <a:pt x="211" y="23"/>
                    </a:lnTo>
                    <a:lnTo>
                      <a:pt x="21" y="165"/>
                    </a:lnTo>
                    <a:close/>
                    <a:moveTo>
                      <a:pt x="196" y="3"/>
                    </a:moveTo>
                    <a:cubicBezTo>
                      <a:pt x="200" y="0"/>
                      <a:pt x="206" y="0"/>
                      <a:pt x="211" y="3"/>
                    </a:cubicBezTo>
                    <a:lnTo>
                      <a:pt x="400" y="145"/>
                    </a:lnTo>
                    <a:cubicBezTo>
                      <a:pt x="404" y="148"/>
                      <a:pt x="406" y="153"/>
                      <a:pt x="404" y="159"/>
                    </a:cubicBezTo>
                    <a:cubicBezTo>
                      <a:pt x="403" y="164"/>
                      <a:pt x="398" y="167"/>
                      <a:pt x="393" y="167"/>
                    </a:cubicBezTo>
                    <a:lnTo>
                      <a:pt x="298" y="167"/>
                    </a:lnTo>
                    <a:lnTo>
                      <a:pt x="310" y="155"/>
                    </a:lnTo>
                    <a:lnTo>
                      <a:pt x="310" y="580"/>
                    </a:lnTo>
                    <a:cubicBezTo>
                      <a:pt x="310" y="587"/>
                      <a:pt x="305" y="592"/>
                      <a:pt x="298" y="592"/>
                    </a:cubicBezTo>
                    <a:lnTo>
                      <a:pt x="108" y="592"/>
                    </a:lnTo>
                    <a:cubicBezTo>
                      <a:pt x="101" y="592"/>
                      <a:pt x="96" y="587"/>
                      <a:pt x="96" y="580"/>
                    </a:cubicBezTo>
                    <a:lnTo>
                      <a:pt x="96" y="155"/>
                    </a:lnTo>
                    <a:lnTo>
                      <a:pt x="108" y="167"/>
                    </a:lnTo>
                    <a:lnTo>
                      <a:pt x="13" y="167"/>
                    </a:lnTo>
                    <a:cubicBezTo>
                      <a:pt x="8" y="167"/>
                      <a:pt x="3" y="164"/>
                      <a:pt x="2" y="159"/>
                    </a:cubicBezTo>
                    <a:cubicBezTo>
                      <a:pt x="0" y="153"/>
                      <a:pt x="2" y="148"/>
                      <a:pt x="6" y="145"/>
                    </a:cubicBezTo>
                    <a:lnTo>
                      <a:pt x="196" y="3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68" name="Group 9348"/>
            <p:cNvGrpSpPr>
              <a:grpSpLocks/>
            </p:cNvGrpSpPr>
            <p:nvPr/>
          </p:nvGrpSpPr>
          <p:grpSpPr bwMode="auto">
            <a:xfrm>
              <a:off x="3532" y="1971"/>
              <a:ext cx="49" cy="72"/>
              <a:chOff x="3252" y="1473"/>
              <a:chExt cx="49" cy="72"/>
            </a:xfrm>
          </p:grpSpPr>
          <p:sp>
            <p:nvSpPr>
              <p:cNvPr id="833666" name="Freeform 9346"/>
              <p:cNvSpPr>
                <a:spLocks/>
              </p:cNvSpPr>
              <p:nvPr/>
            </p:nvSpPr>
            <p:spPr bwMode="auto">
              <a:xfrm>
                <a:off x="3254" y="1474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1 w 46"/>
                  <a:gd name="T3" fmla="*/ 17 h 69"/>
                  <a:gd name="T4" fmla="*/ 11 w 46"/>
                  <a:gd name="T5" fmla="*/ 69 h 69"/>
                  <a:gd name="T6" fmla="*/ 34 w 46"/>
                  <a:gd name="T7" fmla="*/ 69 h 69"/>
                  <a:gd name="T8" fmla="*/ 34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1" y="17"/>
                    </a:lnTo>
                    <a:lnTo>
                      <a:pt x="11" y="69"/>
                    </a:lnTo>
                    <a:lnTo>
                      <a:pt x="34" y="69"/>
                    </a:lnTo>
                    <a:lnTo>
                      <a:pt x="34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67" name="Freeform 9347"/>
              <p:cNvSpPr>
                <a:spLocks noEditPoints="1"/>
              </p:cNvSpPr>
              <p:nvPr/>
            </p:nvSpPr>
            <p:spPr bwMode="auto">
              <a:xfrm>
                <a:off x="3252" y="1473"/>
                <a:ext cx="49" cy="72"/>
              </a:xfrm>
              <a:custGeom>
                <a:avLst/>
                <a:gdLst>
                  <a:gd name="T0" fmla="*/ 21 w 406"/>
                  <a:gd name="T1" fmla="*/ 165 h 592"/>
                  <a:gd name="T2" fmla="*/ 13 w 406"/>
                  <a:gd name="T3" fmla="*/ 142 h 592"/>
                  <a:gd name="T4" fmla="*/ 108 w 406"/>
                  <a:gd name="T5" fmla="*/ 142 h 592"/>
                  <a:gd name="T6" fmla="*/ 121 w 406"/>
                  <a:gd name="T7" fmla="*/ 155 h 592"/>
                  <a:gd name="T8" fmla="*/ 121 w 406"/>
                  <a:gd name="T9" fmla="*/ 580 h 592"/>
                  <a:gd name="T10" fmla="*/ 108 w 406"/>
                  <a:gd name="T11" fmla="*/ 567 h 592"/>
                  <a:gd name="T12" fmla="*/ 298 w 406"/>
                  <a:gd name="T13" fmla="*/ 567 h 592"/>
                  <a:gd name="T14" fmla="*/ 285 w 406"/>
                  <a:gd name="T15" fmla="*/ 580 h 592"/>
                  <a:gd name="T16" fmla="*/ 285 w 406"/>
                  <a:gd name="T17" fmla="*/ 155 h 592"/>
                  <a:gd name="T18" fmla="*/ 298 w 406"/>
                  <a:gd name="T19" fmla="*/ 142 h 592"/>
                  <a:gd name="T20" fmla="*/ 392 w 406"/>
                  <a:gd name="T21" fmla="*/ 142 h 592"/>
                  <a:gd name="T22" fmla="*/ 385 w 406"/>
                  <a:gd name="T23" fmla="*/ 165 h 592"/>
                  <a:gd name="T24" fmla="*/ 195 w 406"/>
                  <a:gd name="T25" fmla="*/ 23 h 592"/>
                  <a:gd name="T26" fmla="*/ 210 w 406"/>
                  <a:gd name="T27" fmla="*/ 23 h 592"/>
                  <a:gd name="T28" fmla="*/ 21 w 406"/>
                  <a:gd name="T29" fmla="*/ 165 h 592"/>
                  <a:gd name="T30" fmla="*/ 195 w 406"/>
                  <a:gd name="T31" fmla="*/ 3 h 592"/>
                  <a:gd name="T32" fmla="*/ 210 w 406"/>
                  <a:gd name="T33" fmla="*/ 3 h 592"/>
                  <a:gd name="T34" fmla="*/ 400 w 406"/>
                  <a:gd name="T35" fmla="*/ 145 h 592"/>
                  <a:gd name="T36" fmla="*/ 404 w 406"/>
                  <a:gd name="T37" fmla="*/ 159 h 592"/>
                  <a:gd name="T38" fmla="*/ 392 w 406"/>
                  <a:gd name="T39" fmla="*/ 167 h 592"/>
                  <a:gd name="T40" fmla="*/ 298 w 406"/>
                  <a:gd name="T41" fmla="*/ 167 h 592"/>
                  <a:gd name="T42" fmla="*/ 310 w 406"/>
                  <a:gd name="T43" fmla="*/ 155 h 592"/>
                  <a:gd name="T44" fmla="*/ 310 w 406"/>
                  <a:gd name="T45" fmla="*/ 580 h 592"/>
                  <a:gd name="T46" fmla="*/ 298 w 406"/>
                  <a:gd name="T47" fmla="*/ 592 h 592"/>
                  <a:gd name="T48" fmla="*/ 108 w 406"/>
                  <a:gd name="T49" fmla="*/ 592 h 592"/>
                  <a:gd name="T50" fmla="*/ 96 w 406"/>
                  <a:gd name="T51" fmla="*/ 580 h 592"/>
                  <a:gd name="T52" fmla="*/ 96 w 406"/>
                  <a:gd name="T53" fmla="*/ 155 h 592"/>
                  <a:gd name="T54" fmla="*/ 108 w 406"/>
                  <a:gd name="T55" fmla="*/ 167 h 592"/>
                  <a:gd name="T56" fmla="*/ 13 w 406"/>
                  <a:gd name="T57" fmla="*/ 167 h 592"/>
                  <a:gd name="T58" fmla="*/ 1 w 406"/>
                  <a:gd name="T59" fmla="*/ 159 h 592"/>
                  <a:gd name="T60" fmla="*/ 6 w 406"/>
                  <a:gd name="T61" fmla="*/ 145 h 592"/>
                  <a:gd name="T62" fmla="*/ 195 w 406"/>
                  <a:gd name="T63" fmla="*/ 3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2">
                    <a:moveTo>
                      <a:pt x="21" y="165"/>
                    </a:moveTo>
                    <a:lnTo>
                      <a:pt x="13" y="142"/>
                    </a:lnTo>
                    <a:lnTo>
                      <a:pt x="108" y="142"/>
                    </a:lnTo>
                    <a:cubicBezTo>
                      <a:pt x="115" y="142"/>
                      <a:pt x="121" y="148"/>
                      <a:pt x="121" y="155"/>
                    </a:cubicBezTo>
                    <a:lnTo>
                      <a:pt x="121" y="580"/>
                    </a:lnTo>
                    <a:lnTo>
                      <a:pt x="108" y="567"/>
                    </a:lnTo>
                    <a:lnTo>
                      <a:pt x="298" y="567"/>
                    </a:lnTo>
                    <a:lnTo>
                      <a:pt x="285" y="580"/>
                    </a:lnTo>
                    <a:lnTo>
                      <a:pt x="285" y="155"/>
                    </a:lnTo>
                    <a:cubicBezTo>
                      <a:pt x="285" y="148"/>
                      <a:pt x="291" y="142"/>
                      <a:pt x="298" y="142"/>
                    </a:cubicBezTo>
                    <a:lnTo>
                      <a:pt x="392" y="142"/>
                    </a:lnTo>
                    <a:lnTo>
                      <a:pt x="385" y="165"/>
                    </a:lnTo>
                    <a:lnTo>
                      <a:pt x="195" y="23"/>
                    </a:lnTo>
                    <a:lnTo>
                      <a:pt x="210" y="23"/>
                    </a:lnTo>
                    <a:lnTo>
                      <a:pt x="21" y="165"/>
                    </a:lnTo>
                    <a:close/>
                    <a:moveTo>
                      <a:pt x="195" y="3"/>
                    </a:moveTo>
                    <a:cubicBezTo>
                      <a:pt x="200" y="0"/>
                      <a:pt x="206" y="0"/>
                      <a:pt x="210" y="3"/>
                    </a:cubicBezTo>
                    <a:lnTo>
                      <a:pt x="400" y="145"/>
                    </a:lnTo>
                    <a:cubicBezTo>
                      <a:pt x="404" y="148"/>
                      <a:pt x="406" y="153"/>
                      <a:pt x="404" y="159"/>
                    </a:cubicBezTo>
                    <a:cubicBezTo>
                      <a:pt x="403" y="164"/>
                      <a:pt x="398" y="167"/>
                      <a:pt x="392" y="167"/>
                    </a:cubicBezTo>
                    <a:lnTo>
                      <a:pt x="298" y="167"/>
                    </a:lnTo>
                    <a:lnTo>
                      <a:pt x="310" y="155"/>
                    </a:lnTo>
                    <a:lnTo>
                      <a:pt x="310" y="580"/>
                    </a:lnTo>
                    <a:cubicBezTo>
                      <a:pt x="310" y="587"/>
                      <a:pt x="305" y="592"/>
                      <a:pt x="298" y="592"/>
                    </a:cubicBezTo>
                    <a:lnTo>
                      <a:pt x="108" y="592"/>
                    </a:lnTo>
                    <a:cubicBezTo>
                      <a:pt x="101" y="592"/>
                      <a:pt x="96" y="587"/>
                      <a:pt x="96" y="580"/>
                    </a:cubicBezTo>
                    <a:lnTo>
                      <a:pt x="96" y="155"/>
                    </a:lnTo>
                    <a:lnTo>
                      <a:pt x="108" y="167"/>
                    </a:lnTo>
                    <a:lnTo>
                      <a:pt x="13" y="167"/>
                    </a:lnTo>
                    <a:cubicBezTo>
                      <a:pt x="8" y="167"/>
                      <a:pt x="3" y="164"/>
                      <a:pt x="1" y="159"/>
                    </a:cubicBezTo>
                    <a:cubicBezTo>
                      <a:pt x="0" y="153"/>
                      <a:pt x="2" y="148"/>
                      <a:pt x="6" y="145"/>
                    </a:cubicBezTo>
                    <a:lnTo>
                      <a:pt x="195" y="3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71" name="Group 9351"/>
            <p:cNvGrpSpPr>
              <a:grpSpLocks/>
            </p:cNvGrpSpPr>
            <p:nvPr/>
          </p:nvGrpSpPr>
          <p:grpSpPr bwMode="auto">
            <a:xfrm>
              <a:off x="3693" y="1971"/>
              <a:ext cx="49" cy="72"/>
              <a:chOff x="3413" y="1473"/>
              <a:chExt cx="49" cy="72"/>
            </a:xfrm>
          </p:grpSpPr>
          <p:sp>
            <p:nvSpPr>
              <p:cNvPr id="833669" name="Freeform 9349"/>
              <p:cNvSpPr>
                <a:spLocks/>
              </p:cNvSpPr>
              <p:nvPr/>
            </p:nvSpPr>
            <p:spPr bwMode="auto">
              <a:xfrm>
                <a:off x="3415" y="1474"/>
                <a:ext cx="46" cy="69"/>
              </a:xfrm>
              <a:custGeom>
                <a:avLst/>
                <a:gdLst>
                  <a:gd name="T0" fmla="*/ 0 w 46"/>
                  <a:gd name="T1" fmla="*/ 17 h 69"/>
                  <a:gd name="T2" fmla="*/ 11 w 46"/>
                  <a:gd name="T3" fmla="*/ 17 h 69"/>
                  <a:gd name="T4" fmla="*/ 11 w 46"/>
                  <a:gd name="T5" fmla="*/ 69 h 69"/>
                  <a:gd name="T6" fmla="*/ 34 w 46"/>
                  <a:gd name="T7" fmla="*/ 69 h 69"/>
                  <a:gd name="T8" fmla="*/ 34 w 46"/>
                  <a:gd name="T9" fmla="*/ 17 h 69"/>
                  <a:gd name="T10" fmla="*/ 46 w 46"/>
                  <a:gd name="T11" fmla="*/ 17 h 69"/>
                  <a:gd name="T12" fmla="*/ 23 w 46"/>
                  <a:gd name="T13" fmla="*/ 0 h 69"/>
                  <a:gd name="T14" fmla="*/ 0 w 46"/>
                  <a:gd name="T15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0" y="17"/>
                    </a:moveTo>
                    <a:lnTo>
                      <a:pt x="11" y="17"/>
                    </a:lnTo>
                    <a:lnTo>
                      <a:pt x="11" y="69"/>
                    </a:lnTo>
                    <a:lnTo>
                      <a:pt x="34" y="69"/>
                    </a:lnTo>
                    <a:lnTo>
                      <a:pt x="34" y="17"/>
                    </a:lnTo>
                    <a:lnTo>
                      <a:pt x="46" y="17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70" name="Freeform 9350"/>
              <p:cNvSpPr>
                <a:spLocks noEditPoints="1"/>
              </p:cNvSpPr>
              <p:nvPr/>
            </p:nvSpPr>
            <p:spPr bwMode="auto">
              <a:xfrm>
                <a:off x="3413" y="1473"/>
                <a:ext cx="49" cy="72"/>
              </a:xfrm>
              <a:custGeom>
                <a:avLst/>
                <a:gdLst>
                  <a:gd name="T0" fmla="*/ 21 w 406"/>
                  <a:gd name="T1" fmla="*/ 165 h 592"/>
                  <a:gd name="T2" fmla="*/ 13 w 406"/>
                  <a:gd name="T3" fmla="*/ 142 h 592"/>
                  <a:gd name="T4" fmla="*/ 108 w 406"/>
                  <a:gd name="T5" fmla="*/ 142 h 592"/>
                  <a:gd name="T6" fmla="*/ 121 w 406"/>
                  <a:gd name="T7" fmla="*/ 155 h 592"/>
                  <a:gd name="T8" fmla="*/ 121 w 406"/>
                  <a:gd name="T9" fmla="*/ 580 h 592"/>
                  <a:gd name="T10" fmla="*/ 108 w 406"/>
                  <a:gd name="T11" fmla="*/ 567 h 592"/>
                  <a:gd name="T12" fmla="*/ 298 w 406"/>
                  <a:gd name="T13" fmla="*/ 567 h 592"/>
                  <a:gd name="T14" fmla="*/ 285 w 406"/>
                  <a:gd name="T15" fmla="*/ 580 h 592"/>
                  <a:gd name="T16" fmla="*/ 285 w 406"/>
                  <a:gd name="T17" fmla="*/ 155 h 592"/>
                  <a:gd name="T18" fmla="*/ 298 w 406"/>
                  <a:gd name="T19" fmla="*/ 142 h 592"/>
                  <a:gd name="T20" fmla="*/ 392 w 406"/>
                  <a:gd name="T21" fmla="*/ 142 h 592"/>
                  <a:gd name="T22" fmla="*/ 385 w 406"/>
                  <a:gd name="T23" fmla="*/ 165 h 592"/>
                  <a:gd name="T24" fmla="*/ 195 w 406"/>
                  <a:gd name="T25" fmla="*/ 23 h 592"/>
                  <a:gd name="T26" fmla="*/ 210 w 406"/>
                  <a:gd name="T27" fmla="*/ 23 h 592"/>
                  <a:gd name="T28" fmla="*/ 21 w 406"/>
                  <a:gd name="T29" fmla="*/ 165 h 592"/>
                  <a:gd name="T30" fmla="*/ 195 w 406"/>
                  <a:gd name="T31" fmla="*/ 3 h 592"/>
                  <a:gd name="T32" fmla="*/ 210 w 406"/>
                  <a:gd name="T33" fmla="*/ 3 h 592"/>
                  <a:gd name="T34" fmla="*/ 400 w 406"/>
                  <a:gd name="T35" fmla="*/ 145 h 592"/>
                  <a:gd name="T36" fmla="*/ 404 w 406"/>
                  <a:gd name="T37" fmla="*/ 159 h 592"/>
                  <a:gd name="T38" fmla="*/ 392 w 406"/>
                  <a:gd name="T39" fmla="*/ 167 h 592"/>
                  <a:gd name="T40" fmla="*/ 298 w 406"/>
                  <a:gd name="T41" fmla="*/ 167 h 592"/>
                  <a:gd name="T42" fmla="*/ 310 w 406"/>
                  <a:gd name="T43" fmla="*/ 155 h 592"/>
                  <a:gd name="T44" fmla="*/ 310 w 406"/>
                  <a:gd name="T45" fmla="*/ 580 h 592"/>
                  <a:gd name="T46" fmla="*/ 298 w 406"/>
                  <a:gd name="T47" fmla="*/ 592 h 592"/>
                  <a:gd name="T48" fmla="*/ 108 w 406"/>
                  <a:gd name="T49" fmla="*/ 592 h 592"/>
                  <a:gd name="T50" fmla="*/ 96 w 406"/>
                  <a:gd name="T51" fmla="*/ 580 h 592"/>
                  <a:gd name="T52" fmla="*/ 96 w 406"/>
                  <a:gd name="T53" fmla="*/ 155 h 592"/>
                  <a:gd name="T54" fmla="*/ 108 w 406"/>
                  <a:gd name="T55" fmla="*/ 167 h 592"/>
                  <a:gd name="T56" fmla="*/ 13 w 406"/>
                  <a:gd name="T57" fmla="*/ 167 h 592"/>
                  <a:gd name="T58" fmla="*/ 1 w 406"/>
                  <a:gd name="T59" fmla="*/ 159 h 592"/>
                  <a:gd name="T60" fmla="*/ 6 w 406"/>
                  <a:gd name="T61" fmla="*/ 145 h 592"/>
                  <a:gd name="T62" fmla="*/ 195 w 406"/>
                  <a:gd name="T63" fmla="*/ 3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2">
                    <a:moveTo>
                      <a:pt x="21" y="165"/>
                    </a:moveTo>
                    <a:lnTo>
                      <a:pt x="13" y="142"/>
                    </a:lnTo>
                    <a:lnTo>
                      <a:pt x="108" y="142"/>
                    </a:lnTo>
                    <a:cubicBezTo>
                      <a:pt x="115" y="142"/>
                      <a:pt x="121" y="148"/>
                      <a:pt x="121" y="155"/>
                    </a:cubicBezTo>
                    <a:lnTo>
                      <a:pt x="121" y="580"/>
                    </a:lnTo>
                    <a:lnTo>
                      <a:pt x="108" y="567"/>
                    </a:lnTo>
                    <a:lnTo>
                      <a:pt x="298" y="567"/>
                    </a:lnTo>
                    <a:lnTo>
                      <a:pt x="285" y="580"/>
                    </a:lnTo>
                    <a:lnTo>
                      <a:pt x="285" y="155"/>
                    </a:lnTo>
                    <a:cubicBezTo>
                      <a:pt x="285" y="148"/>
                      <a:pt x="291" y="142"/>
                      <a:pt x="298" y="142"/>
                    </a:cubicBezTo>
                    <a:lnTo>
                      <a:pt x="392" y="142"/>
                    </a:lnTo>
                    <a:lnTo>
                      <a:pt x="385" y="165"/>
                    </a:lnTo>
                    <a:lnTo>
                      <a:pt x="195" y="23"/>
                    </a:lnTo>
                    <a:lnTo>
                      <a:pt x="210" y="23"/>
                    </a:lnTo>
                    <a:lnTo>
                      <a:pt x="21" y="165"/>
                    </a:lnTo>
                    <a:close/>
                    <a:moveTo>
                      <a:pt x="195" y="3"/>
                    </a:moveTo>
                    <a:cubicBezTo>
                      <a:pt x="200" y="0"/>
                      <a:pt x="206" y="0"/>
                      <a:pt x="210" y="3"/>
                    </a:cubicBezTo>
                    <a:lnTo>
                      <a:pt x="400" y="145"/>
                    </a:lnTo>
                    <a:cubicBezTo>
                      <a:pt x="404" y="148"/>
                      <a:pt x="406" y="153"/>
                      <a:pt x="404" y="159"/>
                    </a:cubicBezTo>
                    <a:cubicBezTo>
                      <a:pt x="403" y="164"/>
                      <a:pt x="398" y="167"/>
                      <a:pt x="392" y="167"/>
                    </a:cubicBezTo>
                    <a:lnTo>
                      <a:pt x="298" y="167"/>
                    </a:lnTo>
                    <a:lnTo>
                      <a:pt x="310" y="155"/>
                    </a:lnTo>
                    <a:lnTo>
                      <a:pt x="310" y="580"/>
                    </a:lnTo>
                    <a:cubicBezTo>
                      <a:pt x="310" y="587"/>
                      <a:pt x="305" y="592"/>
                      <a:pt x="298" y="592"/>
                    </a:cubicBezTo>
                    <a:lnTo>
                      <a:pt x="108" y="592"/>
                    </a:lnTo>
                    <a:cubicBezTo>
                      <a:pt x="101" y="592"/>
                      <a:pt x="96" y="587"/>
                      <a:pt x="96" y="580"/>
                    </a:cubicBezTo>
                    <a:lnTo>
                      <a:pt x="96" y="155"/>
                    </a:lnTo>
                    <a:lnTo>
                      <a:pt x="108" y="167"/>
                    </a:lnTo>
                    <a:lnTo>
                      <a:pt x="13" y="167"/>
                    </a:lnTo>
                    <a:cubicBezTo>
                      <a:pt x="8" y="167"/>
                      <a:pt x="3" y="164"/>
                      <a:pt x="1" y="159"/>
                    </a:cubicBezTo>
                    <a:cubicBezTo>
                      <a:pt x="0" y="153"/>
                      <a:pt x="2" y="148"/>
                      <a:pt x="6" y="145"/>
                    </a:cubicBezTo>
                    <a:lnTo>
                      <a:pt x="195" y="3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92" name="Group 9372"/>
            <p:cNvGrpSpPr>
              <a:grpSpLocks/>
            </p:cNvGrpSpPr>
            <p:nvPr/>
          </p:nvGrpSpPr>
          <p:grpSpPr bwMode="auto">
            <a:xfrm>
              <a:off x="3693" y="1431"/>
              <a:ext cx="49" cy="72"/>
              <a:chOff x="3413" y="933"/>
              <a:chExt cx="49" cy="72"/>
            </a:xfrm>
          </p:grpSpPr>
          <p:sp>
            <p:nvSpPr>
              <p:cNvPr id="833690" name="Freeform 9370"/>
              <p:cNvSpPr>
                <a:spLocks/>
              </p:cNvSpPr>
              <p:nvPr/>
            </p:nvSpPr>
            <p:spPr bwMode="auto">
              <a:xfrm>
                <a:off x="3415" y="935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4 w 46"/>
                  <a:gd name="T3" fmla="*/ 52 h 69"/>
                  <a:gd name="T4" fmla="*/ 34 w 46"/>
                  <a:gd name="T5" fmla="*/ 0 h 69"/>
                  <a:gd name="T6" fmla="*/ 11 w 46"/>
                  <a:gd name="T7" fmla="*/ 0 h 69"/>
                  <a:gd name="T8" fmla="*/ 11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4" y="52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11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91" name="Freeform 9371"/>
              <p:cNvSpPr>
                <a:spLocks noEditPoints="1"/>
              </p:cNvSpPr>
              <p:nvPr/>
            </p:nvSpPr>
            <p:spPr bwMode="auto">
              <a:xfrm>
                <a:off x="3413" y="933"/>
                <a:ext cx="49" cy="72"/>
              </a:xfrm>
              <a:custGeom>
                <a:avLst/>
                <a:gdLst>
                  <a:gd name="T0" fmla="*/ 385 w 406"/>
                  <a:gd name="T1" fmla="*/ 428 h 593"/>
                  <a:gd name="T2" fmla="*/ 392 w 406"/>
                  <a:gd name="T3" fmla="*/ 450 h 593"/>
                  <a:gd name="T4" fmla="*/ 298 w 406"/>
                  <a:gd name="T5" fmla="*/ 450 h 593"/>
                  <a:gd name="T6" fmla="*/ 285 w 406"/>
                  <a:gd name="T7" fmla="*/ 438 h 593"/>
                  <a:gd name="T8" fmla="*/ 285 w 406"/>
                  <a:gd name="T9" fmla="*/ 13 h 593"/>
                  <a:gd name="T10" fmla="*/ 298 w 406"/>
                  <a:gd name="T11" fmla="*/ 25 h 593"/>
                  <a:gd name="T12" fmla="*/ 108 w 406"/>
                  <a:gd name="T13" fmla="*/ 25 h 593"/>
                  <a:gd name="T14" fmla="*/ 121 w 406"/>
                  <a:gd name="T15" fmla="*/ 13 h 593"/>
                  <a:gd name="T16" fmla="*/ 121 w 406"/>
                  <a:gd name="T17" fmla="*/ 438 h 593"/>
                  <a:gd name="T18" fmla="*/ 108 w 406"/>
                  <a:gd name="T19" fmla="*/ 450 h 593"/>
                  <a:gd name="T20" fmla="*/ 13 w 406"/>
                  <a:gd name="T21" fmla="*/ 450 h 593"/>
                  <a:gd name="T22" fmla="*/ 21 w 406"/>
                  <a:gd name="T23" fmla="*/ 428 h 593"/>
                  <a:gd name="T24" fmla="*/ 210 w 406"/>
                  <a:gd name="T25" fmla="*/ 570 h 593"/>
                  <a:gd name="T26" fmla="*/ 195 w 406"/>
                  <a:gd name="T27" fmla="*/ 570 h 593"/>
                  <a:gd name="T28" fmla="*/ 385 w 406"/>
                  <a:gd name="T29" fmla="*/ 428 h 593"/>
                  <a:gd name="T30" fmla="*/ 210 w 406"/>
                  <a:gd name="T31" fmla="*/ 590 h 593"/>
                  <a:gd name="T32" fmla="*/ 195 w 406"/>
                  <a:gd name="T33" fmla="*/ 590 h 593"/>
                  <a:gd name="T34" fmla="*/ 6 w 406"/>
                  <a:gd name="T35" fmla="*/ 448 h 593"/>
                  <a:gd name="T36" fmla="*/ 1 w 406"/>
                  <a:gd name="T37" fmla="*/ 434 h 593"/>
                  <a:gd name="T38" fmla="*/ 13 w 406"/>
                  <a:gd name="T39" fmla="*/ 425 h 593"/>
                  <a:gd name="T40" fmla="*/ 108 w 406"/>
                  <a:gd name="T41" fmla="*/ 425 h 593"/>
                  <a:gd name="T42" fmla="*/ 96 w 406"/>
                  <a:gd name="T43" fmla="*/ 438 h 593"/>
                  <a:gd name="T44" fmla="*/ 96 w 406"/>
                  <a:gd name="T45" fmla="*/ 13 h 593"/>
                  <a:gd name="T46" fmla="*/ 108 w 406"/>
                  <a:gd name="T47" fmla="*/ 0 h 593"/>
                  <a:gd name="T48" fmla="*/ 298 w 406"/>
                  <a:gd name="T49" fmla="*/ 0 h 593"/>
                  <a:gd name="T50" fmla="*/ 310 w 406"/>
                  <a:gd name="T51" fmla="*/ 13 h 593"/>
                  <a:gd name="T52" fmla="*/ 310 w 406"/>
                  <a:gd name="T53" fmla="*/ 438 h 593"/>
                  <a:gd name="T54" fmla="*/ 298 w 406"/>
                  <a:gd name="T55" fmla="*/ 425 h 593"/>
                  <a:gd name="T56" fmla="*/ 392 w 406"/>
                  <a:gd name="T57" fmla="*/ 425 h 593"/>
                  <a:gd name="T58" fmla="*/ 404 w 406"/>
                  <a:gd name="T59" fmla="*/ 434 h 593"/>
                  <a:gd name="T60" fmla="*/ 400 w 406"/>
                  <a:gd name="T61" fmla="*/ 448 h 593"/>
                  <a:gd name="T62" fmla="*/ 210 w 406"/>
                  <a:gd name="T63" fmla="*/ 59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3">
                    <a:moveTo>
                      <a:pt x="385" y="428"/>
                    </a:moveTo>
                    <a:lnTo>
                      <a:pt x="392" y="450"/>
                    </a:lnTo>
                    <a:lnTo>
                      <a:pt x="298" y="450"/>
                    </a:lnTo>
                    <a:cubicBezTo>
                      <a:pt x="291" y="450"/>
                      <a:pt x="285" y="445"/>
                      <a:pt x="285" y="438"/>
                    </a:cubicBezTo>
                    <a:lnTo>
                      <a:pt x="285" y="13"/>
                    </a:lnTo>
                    <a:lnTo>
                      <a:pt x="298" y="25"/>
                    </a:lnTo>
                    <a:lnTo>
                      <a:pt x="108" y="25"/>
                    </a:lnTo>
                    <a:lnTo>
                      <a:pt x="121" y="13"/>
                    </a:lnTo>
                    <a:lnTo>
                      <a:pt x="121" y="438"/>
                    </a:lnTo>
                    <a:cubicBezTo>
                      <a:pt x="121" y="445"/>
                      <a:pt x="115" y="450"/>
                      <a:pt x="108" y="450"/>
                    </a:cubicBezTo>
                    <a:lnTo>
                      <a:pt x="13" y="450"/>
                    </a:lnTo>
                    <a:lnTo>
                      <a:pt x="21" y="428"/>
                    </a:lnTo>
                    <a:lnTo>
                      <a:pt x="210" y="570"/>
                    </a:lnTo>
                    <a:lnTo>
                      <a:pt x="195" y="570"/>
                    </a:lnTo>
                    <a:lnTo>
                      <a:pt x="385" y="428"/>
                    </a:lnTo>
                    <a:close/>
                    <a:moveTo>
                      <a:pt x="210" y="590"/>
                    </a:moveTo>
                    <a:cubicBezTo>
                      <a:pt x="206" y="593"/>
                      <a:pt x="200" y="593"/>
                      <a:pt x="195" y="590"/>
                    </a:cubicBezTo>
                    <a:lnTo>
                      <a:pt x="6" y="448"/>
                    </a:lnTo>
                    <a:cubicBezTo>
                      <a:pt x="2" y="445"/>
                      <a:pt x="0" y="439"/>
                      <a:pt x="1" y="434"/>
                    </a:cubicBezTo>
                    <a:cubicBezTo>
                      <a:pt x="3" y="429"/>
                      <a:pt x="8" y="425"/>
                      <a:pt x="13" y="425"/>
                    </a:cubicBezTo>
                    <a:lnTo>
                      <a:pt x="108" y="425"/>
                    </a:lnTo>
                    <a:lnTo>
                      <a:pt x="96" y="438"/>
                    </a:lnTo>
                    <a:lnTo>
                      <a:pt x="96" y="13"/>
                    </a:lnTo>
                    <a:cubicBezTo>
                      <a:pt x="96" y="6"/>
                      <a:pt x="101" y="0"/>
                      <a:pt x="108" y="0"/>
                    </a:cubicBezTo>
                    <a:lnTo>
                      <a:pt x="298" y="0"/>
                    </a:lnTo>
                    <a:cubicBezTo>
                      <a:pt x="305" y="0"/>
                      <a:pt x="310" y="6"/>
                      <a:pt x="310" y="13"/>
                    </a:cubicBezTo>
                    <a:lnTo>
                      <a:pt x="310" y="438"/>
                    </a:lnTo>
                    <a:lnTo>
                      <a:pt x="298" y="425"/>
                    </a:lnTo>
                    <a:lnTo>
                      <a:pt x="392" y="425"/>
                    </a:lnTo>
                    <a:cubicBezTo>
                      <a:pt x="398" y="425"/>
                      <a:pt x="403" y="429"/>
                      <a:pt x="404" y="434"/>
                    </a:cubicBezTo>
                    <a:cubicBezTo>
                      <a:pt x="406" y="439"/>
                      <a:pt x="404" y="445"/>
                      <a:pt x="400" y="448"/>
                    </a:cubicBezTo>
                    <a:lnTo>
                      <a:pt x="210" y="590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95" name="Group 9375"/>
            <p:cNvGrpSpPr>
              <a:grpSpLocks/>
            </p:cNvGrpSpPr>
            <p:nvPr/>
          </p:nvGrpSpPr>
          <p:grpSpPr bwMode="auto">
            <a:xfrm>
              <a:off x="3533" y="1431"/>
              <a:ext cx="49" cy="72"/>
              <a:chOff x="3253" y="933"/>
              <a:chExt cx="49" cy="72"/>
            </a:xfrm>
          </p:grpSpPr>
          <p:sp>
            <p:nvSpPr>
              <p:cNvPr id="833693" name="Freeform 9373"/>
              <p:cNvSpPr>
                <a:spLocks/>
              </p:cNvSpPr>
              <p:nvPr/>
            </p:nvSpPr>
            <p:spPr bwMode="auto">
              <a:xfrm>
                <a:off x="3254" y="935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5 w 46"/>
                  <a:gd name="T3" fmla="*/ 52 h 69"/>
                  <a:gd name="T4" fmla="*/ 35 w 46"/>
                  <a:gd name="T5" fmla="*/ 0 h 69"/>
                  <a:gd name="T6" fmla="*/ 12 w 46"/>
                  <a:gd name="T7" fmla="*/ 0 h 69"/>
                  <a:gd name="T8" fmla="*/ 12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5" y="5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12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94" name="Freeform 9374"/>
              <p:cNvSpPr>
                <a:spLocks noEditPoints="1"/>
              </p:cNvSpPr>
              <p:nvPr/>
            </p:nvSpPr>
            <p:spPr bwMode="auto">
              <a:xfrm>
                <a:off x="3253" y="933"/>
                <a:ext cx="49" cy="72"/>
              </a:xfrm>
              <a:custGeom>
                <a:avLst/>
                <a:gdLst>
                  <a:gd name="T0" fmla="*/ 385 w 406"/>
                  <a:gd name="T1" fmla="*/ 428 h 593"/>
                  <a:gd name="T2" fmla="*/ 393 w 406"/>
                  <a:gd name="T3" fmla="*/ 450 h 593"/>
                  <a:gd name="T4" fmla="*/ 298 w 406"/>
                  <a:gd name="T5" fmla="*/ 450 h 593"/>
                  <a:gd name="T6" fmla="*/ 285 w 406"/>
                  <a:gd name="T7" fmla="*/ 438 h 593"/>
                  <a:gd name="T8" fmla="*/ 285 w 406"/>
                  <a:gd name="T9" fmla="*/ 13 h 593"/>
                  <a:gd name="T10" fmla="*/ 298 w 406"/>
                  <a:gd name="T11" fmla="*/ 25 h 593"/>
                  <a:gd name="T12" fmla="*/ 108 w 406"/>
                  <a:gd name="T13" fmla="*/ 25 h 593"/>
                  <a:gd name="T14" fmla="*/ 121 w 406"/>
                  <a:gd name="T15" fmla="*/ 13 h 593"/>
                  <a:gd name="T16" fmla="*/ 121 w 406"/>
                  <a:gd name="T17" fmla="*/ 438 h 593"/>
                  <a:gd name="T18" fmla="*/ 108 w 406"/>
                  <a:gd name="T19" fmla="*/ 450 h 593"/>
                  <a:gd name="T20" fmla="*/ 13 w 406"/>
                  <a:gd name="T21" fmla="*/ 450 h 593"/>
                  <a:gd name="T22" fmla="*/ 21 w 406"/>
                  <a:gd name="T23" fmla="*/ 428 h 593"/>
                  <a:gd name="T24" fmla="*/ 211 w 406"/>
                  <a:gd name="T25" fmla="*/ 570 h 593"/>
                  <a:gd name="T26" fmla="*/ 196 w 406"/>
                  <a:gd name="T27" fmla="*/ 570 h 593"/>
                  <a:gd name="T28" fmla="*/ 385 w 406"/>
                  <a:gd name="T29" fmla="*/ 428 h 593"/>
                  <a:gd name="T30" fmla="*/ 211 w 406"/>
                  <a:gd name="T31" fmla="*/ 590 h 593"/>
                  <a:gd name="T32" fmla="*/ 196 w 406"/>
                  <a:gd name="T33" fmla="*/ 590 h 593"/>
                  <a:gd name="T34" fmla="*/ 6 w 406"/>
                  <a:gd name="T35" fmla="*/ 448 h 593"/>
                  <a:gd name="T36" fmla="*/ 2 w 406"/>
                  <a:gd name="T37" fmla="*/ 434 h 593"/>
                  <a:gd name="T38" fmla="*/ 13 w 406"/>
                  <a:gd name="T39" fmla="*/ 425 h 593"/>
                  <a:gd name="T40" fmla="*/ 108 w 406"/>
                  <a:gd name="T41" fmla="*/ 425 h 593"/>
                  <a:gd name="T42" fmla="*/ 96 w 406"/>
                  <a:gd name="T43" fmla="*/ 438 h 593"/>
                  <a:gd name="T44" fmla="*/ 96 w 406"/>
                  <a:gd name="T45" fmla="*/ 13 h 593"/>
                  <a:gd name="T46" fmla="*/ 108 w 406"/>
                  <a:gd name="T47" fmla="*/ 0 h 593"/>
                  <a:gd name="T48" fmla="*/ 298 w 406"/>
                  <a:gd name="T49" fmla="*/ 0 h 593"/>
                  <a:gd name="T50" fmla="*/ 310 w 406"/>
                  <a:gd name="T51" fmla="*/ 13 h 593"/>
                  <a:gd name="T52" fmla="*/ 310 w 406"/>
                  <a:gd name="T53" fmla="*/ 438 h 593"/>
                  <a:gd name="T54" fmla="*/ 298 w 406"/>
                  <a:gd name="T55" fmla="*/ 425 h 593"/>
                  <a:gd name="T56" fmla="*/ 393 w 406"/>
                  <a:gd name="T57" fmla="*/ 425 h 593"/>
                  <a:gd name="T58" fmla="*/ 404 w 406"/>
                  <a:gd name="T59" fmla="*/ 434 h 593"/>
                  <a:gd name="T60" fmla="*/ 400 w 406"/>
                  <a:gd name="T61" fmla="*/ 448 h 593"/>
                  <a:gd name="T62" fmla="*/ 211 w 406"/>
                  <a:gd name="T63" fmla="*/ 59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3">
                    <a:moveTo>
                      <a:pt x="385" y="428"/>
                    </a:moveTo>
                    <a:lnTo>
                      <a:pt x="393" y="450"/>
                    </a:lnTo>
                    <a:lnTo>
                      <a:pt x="298" y="450"/>
                    </a:lnTo>
                    <a:cubicBezTo>
                      <a:pt x="291" y="450"/>
                      <a:pt x="285" y="445"/>
                      <a:pt x="285" y="438"/>
                    </a:cubicBezTo>
                    <a:lnTo>
                      <a:pt x="285" y="13"/>
                    </a:lnTo>
                    <a:lnTo>
                      <a:pt x="298" y="25"/>
                    </a:lnTo>
                    <a:lnTo>
                      <a:pt x="108" y="25"/>
                    </a:lnTo>
                    <a:lnTo>
                      <a:pt x="121" y="13"/>
                    </a:lnTo>
                    <a:lnTo>
                      <a:pt x="121" y="438"/>
                    </a:lnTo>
                    <a:cubicBezTo>
                      <a:pt x="121" y="445"/>
                      <a:pt x="115" y="450"/>
                      <a:pt x="108" y="450"/>
                    </a:cubicBezTo>
                    <a:lnTo>
                      <a:pt x="13" y="450"/>
                    </a:lnTo>
                    <a:lnTo>
                      <a:pt x="21" y="428"/>
                    </a:lnTo>
                    <a:lnTo>
                      <a:pt x="211" y="570"/>
                    </a:lnTo>
                    <a:lnTo>
                      <a:pt x="196" y="570"/>
                    </a:lnTo>
                    <a:lnTo>
                      <a:pt x="385" y="428"/>
                    </a:lnTo>
                    <a:close/>
                    <a:moveTo>
                      <a:pt x="211" y="590"/>
                    </a:moveTo>
                    <a:cubicBezTo>
                      <a:pt x="206" y="593"/>
                      <a:pt x="200" y="593"/>
                      <a:pt x="196" y="590"/>
                    </a:cubicBezTo>
                    <a:lnTo>
                      <a:pt x="6" y="448"/>
                    </a:lnTo>
                    <a:cubicBezTo>
                      <a:pt x="2" y="445"/>
                      <a:pt x="0" y="439"/>
                      <a:pt x="2" y="434"/>
                    </a:cubicBezTo>
                    <a:cubicBezTo>
                      <a:pt x="3" y="429"/>
                      <a:pt x="8" y="425"/>
                      <a:pt x="13" y="425"/>
                    </a:cubicBezTo>
                    <a:lnTo>
                      <a:pt x="108" y="425"/>
                    </a:lnTo>
                    <a:lnTo>
                      <a:pt x="96" y="438"/>
                    </a:lnTo>
                    <a:lnTo>
                      <a:pt x="96" y="13"/>
                    </a:lnTo>
                    <a:cubicBezTo>
                      <a:pt x="96" y="6"/>
                      <a:pt x="101" y="0"/>
                      <a:pt x="108" y="0"/>
                    </a:cubicBezTo>
                    <a:lnTo>
                      <a:pt x="298" y="0"/>
                    </a:lnTo>
                    <a:cubicBezTo>
                      <a:pt x="305" y="0"/>
                      <a:pt x="310" y="6"/>
                      <a:pt x="310" y="13"/>
                    </a:cubicBezTo>
                    <a:lnTo>
                      <a:pt x="310" y="438"/>
                    </a:lnTo>
                    <a:lnTo>
                      <a:pt x="298" y="425"/>
                    </a:lnTo>
                    <a:lnTo>
                      <a:pt x="393" y="425"/>
                    </a:lnTo>
                    <a:cubicBezTo>
                      <a:pt x="398" y="425"/>
                      <a:pt x="403" y="429"/>
                      <a:pt x="404" y="434"/>
                    </a:cubicBezTo>
                    <a:cubicBezTo>
                      <a:pt x="406" y="439"/>
                      <a:pt x="404" y="445"/>
                      <a:pt x="400" y="448"/>
                    </a:cubicBezTo>
                    <a:lnTo>
                      <a:pt x="211" y="590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698" name="Group 9378"/>
            <p:cNvGrpSpPr>
              <a:grpSpLocks/>
            </p:cNvGrpSpPr>
            <p:nvPr/>
          </p:nvGrpSpPr>
          <p:grpSpPr bwMode="auto">
            <a:xfrm>
              <a:off x="3371" y="1431"/>
              <a:ext cx="50" cy="72"/>
              <a:chOff x="3091" y="933"/>
              <a:chExt cx="50" cy="72"/>
            </a:xfrm>
          </p:grpSpPr>
          <p:sp>
            <p:nvSpPr>
              <p:cNvPr id="833696" name="Freeform 9376"/>
              <p:cNvSpPr>
                <a:spLocks/>
              </p:cNvSpPr>
              <p:nvPr/>
            </p:nvSpPr>
            <p:spPr bwMode="auto">
              <a:xfrm>
                <a:off x="3093" y="935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5 w 46"/>
                  <a:gd name="T3" fmla="*/ 52 h 69"/>
                  <a:gd name="T4" fmla="*/ 35 w 46"/>
                  <a:gd name="T5" fmla="*/ 0 h 69"/>
                  <a:gd name="T6" fmla="*/ 12 w 46"/>
                  <a:gd name="T7" fmla="*/ 0 h 69"/>
                  <a:gd name="T8" fmla="*/ 12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5" y="5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12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697" name="Freeform 9377"/>
              <p:cNvSpPr>
                <a:spLocks noEditPoints="1"/>
              </p:cNvSpPr>
              <p:nvPr/>
            </p:nvSpPr>
            <p:spPr bwMode="auto">
              <a:xfrm>
                <a:off x="3091" y="933"/>
                <a:ext cx="50" cy="72"/>
              </a:xfrm>
              <a:custGeom>
                <a:avLst/>
                <a:gdLst>
                  <a:gd name="T0" fmla="*/ 385 w 406"/>
                  <a:gd name="T1" fmla="*/ 428 h 593"/>
                  <a:gd name="T2" fmla="*/ 393 w 406"/>
                  <a:gd name="T3" fmla="*/ 450 h 593"/>
                  <a:gd name="T4" fmla="*/ 298 w 406"/>
                  <a:gd name="T5" fmla="*/ 450 h 593"/>
                  <a:gd name="T6" fmla="*/ 285 w 406"/>
                  <a:gd name="T7" fmla="*/ 438 h 593"/>
                  <a:gd name="T8" fmla="*/ 285 w 406"/>
                  <a:gd name="T9" fmla="*/ 13 h 593"/>
                  <a:gd name="T10" fmla="*/ 298 w 406"/>
                  <a:gd name="T11" fmla="*/ 25 h 593"/>
                  <a:gd name="T12" fmla="*/ 108 w 406"/>
                  <a:gd name="T13" fmla="*/ 25 h 593"/>
                  <a:gd name="T14" fmla="*/ 121 w 406"/>
                  <a:gd name="T15" fmla="*/ 13 h 593"/>
                  <a:gd name="T16" fmla="*/ 121 w 406"/>
                  <a:gd name="T17" fmla="*/ 438 h 593"/>
                  <a:gd name="T18" fmla="*/ 108 w 406"/>
                  <a:gd name="T19" fmla="*/ 450 h 593"/>
                  <a:gd name="T20" fmla="*/ 13 w 406"/>
                  <a:gd name="T21" fmla="*/ 450 h 593"/>
                  <a:gd name="T22" fmla="*/ 21 w 406"/>
                  <a:gd name="T23" fmla="*/ 428 h 593"/>
                  <a:gd name="T24" fmla="*/ 211 w 406"/>
                  <a:gd name="T25" fmla="*/ 570 h 593"/>
                  <a:gd name="T26" fmla="*/ 196 w 406"/>
                  <a:gd name="T27" fmla="*/ 570 h 593"/>
                  <a:gd name="T28" fmla="*/ 385 w 406"/>
                  <a:gd name="T29" fmla="*/ 428 h 593"/>
                  <a:gd name="T30" fmla="*/ 211 w 406"/>
                  <a:gd name="T31" fmla="*/ 590 h 593"/>
                  <a:gd name="T32" fmla="*/ 196 w 406"/>
                  <a:gd name="T33" fmla="*/ 590 h 593"/>
                  <a:gd name="T34" fmla="*/ 6 w 406"/>
                  <a:gd name="T35" fmla="*/ 448 h 593"/>
                  <a:gd name="T36" fmla="*/ 2 w 406"/>
                  <a:gd name="T37" fmla="*/ 434 h 593"/>
                  <a:gd name="T38" fmla="*/ 13 w 406"/>
                  <a:gd name="T39" fmla="*/ 425 h 593"/>
                  <a:gd name="T40" fmla="*/ 108 w 406"/>
                  <a:gd name="T41" fmla="*/ 425 h 593"/>
                  <a:gd name="T42" fmla="*/ 96 w 406"/>
                  <a:gd name="T43" fmla="*/ 438 h 593"/>
                  <a:gd name="T44" fmla="*/ 96 w 406"/>
                  <a:gd name="T45" fmla="*/ 13 h 593"/>
                  <a:gd name="T46" fmla="*/ 108 w 406"/>
                  <a:gd name="T47" fmla="*/ 0 h 593"/>
                  <a:gd name="T48" fmla="*/ 298 w 406"/>
                  <a:gd name="T49" fmla="*/ 0 h 593"/>
                  <a:gd name="T50" fmla="*/ 310 w 406"/>
                  <a:gd name="T51" fmla="*/ 13 h 593"/>
                  <a:gd name="T52" fmla="*/ 310 w 406"/>
                  <a:gd name="T53" fmla="*/ 438 h 593"/>
                  <a:gd name="T54" fmla="*/ 298 w 406"/>
                  <a:gd name="T55" fmla="*/ 425 h 593"/>
                  <a:gd name="T56" fmla="*/ 393 w 406"/>
                  <a:gd name="T57" fmla="*/ 425 h 593"/>
                  <a:gd name="T58" fmla="*/ 404 w 406"/>
                  <a:gd name="T59" fmla="*/ 434 h 593"/>
                  <a:gd name="T60" fmla="*/ 400 w 406"/>
                  <a:gd name="T61" fmla="*/ 448 h 593"/>
                  <a:gd name="T62" fmla="*/ 211 w 406"/>
                  <a:gd name="T63" fmla="*/ 59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3">
                    <a:moveTo>
                      <a:pt x="385" y="428"/>
                    </a:moveTo>
                    <a:lnTo>
                      <a:pt x="393" y="450"/>
                    </a:lnTo>
                    <a:lnTo>
                      <a:pt x="298" y="450"/>
                    </a:lnTo>
                    <a:cubicBezTo>
                      <a:pt x="291" y="450"/>
                      <a:pt x="285" y="445"/>
                      <a:pt x="285" y="438"/>
                    </a:cubicBezTo>
                    <a:lnTo>
                      <a:pt x="285" y="13"/>
                    </a:lnTo>
                    <a:lnTo>
                      <a:pt x="298" y="25"/>
                    </a:lnTo>
                    <a:lnTo>
                      <a:pt x="108" y="25"/>
                    </a:lnTo>
                    <a:lnTo>
                      <a:pt x="121" y="13"/>
                    </a:lnTo>
                    <a:lnTo>
                      <a:pt x="121" y="438"/>
                    </a:lnTo>
                    <a:cubicBezTo>
                      <a:pt x="121" y="445"/>
                      <a:pt x="115" y="450"/>
                      <a:pt x="108" y="450"/>
                    </a:cubicBezTo>
                    <a:lnTo>
                      <a:pt x="13" y="450"/>
                    </a:lnTo>
                    <a:lnTo>
                      <a:pt x="21" y="428"/>
                    </a:lnTo>
                    <a:lnTo>
                      <a:pt x="211" y="570"/>
                    </a:lnTo>
                    <a:lnTo>
                      <a:pt x="196" y="570"/>
                    </a:lnTo>
                    <a:lnTo>
                      <a:pt x="385" y="428"/>
                    </a:lnTo>
                    <a:close/>
                    <a:moveTo>
                      <a:pt x="211" y="590"/>
                    </a:moveTo>
                    <a:cubicBezTo>
                      <a:pt x="206" y="593"/>
                      <a:pt x="200" y="593"/>
                      <a:pt x="196" y="590"/>
                    </a:cubicBezTo>
                    <a:lnTo>
                      <a:pt x="6" y="448"/>
                    </a:lnTo>
                    <a:cubicBezTo>
                      <a:pt x="2" y="445"/>
                      <a:pt x="0" y="439"/>
                      <a:pt x="2" y="434"/>
                    </a:cubicBezTo>
                    <a:cubicBezTo>
                      <a:pt x="3" y="429"/>
                      <a:pt x="8" y="425"/>
                      <a:pt x="13" y="425"/>
                    </a:cubicBezTo>
                    <a:lnTo>
                      <a:pt x="108" y="425"/>
                    </a:lnTo>
                    <a:lnTo>
                      <a:pt x="96" y="438"/>
                    </a:lnTo>
                    <a:lnTo>
                      <a:pt x="96" y="13"/>
                    </a:lnTo>
                    <a:cubicBezTo>
                      <a:pt x="96" y="6"/>
                      <a:pt x="101" y="0"/>
                      <a:pt x="108" y="0"/>
                    </a:cubicBezTo>
                    <a:lnTo>
                      <a:pt x="298" y="0"/>
                    </a:lnTo>
                    <a:cubicBezTo>
                      <a:pt x="305" y="0"/>
                      <a:pt x="310" y="6"/>
                      <a:pt x="310" y="13"/>
                    </a:cubicBezTo>
                    <a:lnTo>
                      <a:pt x="310" y="438"/>
                    </a:lnTo>
                    <a:lnTo>
                      <a:pt x="298" y="425"/>
                    </a:lnTo>
                    <a:lnTo>
                      <a:pt x="393" y="425"/>
                    </a:lnTo>
                    <a:cubicBezTo>
                      <a:pt x="398" y="425"/>
                      <a:pt x="403" y="429"/>
                      <a:pt x="404" y="434"/>
                    </a:cubicBezTo>
                    <a:cubicBezTo>
                      <a:pt x="406" y="439"/>
                      <a:pt x="404" y="445"/>
                      <a:pt x="400" y="448"/>
                    </a:cubicBezTo>
                    <a:lnTo>
                      <a:pt x="211" y="590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701" name="Group 9381"/>
            <p:cNvGrpSpPr>
              <a:grpSpLocks/>
            </p:cNvGrpSpPr>
            <p:nvPr/>
          </p:nvGrpSpPr>
          <p:grpSpPr bwMode="auto">
            <a:xfrm>
              <a:off x="3693" y="1431"/>
              <a:ext cx="49" cy="72"/>
              <a:chOff x="3413" y="933"/>
              <a:chExt cx="49" cy="72"/>
            </a:xfrm>
          </p:grpSpPr>
          <p:sp>
            <p:nvSpPr>
              <p:cNvPr id="833699" name="Freeform 9379"/>
              <p:cNvSpPr>
                <a:spLocks/>
              </p:cNvSpPr>
              <p:nvPr/>
            </p:nvSpPr>
            <p:spPr bwMode="auto">
              <a:xfrm>
                <a:off x="3415" y="935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4 w 46"/>
                  <a:gd name="T3" fmla="*/ 52 h 69"/>
                  <a:gd name="T4" fmla="*/ 34 w 46"/>
                  <a:gd name="T5" fmla="*/ 0 h 69"/>
                  <a:gd name="T6" fmla="*/ 11 w 46"/>
                  <a:gd name="T7" fmla="*/ 0 h 69"/>
                  <a:gd name="T8" fmla="*/ 11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4" y="52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11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700" name="Freeform 9380"/>
              <p:cNvSpPr>
                <a:spLocks noEditPoints="1"/>
              </p:cNvSpPr>
              <p:nvPr/>
            </p:nvSpPr>
            <p:spPr bwMode="auto">
              <a:xfrm>
                <a:off x="3413" y="933"/>
                <a:ext cx="49" cy="72"/>
              </a:xfrm>
              <a:custGeom>
                <a:avLst/>
                <a:gdLst>
                  <a:gd name="T0" fmla="*/ 385 w 406"/>
                  <a:gd name="T1" fmla="*/ 428 h 593"/>
                  <a:gd name="T2" fmla="*/ 392 w 406"/>
                  <a:gd name="T3" fmla="*/ 450 h 593"/>
                  <a:gd name="T4" fmla="*/ 298 w 406"/>
                  <a:gd name="T5" fmla="*/ 450 h 593"/>
                  <a:gd name="T6" fmla="*/ 285 w 406"/>
                  <a:gd name="T7" fmla="*/ 438 h 593"/>
                  <a:gd name="T8" fmla="*/ 285 w 406"/>
                  <a:gd name="T9" fmla="*/ 13 h 593"/>
                  <a:gd name="T10" fmla="*/ 298 w 406"/>
                  <a:gd name="T11" fmla="*/ 25 h 593"/>
                  <a:gd name="T12" fmla="*/ 108 w 406"/>
                  <a:gd name="T13" fmla="*/ 25 h 593"/>
                  <a:gd name="T14" fmla="*/ 121 w 406"/>
                  <a:gd name="T15" fmla="*/ 13 h 593"/>
                  <a:gd name="T16" fmla="*/ 121 w 406"/>
                  <a:gd name="T17" fmla="*/ 438 h 593"/>
                  <a:gd name="T18" fmla="*/ 108 w 406"/>
                  <a:gd name="T19" fmla="*/ 450 h 593"/>
                  <a:gd name="T20" fmla="*/ 13 w 406"/>
                  <a:gd name="T21" fmla="*/ 450 h 593"/>
                  <a:gd name="T22" fmla="*/ 21 w 406"/>
                  <a:gd name="T23" fmla="*/ 428 h 593"/>
                  <a:gd name="T24" fmla="*/ 210 w 406"/>
                  <a:gd name="T25" fmla="*/ 570 h 593"/>
                  <a:gd name="T26" fmla="*/ 195 w 406"/>
                  <a:gd name="T27" fmla="*/ 570 h 593"/>
                  <a:gd name="T28" fmla="*/ 385 w 406"/>
                  <a:gd name="T29" fmla="*/ 428 h 593"/>
                  <a:gd name="T30" fmla="*/ 210 w 406"/>
                  <a:gd name="T31" fmla="*/ 590 h 593"/>
                  <a:gd name="T32" fmla="*/ 195 w 406"/>
                  <a:gd name="T33" fmla="*/ 590 h 593"/>
                  <a:gd name="T34" fmla="*/ 6 w 406"/>
                  <a:gd name="T35" fmla="*/ 448 h 593"/>
                  <a:gd name="T36" fmla="*/ 1 w 406"/>
                  <a:gd name="T37" fmla="*/ 434 h 593"/>
                  <a:gd name="T38" fmla="*/ 13 w 406"/>
                  <a:gd name="T39" fmla="*/ 425 h 593"/>
                  <a:gd name="T40" fmla="*/ 108 w 406"/>
                  <a:gd name="T41" fmla="*/ 425 h 593"/>
                  <a:gd name="T42" fmla="*/ 96 w 406"/>
                  <a:gd name="T43" fmla="*/ 438 h 593"/>
                  <a:gd name="T44" fmla="*/ 96 w 406"/>
                  <a:gd name="T45" fmla="*/ 13 h 593"/>
                  <a:gd name="T46" fmla="*/ 108 w 406"/>
                  <a:gd name="T47" fmla="*/ 0 h 593"/>
                  <a:gd name="T48" fmla="*/ 298 w 406"/>
                  <a:gd name="T49" fmla="*/ 0 h 593"/>
                  <a:gd name="T50" fmla="*/ 310 w 406"/>
                  <a:gd name="T51" fmla="*/ 13 h 593"/>
                  <a:gd name="T52" fmla="*/ 310 w 406"/>
                  <a:gd name="T53" fmla="*/ 438 h 593"/>
                  <a:gd name="T54" fmla="*/ 298 w 406"/>
                  <a:gd name="T55" fmla="*/ 425 h 593"/>
                  <a:gd name="T56" fmla="*/ 392 w 406"/>
                  <a:gd name="T57" fmla="*/ 425 h 593"/>
                  <a:gd name="T58" fmla="*/ 404 w 406"/>
                  <a:gd name="T59" fmla="*/ 434 h 593"/>
                  <a:gd name="T60" fmla="*/ 400 w 406"/>
                  <a:gd name="T61" fmla="*/ 448 h 593"/>
                  <a:gd name="T62" fmla="*/ 210 w 406"/>
                  <a:gd name="T63" fmla="*/ 59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3">
                    <a:moveTo>
                      <a:pt x="385" y="428"/>
                    </a:moveTo>
                    <a:lnTo>
                      <a:pt x="392" y="450"/>
                    </a:lnTo>
                    <a:lnTo>
                      <a:pt x="298" y="450"/>
                    </a:lnTo>
                    <a:cubicBezTo>
                      <a:pt x="291" y="450"/>
                      <a:pt x="285" y="445"/>
                      <a:pt x="285" y="438"/>
                    </a:cubicBezTo>
                    <a:lnTo>
                      <a:pt x="285" y="13"/>
                    </a:lnTo>
                    <a:lnTo>
                      <a:pt x="298" y="25"/>
                    </a:lnTo>
                    <a:lnTo>
                      <a:pt x="108" y="25"/>
                    </a:lnTo>
                    <a:lnTo>
                      <a:pt x="121" y="13"/>
                    </a:lnTo>
                    <a:lnTo>
                      <a:pt x="121" y="438"/>
                    </a:lnTo>
                    <a:cubicBezTo>
                      <a:pt x="121" y="445"/>
                      <a:pt x="115" y="450"/>
                      <a:pt x="108" y="450"/>
                    </a:cubicBezTo>
                    <a:lnTo>
                      <a:pt x="13" y="450"/>
                    </a:lnTo>
                    <a:lnTo>
                      <a:pt x="21" y="428"/>
                    </a:lnTo>
                    <a:lnTo>
                      <a:pt x="210" y="570"/>
                    </a:lnTo>
                    <a:lnTo>
                      <a:pt x="195" y="570"/>
                    </a:lnTo>
                    <a:lnTo>
                      <a:pt x="385" y="428"/>
                    </a:lnTo>
                    <a:close/>
                    <a:moveTo>
                      <a:pt x="210" y="590"/>
                    </a:moveTo>
                    <a:cubicBezTo>
                      <a:pt x="206" y="593"/>
                      <a:pt x="200" y="593"/>
                      <a:pt x="195" y="590"/>
                    </a:cubicBezTo>
                    <a:lnTo>
                      <a:pt x="6" y="448"/>
                    </a:lnTo>
                    <a:cubicBezTo>
                      <a:pt x="2" y="445"/>
                      <a:pt x="0" y="439"/>
                      <a:pt x="1" y="434"/>
                    </a:cubicBezTo>
                    <a:cubicBezTo>
                      <a:pt x="3" y="429"/>
                      <a:pt x="8" y="425"/>
                      <a:pt x="13" y="425"/>
                    </a:cubicBezTo>
                    <a:lnTo>
                      <a:pt x="108" y="425"/>
                    </a:lnTo>
                    <a:lnTo>
                      <a:pt x="96" y="438"/>
                    </a:lnTo>
                    <a:lnTo>
                      <a:pt x="96" y="13"/>
                    </a:lnTo>
                    <a:cubicBezTo>
                      <a:pt x="96" y="6"/>
                      <a:pt x="101" y="0"/>
                      <a:pt x="108" y="0"/>
                    </a:cubicBezTo>
                    <a:lnTo>
                      <a:pt x="298" y="0"/>
                    </a:lnTo>
                    <a:cubicBezTo>
                      <a:pt x="305" y="0"/>
                      <a:pt x="310" y="6"/>
                      <a:pt x="310" y="13"/>
                    </a:cubicBezTo>
                    <a:lnTo>
                      <a:pt x="310" y="438"/>
                    </a:lnTo>
                    <a:lnTo>
                      <a:pt x="298" y="425"/>
                    </a:lnTo>
                    <a:lnTo>
                      <a:pt x="392" y="425"/>
                    </a:lnTo>
                    <a:cubicBezTo>
                      <a:pt x="398" y="425"/>
                      <a:pt x="403" y="429"/>
                      <a:pt x="404" y="434"/>
                    </a:cubicBezTo>
                    <a:cubicBezTo>
                      <a:pt x="406" y="439"/>
                      <a:pt x="404" y="445"/>
                      <a:pt x="400" y="448"/>
                    </a:cubicBezTo>
                    <a:lnTo>
                      <a:pt x="210" y="590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704" name="Group 9384"/>
            <p:cNvGrpSpPr>
              <a:grpSpLocks/>
            </p:cNvGrpSpPr>
            <p:nvPr/>
          </p:nvGrpSpPr>
          <p:grpSpPr bwMode="auto">
            <a:xfrm>
              <a:off x="3533" y="1431"/>
              <a:ext cx="49" cy="72"/>
              <a:chOff x="3253" y="933"/>
              <a:chExt cx="49" cy="72"/>
            </a:xfrm>
          </p:grpSpPr>
          <p:sp>
            <p:nvSpPr>
              <p:cNvPr id="833702" name="Freeform 9382"/>
              <p:cNvSpPr>
                <a:spLocks/>
              </p:cNvSpPr>
              <p:nvPr/>
            </p:nvSpPr>
            <p:spPr bwMode="auto">
              <a:xfrm>
                <a:off x="3254" y="935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5 w 46"/>
                  <a:gd name="T3" fmla="*/ 52 h 69"/>
                  <a:gd name="T4" fmla="*/ 35 w 46"/>
                  <a:gd name="T5" fmla="*/ 0 h 69"/>
                  <a:gd name="T6" fmla="*/ 12 w 46"/>
                  <a:gd name="T7" fmla="*/ 0 h 69"/>
                  <a:gd name="T8" fmla="*/ 12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5" y="5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12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703" name="Freeform 9383"/>
              <p:cNvSpPr>
                <a:spLocks noEditPoints="1"/>
              </p:cNvSpPr>
              <p:nvPr/>
            </p:nvSpPr>
            <p:spPr bwMode="auto">
              <a:xfrm>
                <a:off x="3253" y="933"/>
                <a:ext cx="49" cy="72"/>
              </a:xfrm>
              <a:custGeom>
                <a:avLst/>
                <a:gdLst>
                  <a:gd name="T0" fmla="*/ 385 w 406"/>
                  <a:gd name="T1" fmla="*/ 428 h 593"/>
                  <a:gd name="T2" fmla="*/ 393 w 406"/>
                  <a:gd name="T3" fmla="*/ 450 h 593"/>
                  <a:gd name="T4" fmla="*/ 298 w 406"/>
                  <a:gd name="T5" fmla="*/ 450 h 593"/>
                  <a:gd name="T6" fmla="*/ 285 w 406"/>
                  <a:gd name="T7" fmla="*/ 438 h 593"/>
                  <a:gd name="T8" fmla="*/ 285 w 406"/>
                  <a:gd name="T9" fmla="*/ 13 h 593"/>
                  <a:gd name="T10" fmla="*/ 298 w 406"/>
                  <a:gd name="T11" fmla="*/ 25 h 593"/>
                  <a:gd name="T12" fmla="*/ 108 w 406"/>
                  <a:gd name="T13" fmla="*/ 25 h 593"/>
                  <a:gd name="T14" fmla="*/ 121 w 406"/>
                  <a:gd name="T15" fmla="*/ 13 h 593"/>
                  <a:gd name="T16" fmla="*/ 121 w 406"/>
                  <a:gd name="T17" fmla="*/ 438 h 593"/>
                  <a:gd name="T18" fmla="*/ 108 w 406"/>
                  <a:gd name="T19" fmla="*/ 450 h 593"/>
                  <a:gd name="T20" fmla="*/ 13 w 406"/>
                  <a:gd name="T21" fmla="*/ 450 h 593"/>
                  <a:gd name="T22" fmla="*/ 21 w 406"/>
                  <a:gd name="T23" fmla="*/ 428 h 593"/>
                  <a:gd name="T24" fmla="*/ 211 w 406"/>
                  <a:gd name="T25" fmla="*/ 570 h 593"/>
                  <a:gd name="T26" fmla="*/ 196 w 406"/>
                  <a:gd name="T27" fmla="*/ 570 h 593"/>
                  <a:gd name="T28" fmla="*/ 385 w 406"/>
                  <a:gd name="T29" fmla="*/ 428 h 593"/>
                  <a:gd name="T30" fmla="*/ 211 w 406"/>
                  <a:gd name="T31" fmla="*/ 590 h 593"/>
                  <a:gd name="T32" fmla="*/ 196 w 406"/>
                  <a:gd name="T33" fmla="*/ 590 h 593"/>
                  <a:gd name="T34" fmla="*/ 6 w 406"/>
                  <a:gd name="T35" fmla="*/ 448 h 593"/>
                  <a:gd name="T36" fmla="*/ 2 w 406"/>
                  <a:gd name="T37" fmla="*/ 434 h 593"/>
                  <a:gd name="T38" fmla="*/ 13 w 406"/>
                  <a:gd name="T39" fmla="*/ 425 h 593"/>
                  <a:gd name="T40" fmla="*/ 108 w 406"/>
                  <a:gd name="T41" fmla="*/ 425 h 593"/>
                  <a:gd name="T42" fmla="*/ 96 w 406"/>
                  <a:gd name="T43" fmla="*/ 438 h 593"/>
                  <a:gd name="T44" fmla="*/ 96 w 406"/>
                  <a:gd name="T45" fmla="*/ 13 h 593"/>
                  <a:gd name="T46" fmla="*/ 108 w 406"/>
                  <a:gd name="T47" fmla="*/ 0 h 593"/>
                  <a:gd name="T48" fmla="*/ 298 w 406"/>
                  <a:gd name="T49" fmla="*/ 0 h 593"/>
                  <a:gd name="T50" fmla="*/ 310 w 406"/>
                  <a:gd name="T51" fmla="*/ 13 h 593"/>
                  <a:gd name="T52" fmla="*/ 310 w 406"/>
                  <a:gd name="T53" fmla="*/ 438 h 593"/>
                  <a:gd name="T54" fmla="*/ 298 w 406"/>
                  <a:gd name="T55" fmla="*/ 425 h 593"/>
                  <a:gd name="T56" fmla="*/ 393 w 406"/>
                  <a:gd name="T57" fmla="*/ 425 h 593"/>
                  <a:gd name="T58" fmla="*/ 404 w 406"/>
                  <a:gd name="T59" fmla="*/ 434 h 593"/>
                  <a:gd name="T60" fmla="*/ 400 w 406"/>
                  <a:gd name="T61" fmla="*/ 448 h 593"/>
                  <a:gd name="T62" fmla="*/ 211 w 406"/>
                  <a:gd name="T63" fmla="*/ 59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3">
                    <a:moveTo>
                      <a:pt x="385" y="428"/>
                    </a:moveTo>
                    <a:lnTo>
                      <a:pt x="393" y="450"/>
                    </a:lnTo>
                    <a:lnTo>
                      <a:pt x="298" y="450"/>
                    </a:lnTo>
                    <a:cubicBezTo>
                      <a:pt x="291" y="450"/>
                      <a:pt x="285" y="445"/>
                      <a:pt x="285" y="438"/>
                    </a:cubicBezTo>
                    <a:lnTo>
                      <a:pt x="285" y="13"/>
                    </a:lnTo>
                    <a:lnTo>
                      <a:pt x="298" y="25"/>
                    </a:lnTo>
                    <a:lnTo>
                      <a:pt x="108" y="25"/>
                    </a:lnTo>
                    <a:lnTo>
                      <a:pt x="121" y="13"/>
                    </a:lnTo>
                    <a:lnTo>
                      <a:pt x="121" y="438"/>
                    </a:lnTo>
                    <a:cubicBezTo>
                      <a:pt x="121" y="445"/>
                      <a:pt x="115" y="450"/>
                      <a:pt x="108" y="450"/>
                    </a:cubicBezTo>
                    <a:lnTo>
                      <a:pt x="13" y="450"/>
                    </a:lnTo>
                    <a:lnTo>
                      <a:pt x="21" y="428"/>
                    </a:lnTo>
                    <a:lnTo>
                      <a:pt x="211" y="570"/>
                    </a:lnTo>
                    <a:lnTo>
                      <a:pt x="196" y="570"/>
                    </a:lnTo>
                    <a:lnTo>
                      <a:pt x="385" y="428"/>
                    </a:lnTo>
                    <a:close/>
                    <a:moveTo>
                      <a:pt x="211" y="590"/>
                    </a:moveTo>
                    <a:cubicBezTo>
                      <a:pt x="206" y="593"/>
                      <a:pt x="200" y="593"/>
                      <a:pt x="196" y="590"/>
                    </a:cubicBezTo>
                    <a:lnTo>
                      <a:pt x="6" y="448"/>
                    </a:lnTo>
                    <a:cubicBezTo>
                      <a:pt x="2" y="445"/>
                      <a:pt x="0" y="439"/>
                      <a:pt x="2" y="434"/>
                    </a:cubicBezTo>
                    <a:cubicBezTo>
                      <a:pt x="3" y="429"/>
                      <a:pt x="8" y="425"/>
                      <a:pt x="13" y="425"/>
                    </a:cubicBezTo>
                    <a:lnTo>
                      <a:pt x="108" y="425"/>
                    </a:lnTo>
                    <a:lnTo>
                      <a:pt x="96" y="438"/>
                    </a:lnTo>
                    <a:lnTo>
                      <a:pt x="96" y="13"/>
                    </a:lnTo>
                    <a:cubicBezTo>
                      <a:pt x="96" y="6"/>
                      <a:pt x="101" y="0"/>
                      <a:pt x="108" y="0"/>
                    </a:cubicBezTo>
                    <a:lnTo>
                      <a:pt x="298" y="0"/>
                    </a:lnTo>
                    <a:cubicBezTo>
                      <a:pt x="305" y="0"/>
                      <a:pt x="310" y="6"/>
                      <a:pt x="310" y="13"/>
                    </a:cubicBezTo>
                    <a:lnTo>
                      <a:pt x="310" y="438"/>
                    </a:lnTo>
                    <a:lnTo>
                      <a:pt x="298" y="425"/>
                    </a:lnTo>
                    <a:lnTo>
                      <a:pt x="393" y="425"/>
                    </a:lnTo>
                    <a:cubicBezTo>
                      <a:pt x="398" y="425"/>
                      <a:pt x="403" y="429"/>
                      <a:pt x="404" y="434"/>
                    </a:cubicBezTo>
                    <a:cubicBezTo>
                      <a:pt x="406" y="439"/>
                      <a:pt x="404" y="445"/>
                      <a:pt x="400" y="448"/>
                    </a:cubicBezTo>
                    <a:lnTo>
                      <a:pt x="211" y="590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3707" name="Group 9387"/>
            <p:cNvGrpSpPr>
              <a:grpSpLocks/>
            </p:cNvGrpSpPr>
            <p:nvPr/>
          </p:nvGrpSpPr>
          <p:grpSpPr bwMode="auto">
            <a:xfrm>
              <a:off x="3371" y="1431"/>
              <a:ext cx="50" cy="72"/>
              <a:chOff x="3091" y="933"/>
              <a:chExt cx="50" cy="72"/>
            </a:xfrm>
          </p:grpSpPr>
          <p:sp>
            <p:nvSpPr>
              <p:cNvPr id="833705" name="Freeform 9385"/>
              <p:cNvSpPr>
                <a:spLocks/>
              </p:cNvSpPr>
              <p:nvPr/>
            </p:nvSpPr>
            <p:spPr bwMode="auto">
              <a:xfrm>
                <a:off x="3093" y="935"/>
                <a:ext cx="46" cy="69"/>
              </a:xfrm>
              <a:custGeom>
                <a:avLst/>
                <a:gdLst>
                  <a:gd name="T0" fmla="*/ 46 w 46"/>
                  <a:gd name="T1" fmla="*/ 52 h 69"/>
                  <a:gd name="T2" fmla="*/ 35 w 46"/>
                  <a:gd name="T3" fmla="*/ 52 h 69"/>
                  <a:gd name="T4" fmla="*/ 35 w 46"/>
                  <a:gd name="T5" fmla="*/ 0 h 69"/>
                  <a:gd name="T6" fmla="*/ 12 w 46"/>
                  <a:gd name="T7" fmla="*/ 0 h 69"/>
                  <a:gd name="T8" fmla="*/ 12 w 46"/>
                  <a:gd name="T9" fmla="*/ 52 h 69"/>
                  <a:gd name="T10" fmla="*/ 0 w 46"/>
                  <a:gd name="T11" fmla="*/ 52 h 69"/>
                  <a:gd name="T12" fmla="*/ 23 w 46"/>
                  <a:gd name="T13" fmla="*/ 69 h 69"/>
                  <a:gd name="T14" fmla="*/ 46 w 46"/>
                  <a:gd name="T1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9">
                    <a:moveTo>
                      <a:pt x="46" y="52"/>
                    </a:moveTo>
                    <a:lnTo>
                      <a:pt x="35" y="5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12" y="52"/>
                    </a:lnTo>
                    <a:lnTo>
                      <a:pt x="0" y="52"/>
                    </a:lnTo>
                    <a:lnTo>
                      <a:pt x="23" y="69"/>
                    </a:lnTo>
                    <a:lnTo>
                      <a:pt x="46" y="5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706" name="Freeform 9386"/>
              <p:cNvSpPr>
                <a:spLocks noEditPoints="1"/>
              </p:cNvSpPr>
              <p:nvPr/>
            </p:nvSpPr>
            <p:spPr bwMode="auto">
              <a:xfrm>
                <a:off x="3091" y="933"/>
                <a:ext cx="50" cy="72"/>
              </a:xfrm>
              <a:custGeom>
                <a:avLst/>
                <a:gdLst>
                  <a:gd name="T0" fmla="*/ 385 w 406"/>
                  <a:gd name="T1" fmla="*/ 428 h 593"/>
                  <a:gd name="T2" fmla="*/ 393 w 406"/>
                  <a:gd name="T3" fmla="*/ 450 h 593"/>
                  <a:gd name="T4" fmla="*/ 298 w 406"/>
                  <a:gd name="T5" fmla="*/ 450 h 593"/>
                  <a:gd name="T6" fmla="*/ 285 w 406"/>
                  <a:gd name="T7" fmla="*/ 438 h 593"/>
                  <a:gd name="T8" fmla="*/ 285 w 406"/>
                  <a:gd name="T9" fmla="*/ 13 h 593"/>
                  <a:gd name="T10" fmla="*/ 298 w 406"/>
                  <a:gd name="T11" fmla="*/ 25 h 593"/>
                  <a:gd name="T12" fmla="*/ 108 w 406"/>
                  <a:gd name="T13" fmla="*/ 25 h 593"/>
                  <a:gd name="T14" fmla="*/ 121 w 406"/>
                  <a:gd name="T15" fmla="*/ 13 h 593"/>
                  <a:gd name="T16" fmla="*/ 121 w 406"/>
                  <a:gd name="T17" fmla="*/ 438 h 593"/>
                  <a:gd name="T18" fmla="*/ 108 w 406"/>
                  <a:gd name="T19" fmla="*/ 450 h 593"/>
                  <a:gd name="T20" fmla="*/ 13 w 406"/>
                  <a:gd name="T21" fmla="*/ 450 h 593"/>
                  <a:gd name="T22" fmla="*/ 21 w 406"/>
                  <a:gd name="T23" fmla="*/ 428 h 593"/>
                  <a:gd name="T24" fmla="*/ 211 w 406"/>
                  <a:gd name="T25" fmla="*/ 570 h 593"/>
                  <a:gd name="T26" fmla="*/ 196 w 406"/>
                  <a:gd name="T27" fmla="*/ 570 h 593"/>
                  <a:gd name="T28" fmla="*/ 385 w 406"/>
                  <a:gd name="T29" fmla="*/ 428 h 593"/>
                  <a:gd name="T30" fmla="*/ 211 w 406"/>
                  <a:gd name="T31" fmla="*/ 590 h 593"/>
                  <a:gd name="T32" fmla="*/ 196 w 406"/>
                  <a:gd name="T33" fmla="*/ 590 h 593"/>
                  <a:gd name="T34" fmla="*/ 6 w 406"/>
                  <a:gd name="T35" fmla="*/ 448 h 593"/>
                  <a:gd name="T36" fmla="*/ 2 w 406"/>
                  <a:gd name="T37" fmla="*/ 434 h 593"/>
                  <a:gd name="T38" fmla="*/ 13 w 406"/>
                  <a:gd name="T39" fmla="*/ 425 h 593"/>
                  <a:gd name="T40" fmla="*/ 108 w 406"/>
                  <a:gd name="T41" fmla="*/ 425 h 593"/>
                  <a:gd name="T42" fmla="*/ 96 w 406"/>
                  <a:gd name="T43" fmla="*/ 438 h 593"/>
                  <a:gd name="T44" fmla="*/ 96 w 406"/>
                  <a:gd name="T45" fmla="*/ 13 h 593"/>
                  <a:gd name="T46" fmla="*/ 108 w 406"/>
                  <a:gd name="T47" fmla="*/ 0 h 593"/>
                  <a:gd name="T48" fmla="*/ 298 w 406"/>
                  <a:gd name="T49" fmla="*/ 0 h 593"/>
                  <a:gd name="T50" fmla="*/ 310 w 406"/>
                  <a:gd name="T51" fmla="*/ 13 h 593"/>
                  <a:gd name="T52" fmla="*/ 310 w 406"/>
                  <a:gd name="T53" fmla="*/ 438 h 593"/>
                  <a:gd name="T54" fmla="*/ 298 w 406"/>
                  <a:gd name="T55" fmla="*/ 425 h 593"/>
                  <a:gd name="T56" fmla="*/ 393 w 406"/>
                  <a:gd name="T57" fmla="*/ 425 h 593"/>
                  <a:gd name="T58" fmla="*/ 404 w 406"/>
                  <a:gd name="T59" fmla="*/ 434 h 593"/>
                  <a:gd name="T60" fmla="*/ 400 w 406"/>
                  <a:gd name="T61" fmla="*/ 448 h 593"/>
                  <a:gd name="T62" fmla="*/ 211 w 406"/>
                  <a:gd name="T63" fmla="*/ 59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6" h="593">
                    <a:moveTo>
                      <a:pt x="385" y="428"/>
                    </a:moveTo>
                    <a:lnTo>
                      <a:pt x="393" y="450"/>
                    </a:lnTo>
                    <a:lnTo>
                      <a:pt x="298" y="450"/>
                    </a:lnTo>
                    <a:cubicBezTo>
                      <a:pt x="291" y="450"/>
                      <a:pt x="285" y="445"/>
                      <a:pt x="285" y="438"/>
                    </a:cubicBezTo>
                    <a:lnTo>
                      <a:pt x="285" y="13"/>
                    </a:lnTo>
                    <a:lnTo>
                      <a:pt x="298" y="25"/>
                    </a:lnTo>
                    <a:lnTo>
                      <a:pt x="108" y="25"/>
                    </a:lnTo>
                    <a:lnTo>
                      <a:pt x="121" y="13"/>
                    </a:lnTo>
                    <a:lnTo>
                      <a:pt x="121" y="438"/>
                    </a:lnTo>
                    <a:cubicBezTo>
                      <a:pt x="121" y="445"/>
                      <a:pt x="115" y="450"/>
                      <a:pt x="108" y="450"/>
                    </a:cubicBezTo>
                    <a:lnTo>
                      <a:pt x="13" y="450"/>
                    </a:lnTo>
                    <a:lnTo>
                      <a:pt x="21" y="428"/>
                    </a:lnTo>
                    <a:lnTo>
                      <a:pt x="211" y="570"/>
                    </a:lnTo>
                    <a:lnTo>
                      <a:pt x="196" y="570"/>
                    </a:lnTo>
                    <a:lnTo>
                      <a:pt x="385" y="428"/>
                    </a:lnTo>
                    <a:close/>
                    <a:moveTo>
                      <a:pt x="211" y="590"/>
                    </a:moveTo>
                    <a:cubicBezTo>
                      <a:pt x="206" y="593"/>
                      <a:pt x="200" y="593"/>
                      <a:pt x="196" y="590"/>
                    </a:cubicBezTo>
                    <a:lnTo>
                      <a:pt x="6" y="448"/>
                    </a:lnTo>
                    <a:cubicBezTo>
                      <a:pt x="2" y="445"/>
                      <a:pt x="0" y="439"/>
                      <a:pt x="2" y="434"/>
                    </a:cubicBezTo>
                    <a:cubicBezTo>
                      <a:pt x="3" y="429"/>
                      <a:pt x="8" y="425"/>
                      <a:pt x="13" y="425"/>
                    </a:cubicBezTo>
                    <a:lnTo>
                      <a:pt x="108" y="425"/>
                    </a:lnTo>
                    <a:lnTo>
                      <a:pt x="96" y="438"/>
                    </a:lnTo>
                    <a:lnTo>
                      <a:pt x="96" y="13"/>
                    </a:lnTo>
                    <a:cubicBezTo>
                      <a:pt x="96" y="6"/>
                      <a:pt x="101" y="0"/>
                      <a:pt x="108" y="0"/>
                    </a:cubicBezTo>
                    <a:lnTo>
                      <a:pt x="298" y="0"/>
                    </a:lnTo>
                    <a:cubicBezTo>
                      <a:pt x="305" y="0"/>
                      <a:pt x="310" y="6"/>
                      <a:pt x="310" y="13"/>
                    </a:cubicBezTo>
                    <a:lnTo>
                      <a:pt x="310" y="438"/>
                    </a:lnTo>
                    <a:lnTo>
                      <a:pt x="298" y="425"/>
                    </a:lnTo>
                    <a:lnTo>
                      <a:pt x="393" y="425"/>
                    </a:lnTo>
                    <a:cubicBezTo>
                      <a:pt x="398" y="425"/>
                      <a:pt x="403" y="429"/>
                      <a:pt x="404" y="434"/>
                    </a:cubicBezTo>
                    <a:cubicBezTo>
                      <a:pt x="406" y="439"/>
                      <a:pt x="404" y="445"/>
                      <a:pt x="400" y="448"/>
                    </a:cubicBezTo>
                    <a:lnTo>
                      <a:pt x="211" y="590"/>
                    </a:lnTo>
                    <a:close/>
                  </a:path>
                </a:pathLst>
              </a:custGeom>
              <a:solidFill>
                <a:srgbClr val="3333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833708" name="Text Box 9388"/>
          <p:cNvSpPr txBox="1">
            <a:spLocks noChangeArrowheads="1"/>
          </p:cNvSpPr>
          <p:nvPr/>
        </p:nvSpPr>
        <p:spPr bwMode="auto">
          <a:xfrm>
            <a:off x="395288" y="739775"/>
            <a:ext cx="47688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/>
              <a:t>	Die pressed magnets</a:t>
            </a:r>
          </a:p>
          <a:p>
            <a:r>
              <a:rPr lang="de-DE" sz="1800"/>
              <a:t>transverse pressing	       axial pressing</a:t>
            </a:r>
            <a:endParaRPr lang="en-US" sz="1800"/>
          </a:p>
        </p:txBody>
      </p:sp>
      <p:grpSp>
        <p:nvGrpSpPr>
          <p:cNvPr id="838720" name="Group 14400"/>
          <p:cNvGrpSpPr>
            <a:grpSpLocks/>
          </p:cNvGrpSpPr>
          <p:nvPr/>
        </p:nvGrpSpPr>
        <p:grpSpPr bwMode="auto">
          <a:xfrm>
            <a:off x="611188" y="3921125"/>
            <a:ext cx="3757612" cy="1439863"/>
            <a:chOff x="385" y="2705"/>
            <a:chExt cx="2367" cy="907"/>
          </a:xfrm>
        </p:grpSpPr>
        <p:sp>
          <p:nvSpPr>
            <p:cNvPr id="838435" name="Rectangle 14115"/>
            <p:cNvSpPr>
              <a:spLocks noChangeArrowheads="1"/>
            </p:cNvSpPr>
            <p:nvPr/>
          </p:nvSpPr>
          <p:spPr bwMode="auto">
            <a:xfrm>
              <a:off x="612" y="2705"/>
              <a:ext cx="1814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434" name="Freeform 14114"/>
            <p:cNvSpPr>
              <a:spLocks/>
            </p:cNvSpPr>
            <p:nvPr/>
          </p:nvSpPr>
          <p:spPr bwMode="auto">
            <a:xfrm>
              <a:off x="975" y="2940"/>
              <a:ext cx="1218" cy="470"/>
            </a:xfrm>
            <a:custGeom>
              <a:avLst/>
              <a:gdLst>
                <a:gd name="T0" fmla="*/ 40 w 1218"/>
                <a:gd name="T1" fmla="*/ 169 h 470"/>
                <a:gd name="T2" fmla="*/ 73 w 1218"/>
                <a:gd name="T3" fmla="*/ 97 h 470"/>
                <a:gd name="T4" fmla="*/ 177 w 1218"/>
                <a:gd name="T5" fmla="*/ 51 h 470"/>
                <a:gd name="T6" fmla="*/ 347 w 1218"/>
                <a:gd name="T7" fmla="*/ 25 h 470"/>
                <a:gd name="T8" fmla="*/ 505 w 1218"/>
                <a:gd name="T9" fmla="*/ 32 h 470"/>
                <a:gd name="T10" fmla="*/ 675 w 1218"/>
                <a:gd name="T11" fmla="*/ 38 h 470"/>
                <a:gd name="T12" fmla="*/ 1074 w 1218"/>
                <a:gd name="T13" fmla="*/ 38 h 470"/>
                <a:gd name="T14" fmla="*/ 1192 w 1218"/>
                <a:gd name="T15" fmla="*/ 267 h 470"/>
                <a:gd name="T16" fmla="*/ 917 w 1218"/>
                <a:gd name="T17" fmla="*/ 444 h 470"/>
                <a:gd name="T18" fmla="*/ 498 w 1218"/>
                <a:gd name="T19" fmla="*/ 424 h 470"/>
                <a:gd name="T20" fmla="*/ 282 w 1218"/>
                <a:gd name="T21" fmla="*/ 407 h 470"/>
                <a:gd name="T22" fmla="*/ 100 w 1218"/>
                <a:gd name="T23" fmla="*/ 361 h 470"/>
                <a:gd name="T24" fmla="*/ 10 w 1218"/>
                <a:gd name="T25" fmla="*/ 316 h 470"/>
                <a:gd name="T26" fmla="*/ 40 w 1218"/>
                <a:gd name="T27" fmla="*/ 1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8" h="470">
                  <a:moveTo>
                    <a:pt x="40" y="169"/>
                  </a:moveTo>
                  <a:cubicBezTo>
                    <a:pt x="50" y="133"/>
                    <a:pt x="50" y="117"/>
                    <a:pt x="73" y="97"/>
                  </a:cubicBezTo>
                  <a:cubicBezTo>
                    <a:pt x="96" y="77"/>
                    <a:pt x="131" y="63"/>
                    <a:pt x="177" y="51"/>
                  </a:cubicBezTo>
                  <a:cubicBezTo>
                    <a:pt x="223" y="39"/>
                    <a:pt x="292" y="28"/>
                    <a:pt x="347" y="25"/>
                  </a:cubicBezTo>
                  <a:cubicBezTo>
                    <a:pt x="402" y="22"/>
                    <a:pt x="450" y="30"/>
                    <a:pt x="505" y="32"/>
                  </a:cubicBezTo>
                  <a:cubicBezTo>
                    <a:pt x="560" y="34"/>
                    <a:pt x="580" y="37"/>
                    <a:pt x="675" y="38"/>
                  </a:cubicBezTo>
                  <a:cubicBezTo>
                    <a:pt x="770" y="39"/>
                    <a:pt x="988" y="0"/>
                    <a:pt x="1074" y="38"/>
                  </a:cubicBezTo>
                  <a:cubicBezTo>
                    <a:pt x="1160" y="76"/>
                    <a:pt x="1218" y="199"/>
                    <a:pt x="1192" y="267"/>
                  </a:cubicBezTo>
                  <a:cubicBezTo>
                    <a:pt x="1166" y="335"/>
                    <a:pt x="1033" y="418"/>
                    <a:pt x="917" y="444"/>
                  </a:cubicBezTo>
                  <a:cubicBezTo>
                    <a:pt x="801" y="470"/>
                    <a:pt x="604" y="430"/>
                    <a:pt x="498" y="424"/>
                  </a:cubicBezTo>
                  <a:cubicBezTo>
                    <a:pt x="392" y="418"/>
                    <a:pt x="348" y="417"/>
                    <a:pt x="282" y="407"/>
                  </a:cubicBezTo>
                  <a:cubicBezTo>
                    <a:pt x="216" y="397"/>
                    <a:pt x="145" y="376"/>
                    <a:pt x="100" y="361"/>
                  </a:cubicBezTo>
                  <a:cubicBezTo>
                    <a:pt x="55" y="346"/>
                    <a:pt x="20" y="348"/>
                    <a:pt x="10" y="316"/>
                  </a:cubicBezTo>
                  <a:cubicBezTo>
                    <a:pt x="0" y="284"/>
                    <a:pt x="25" y="199"/>
                    <a:pt x="40" y="16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8362" name="Freeform 14042"/>
            <p:cNvSpPr>
              <a:spLocks noEditPoints="1"/>
            </p:cNvSpPr>
            <p:nvPr/>
          </p:nvSpPr>
          <p:spPr bwMode="auto">
            <a:xfrm rot="5400000">
              <a:off x="570" y="2792"/>
              <a:ext cx="45" cy="416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8408" name="Group 14088"/>
            <p:cNvGrpSpPr>
              <a:grpSpLocks/>
            </p:cNvGrpSpPr>
            <p:nvPr/>
          </p:nvGrpSpPr>
          <p:grpSpPr bwMode="auto">
            <a:xfrm rot="6702630">
              <a:off x="1160" y="2976"/>
              <a:ext cx="95" cy="92"/>
              <a:chOff x="2472" y="3203"/>
              <a:chExt cx="95" cy="92"/>
            </a:xfrm>
          </p:grpSpPr>
          <p:grpSp>
            <p:nvGrpSpPr>
              <p:cNvPr id="838403" name="Group 1408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04" name="Picture 1408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05" name="Picture 1408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06" name="Freeform 1408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07" name="Freeform 1408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36" name="Group 14116"/>
            <p:cNvGrpSpPr>
              <a:grpSpLocks/>
            </p:cNvGrpSpPr>
            <p:nvPr/>
          </p:nvGrpSpPr>
          <p:grpSpPr bwMode="auto">
            <a:xfrm rot="8149482">
              <a:off x="1251" y="2976"/>
              <a:ext cx="95" cy="92"/>
              <a:chOff x="2472" y="3203"/>
              <a:chExt cx="95" cy="92"/>
            </a:xfrm>
          </p:grpSpPr>
          <p:grpSp>
            <p:nvGrpSpPr>
              <p:cNvPr id="838437" name="Group 1411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38" name="Picture 1411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39" name="Picture 1411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40" name="Freeform 1412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41" name="Freeform 1412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42" name="Group 14122"/>
            <p:cNvGrpSpPr>
              <a:grpSpLocks/>
            </p:cNvGrpSpPr>
            <p:nvPr/>
          </p:nvGrpSpPr>
          <p:grpSpPr bwMode="auto">
            <a:xfrm rot="8067327">
              <a:off x="1067" y="3024"/>
              <a:ext cx="95" cy="92"/>
              <a:chOff x="2472" y="3203"/>
              <a:chExt cx="95" cy="92"/>
            </a:xfrm>
          </p:grpSpPr>
          <p:grpSp>
            <p:nvGrpSpPr>
              <p:cNvPr id="838443" name="Group 1412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44" name="Picture 1412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45" name="Picture 1412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46" name="Freeform 1412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47" name="Freeform 1412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48" name="Group 14128"/>
            <p:cNvGrpSpPr>
              <a:grpSpLocks/>
            </p:cNvGrpSpPr>
            <p:nvPr/>
          </p:nvGrpSpPr>
          <p:grpSpPr bwMode="auto">
            <a:xfrm rot="8581852">
              <a:off x="1024" y="3113"/>
              <a:ext cx="95" cy="92"/>
              <a:chOff x="2472" y="3203"/>
              <a:chExt cx="95" cy="92"/>
            </a:xfrm>
          </p:grpSpPr>
          <p:grpSp>
            <p:nvGrpSpPr>
              <p:cNvPr id="838449" name="Group 1412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50" name="Picture 1413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51" name="Picture 1413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52" name="Freeform 1413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53" name="Freeform 1413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54" name="Group 14134"/>
            <p:cNvGrpSpPr>
              <a:grpSpLocks/>
            </p:cNvGrpSpPr>
            <p:nvPr/>
          </p:nvGrpSpPr>
          <p:grpSpPr bwMode="auto">
            <a:xfrm rot="9650129">
              <a:off x="1341" y="2976"/>
              <a:ext cx="95" cy="92"/>
              <a:chOff x="2472" y="3203"/>
              <a:chExt cx="95" cy="92"/>
            </a:xfrm>
          </p:grpSpPr>
          <p:grpSp>
            <p:nvGrpSpPr>
              <p:cNvPr id="838455" name="Group 1413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56" name="Picture 1413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57" name="Picture 1413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58" name="Freeform 1413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59" name="Freeform 1413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60" name="Group 14140"/>
            <p:cNvGrpSpPr>
              <a:grpSpLocks/>
            </p:cNvGrpSpPr>
            <p:nvPr/>
          </p:nvGrpSpPr>
          <p:grpSpPr bwMode="auto">
            <a:xfrm rot="8174722">
              <a:off x="1160" y="3067"/>
              <a:ext cx="95" cy="92"/>
              <a:chOff x="2472" y="3203"/>
              <a:chExt cx="95" cy="92"/>
            </a:xfrm>
          </p:grpSpPr>
          <p:grpSp>
            <p:nvGrpSpPr>
              <p:cNvPr id="838461" name="Group 1414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62" name="Picture 1414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63" name="Picture 1414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64" name="Freeform 1414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65" name="Freeform 1414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66" name="Group 14146"/>
            <p:cNvGrpSpPr>
              <a:grpSpLocks/>
            </p:cNvGrpSpPr>
            <p:nvPr/>
          </p:nvGrpSpPr>
          <p:grpSpPr bwMode="auto">
            <a:xfrm rot="6702630">
              <a:off x="1022" y="3205"/>
              <a:ext cx="95" cy="92"/>
              <a:chOff x="2472" y="3203"/>
              <a:chExt cx="95" cy="92"/>
            </a:xfrm>
          </p:grpSpPr>
          <p:grpSp>
            <p:nvGrpSpPr>
              <p:cNvPr id="838467" name="Group 1414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68" name="Picture 1414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69" name="Picture 1414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70" name="Freeform 1415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71" name="Freeform 1415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72" name="Group 14152"/>
            <p:cNvGrpSpPr>
              <a:grpSpLocks/>
            </p:cNvGrpSpPr>
            <p:nvPr/>
          </p:nvGrpSpPr>
          <p:grpSpPr bwMode="auto">
            <a:xfrm rot="8149482">
              <a:off x="1114" y="3158"/>
              <a:ext cx="95" cy="92"/>
              <a:chOff x="2472" y="3203"/>
              <a:chExt cx="95" cy="92"/>
            </a:xfrm>
          </p:grpSpPr>
          <p:grpSp>
            <p:nvGrpSpPr>
              <p:cNvPr id="838473" name="Group 1415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74" name="Picture 1415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75" name="Picture 1415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76" name="Freeform 1415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77" name="Freeform 1415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78" name="Group 14158"/>
            <p:cNvGrpSpPr>
              <a:grpSpLocks/>
            </p:cNvGrpSpPr>
            <p:nvPr/>
          </p:nvGrpSpPr>
          <p:grpSpPr bwMode="auto">
            <a:xfrm rot="8067327">
              <a:off x="1199" y="3158"/>
              <a:ext cx="95" cy="92"/>
              <a:chOff x="2472" y="3203"/>
              <a:chExt cx="95" cy="92"/>
            </a:xfrm>
          </p:grpSpPr>
          <p:grpSp>
            <p:nvGrpSpPr>
              <p:cNvPr id="838479" name="Group 1415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80" name="Picture 1416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81" name="Picture 1416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82" name="Freeform 1416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83" name="Freeform 1416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84" name="Group 14164"/>
            <p:cNvGrpSpPr>
              <a:grpSpLocks/>
            </p:cNvGrpSpPr>
            <p:nvPr/>
          </p:nvGrpSpPr>
          <p:grpSpPr bwMode="auto">
            <a:xfrm rot="8581852">
              <a:off x="1156" y="3247"/>
              <a:ext cx="95" cy="92"/>
              <a:chOff x="2472" y="3203"/>
              <a:chExt cx="95" cy="92"/>
            </a:xfrm>
          </p:grpSpPr>
          <p:grpSp>
            <p:nvGrpSpPr>
              <p:cNvPr id="838485" name="Group 1416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86" name="Picture 1416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87" name="Picture 1416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88" name="Freeform 1416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89" name="Freeform 1416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90" name="Group 14170"/>
            <p:cNvGrpSpPr>
              <a:grpSpLocks/>
            </p:cNvGrpSpPr>
            <p:nvPr/>
          </p:nvGrpSpPr>
          <p:grpSpPr bwMode="auto">
            <a:xfrm rot="9650129">
              <a:off x="1251" y="3067"/>
              <a:ext cx="95" cy="92"/>
              <a:chOff x="2472" y="3203"/>
              <a:chExt cx="95" cy="92"/>
            </a:xfrm>
          </p:grpSpPr>
          <p:grpSp>
            <p:nvGrpSpPr>
              <p:cNvPr id="838491" name="Group 1417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92" name="Picture 1417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93" name="Picture 1417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494" name="Freeform 1417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495" name="Freeform 1417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496" name="Group 14176"/>
            <p:cNvGrpSpPr>
              <a:grpSpLocks/>
            </p:cNvGrpSpPr>
            <p:nvPr/>
          </p:nvGrpSpPr>
          <p:grpSpPr bwMode="auto">
            <a:xfrm rot="8174722">
              <a:off x="1251" y="3249"/>
              <a:ext cx="95" cy="92"/>
              <a:chOff x="2472" y="3203"/>
              <a:chExt cx="95" cy="92"/>
            </a:xfrm>
          </p:grpSpPr>
          <p:grpSp>
            <p:nvGrpSpPr>
              <p:cNvPr id="838497" name="Group 1417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498" name="Picture 1417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499" name="Picture 1417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00" name="Freeform 1418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01" name="Freeform 1418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02" name="Group 14182"/>
            <p:cNvGrpSpPr>
              <a:grpSpLocks/>
            </p:cNvGrpSpPr>
            <p:nvPr/>
          </p:nvGrpSpPr>
          <p:grpSpPr bwMode="auto">
            <a:xfrm rot="6702630">
              <a:off x="1339" y="3069"/>
              <a:ext cx="95" cy="92"/>
              <a:chOff x="2472" y="3203"/>
              <a:chExt cx="95" cy="92"/>
            </a:xfrm>
          </p:grpSpPr>
          <p:grpSp>
            <p:nvGrpSpPr>
              <p:cNvPr id="838503" name="Group 1418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04" name="Picture 1418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05" name="Picture 1418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06" name="Freeform 1418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07" name="Freeform 1418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08" name="Group 14188"/>
            <p:cNvGrpSpPr>
              <a:grpSpLocks/>
            </p:cNvGrpSpPr>
            <p:nvPr/>
          </p:nvGrpSpPr>
          <p:grpSpPr bwMode="auto">
            <a:xfrm rot="8149482">
              <a:off x="1477" y="3158"/>
              <a:ext cx="95" cy="92"/>
              <a:chOff x="2472" y="3203"/>
              <a:chExt cx="95" cy="92"/>
            </a:xfrm>
          </p:grpSpPr>
          <p:grpSp>
            <p:nvGrpSpPr>
              <p:cNvPr id="838509" name="Group 1418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10" name="Picture 1419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11" name="Picture 1419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12" name="Freeform 1419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13" name="Freeform 1419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14" name="Group 14194"/>
            <p:cNvGrpSpPr>
              <a:grpSpLocks/>
            </p:cNvGrpSpPr>
            <p:nvPr/>
          </p:nvGrpSpPr>
          <p:grpSpPr bwMode="auto">
            <a:xfrm rot="8067327">
              <a:off x="1339" y="3251"/>
              <a:ext cx="95" cy="92"/>
              <a:chOff x="2472" y="3203"/>
              <a:chExt cx="95" cy="92"/>
            </a:xfrm>
          </p:grpSpPr>
          <p:grpSp>
            <p:nvGrpSpPr>
              <p:cNvPr id="838515" name="Group 1419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16" name="Picture 1419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17" name="Picture 1419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18" name="Freeform 1419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19" name="Freeform 1419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20" name="Group 14200"/>
            <p:cNvGrpSpPr>
              <a:grpSpLocks/>
            </p:cNvGrpSpPr>
            <p:nvPr/>
          </p:nvGrpSpPr>
          <p:grpSpPr bwMode="auto">
            <a:xfrm rot="8581852">
              <a:off x="1387" y="3158"/>
              <a:ext cx="95" cy="92"/>
              <a:chOff x="2472" y="3203"/>
              <a:chExt cx="95" cy="92"/>
            </a:xfrm>
          </p:grpSpPr>
          <p:grpSp>
            <p:nvGrpSpPr>
              <p:cNvPr id="838521" name="Group 1420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22" name="Picture 1420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23" name="Picture 1420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24" name="Freeform 1420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25" name="Freeform 1420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26" name="Group 14206"/>
            <p:cNvGrpSpPr>
              <a:grpSpLocks/>
            </p:cNvGrpSpPr>
            <p:nvPr/>
          </p:nvGrpSpPr>
          <p:grpSpPr bwMode="auto">
            <a:xfrm rot="9650129">
              <a:off x="1432" y="3249"/>
              <a:ext cx="95" cy="92"/>
              <a:chOff x="2472" y="3203"/>
              <a:chExt cx="95" cy="92"/>
            </a:xfrm>
          </p:grpSpPr>
          <p:grpSp>
            <p:nvGrpSpPr>
              <p:cNvPr id="838527" name="Group 1420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28" name="Picture 1420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29" name="Picture 1420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30" name="Freeform 1421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31" name="Freeform 1421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32" name="Group 14212"/>
            <p:cNvGrpSpPr>
              <a:grpSpLocks/>
            </p:cNvGrpSpPr>
            <p:nvPr/>
          </p:nvGrpSpPr>
          <p:grpSpPr bwMode="auto">
            <a:xfrm rot="8174722">
              <a:off x="1296" y="3158"/>
              <a:ext cx="95" cy="92"/>
              <a:chOff x="2472" y="3203"/>
              <a:chExt cx="95" cy="92"/>
            </a:xfrm>
          </p:grpSpPr>
          <p:grpSp>
            <p:nvGrpSpPr>
              <p:cNvPr id="838533" name="Group 1421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34" name="Picture 1421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35" name="Picture 1421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36" name="Freeform 1421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37" name="Freeform 1421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38" name="Group 14218"/>
            <p:cNvGrpSpPr>
              <a:grpSpLocks/>
            </p:cNvGrpSpPr>
            <p:nvPr/>
          </p:nvGrpSpPr>
          <p:grpSpPr bwMode="auto">
            <a:xfrm rot="6702630">
              <a:off x="1521" y="2974"/>
              <a:ext cx="95" cy="92"/>
              <a:chOff x="2472" y="3203"/>
              <a:chExt cx="95" cy="92"/>
            </a:xfrm>
          </p:grpSpPr>
          <p:grpSp>
            <p:nvGrpSpPr>
              <p:cNvPr id="838539" name="Group 1421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40" name="Picture 1422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41" name="Picture 1422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42" name="Freeform 1422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43" name="Freeform 1422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44" name="Group 14224"/>
            <p:cNvGrpSpPr>
              <a:grpSpLocks/>
            </p:cNvGrpSpPr>
            <p:nvPr/>
          </p:nvGrpSpPr>
          <p:grpSpPr bwMode="auto">
            <a:xfrm rot="8149482">
              <a:off x="1613" y="2974"/>
              <a:ext cx="95" cy="92"/>
              <a:chOff x="2472" y="3203"/>
              <a:chExt cx="95" cy="92"/>
            </a:xfrm>
          </p:grpSpPr>
          <p:grpSp>
            <p:nvGrpSpPr>
              <p:cNvPr id="838545" name="Group 1422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46" name="Picture 1422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47" name="Picture 1422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48" name="Freeform 1422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49" name="Freeform 1422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50" name="Group 14230"/>
            <p:cNvGrpSpPr>
              <a:grpSpLocks/>
            </p:cNvGrpSpPr>
            <p:nvPr/>
          </p:nvGrpSpPr>
          <p:grpSpPr bwMode="auto">
            <a:xfrm rot="8067327">
              <a:off x="1430" y="2978"/>
              <a:ext cx="95" cy="92"/>
              <a:chOff x="2472" y="3203"/>
              <a:chExt cx="95" cy="92"/>
            </a:xfrm>
          </p:grpSpPr>
          <p:grpSp>
            <p:nvGrpSpPr>
              <p:cNvPr id="838551" name="Group 1423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52" name="Picture 1423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53" name="Picture 1423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54" name="Freeform 1423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55" name="Freeform 1423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56" name="Group 14236"/>
            <p:cNvGrpSpPr>
              <a:grpSpLocks/>
            </p:cNvGrpSpPr>
            <p:nvPr/>
          </p:nvGrpSpPr>
          <p:grpSpPr bwMode="auto">
            <a:xfrm rot="8581852">
              <a:off x="1432" y="3067"/>
              <a:ext cx="95" cy="92"/>
              <a:chOff x="2472" y="3203"/>
              <a:chExt cx="95" cy="92"/>
            </a:xfrm>
          </p:grpSpPr>
          <p:grpSp>
            <p:nvGrpSpPr>
              <p:cNvPr id="838557" name="Group 1423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58" name="Picture 1423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59" name="Picture 1423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60" name="Freeform 1424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61" name="Freeform 1424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62" name="Group 14242"/>
            <p:cNvGrpSpPr>
              <a:grpSpLocks/>
            </p:cNvGrpSpPr>
            <p:nvPr/>
          </p:nvGrpSpPr>
          <p:grpSpPr bwMode="auto">
            <a:xfrm rot="9650129">
              <a:off x="1704" y="2974"/>
              <a:ext cx="95" cy="92"/>
              <a:chOff x="2472" y="3203"/>
              <a:chExt cx="95" cy="92"/>
            </a:xfrm>
          </p:grpSpPr>
          <p:grpSp>
            <p:nvGrpSpPr>
              <p:cNvPr id="838563" name="Group 1424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64" name="Picture 1424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65" name="Picture 1424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66" name="Freeform 1424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67" name="Freeform 1424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68" name="Group 14248"/>
            <p:cNvGrpSpPr>
              <a:grpSpLocks/>
            </p:cNvGrpSpPr>
            <p:nvPr/>
          </p:nvGrpSpPr>
          <p:grpSpPr bwMode="auto">
            <a:xfrm rot="8174722">
              <a:off x="1523" y="3067"/>
              <a:ext cx="95" cy="92"/>
              <a:chOff x="2472" y="3203"/>
              <a:chExt cx="95" cy="92"/>
            </a:xfrm>
          </p:grpSpPr>
          <p:grpSp>
            <p:nvGrpSpPr>
              <p:cNvPr id="838569" name="Group 1424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70" name="Picture 1425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71" name="Picture 1425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72" name="Freeform 1425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73" name="Freeform 1425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74" name="Group 14254"/>
            <p:cNvGrpSpPr>
              <a:grpSpLocks/>
            </p:cNvGrpSpPr>
            <p:nvPr/>
          </p:nvGrpSpPr>
          <p:grpSpPr bwMode="auto">
            <a:xfrm rot="9650129">
              <a:off x="1794" y="2976"/>
              <a:ext cx="95" cy="92"/>
              <a:chOff x="2472" y="3203"/>
              <a:chExt cx="95" cy="92"/>
            </a:xfrm>
          </p:grpSpPr>
          <p:grpSp>
            <p:nvGrpSpPr>
              <p:cNvPr id="838575" name="Group 1425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76" name="Picture 1425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77" name="Picture 1425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78" name="Freeform 1425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79" name="Freeform 1425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80" name="Group 14260"/>
            <p:cNvGrpSpPr>
              <a:grpSpLocks/>
            </p:cNvGrpSpPr>
            <p:nvPr/>
          </p:nvGrpSpPr>
          <p:grpSpPr bwMode="auto">
            <a:xfrm rot="8174722">
              <a:off x="1659" y="3203"/>
              <a:ext cx="95" cy="92"/>
              <a:chOff x="2472" y="3203"/>
              <a:chExt cx="95" cy="92"/>
            </a:xfrm>
          </p:grpSpPr>
          <p:grpSp>
            <p:nvGrpSpPr>
              <p:cNvPr id="838581" name="Group 1426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82" name="Picture 1426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83" name="Picture 1426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84" name="Freeform 1426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85" name="Freeform 1426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86" name="Group 14266"/>
            <p:cNvGrpSpPr>
              <a:grpSpLocks/>
            </p:cNvGrpSpPr>
            <p:nvPr/>
          </p:nvGrpSpPr>
          <p:grpSpPr bwMode="auto">
            <a:xfrm rot="6702630">
              <a:off x="1748" y="3069"/>
              <a:ext cx="95" cy="92"/>
              <a:chOff x="2472" y="3203"/>
              <a:chExt cx="95" cy="92"/>
            </a:xfrm>
          </p:grpSpPr>
          <p:grpSp>
            <p:nvGrpSpPr>
              <p:cNvPr id="838587" name="Group 1426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88" name="Picture 1426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89" name="Picture 1426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90" name="Freeform 1427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91" name="Freeform 1427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92" name="Group 14272"/>
            <p:cNvGrpSpPr>
              <a:grpSpLocks/>
            </p:cNvGrpSpPr>
            <p:nvPr/>
          </p:nvGrpSpPr>
          <p:grpSpPr bwMode="auto">
            <a:xfrm rot="8067327">
              <a:off x="1792" y="3251"/>
              <a:ext cx="95" cy="92"/>
              <a:chOff x="2472" y="3203"/>
              <a:chExt cx="95" cy="92"/>
            </a:xfrm>
          </p:grpSpPr>
          <p:grpSp>
            <p:nvGrpSpPr>
              <p:cNvPr id="838593" name="Group 1427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594" name="Picture 1427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595" name="Picture 1427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596" name="Freeform 1427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597" name="Freeform 1427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598" name="Group 14278"/>
            <p:cNvGrpSpPr>
              <a:grpSpLocks/>
            </p:cNvGrpSpPr>
            <p:nvPr/>
          </p:nvGrpSpPr>
          <p:grpSpPr bwMode="auto">
            <a:xfrm rot="9650129">
              <a:off x="1886" y="3258"/>
              <a:ext cx="95" cy="92"/>
              <a:chOff x="2472" y="3203"/>
              <a:chExt cx="95" cy="92"/>
            </a:xfrm>
          </p:grpSpPr>
          <p:grpSp>
            <p:nvGrpSpPr>
              <p:cNvPr id="838599" name="Group 1427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00" name="Picture 1428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01" name="Picture 1428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02" name="Freeform 1428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03" name="Freeform 1428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04" name="Group 14284"/>
            <p:cNvGrpSpPr>
              <a:grpSpLocks/>
            </p:cNvGrpSpPr>
            <p:nvPr/>
          </p:nvGrpSpPr>
          <p:grpSpPr bwMode="auto">
            <a:xfrm rot="8174722">
              <a:off x="1771" y="3155"/>
              <a:ext cx="95" cy="92"/>
              <a:chOff x="2472" y="3203"/>
              <a:chExt cx="95" cy="92"/>
            </a:xfrm>
          </p:grpSpPr>
          <p:grpSp>
            <p:nvGrpSpPr>
              <p:cNvPr id="838605" name="Group 1428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06" name="Picture 1428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07" name="Picture 1428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08" name="Freeform 1428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09" name="Freeform 1428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10" name="Group 14290"/>
            <p:cNvGrpSpPr>
              <a:grpSpLocks/>
            </p:cNvGrpSpPr>
            <p:nvPr/>
          </p:nvGrpSpPr>
          <p:grpSpPr bwMode="auto">
            <a:xfrm rot="9650129">
              <a:off x="1613" y="3066"/>
              <a:ext cx="95" cy="92"/>
              <a:chOff x="2472" y="3203"/>
              <a:chExt cx="95" cy="92"/>
            </a:xfrm>
          </p:grpSpPr>
          <p:grpSp>
            <p:nvGrpSpPr>
              <p:cNvPr id="838611" name="Group 1429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12" name="Picture 1429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13" name="Picture 1429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14" name="Freeform 1429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15" name="Freeform 1429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16" name="Group 14296"/>
            <p:cNvGrpSpPr>
              <a:grpSpLocks/>
            </p:cNvGrpSpPr>
            <p:nvPr/>
          </p:nvGrpSpPr>
          <p:grpSpPr bwMode="auto">
            <a:xfrm rot="8174722">
              <a:off x="1523" y="3249"/>
              <a:ext cx="95" cy="92"/>
              <a:chOff x="2472" y="3203"/>
              <a:chExt cx="95" cy="92"/>
            </a:xfrm>
          </p:grpSpPr>
          <p:grpSp>
            <p:nvGrpSpPr>
              <p:cNvPr id="838617" name="Group 1429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18" name="Picture 1429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19" name="Picture 1429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20" name="Freeform 1430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21" name="Freeform 1430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22" name="Group 14302"/>
            <p:cNvGrpSpPr>
              <a:grpSpLocks/>
            </p:cNvGrpSpPr>
            <p:nvPr/>
          </p:nvGrpSpPr>
          <p:grpSpPr bwMode="auto">
            <a:xfrm rot="6702630">
              <a:off x="1681" y="3123"/>
              <a:ext cx="95" cy="92"/>
              <a:chOff x="2472" y="3203"/>
              <a:chExt cx="95" cy="92"/>
            </a:xfrm>
          </p:grpSpPr>
          <p:grpSp>
            <p:nvGrpSpPr>
              <p:cNvPr id="838623" name="Group 1430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24" name="Picture 1430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25" name="Picture 1430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26" name="Freeform 1430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27" name="Freeform 1430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28" name="Group 14308"/>
            <p:cNvGrpSpPr>
              <a:grpSpLocks/>
            </p:cNvGrpSpPr>
            <p:nvPr/>
          </p:nvGrpSpPr>
          <p:grpSpPr bwMode="auto">
            <a:xfrm rot="8067327">
              <a:off x="1611" y="3296"/>
              <a:ext cx="95" cy="92"/>
              <a:chOff x="2472" y="3203"/>
              <a:chExt cx="95" cy="92"/>
            </a:xfrm>
          </p:grpSpPr>
          <p:grpSp>
            <p:nvGrpSpPr>
              <p:cNvPr id="838629" name="Group 1430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30" name="Picture 1431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31" name="Picture 1431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32" name="Freeform 1431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33" name="Freeform 1431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34" name="Group 14314"/>
            <p:cNvGrpSpPr>
              <a:grpSpLocks/>
            </p:cNvGrpSpPr>
            <p:nvPr/>
          </p:nvGrpSpPr>
          <p:grpSpPr bwMode="auto">
            <a:xfrm rot="9650129">
              <a:off x="1704" y="3294"/>
              <a:ext cx="95" cy="92"/>
              <a:chOff x="2472" y="3203"/>
              <a:chExt cx="95" cy="92"/>
            </a:xfrm>
          </p:grpSpPr>
          <p:grpSp>
            <p:nvGrpSpPr>
              <p:cNvPr id="838635" name="Group 1431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36" name="Picture 1431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37" name="Picture 1431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38" name="Freeform 1431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39" name="Freeform 1431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40" name="Group 14320"/>
            <p:cNvGrpSpPr>
              <a:grpSpLocks/>
            </p:cNvGrpSpPr>
            <p:nvPr/>
          </p:nvGrpSpPr>
          <p:grpSpPr bwMode="auto">
            <a:xfrm rot="8174722">
              <a:off x="1568" y="3158"/>
              <a:ext cx="95" cy="92"/>
              <a:chOff x="2472" y="3203"/>
              <a:chExt cx="95" cy="92"/>
            </a:xfrm>
          </p:grpSpPr>
          <p:grpSp>
            <p:nvGrpSpPr>
              <p:cNvPr id="838641" name="Group 1432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42" name="Picture 1432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43" name="Picture 1432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44" name="Freeform 1432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45" name="Freeform 1432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46" name="Group 14326"/>
            <p:cNvGrpSpPr>
              <a:grpSpLocks/>
            </p:cNvGrpSpPr>
            <p:nvPr/>
          </p:nvGrpSpPr>
          <p:grpSpPr bwMode="auto">
            <a:xfrm rot="9650129">
              <a:off x="1976" y="2976"/>
              <a:ext cx="95" cy="92"/>
              <a:chOff x="2472" y="3203"/>
              <a:chExt cx="95" cy="92"/>
            </a:xfrm>
          </p:grpSpPr>
          <p:grpSp>
            <p:nvGrpSpPr>
              <p:cNvPr id="838647" name="Group 1432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48" name="Picture 1432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49" name="Picture 1432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50" name="Freeform 1433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51" name="Freeform 1433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52" name="Group 14332"/>
            <p:cNvGrpSpPr>
              <a:grpSpLocks/>
            </p:cNvGrpSpPr>
            <p:nvPr/>
          </p:nvGrpSpPr>
          <p:grpSpPr bwMode="auto">
            <a:xfrm rot="8174722">
              <a:off x="1841" y="3067"/>
              <a:ext cx="95" cy="92"/>
              <a:chOff x="2472" y="3203"/>
              <a:chExt cx="95" cy="92"/>
            </a:xfrm>
          </p:grpSpPr>
          <p:grpSp>
            <p:nvGrpSpPr>
              <p:cNvPr id="838653" name="Group 1433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54" name="Picture 1433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55" name="Picture 1433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56" name="Freeform 1433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57" name="Freeform 1433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58" name="Group 14338"/>
            <p:cNvGrpSpPr>
              <a:grpSpLocks/>
            </p:cNvGrpSpPr>
            <p:nvPr/>
          </p:nvGrpSpPr>
          <p:grpSpPr bwMode="auto">
            <a:xfrm rot="6702630">
              <a:off x="1884" y="3160"/>
              <a:ext cx="95" cy="92"/>
              <a:chOff x="2472" y="3203"/>
              <a:chExt cx="95" cy="92"/>
            </a:xfrm>
          </p:grpSpPr>
          <p:grpSp>
            <p:nvGrpSpPr>
              <p:cNvPr id="838659" name="Group 1433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60" name="Picture 1434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61" name="Picture 1434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62" name="Freeform 1434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63" name="Freeform 1434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64" name="Group 14344"/>
            <p:cNvGrpSpPr>
              <a:grpSpLocks/>
            </p:cNvGrpSpPr>
            <p:nvPr/>
          </p:nvGrpSpPr>
          <p:grpSpPr bwMode="auto">
            <a:xfrm rot="8067327">
              <a:off x="1929" y="3069"/>
              <a:ext cx="95" cy="92"/>
              <a:chOff x="2472" y="3203"/>
              <a:chExt cx="95" cy="92"/>
            </a:xfrm>
          </p:grpSpPr>
          <p:grpSp>
            <p:nvGrpSpPr>
              <p:cNvPr id="838665" name="Group 14345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66" name="Picture 14346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67" name="Picture 14347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68" name="Freeform 14348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69" name="Freeform 14349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70" name="Group 14350"/>
            <p:cNvGrpSpPr>
              <a:grpSpLocks/>
            </p:cNvGrpSpPr>
            <p:nvPr/>
          </p:nvGrpSpPr>
          <p:grpSpPr bwMode="auto">
            <a:xfrm rot="9650129">
              <a:off x="2022" y="3067"/>
              <a:ext cx="95" cy="92"/>
              <a:chOff x="2472" y="3203"/>
              <a:chExt cx="95" cy="92"/>
            </a:xfrm>
          </p:grpSpPr>
          <p:grpSp>
            <p:nvGrpSpPr>
              <p:cNvPr id="838671" name="Group 14351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72" name="Picture 14352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73" name="Picture 14353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74" name="Freeform 14354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75" name="Freeform 14355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76" name="Group 14356"/>
            <p:cNvGrpSpPr>
              <a:grpSpLocks/>
            </p:cNvGrpSpPr>
            <p:nvPr/>
          </p:nvGrpSpPr>
          <p:grpSpPr bwMode="auto">
            <a:xfrm rot="8174722">
              <a:off x="1886" y="2976"/>
              <a:ext cx="95" cy="92"/>
              <a:chOff x="2472" y="3203"/>
              <a:chExt cx="95" cy="92"/>
            </a:xfrm>
          </p:grpSpPr>
          <p:grpSp>
            <p:nvGrpSpPr>
              <p:cNvPr id="838677" name="Group 14357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78" name="Picture 14358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79" name="Picture 14359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80" name="Freeform 14360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81" name="Freeform 14361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82" name="Group 14362"/>
            <p:cNvGrpSpPr>
              <a:grpSpLocks/>
            </p:cNvGrpSpPr>
            <p:nvPr/>
          </p:nvGrpSpPr>
          <p:grpSpPr bwMode="auto">
            <a:xfrm rot="8174722">
              <a:off x="1976" y="3158"/>
              <a:ext cx="95" cy="92"/>
              <a:chOff x="2472" y="3203"/>
              <a:chExt cx="95" cy="92"/>
            </a:xfrm>
          </p:grpSpPr>
          <p:grpSp>
            <p:nvGrpSpPr>
              <p:cNvPr id="838683" name="Group 14363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84" name="Picture 14364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85" name="Picture 14365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86" name="Freeform 14366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87" name="Freeform 14367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38688" name="Group 14368"/>
            <p:cNvGrpSpPr>
              <a:grpSpLocks/>
            </p:cNvGrpSpPr>
            <p:nvPr/>
          </p:nvGrpSpPr>
          <p:grpSpPr bwMode="auto">
            <a:xfrm rot="8174722">
              <a:off x="2067" y="3158"/>
              <a:ext cx="95" cy="92"/>
              <a:chOff x="2472" y="3203"/>
              <a:chExt cx="95" cy="92"/>
            </a:xfrm>
          </p:grpSpPr>
          <p:grpSp>
            <p:nvGrpSpPr>
              <p:cNvPr id="838689" name="Group 14369"/>
              <p:cNvGrpSpPr>
                <a:grpSpLocks/>
              </p:cNvGrpSpPr>
              <p:nvPr/>
            </p:nvGrpSpPr>
            <p:grpSpPr bwMode="auto">
              <a:xfrm>
                <a:off x="2472" y="3203"/>
                <a:ext cx="95" cy="92"/>
                <a:chOff x="3010" y="1026"/>
                <a:chExt cx="95" cy="92"/>
              </a:xfrm>
            </p:grpSpPr>
            <p:pic>
              <p:nvPicPr>
                <p:cNvPr id="838690" name="Picture 14370"/>
                <p:cNvPicPr>
                  <a:picLocks noChangeAspect="1" noChangeArrowheads="1"/>
                </p:cNvPicPr>
                <p:nvPr/>
              </p:nvPicPr>
              <p:blipFill>
                <a:blip r:embed="rId1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8691" name="Picture 14371"/>
                <p:cNvPicPr>
                  <a:picLocks noChangeAspect="1" noChangeArrowheads="1"/>
                </p:cNvPicPr>
                <p:nvPr/>
              </p:nvPicPr>
              <p:blipFill>
                <a:blip r:embed="rId1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0" y="1026"/>
                  <a:ext cx="95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8692" name="Freeform 14372"/>
                <p:cNvSpPr>
                  <a:spLocks/>
                </p:cNvSpPr>
                <p:nvPr/>
              </p:nvSpPr>
              <p:spPr bwMode="auto">
                <a:xfrm>
                  <a:off x="3011" y="1026"/>
                  <a:ext cx="93" cy="92"/>
                </a:xfrm>
                <a:custGeom>
                  <a:avLst/>
                  <a:gdLst>
                    <a:gd name="T0" fmla="*/ 21 w 93"/>
                    <a:gd name="T1" fmla="*/ 15 h 92"/>
                    <a:gd name="T2" fmla="*/ 14 w 93"/>
                    <a:gd name="T3" fmla="*/ 73 h 92"/>
                    <a:gd name="T4" fmla="*/ 73 w 93"/>
                    <a:gd name="T5" fmla="*/ 76 h 92"/>
                    <a:gd name="T6" fmla="*/ 79 w 93"/>
                    <a:gd name="T7" fmla="*/ 18 h 92"/>
                    <a:gd name="T8" fmla="*/ 21 w 93"/>
                    <a:gd name="T9" fmla="*/ 1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92">
                      <a:moveTo>
                        <a:pt x="21" y="15"/>
                      </a:moveTo>
                      <a:cubicBezTo>
                        <a:pt x="3" y="30"/>
                        <a:pt x="0" y="56"/>
                        <a:pt x="14" y="73"/>
                      </a:cubicBezTo>
                      <a:cubicBezTo>
                        <a:pt x="28" y="90"/>
                        <a:pt x="55" y="92"/>
                        <a:pt x="73" y="76"/>
                      </a:cubicBezTo>
                      <a:cubicBezTo>
                        <a:pt x="91" y="61"/>
                        <a:pt x="93" y="35"/>
                        <a:pt x="79" y="18"/>
                      </a:cubicBezTo>
                      <a:cubicBezTo>
                        <a:pt x="65" y="1"/>
                        <a:pt x="39" y="0"/>
                        <a:pt x="21" y="15"/>
                      </a:cubicBezTo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8693" name="Freeform 14373"/>
              <p:cNvSpPr>
                <a:spLocks noEditPoints="1"/>
              </p:cNvSpPr>
              <p:nvPr/>
            </p:nvSpPr>
            <p:spPr bwMode="auto">
              <a:xfrm>
                <a:off x="2499" y="3225"/>
                <a:ext cx="37" cy="43"/>
              </a:xfrm>
              <a:custGeom>
                <a:avLst/>
                <a:gdLst>
                  <a:gd name="T0" fmla="*/ 31 w 37"/>
                  <a:gd name="T1" fmla="*/ 43 h 43"/>
                  <a:gd name="T2" fmla="*/ 7 w 37"/>
                  <a:gd name="T3" fmla="*/ 15 h 43"/>
                  <a:gd name="T4" fmla="*/ 13 w 37"/>
                  <a:gd name="T5" fmla="*/ 9 h 43"/>
                  <a:gd name="T6" fmla="*/ 37 w 37"/>
                  <a:gd name="T7" fmla="*/ 38 h 43"/>
                  <a:gd name="T8" fmla="*/ 31 w 37"/>
                  <a:gd name="T9" fmla="*/ 43 h 43"/>
                  <a:gd name="T10" fmla="*/ 10 w 37"/>
                  <a:gd name="T11" fmla="*/ 12 h 43"/>
                  <a:gd name="T12" fmla="*/ 6 w 37"/>
                  <a:gd name="T13" fmla="*/ 26 h 43"/>
                  <a:gd name="T14" fmla="*/ 0 w 37"/>
                  <a:gd name="T15" fmla="*/ 0 h 43"/>
                  <a:gd name="T16" fmla="*/ 25 w 37"/>
                  <a:gd name="T17" fmla="*/ 10 h 43"/>
                  <a:gd name="T18" fmla="*/ 10 w 37"/>
                  <a:gd name="T19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3">
                    <a:moveTo>
                      <a:pt x="31" y="43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37" y="38"/>
                    </a:lnTo>
                    <a:lnTo>
                      <a:pt x="31" y="43"/>
                    </a:lnTo>
                    <a:close/>
                    <a:moveTo>
                      <a:pt x="10" y="12"/>
                    </a:moveTo>
                    <a:lnTo>
                      <a:pt x="6" y="26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8694" name="AutoShape 14374"/>
            <p:cNvSpPr>
              <a:spLocks noChangeArrowheads="1"/>
            </p:cNvSpPr>
            <p:nvPr/>
          </p:nvSpPr>
          <p:spPr bwMode="auto">
            <a:xfrm rot="-24518754">
              <a:off x="888" y="3294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695" name="AutoShape 14375"/>
            <p:cNvSpPr>
              <a:spLocks noChangeArrowheads="1"/>
            </p:cNvSpPr>
            <p:nvPr/>
          </p:nvSpPr>
          <p:spPr bwMode="auto">
            <a:xfrm rot="-26376581">
              <a:off x="1206" y="3384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696" name="AutoShape 14376"/>
            <p:cNvSpPr>
              <a:spLocks noChangeArrowheads="1"/>
            </p:cNvSpPr>
            <p:nvPr/>
          </p:nvSpPr>
          <p:spPr bwMode="auto">
            <a:xfrm rot="-26791252">
              <a:off x="1523" y="3430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697" name="AutoShape 14377"/>
            <p:cNvSpPr>
              <a:spLocks noChangeArrowheads="1"/>
            </p:cNvSpPr>
            <p:nvPr/>
          </p:nvSpPr>
          <p:spPr bwMode="auto">
            <a:xfrm rot="-28060928">
              <a:off x="1886" y="3430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698" name="AutoShape 14378"/>
            <p:cNvSpPr>
              <a:spLocks noChangeArrowheads="1"/>
            </p:cNvSpPr>
            <p:nvPr/>
          </p:nvSpPr>
          <p:spPr bwMode="auto">
            <a:xfrm rot="-30384664">
              <a:off x="2158" y="3248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699" name="AutoShape 14379"/>
            <p:cNvSpPr>
              <a:spLocks noChangeArrowheads="1"/>
            </p:cNvSpPr>
            <p:nvPr/>
          </p:nvSpPr>
          <p:spPr bwMode="auto">
            <a:xfrm rot="-41596007">
              <a:off x="888" y="3067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700" name="AutoShape 14380"/>
            <p:cNvSpPr>
              <a:spLocks noChangeArrowheads="1"/>
            </p:cNvSpPr>
            <p:nvPr/>
          </p:nvSpPr>
          <p:spPr bwMode="auto">
            <a:xfrm rot="-40126805">
              <a:off x="1024" y="2931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701" name="AutoShape 14381"/>
            <p:cNvSpPr>
              <a:spLocks noChangeArrowheads="1"/>
            </p:cNvSpPr>
            <p:nvPr/>
          </p:nvSpPr>
          <p:spPr bwMode="auto">
            <a:xfrm rot="-37591252">
              <a:off x="1296" y="2885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702" name="AutoShape 14382"/>
            <p:cNvSpPr>
              <a:spLocks noChangeArrowheads="1"/>
            </p:cNvSpPr>
            <p:nvPr/>
          </p:nvSpPr>
          <p:spPr bwMode="auto">
            <a:xfrm rot="5400000">
              <a:off x="1568" y="2885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703" name="AutoShape 14383"/>
            <p:cNvSpPr>
              <a:spLocks noChangeArrowheads="1"/>
            </p:cNvSpPr>
            <p:nvPr/>
          </p:nvSpPr>
          <p:spPr bwMode="auto">
            <a:xfrm rot="-35937045">
              <a:off x="2067" y="2931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704" name="AutoShape 14384"/>
            <p:cNvSpPr>
              <a:spLocks noChangeArrowheads="1"/>
            </p:cNvSpPr>
            <p:nvPr/>
          </p:nvSpPr>
          <p:spPr bwMode="auto">
            <a:xfrm rot="5400000">
              <a:off x="1841" y="2885"/>
              <a:ext cx="136" cy="45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8705" name="Freeform 14385"/>
            <p:cNvSpPr>
              <a:spLocks noEditPoints="1"/>
            </p:cNvSpPr>
            <p:nvPr/>
          </p:nvSpPr>
          <p:spPr bwMode="auto">
            <a:xfrm rot="5400000">
              <a:off x="570" y="2974"/>
              <a:ext cx="45" cy="416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8706" name="Freeform 14386"/>
            <p:cNvSpPr>
              <a:spLocks noEditPoints="1"/>
            </p:cNvSpPr>
            <p:nvPr/>
          </p:nvSpPr>
          <p:spPr bwMode="auto">
            <a:xfrm rot="5400000">
              <a:off x="570" y="3155"/>
              <a:ext cx="45" cy="416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8707" name="Freeform 14387"/>
            <p:cNvSpPr>
              <a:spLocks noEditPoints="1"/>
            </p:cNvSpPr>
            <p:nvPr/>
          </p:nvSpPr>
          <p:spPr bwMode="auto">
            <a:xfrm rot="5400000">
              <a:off x="2521" y="2791"/>
              <a:ext cx="45" cy="416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8708" name="Freeform 14388"/>
            <p:cNvSpPr>
              <a:spLocks noEditPoints="1"/>
            </p:cNvSpPr>
            <p:nvPr/>
          </p:nvSpPr>
          <p:spPr bwMode="auto">
            <a:xfrm rot="5400000">
              <a:off x="2521" y="2973"/>
              <a:ext cx="45" cy="416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8709" name="Freeform 14389"/>
            <p:cNvSpPr>
              <a:spLocks noEditPoints="1"/>
            </p:cNvSpPr>
            <p:nvPr/>
          </p:nvSpPr>
          <p:spPr bwMode="auto">
            <a:xfrm rot="5400000">
              <a:off x="2521" y="3154"/>
              <a:ext cx="45" cy="416"/>
            </a:xfrm>
            <a:custGeom>
              <a:avLst/>
              <a:gdLst>
                <a:gd name="T0" fmla="*/ 16 w 49"/>
                <a:gd name="T1" fmla="*/ 461 h 461"/>
                <a:gd name="T2" fmla="*/ 16 w 49"/>
                <a:gd name="T3" fmla="*/ 41 h 461"/>
                <a:gd name="T4" fmla="*/ 33 w 49"/>
                <a:gd name="T5" fmla="*/ 41 h 461"/>
                <a:gd name="T6" fmla="*/ 33 w 49"/>
                <a:gd name="T7" fmla="*/ 461 h 461"/>
                <a:gd name="T8" fmla="*/ 16 w 49"/>
                <a:gd name="T9" fmla="*/ 461 h 461"/>
                <a:gd name="T10" fmla="*/ 0 w 49"/>
                <a:gd name="T11" fmla="*/ 49 h 461"/>
                <a:gd name="T12" fmla="*/ 24 w 49"/>
                <a:gd name="T13" fmla="*/ 0 h 461"/>
                <a:gd name="T14" fmla="*/ 49 w 49"/>
                <a:gd name="T15" fmla="*/ 49 h 461"/>
                <a:gd name="T16" fmla="*/ 0 w 49"/>
                <a:gd name="T17" fmla="*/ 4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1">
                  <a:moveTo>
                    <a:pt x="16" y="461"/>
                  </a:moveTo>
                  <a:lnTo>
                    <a:pt x="16" y="41"/>
                  </a:lnTo>
                  <a:lnTo>
                    <a:pt x="33" y="41"/>
                  </a:lnTo>
                  <a:lnTo>
                    <a:pt x="33" y="461"/>
                  </a:lnTo>
                  <a:lnTo>
                    <a:pt x="16" y="461"/>
                  </a:lnTo>
                  <a:close/>
                  <a:moveTo>
                    <a:pt x="0" y="49"/>
                  </a:moveTo>
                  <a:lnTo>
                    <a:pt x="24" y="0"/>
                  </a:lnTo>
                  <a:lnTo>
                    <a:pt x="4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38710" name="Group 14390"/>
            <p:cNvGrpSpPr>
              <a:grpSpLocks/>
            </p:cNvGrpSpPr>
            <p:nvPr/>
          </p:nvGrpSpPr>
          <p:grpSpPr bwMode="auto">
            <a:xfrm>
              <a:off x="385" y="2750"/>
              <a:ext cx="100" cy="138"/>
              <a:chOff x="3647" y="599"/>
              <a:chExt cx="100" cy="138"/>
            </a:xfrm>
          </p:grpSpPr>
          <p:sp>
            <p:nvSpPr>
              <p:cNvPr id="838711" name="Rectangle 14391"/>
              <p:cNvSpPr>
                <a:spLocks noChangeArrowheads="1"/>
              </p:cNvSpPr>
              <p:nvPr/>
            </p:nvSpPr>
            <p:spPr bwMode="auto">
              <a:xfrm>
                <a:off x="3651" y="603"/>
                <a:ext cx="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de-DE" sz="1400" b="1">
                    <a:solidFill>
                      <a:srgbClr val="3333FF"/>
                    </a:solidFill>
                    <a:latin typeface="Times New Roman" pitchFamily="18" charset="0"/>
                  </a:rPr>
                  <a:t>H</a:t>
                </a:r>
                <a:endParaRPr lang="de-DE"/>
              </a:p>
            </p:txBody>
          </p:sp>
          <p:sp>
            <p:nvSpPr>
              <p:cNvPr id="838712" name="Freeform 14392"/>
              <p:cNvSpPr>
                <a:spLocks noEditPoints="1"/>
              </p:cNvSpPr>
              <p:nvPr/>
            </p:nvSpPr>
            <p:spPr bwMode="auto">
              <a:xfrm>
                <a:off x="3647" y="599"/>
                <a:ext cx="100" cy="16"/>
              </a:xfrm>
              <a:custGeom>
                <a:avLst/>
                <a:gdLst>
                  <a:gd name="T0" fmla="*/ 0 w 100"/>
                  <a:gd name="T1" fmla="*/ 4 h 16"/>
                  <a:gd name="T2" fmla="*/ 80 w 100"/>
                  <a:gd name="T3" fmla="*/ 4 h 16"/>
                  <a:gd name="T4" fmla="*/ 80 w 100"/>
                  <a:gd name="T5" fmla="*/ 12 h 16"/>
                  <a:gd name="T6" fmla="*/ 0 w 100"/>
                  <a:gd name="T7" fmla="*/ 12 h 16"/>
                  <a:gd name="T8" fmla="*/ 0 w 100"/>
                  <a:gd name="T9" fmla="*/ 4 h 16"/>
                  <a:gd name="T10" fmla="*/ 76 w 100"/>
                  <a:gd name="T11" fmla="*/ 0 h 16"/>
                  <a:gd name="T12" fmla="*/ 100 w 100"/>
                  <a:gd name="T13" fmla="*/ 8 h 16"/>
                  <a:gd name="T14" fmla="*/ 76 w 100"/>
                  <a:gd name="T15" fmla="*/ 16 h 16"/>
                  <a:gd name="T16" fmla="*/ 76 w 10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6">
                    <a:moveTo>
                      <a:pt x="0" y="4"/>
                    </a:moveTo>
                    <a:lnTo>
                      <a:pt x="80" y="4"/>
                    </a:lnTo>
                    <a:lnTo>
                      <a:pt x="80" y="12"/>
                    </a:lnTo>
                    <a:lnTo>
                      <a:pt x="0" y="12"/>
                    </a:lnTo>
                    <a:lnTo>
                      <a:pt x="0" y="4"/>
                    </a:lnTo>
                    <a:close/>
                    <a:moveTo>
                      <a:pt x="76" y="0"/>
                    </a:moveTo>
                    <a:lnTo>
                      <a:pt x="100" y="8"/>
                    </a:lnTo>
                    <a:lnTo>
                      <a:pt x="76" y="1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flat">
                <a:solidFill>
                  <a:srgbClr val="0000FF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8713" name="Rectangle 14393"/>
            <p:cNvSpPr>
              <a:spLocks noChangeArrowheads="1"/>
            </p:cNvSpPr>
            <p:nvPr/>
          </p:nvSpPr>
          <p:spPr bwMode="auto">
            <a:xfrm>
              <a:off x="389" y="2754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400" b="1">
                  <a:solidFill>
                    <a:srgbClr val="3333FF"/>
                  </a:solidFill>
                  <a:latin typeface="Times New Roman" pitchFamily="18" charset="0"/>
                </a:rPr>
                <a:t>H</a:t>
              </a:r>
              <a:endParaRPr lang="de-DE"/>
            </a:p>
          </p:txBody>
        </p:sp>
        <p:sp>
          <p:nvSpPr>
            <p:cNvPr id="838714" name="Freeform 14394"/>
            <p:cNvSpPr>
              <a:spLocks noEditPoints="1"/>
            </p:cNvSpPr>
            <p:nvPr/>
          </p:nvSpPr>
          <p:spPr bwMode="auto">
            <a:xfrm>
              <a:off x="385" y="2750"/>
              <a:ext cx="100" cy="16"/>
            </a:xfrm>
            <a:custGeom>
              <a:avLst/>
              <a:gdLst>
                <a:gd name="T0" fmla="*/ 0 w 100"/>
                <a:gd name="T1" fmla="*/ 4 h 16"/>
                <a:gd name="T2" fmla="*/ 80 w 100"/>
                <a:gd name="T3" fmla="*/ 4 h 16"/>
                <a:gd name="T4" fmla="*/ 80 w 100"/>
                <a:gd name="T5" fmla="*/ 12 h 16"/>
                <a:gd name="T6" fmla="*/ 0 w 100"/>
                <a:gd name="T7" fmla="*/ 12 h 16"/>
                <a:gd name="T8" fmla="*/ 0 w 100"/>
                <a:gd name="T9" fmla="*/ 4 h 16"/>
                <a:gd name="T10" fmla="*/ 76 w 100"/>
                <a:gd name="T11" fmla="*/ 0 h 16"/>
                <a:gd name="T12" fmla="*/ 100 w 100"/>
                <a:gd name="T13" fmla="*/ 8 h 16"/>
                <a:gd name="T14" fmla="*/ 76 w 100"/>
                <a:gd name="T15" fmla="*/ 16 h 16"/>
                <a:gd name="T16" fmla="*/ 76 w 10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6">
                  <a:moveTo>
                    <a:pt x="0" y="4"/>
                  </a:moveTo>
                  <a:lnTo>
                    <a:pt x="80" y="4"/>
                  </a:lnTo>
                  <a:lnTo>
                    <a:pt x="80" y="12"/>
                  </a:lnTo>
                  <a:lnTo>
                    <a:pt x="0" y="12"/>
                  </a:lnTo>
                  <a:lnTo>
                    <a:pt x="0" y="4"/>
                  </a:lnTo>
                  <a:close/>
                  <a:moveTo>
                    <a:pt x="76" y="0"/>
                  </a:moveTo>
                  <a:lnTo>
                    <a:pt x="100" y="8"/>
                  </a:lnTo>
                  <a:lnTo>
                    <a:pt x="76" y="1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8715" name="Freeform 14395"/>
            <p:cNvSpPr>
              <a:spLocks noEditPoints="1"/>
            </p:cNvSpPr>
            <p:nvPr/>
          </p:nvSpPr>
          <p:spPr bwMode="auto">
            <a:xfrm>
              <a:off x="385" y="2750"/>
              <a:ext cx="100" cy="16"/>
            </a:xfrm>
            <a:custGeom>
              <a:avLst/>
              <a:gdLst>
                <a:gd name="T0" fmla="*/ 0 w 100"/>
                <a:gd name="T1" fmla="*/ 4 h 16"/>
                <a:gd name="T2" fmla="*/ 80 w 100"/>
                <a:gd name="T3" fmla="*/ 4 h 16"/>
                <a:gd name="T4" fmla="*/ 80 w 100"/>
                <a:gd name="T5" fmla="*/ 12 h 16"/>
                <a:gd name="T6" fmla="*/ 0 w 100"/>
                <a:gd name="T7" fmla="*/ 12 h 16"/>
                <a:gd name="T8" fmla="*/ 0 w 100"/>
                <a:gd name="T9" fmla="*/ 4 h 16"/>
                <a:gd name="T10" fmla="*/ 76 w 100"/>
                <a:gd name="T11" fmla="*/ 0 h 16"/>
                <a:gd name="T12" fmla="*/ 100 w 100"/>
                <a:gd name="T13" fmla="*/ 8 h 16"/>
                <a:gd name="T14" fmla="*/ 76 w 100"/>
                <a:gd name="T15" fmla="*/ 16 h 16"/>
                <a:gd name="T16" fmla="*/ 76 w 10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6">
                  <a:moveTo>
                    <a:pt x="0" y="4"/>
                  </a:moveTo>
                  <a:lnTo>
                    <a:pt x="80" y="4"/>
                  </a:lnTo>
                  <a:lnTo>
                    <a:pt x="80" y="12"/>
                  </a:lnTo>
                  <a:lnTo>
                    <a:pt x="0" y="12"/>
                  </a:lnTo>
                  <a:lnTo>
                    <a:pt x="0" y="4"/>
                  </a:lnTo>
                  <a:close/>
                  <a:moveTo>
                    <a:pt x="76" y="0"/>
                  </a:moveTo>
                  <a:lnTo>
                    <a:pt x="100" y="8"/>
                  </a:lnTo>
                  <a:lnTo>
                    <a:pt x="76" y="1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38719" name="Text Box 14399"/>
          <p:cNvSpPr txBox="1">
            <a:spLocks noChangeArrowheads="1"/>
          </p:cNvSpPr>
          <p:nvPr/>
        </p:nvSpPr>
        <p:spPr bwMode="auto">
          <a:xfrm>
            <a:off x="5508625" y="3390900"/>
            <a:ext cx="325755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/>
              <a:t>Properties:</a:t>
            </a:r>
          </a:p>
          <a:p>
            <a:r>
              <a:rPr lang="de-DE" sz="1800"/>
              <a:t>Remanence: </a:t>
            </a:r>
          </a:p>
          <a:p>
            <a:r>
              <a:rPr lang="de-DE" sz="1800"/>
              <a:t>   isostatic &gt; transverse &gt; axial</a:t>
            </a:r>
          </a:p>
          <a:p>
            <a:r>
              <a:rPr lang="de-DE" sz="1800"/>
              <a:t>	 2%	        4%	</a:t>
            </a:r>
          </a:p>
          <a:p>
            <a:r>
              <a:rPr lang="de-DE" sz="1800"/>
              <a:t>Dipole errors:</a:t>
            </a:r>
          </a:p>
          <a:p>
            <a:r>
              <a:rPr lang="de-DE" sz="1800"/>
              <a:t>   isostatic &gt; transverse, axial</a:t>
            </a:r>
          </a:p>
          <a:p>
            <a:r>
              <a:rPr lang="de-DE" sz="1800"/>
              <a:t>Higher order multipoles:</a:t>
            </a:r>
          </a:p>
          <a:p>
            <a:r>
              <a:rPr lang="de-DE" sz="1800"/>
              <a:t>   transverse, axial &gt; isostatic</a:t>
            </a:r>
          </a:p>
        </p:txBody>
      </p:sp>
      <p:sp>
        <p:nvSpPr>
          <p:cNvPr id="838721" name="Text Box 14401"/>
          <p:cNvSpPr txBox="1">
            <a:spLocks noChangeArrowheads="1"/>
          </p:cNvSpPr>
          <p:nvPr/>
        </p:nvSpPr>
        <p:spPr bwMode="auto">
          <a:xfrm>
            <a:off x="6227763" y="1341438"/>
            <a:ext cx="19907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/>
              <a:t>near net-shape</a:t>
            </a:r>
          </a:p>
          <a:p>
            <a:r>
              <a:rPr lang="de-DE" sz="2000" b="1"/>
              <a:t>production is</a:t>
            </a:r>
          </a:p>
          <a:p>
            <a:r>
              <a:rPr lang="de-DE" sz="2000" b="1"/>
              <a:t>cost effective</a:t>
            </a:r>
          </a:p>
        </p:txBody>
      </p:sp>
    </p:spTree>
    <p:extLst>
      <p:ext uri="{BB962C8B-B14F-4D97-AF65-F5344CB8AC3E}">
        <p14:creationId xmlns:p14="http://schemas.microsoft.com/office/powerpoint/2010/main" val="5491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472608" cy="439738"/>
          </a:xfrm>
        </p:spPr>
        <p:txBody>
          <a:bodyPr/>
          <a:lstStyle/>
          <a:p>
            <a:r>
              <a:rPr lang="de-DE" sz="2000" b="0" dirty="0" smtClean="0"/>
              <a:t>Magnet Material Development I</a:t>
            </a:r>
            <a:endParaRPr lang="de-DE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7DF75-C301-4B8A-AA3C-1DE3DF518E03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004683"/>
              </p:ext>
            </p:extLst>
          </p:nvPr>
        </p:nvGraphicFramePr>
        <p:xfrm>
          <a:off x="1187624" y="1268760"/>
          <a:ext cx="5093619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2" name="Formel" r:id="rId3" imgW="3048000" imgH="1219200" progId="Equation.3">
                  <p:embed/>
                </p:oleObj>
              </mc:Choice>
              <mc:Fallback>
                <p:oleObj name="Formel" r:id="rId3" imgW="30480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268760"/>
                        <a:ext cx="5093619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1115616" y="3318371"/>
            <a:ext cx="7704856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Current status: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prstClr val="black"/>
                </a:solidFill>
              </a:rPr>
              <a:t>ρ/ρ</a:t>
            </a:r>
            <a:r>
              <a:rPr lang="en-GB" baseline="-25000" dirty="0">
                <a:solidFill>
                  <a:prstClr val="black"/>
                </a:solidFill>
              </a:rPr>
              <a:t>0 </a:t>
            </a:r>
            <a:r>
              <a:rPr lang="en-GB" dirty="0">
                <a:solidFill>
                  <a:prstClr val="black"/>
                </a:solidFill>
              </a:rPr>
              <a:t>&gt; 0.995, is achieved with the so-called liquid phase </a:t>
            </a:r>
            <a:r>
              <a:rPr lang="en-GB" dirty="0" smtClean="0">
                <a:solidFill>
                  <a:prstClr val="black"/>
                </a:solidFill>
              </a:rPr>
              <a:t>sintering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 err="1" smtClean="0"/>
              <a:t>f</a:t>
            </a:r>
            <a:r>
              <a:rPr lang="en-GB" baseline="-25000" dirty="0" err="1" smtClean="0"/>
              <a:t>φ</a:t>
            </a:r>
            <a:r>
              <a:rPr lang="en-GB" baseline="-25000" dirty="0" smtClean="0"/>
              <a:t> </a:t>
            </a:r>
            <a:r>
              <a:rPr lang="en-GB" dirty="0"/>
              <a:t>&gt; </a:t>
            </a:r>
            <a:r>
              <a:rPr lang="en-GB" dirty="0" smtClean="0"/>
              <a:t>0.98, high alignment factor, sophisticated timing during pressing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 smtClean="0"/>
              <a:t>Non-magnet particles typical &lt; 4%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Example: energy product of  Nd</a:t>
            </a:r>
            <a:r>
              <a:rPr lang="en-GB" baseline="-25000" dirty="0" smtClean="0"/>
              <a:t>2</a:t>
            </a:r>
            <a:r>
              <a:rPr lang="en-GB" dirty="0" smtClean="0"/>
              <a:t>Fe</a:t>
            </a:r>
            <a:r>
              <a:rPr lang="en-GB" baseline="-25000" dirty="0" smtClean="0"/>
              <a:t>14</a:t>
            </a:r>
            <a:r>
              <a:rPr lang="en-GB" dirty="0" smtClean="0"/>
              <a:t>B</a:t>
            </a:r>
          </a:p>
          <a:p>
            <a:pPr>
              <a:spcAft>
                <a:spcPts val="600"/>
              </a:spcAft>
            </a:pPr>
            <a:r>
              <a:rPr lang="en-GB" dirty="0"/>
              <a:t>	</a:t>
            </a:r>
            <a:r>
              <a:rPr lang="en-GB" dirty="0" smtClean="0"/>
              <a:t>Theory: 509 kJ/m^3                       Achieved: 469 kJ/m^3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 smtClean="0"/>
              <a:t> 	</a:t>
            </a:r>
            <a:r>
              <a:rPr lang="en-GB" b="1" dirty="0" smtClean="0">
                <a:solidFill>
                  <a:srgbClr val="FF0000"/>
                </a:solidFill>
              </a:rPr>
              <a:t>Not much space for improvement  for known materials</a:t>
            </a:r>
            <a:endParaRPr lang="en-GB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2000" b="1" dirty="0"/>
              <a:t>Coercivity</a:t>
            </a:r>
            <a:r>
              <a:rPr lang="de-DE" dirty="0"/>
              <a:t> </a:t>
            </a:r>
            <a:r>
              <a:rPr lang="de-DE" dirty="0" err="1"/>
              <a:t>H</a:t>
            </a:r>
            <a:r>
              <a:rPr lang="de-DE" baseline="-25000" dirty="0" err="1"/>
              <a:t>cj</a:t>
            </a:r>
            <a:r>
              <a:rPr lang="de-DE" baseline="-25000" dirty="0"/>
              <a:t> </a:t>
            </a:r>
            <a:r>
              <a:rPr lang="de-DE" dirty="0"/>
              <a:t>still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theory</a:t>
            </a:r>
            <a:endParaRPr lang="de-DE" dirty="0"/>
          </a:p>
          <a:p>
            <a:pPr>
              <a:spcBef>
                <a:spcPts val="600"/>
              </a:spcBef>
            </a:pPr>
            <a:r>
              <a:rPr lang="de-DE" dirty="0"/>
              <a:t>	</a:t>
            </a:r>
            <a:r>
              <a:rPr lang="de-DE" b="1" dirty="0">
                <a:solidFill>
                  <a:srgbClr val="1405D1"/>
                </a:solidFill>
              </a:rPr>
              <a:t>„</a:t>
            </a:r>
            <a:r>
              <a:rPr lang="de-DE" b="1" dirty="0" err="1">
                <a:solidFill>
                  <a:srgbClr val="1405D1"/>
                </a:solidFill>
              </a:rPr>
              <a:t>Brown‘s</a:t>
            </a:r>
            <a:r>
              <a:rPr lang="de-DE" b="1" dirty="0">
                <a:solidFill>
                  <a:srgbClr val="1405D1"/>
                </a:solidFill>
              </a:rPr>
              <a:t> </a:t>
            </a:r>
            <a:r>
              <a:rPr lang="de-DE" b="1" dirty="0" err="1">
                <a:solidFill>
                  <a:srgbClr val="1405D1"/>
                </a:solidFill>
              </a:rPr>
              <a:t>paradoxon</a:t>
            </a:r>
            <a:r>
              <a:rPr lang="de-DE" b="1" dirty="0" smtClean="0">
                <a:solidFill>
                  <a:srgbClr val="1405D1"/>
                </a:solidFill>
              </a:rPr>
              <a:t>“</a:t>
            </a:r>
            <a:endParaRPr lang="de-DE" b="1" dirty="0">
              <a:solidFill>
                <a:srgbClr val="1405D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67606" y="868650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Remanence</a:t>
            </a:r>
            <a:endParaRPr lang="de-DE" sz="2000" b="1" dirty="0"/>
          </a:p>
        </p:txBody>
      </p:sp>
      <p:sp>
        <p:nvSpPr>
          <p:cNvPr id="10" name="Pfeil nach links und rechts 9"/>
          <p:cNvSpPr/>
          <p:nvPr/>
        </p:nvSpPr>
        <p:spPr>
          <a:xfrm>
            <a:off x="4355976" y="5157192"/>
            <a:ext cx="912274" cy="23058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1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7DF75-C301-4B8A-AA3C-1DE3DF518E03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88690" y="116632"/>
            <a:ext cx="6319614" cy="439738"/>
          </a:xfrm>
        </p:spPr>
        <p:txBody>
          <a:bodyPr/>
          <a:lstStyle/>
          <a:p>
            <a:r>
              <a:rPr lang="de-DE" sz="2000" b="0" dirty="0" smtClean="0"/>
              <a:t>Magnet Material Development II</a:t>
            </a:r>
            <a:endParaRPr lang="de-DE" sz="2000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408276" y="1111995"/>
            <a:ext cx="7488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err="1" smtClean="0"/>
              <a:t>Grain</a:t>
            </a:r>
            <a:r>
              <a:rPr lang="de-DE" b="1" dirty="0" smtClean="0"/>
              <a:t> </a:t>
            </a:r>
            <a:r>
              <a:rPr lang="de-DE" b="1" dirty="0" err="1" smtClean="0"/>
              <a:t>Boundary</a:t>
            </a:r>
            <a:r>
              <a:rPr lang="de-DE" b="1" dirty="0" smtClean="0"/>
              <a:t> Diffusion (GPD)</a:t>
            </a:r>
          </a:p>
          <a:p>
            <a:pPr>
              <a:spcAft>
                <a:spcPts val="600"/>
              </a:spcAft>
            </a:pPr>
            <a:r>
              <a:rPr lang="de-DE" sz="1600" dirty="0" err="1" smtClean="0"/>
              <a:t>Known</a:t>
            </a:r>
            <a:r>
              <a:rPr lang="de-DE" sz="1600" dirty="0" smtClean="0"/>
              <a:t> </a:t>
            </a:r>
            <a:r>
              <a:rPr lang="de-DE" sz="1600" dirty="0" err="1" smtClean="0"/>
              <a:t>already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10 </a:t>
            </a:r>
            <a:r>
              <a:rPr lang="de-DE" sz="1600" dirty="0" err="1" smtClean="0"/>
              <a:t>years</a:t>
            </a:r>
            <a:r>
              <a:rPr lang="de-DE" sz="1600" dirty="0" smtClean="0"/>
              <a:t>, </a:t>
            </a:r>
            <a:r>
              <a:rPr lang="de-DE" sz="1600" dirty="0" err="1" smtClean="0"/>
              <a:t>now</a:t>
            </a:r>
            <a:r>
              <a:rPr lang="de-DE" sz="1600" dirty="0" smtClean="0"/>
              <a:t> </a:t>
            </a:r>
            <a:r>
              <a:rPr lang="de-DE" sz="1600" dirty="0" err="1" smtClean="0"/>
              <a:t>commercially</a:t>
            </a:r>
            <a:r>
              <a:rPr lang="de-DE" sz="1600" dirty="0" smtClean="0"/>
              <a:t> </a:t>
            </a:r>
            <a:r>
              <a:rPr lang="de-DE" sz="1600" dirty="0" err="1" smtClean="0"/>
              <a:t>avalilable</a:t>
            </a:r>
            <a:endParaRPr lang="de-DE" sz="16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err="1" smtClean="0"/>
              <a:t>Coating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magnets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Dy</a:t>
            </a:r>
            <a:r>
              <a:rPr lang="de-DE" sz="1600" dirty="0" smtClean="0"/>
              <a:t> </a:t>
            </a:r>
            <a:r>
              <a:rPr lang="de-DE" sz="1600" dirty="0" err="1" smtClean="0"/>
              <a:t>or</a:t>
            </a:r>
            <a:r>
              <a:rPr lang="de-DE" sz="1600" dirty="0" smtClean="0"/>
              <a:t> Tb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err="1" smtClean="0"/>
              <a:t>Heating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magnets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800-900 </a:t>
            </a:r>
            <a:r>
              <a:rPr lang="de-DE" sz="1600" dirty="0" err="1" smtClean="0"/>
              <a:t>degrees</a:t>
            </a:r>
            <a:endParaRPr lang="de-DE" sz="16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smtClean="0"/>
              <a:t>Fast </a:t>
            </a:r>
            <a:r>
              <a:rPr lang="de-DE" sz="1600" dirty="0" err="1"/>
              <a:t>d</a:t>
            </a:r>
            <a:r>
              <a:rPr lang="de-DE" sz="1600" dirty="0" err="1" smtClean="0"/>
              <a:t>iffusion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Dy</a:t>
            </a:r>
            <a:r>
              <a:rPr lang="de-DE" sz="1600" dirty="0" smtClean="0"/>
              <a:t> in liquid </a:t>
            </a:r>
            <a:r>
              <a:rPr lang="de-DE" sz="1600" dirty="0" err="1" smtClean="0"/>
              <a:t>phase</a:t>
            </a:r>
            <a:endParaRPr lang="de-DE" sz="16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smtClean="0"/>
              <a:t>Slow </a:t>
            </a:r>
            <a:r>
              <a:rPr lang="de-DE" sz="1600" dirty="0" err="1" smtClean="0"/>
              <a:t>diffusion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boundary</a:t>
            </a:r>
            <a:r>
              <a:rPr lang="de-DE" sz="1600" dirty="0" smtClean="0"/>
              <a:t> </a:t>
            </a:r>
            <a:r>
              <a:rPr lang="de-DE" sz="1600" dirty="0" err="1" smtClean="0"/>
              <a:t>into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bulk</a:t>
            </a:r>
            <a:endParaRPr lang="de-DE" sz="16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err="1" smtClean="0"/>
              <a:t>Establishing</a:t>
            </a:r>
            <a:r>
              <a:rPr lang="de-DE" sz="1600" dirty="0" smtClean="0"/>
              <a:t> </a:t>
            </a:r>
            <a:r>
              <a:rPr lang="de-DE" sz="1600" dirty="0" err="1" smtClean="0"/>
              <a:t>highly</a:t>
            </a:r>
            <a:r>
              <a:rPr lang="de-DE" sz="1600" dirty="0" smtClean="0"/>
              <a:t> </a:t>
            </a:r>
            <a:r>
              <a:rPr lang="de-DE" sz="1600" dirty="0" err="1" smtClean="0"/>
              <a:t>enriched</a:t>
            </a:r>
            <a:r>
              <a:rPr lang="de-DE" sz="1600" dirty="0" smtClean="0"/>
              <a:t> </a:t>
            </a:r>
            <a:r>
              <a:rPr lang="de-DE" sz="1600" dirty="0" err="1" smtClean="0"/>
              <a:t>Dy</a:t>
            </a:r>
            <a:r>
              <a:rPr lang="de-DE" sz="1600" dirty="0" smtClean="0"/>
              <a:t> </a:t>
            </a:r>
            <a:r>
              <a:rPr lang="de-DE" sz="1600" dirty="0" err="1" smtClean="0"/>
              <a:t>shells</a:t>
            </a:r>
            <a:r>
              <a:rPr lang="de-DE" sz="1600" dirty="0" smtClean="0"/>
              <a:t> </a:t>
            </a:r>
            <a:r>
              <a:rPr lang="de-DE" sz="1600" dirty="0" err="1" smtClean="0"/>
              <a:t>around</a:t>
            </a:r>
            <a:r>
              <a:rPr lang="de-DE" sz="1600" dirty="0" smtClean="0"/>
              <a:t> </a:t>
            </a:r>
            <a:r>
              <a:rPr lang="de-DE" sz="1600" dirty="0" err="1" smtClean="0"/>
              <a:t>grain</a:t>
            </a:r>
            <a:r>
              <a:rPr lang="de-DE" sz="1600" dirty="0" smtClean="0"/>
              <a:t> </a:t>
            </a:r>
            <a:r>
              <a:rPr lang="de-DE" sz="1600" dirty="0" err="1" smtClean="0"/>
              <a:t>bulk</a:t>
            </a:r>
            <a:endParaRPr lang="de-DE" sz="1600" dirty="0" smtClean="0"/>
          </a:p>
          <a:p>
            <a:pPr>
              <a:spcAft>
                <a:spcPts val="600"/>
              </a:spcAft>
            </a:pPr>
            <a:endParaRPr lang="de-DE" sz="16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err="1" smtClean="0"/>
              <a:t>Concentration</a:t>
            </a:r>
            <a:r>
              <a:rPr lang="de-DE" sz="1600" dirty="0" smtClean="0"/>
              <a:t>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sz="1600" dirty="0" smtClean="0"/>
              <a:t>Penetration </a:t>
            </a:r>
            <a:r>
              <a:rPr lang="de-DE" sz="1600" dirty="0" err="1"/>
              <a:t>depth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Dy</a:t>
            </a:r>
            <a:r>
              <a:rPr lang="de-DE" sz="1600" dirty="0"/>
              <a:t> </a:t>
            </a:r>
            <a:r>
              <a:rPr lang="de-DE" sz="1600" dirty="0" err="1"/>
              <a:t>about</a:t>
            </a:r>
            <a:r>
              <a:rPr lang="de-DE" sz="1600" dirty="0"/>
              <a:t> d = 2.2mm</a:t>
            </a:r>
          </a:p>
          <a:p>
            <a:pPr>
              <a:spcAft>
                <a:spcPts val="600"/>
              </a:spcAft>
            </a:pPr>
            <a:endParaRPr lang="de-DE" sz="1600" dirty="0" smtClean="0"/>
          </a:p>
          <a:p>
            <a:pPr>
              <a:spcAft>
                <a:spcPts val="600"/>
              </a:spcAft>
            </a:pPr>
            <a:r>
              <a:rPr lang="de-DE" sz="1600" dirty="0" smtClean="0"/>
              <a:t>           </a:t>
            </a:r>
            <a:r>
              <a:rPr lang="de-DE" sz="1600" dirty="0" err="1" smtClean="0"/>
              <a:t>Extremely</a:t>
            </a:r>
            <a:r>
              <a:rPr lang="de-DE" sz="1600" dirty="0" smtClean="0"/>
              <a:t> </a:t>
            </a:r>
            <a:r>
              <a:rPr lang="de-DE" sz="1600" dirty="0" err="1" smtClean="0"/>
              <a:t>useful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de-DE" sz="1600" dirty="0" smtClean="0"/>
              <a:t>           high end </a:t>
            </a:r>
            <a:r>
              <a:rPr lang="de-DE" sz="1600" dirty="0" err="1" smtClean="0"/>
              <a:t>small</a:t>
            </a:r>
            <a:r>
              <a:rPr lang="de-DE" sz="1600" dirty="0" smtClean="0"/>
              <a:t> </a:t>
            </a:r>
            <a:r>
              <a:rPr lang="de-DE" sz="1600" dirty="0" err="1" smtClean="0"/>
              <a:t>period</a:t>
            </a:r>
            <a:r>
              <a:rPr lang="de-DE" sz="1600" dirty="0" smtClean="0"/>
              <a:t> </a:t>
            </a:r>
            <a:r>
              <a:rPr lang="de-DE" sz="1600" dirty="0" err="1" smtClean="0"/>
              <a:t>devices</a:t>
            </a:r>
            <a:r>
              <a:rPr lang="de-DE" sz="1600" dirty="0" smtClean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2887754" y="3682198"/>
                <a:ext cx="1838388" cy="467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𝑐𝑗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754" y="3682198"/>
                <a:ext cx="1838388" cy="4678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5364088" y="3703867"/>
            <a:ext cx="349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H. Nakamura et al., J. Phys. </a:t>
            </a:r>
            <a:r>
              <a:rPr lang="en-US" sz="1400" i="1" dirty="0"/>
              <a:t>D: </a:t>
            </a:r>
            <a:endParaRPr lang="en-US" sz="1400" i="1" dirty="0" smtClean="0"/>
          </a:p>
          <a:p>
            <a:r>
              <a:rPr lang="en-US" sz="1400" i="1" dirty="0" smtClean="0"/>
              <a:t>Appl</a:t>
            </a:r>
            <a:r>
              <a:rPr lang="en-US" sz="1400" i="1" dirty="0"/>
              <a:t>. Phys. 44 (2011) 064004-1-5.</a:t>
            </a:r>
            <a:endParaRPr lang="de-DE" sz="1400" i="1" dirty="0"/>
          </a:p>
        </p:txBody>
      </p:sp>
      <p:sp>
        <p:nvSpPr>
          <p:cNvPr id="13" name="Pfeil nach rechts 12"/>
          <p:cNvSpPr/>
          <p:nvPr/>
        </p:nvSpPr>
        <p:spPr>
          <a:xfrm>
            <a:off x="383374" y="4898929"/>
            <a:ext cx="504056" cy="252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65" y="4306445"/>
            <a:ext cx="3165789" cy="2442815"/>
          </a:xfrm>
          <a:prstGeom prst="rect">
            <a:avLst/>
          </a:prstGeom>
        </p:spPr>
      </p:pic>
      <p:grpSp>
        <p:nvGrpSpPr>
          <p:cNvPr id="17" name="Group 291"/>
          <p:cNvGrpSpPr/>
          <p:nvPr/>
        </p:nvGrpSpPr>
        <p:grpSpPr>
          <a:xfrm>
            <a:off x="5910611" y="1262656"/>
            <a:ext cx="3114472" cy="2057690"/>
            <a:chOff x="3807252" y="1645097"/>
            <a:chExt cx="4502400" cy="3036108"/>
          </a:xfrm>
        </p:grpSpPr>
        <p:grpSp>
          <p:nvGrpSpPr>
            <p:cNvPr id="18" name="Group 236"/>
            <p:cNvGrpSpPr/>
            <p:nvPr/>
          </p:nvGrpSpPr>
          <p:grpSpPr>
            <a:xfrm>
              <a:off x="5065515" y="1645097"/>
              <a:ext cx="756084" cy="754546"/>
              <a:chOff x="6012160" y="2794056"/>
              <a:chExt cx="1656184" cy="1656184"/>
            </a:xfrm>
          </p:grpSpPr>
          <p:sp>
            <p:nvSpPr>
              <p:cNvPr id="70" name="Oval 289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290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237"/>
            <p:cNvGrpSpPr/>
            <p:nvPr/>
          </p:nvGrpSpPr>
          <p:grpSpPr>
            <a:xfrm>
              <a:off x="6368803" y="2387682"/>
              <a:ext cx="756084" cy="754546"/>
              <a:chOff x="6012160" y="2794056"/>
              <a:chExt cx="1656184" cy="1656184"/>
            </a:xfrm>
          </p:grpSpPr>
          <p:sp>
            <p:nvSpPr>
              <p:cNvPr id="68" name="Oval 287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288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238"/>
            <p:cNvGrpSpPr/>
            <p:nvPr/>
          </p:nvGrpSpPr>
          <p:grpSpPr>
            <a:xfrm>
              <a:off x="7214310" y="2434988"/>
              <a:ext cx="756084" cy="754546"/>
              <a:chOff x="6012160" y="2794056"/>
              <a:chExt cx="1656184" cy="1656184"/>
            </a:xfrm>
          </p:grpSpPr>
          <p:sp>
            <p:nvSpPr>
              <p:cNvPr id="66" name="Oval 285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286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39"/>
            <p:cNvGrpSpPr/>
            <p:nvPr/>
          </p:nvGrpSpPr>
          <p:grpSpPr>
            <a:xfrm>
              <a:off x="5985668" y="1645097"/>
              <a:ext cx="756084" cy="754546"/>
              <a:chOff x="6012160" y="2794056"/>
              <a:chExt cx="1656184" cy="1656184"/>
            </a:xfrm>
          </p:grpSpPr>
          <p:sp>
            <p:nvSpPr>
              <p:cNvPr id="64" name="Oval 283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284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40"/>
            <p:cNvGrpSpPr/>
            <p:nvPr/>
          </p:nvGrpSpPr>
          <p:grpSpPr>
            <a:xfrm>
              <a:off x="6902015" y="1703281"/>
              <a:ext cx="756084" cy="754546"/>
              <a:chOff x="6012160" y="2794056"/>
              <a:chExt cx="1656184" cy="1656184"/>
            </a:xfrm>
          </p:grpSpPr>
          <p:sp>
            <p:nvSpPr>
              <p:cNvPr id="62" name="Oval 281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282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41"/>
            <p:cNvGrpSpPr/>
            <p:nvPr/>
          </p:nvGrpSpPr>
          <p:grpSpPr>
            <a:xfrm>
              <a:off x="6681098" y="3142228"/>
              <a:ext cx="756084" cy="754546"/>
              <a:chOff x="6012160" y="2794056"/>
              <a:chExt cx="1656184" cy="1656184"/>
            </a:xfrm>
          </p:grpSpPr>
          <p:sp>
            <p:nvSpPr>
              <p:cNvPr id="60" name="Oval 279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280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42"/>
            <p:cNvGrpSpPr/>
            <p:nvPr/>
          </p:nvGrpSpPr>
          <p:grpSpPr>
            <a:xfrm>
              <a:off x="4211179" y="1645097"/>
              <a:ext cx="756084" cy="754546"/>
              <a:chOff x="6012160" y="2794056"/>
              <a:chExt cx="1656184" cy="1656184"/>
            </a:xfrm>
          </p:grpSpPr>
          <p:sp>
            <p:nvSpPr>
              <p:cNvPr id="58" name="Oval 277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278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3"/>
            <p:cNvGrpSpPr/>
            <p:nvPr/>
          </p:nvGrpSpPr>
          <p:grpSpPr>
            <a:xfrm>
              <a:off x="4628944" y="2370275"/>
              <a:ext cx="756084" cy="754546"/>
              <a:chOff x="6012160" y="2794056"/>
              <a:chExt cx="1656184" cy="1656184"/>
            </a:xfrm>
          </p:grpSpPr>
          <p:sp>
            <p:nvSpPr>
              <p:cNvPr id="56" name="Oval 275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276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44"/>
            <p:cNvGrpSpPr/>
            <p:nvPr/>
          </p:nvGrpSpPr>
          <p:grpSpPr>
            <a:xfrm>
              <a:off x="5506319" y="2324380"/>
              <a:ext cx="756084" cy="754546"/>
              <a:chOff x="6012160" y="2794056"/>
              <a:chExt cx="1656184" cy="1656184"/>
            </a:xfrm>
          </p:grpSpPr>
          <p:sp>
            <p:nvSpPr>
              <p:cNvPr id="54" name="Oval 273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274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45"/>
            <p:cNvGrpSpPr/>
            <p:nvPr/>
          </p:nvGrpSpPr>
          <p:grpSpPr>
            <a:xfrm>
              <a:off x="5047450" y="3089967"/>
              <a:ext cx="756084" cy="754546"/>
              <a:chOff x="6012160" y="2794056"/>
              <a:chExt cx="1656184" cy="1656184"/>
            </a:xfrm>
          </p:grpSpPr>
          <p:sp>
            <p:nvSpPr>
              <p:cNvPr id="52" name="Oval 271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272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46"/>
            <p:cNvGrpSpPr/>
            <p:nvPr/>
          </p:nvGrpSpPr>
          <p:grpSpPr>
            <a:xfrm>
              <a:off x="5884360" y="3061693"/>
              <a:ext cx="756084" cy="754546"/>
              <a:chOff x="6012160" y="2794056"/>
              <a:chExt cx="1656184" cy="1656184"/>
            </a:xfrm>
          </p:grpSpPr>
          <p:sp>
            <p:nvSpPr>
              <p:cNvPr id="50" name="Oval 269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270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47"/>
            <p:cNvGrpSpPr/>
            <p:nvPr/>
          </p:nvGrpSpPr>
          <p:grpSpPr>
            <a:xfrm>
              <a:off x="3807252" y="2346819"/>
              <a:ext cx="756084" cy="754546"/>
              <a:chOff x="6012160" y="2794056"/>
              <a:chExt cx="1656184" cy="1656184"/>
            </a:xfrm>
          </p:grpSpPr>
          <p:sp>
            <p:nvSpPr>
              <p:cNvPr id="48" name="Oval 267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268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48"/>
            <p:cNvGrpSpPr/>
            <p:nvPr/>
          </p:nvGrpSpPr>
          <p:grpSpPr>
            <a:xfrm>
              <a:off x="5506319" y="3784318"/>
              <a:ext cx="756084" cy="754546"/>
              <a:chOff x="6012160" y="2794056"/>
              <a:chExt cx="1656184" cy="1656184"/>
            </a:xfrm>
          </p:grpSpPr>
          <p:sp>
            <p:nvSpPr>
              <p:cNvPr id="46" name="Oval 265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266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249"/>
            <p:cNvGrpSpPr/>
            <p:nvPr/>
          </p:nvGrpSpPr>
          <p:grpSpPr>
            <a:xfrm>
              <a:off x="4175253" y="3101365"/>
              <a:ext cx="756084" cy="754546"/>
              <a:chOff x="6012160" y="2794056"/>
              <a:chExt cx="1656184" cy="1656184"/>
            </a:xfrm>
          </p:grpSpPr>
          <p:sp>
            <p:nvSpPr>
              <p:cNvPr id="44" name="Oval 263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264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250"/>
            <p:cNvGrpSpPr/>
            <p:nvPr/>
          </p:nvGrpSpPr>
          <p:grpSpPr>
            <a:xfrm>
              <a:off x="4605769" y="3836891"/>
              <a:ext cx="756084" cy="754546"/>
              <a:chOff x="6012160" y="2794056"/>
              <a:chExt cx="1656184" cy="1656184"/>
            </a:xfrm>
          </p:grpSpPr>
          <p:sp>
            <p:nvSpPr>
              <p:cNvPr id="42" name="Oval 261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262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251"/>
            <p:cNvGrpSpPr/>
            <p:nvPr/>
          </p:nvGrpSpPr>
          <p:grpSpPr>
            <a:xfrm>
              <a:off x="6336147" y="3885750"/>
              <a:ext cx="756084" cy="754546"/>
              <a:chOff x="6012160" y="2794056"/>
              <a:chExt cx="1656184" cy="1656184"/>
            </a:xfrm>
          </p:grpSpPr>
          <p:sp>
            <p:nvSpPr>
              <p:cNvPr id="40" name="Oval 259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260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252"/>
            <p:cNvGrpSpPr/>
            <p:nvPr/>
          </p:nvGrpSpPr>
          <p:grpSpPr>
            <a:xfrm>
              <a:off x="7553568" y="3201860"/>
              <a:ext cx="756084" cy="754546"/>
              <a:chOff x="6012160" y="2794056"/>
              <a:chExt cx="1656184" cy="1656184"/>
            </a:xfrm>
          </p:grpSpPr>
          <p:sp>
            <p:nvSpPr>
              <p:cNvPr id="38" name="Oval 257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258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253"/>
            <p:cNvGrpSpPr/>
            <p:nvPr/>
          </p:nvGrpSpPr>
          <p:grpSpPr>
            <a:xfrm>
              <a:off x="7175525" y="3926659"/>
              <a:ext cx="756084" cy="754546"/>
              <a:chOff x="6012160" y="2794056"/>
              <a:chExt cx="1656184" cy="1656184"/>
            </a:xfrm>
          </p:grpSpPr>
          <p:sp>
            <p:nvSpPr>
              <p:cNvPr id="36" name="Oval 255"/>
              <p:cNvSpPr/>
              <p:nvPr/>
            </p:nvSpPr>
            <p:spPr>
              <a:xfrm>
                <a:off x="6012160" y="2794056"/>
                <a:ext cx="1656184" cy="16561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256"/>
              <p:cNvSpPr/>
              <p:nvPr/>
            </p:nvSpPr>
            <p:spPr>
              <a:xfrm>
                <a:off x="6156176" y="2924944"/>
                <a:ext cx="1368152" cy="1368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Abgerundetes Rechteck 15"/>
          <p:cNvSpPr/>
          <p:nvPr/>
        </p:nvSpPr>
        <p:spPr>
          <a:xfrm>
            <a:off x="6012160" y="5554222"/>
            <a:ext cx="2911374" cy="6830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6068043" y="5595685"/>
            <a:ext cx="29113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1400" dirty="0" err="1">
                <a:solidFill>
                  <a:prstClr val="black"/>
                </a:solidFill>
              </a:rPr>
              <a:t>PrFeB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samples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before</a:t>
            </a:r>
            <a:r>
              <a:rPr lang="de-DE" sz="1400" dirty="0">
                <a:solidFill>
                  <a:prstClr val="black"/>
                </a:solidFill>
              </a:rPr>
              <a:t> / after GBD</a:t>
            </a:r>
          </a:p>
          <a:p>
            <a:pPr lvl="0">
              <a:spcAft>
                <a:spcPts val="600"/>
              </a:spcAft>
            </a:pPr>
            <a:r>
              <a:rPr lang="de-DE" sz="1400" dirty="0" smtClean="0">
                <a:solidFill>
                  <a:prstClr val="black"/>
                </a:solidFill>
              </a:rPr>
              <a:t>   </a:t>
            </a:r>
            <a:r>
              <a:rPr lang="de-DE" sz="1400" dirty="0" err="1" smtClean="0">
                <a:solidFill>
                  <a:prstClr val="black"/>
                </a:solidFill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Vacuumschmelze</a:t>
            </a:r>
            <a:endParaRPr lang="de-DE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ChangeArrowheads="1"/>
          </p:cNvSpPr>
          <p:nvPr/>
        </p:nvSpPr>
        <p:spPr bwMode="auto">
          <a:xfrm>
            <a:off x="1407591" y="115888"/>
            <a:ext cx="520593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>
            <a:lvl1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1pPr>
            <a:lvl2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2pPr>
            <a:lvl3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3pPr>
            <a:lvl4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4pPr>
            <a:lvl5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5pPr>
            <a:lvl6pPr marL="4572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6pPr>
            <a:lvl7pPr marL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7pPr>
            <a:lvl8pPr marL="13716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8pPr>
            <a:lvl9pPr marL="18288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r>
              <a:rPr lang="en-GB" altLang="de-DE" sz="2000" b="0" dirty="0" err="1" smtClean="0">
                <a:solidFill>
                  <a:schemeClr val="bg1"/>
                </a:solidFill>
              </a:rPr>
              <a:t>Halbach</a:t>
            </a:r>
            <a:r>
              <a:rPr lang="en-GB" altLang="de-DE" sz="2000" b="0" dirty="0" smtClean="0">
                <a:solidFill>
                  <a:schemeClr val="bg1"/>
                </a:solidFill>
              </a:rPr>
              <a:t> Type Undulators </a:t>
            </a:r>
            <a:r>
              <a:rPr lang="en-GB" altLang="de-DE" sz="2000" b="0" dirty="0">
                <a:solidFill>
                  <a:schemeClr val="bg1"/>
                </a:solidFill>
              </a:rPr>
              <a:t>and Wigglers</a:t>
            </a:r>
          </a:p>
        </p:txBody>
      </p:sp>
      <p:sp>
        <p:nvSpPr>
          <p:cNvPr id="847875" name="Text Box 3"/>
          <p:cNvSpPr txBox="1">
            <a:spLocks noChangeArrowheads="1"/>
          </p:cNvSpPr>
          <p:nvPr/>
        </p:nvSpPr>
        <p:spPr bwMode="auto">
          <a:xfrm>
            <a:off x="323850" y="692150"/>
            <a:ext cx="7253288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/>
              <a:t>Periodic magnet structure with field B and period length </a:t>
            </a:r>
            <a:r>
              <a:rPr lang="el-GR" altLang="de-DE" b="1">
                <a:cs typeface="Arial" charset="0"/>
              </a:rPr>
              <a:t>λ</a:t>
            </a:r>
            <a:r>
              <a:rPr lang="de-DE" altLang="de-DE" b="1" baseline="-25000">
                <a:cs typeface="Arial" charset="0"/>
              </a:rPr>
              <a:t>0</a:t>
            </a:r>
          </a:p>
          <a:p>
            <a:r>
              <a:rPr lang="de-DE" altLang="de-DE" sz="1800"/>
              <a:t>Constructive interference for the wavelength given by</a:t>
            </a:r>
            <a:endParaRPr lang="el-GR" altLang="de-DE" sz="1800" b="1" baseline="-25000">
              <a:cs typeface="Arial" charset="0"/>
            </a:endParaRPr>
          </a:p>
        </p:txBody>
      </p:sp>
      <p:graphicFrame>
        <p:nvGraphicFramePr>
          <p:cNvPr id="847927" name="Object 55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1412875"/>
          <a:ext cx="230346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7" name="Equation" r:id="rId3" imgW="1409400" imgH="660240" progId="Equation.3">
                  <p:embed/>
                </p:oleObj>
              </mc:Choice>
              <mc:Fallback>
                <p:oleObj name="Equation" r:id="rId3" imgW="14094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2303462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8021" name="Object 14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9750" y="4652963"/>
          <a:ext cx="4537075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8" name="Equation" r:id="rId5" imgW="3492360" imgH="1091880" progId="Equation.3">
                  <p:embed/>
                </p:oleObj>
              </mc:Choice>
              <mc:Fallback>
                <p:oleObj name="Equation" r:id="rId5" imgW="349236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652963"/>
                        <a:ext cx="4537075" cy="141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8025" name="Text Box 153"/>
          <p:cNvSpPr txBox="1">
            <a:spLocks noChangeArrowheads="1"/>
          </p:cNvSpPr>
          <p:nvPr/>
        </p:nvSpPr>
        <p:spPr bwMode="auto">
          <a:xfrm>
            <a:off x="323850" y="4221163"/>
            <a:ext cx="4265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with M=no of magnets / period, </a:t>
            </a:r>
            <a:r>
              <a:rPr lang="el-GR" altLang="de-DE" sz="1600">
                <a:cs typeface="Arial" charset="0"/>
              </a:rPr>
              <a:t>ε</a:t>
            </a:r>
            <a:r>
              <a:rPr lang="de-DE" altLang="de-DE" sz="1600">
                <a:cs typeface="Arial" charset="0"/>
              </a:rPr>
              <a:t>=filling factor</a:t>
            </a:r>
            <a:endParaRPr lang="el-GR" altLang="de-DE" sz="1600">
              <a:cs typeface="Arial" charset="0"/>
            </a:endParaRPr>
          </a:p>
        </p:txBody>
      </p:sp>
      <p:sp>
        <p:nvSpPr>
          <p:cNvPr id="847926" name="Text Box 54"/>
          <p:cNvSpPr txBox="1">
            <a:spLocks noChangeArrowheads="1"/>
          </p:cNvSpPr>
          <p:nvPr/>
        </p:nvSpPr>
        <p:spPr bwMode="auto">
          <a:xfrm>
            <a:off x="468313" y="2492375"/>
            <a:ext cx="3527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/>
              <a:t>Halbach I: pure permanent magnet</a:t>
            </a:r>
            <a:endParaRPr lang="en-US" altLang="de-DE" sz="1600" b="1"/>
          </a:p>
        </p:txBody>
      </p:sp>
      <p:sp>
        <p:nvSpPr>
          <p:cNvPr id="848044" name="Text Box 172"/>
          <p:cNvSpPr txBox="1">
            <a:spLocks noChangeArrowheads="1"/>
          </p:cNvSpPr>
          <p:nvPr/>
        </p:nvSpPr>
        <p:spPr bwMode="auto">
          <a:xfrm>
            <a:off x="1835150" y="5229225"/>
            <a:ext cx="4487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i="1"/>
              <a:t>K. Halbach, Nucl. Instr. and Meth. 187 (1981) 109-117.</a:t>
            </a:r>
          </a:p>
          <a:p>
            <a:r>
              <a:rPr lang="en-US" altLang="de-DE" sz="1400" i="1"/>
              <a:t>“One-sided fluxes -- A magnetic curiosity?”</a:t>
            </a:r>
            <a:br>
              <a:rPr lang="en-US" altLang="de-DE" sz="1400" i="1"/>
            </a:br>
            <a:r>
              <a:rPr lang="en-US" altLang="de-DE" sz="1400" i="1"/>
              <a:t>J. Mallinson, Magnetics, IEEE Transactions on</a:t>
            </a:r>
            <a:br>
              <a:rPr lang="en-US" altLang="de-DE" sz="1400" i="1"/>
            </a:br>
            <a:r>
              <a:rPr lang="en-US" altLang="de-DE" sz="1400" i="1"/>
              <a:t>Vol. 9,  No. 4 (1973) pp 678 – 682.</a:t>
            </a:r>
          </a:p>
        </p:txBody>
      </p:sp>
      <p:grpSp>
        <p:nvGrpSpPr>
          <p:cNvPr id="848056" name="Group 184"/>
          <p:cNvGrpSpPr>
            <a:grpSpLocks/>
          </p:cNvGrpSpPr>
          <p:nvPr/>
        </p:nvGrpSpPr>
        <p:grpSpPr bwMode="auto">
          <a:xfrm>
            <a:off x="5003800" y="2492375"/>
            <a:ext cx="4043363" cy="1714500"/>
            <a:chOff x="3220" y="1570"/>
            <a:chExt cx="2547" cy="1080"/>
          </a:xfrm>
        </p:grpSpPr>
        <p:grpSp>
          <p:nvGrpSpPr>
            <p:cNvPr id="848048" name="Group 176"/>
            <p:cNvGrpSpPr>
              <a:grpSpLocks/>
            </p:cNvGrpSpPr>
            <p:nvPr/>
          </p:nvGrpSpPr>
          <p:grpSpPr bwMode="auto">
            <a:xfrm>
              <a:off x="3220" y="1570"/>
              <a:ext cx="2547" cy="1080"/>
              <a:chOff x="3220" y="1570"/>
              <a:chExt cx="2547" cy="1080"/>
            </a:xfrm>
          </p:grpSpPr>
          <p:sp>
            <p:nvSpPr>
              <p:cNvPr id="847931" name="Text Box 59"/>
              <p:cNvSpPr txBox="1">
                <a:spLocks noChangeArrowheads="1"/>
              </p:cNvSpPr>
              <p:nvPr/>
            </p:nvSpPr>
            <p:spPr bwMode="auto">
              <a:xfrm>
                <a:off x="3220" y="1570"/>
                <a:ext cx="254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1600" b="1"/>
                  <a:t>Halbach II: permanent magnet + Fe-pole</a:t>
                </a:r>
                <a:endParaRPr lang="en-US" altLang="de-DE" sz="1600" b="1"/>
              </a:p>
            </p:txBody>
          </p:sp>
          <p:grpSp>
            <p:nvGrpSpPr>
              <p:cNvPr id="848020" name="Group 148"/>
              <p:cNvGrpSpPr>
                <a:grpSpLocks/>
              </p:cNvGrpSpPr>
              <p:nvPr/>
            </p:nvGrpSpPr>
            <p:grpSpPr bwMode="auto">
              <a:xfrm>
                <a:off x="3515" y="1794"/>
                <a:ext cx="1903" cy="856"/>
                <a:chOff x="3560" y="1949"/>
                <a:chExt cx="1903" cy="856"/>
              </a:xfrm>
            </p:grpSpPr>
            <p:grpSp>
              <p:nvGrpSpPr>
                <p:cNvPr id="847991" name="Group 119"/>
                <p:cNvGrpSpPr>
                  <a:grpSpLocks/>
                </p:cNvGrpSpPr>
                <p:nvPr/>
              </p:nvGrpSpPr>
              <p:grpSpPr bwMode="auto">
                <a:xfrm>
                  <a:off x="3560" y="1949"/>
                  <a:ext cx="1544" cy="347"/>
                  <a:chOff x="3560" y="1949"/>
                  <a:chExt cx="1544" cy="347"/>
                </a:xfrm>
              </p:grpSpPr>
              <p:sp>
                <p:nvSpPr>
                  <p:cNvPr id="847902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560" y="2022"/>
                    <a:ext cx="112" cy="27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847907" name="Group 3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051" y="1949"/>
                    <a:ext cx="206" cy="319"/>
                    <a:chOff x="1565" y="2024"/>
                    <a:chExt cx="317" cy="544"/>
                  </a:xfrm>
                </p:grpSpPr>
                <p:sp>
                  <p:nvSpPr>
                    <p:cNvPr id="847908" name="Rectangle 36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65" y="2024"/>
                      <a:ext cx="317" cy="54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7909" name="AutoShape 3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674" y="2201"/>
                      <a:ext cx="91" cy="219"/>
                    </a:xfrm>
                    <a:prstGeom prst="upArrow">
                      <a:avLst>
                        <a:gd name="adj1" fmla="val 50000"/>
                        <a:gd name="adj2" fmla="val 60165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47910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692" y="1949"/>
                    <a:ext cx="207" cy="319"/>
                    <a:chOff x="1565" y="2024"/>
                    <a:chExt cx="317" cy="544"/>
                  </a:xfrm>
                </p:grpSpPr>
                <p:sp>
                  <p:nvSpPr>
                    <p:cNvPr id="847911" name="Rectangle 3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65" y="2024"/>
                      <a:ext cx="317" cy="54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7912" name="AutoShape 4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674" y="2201"/>
                      <a:ext cx="91" cy="219"/>
                    </a:xfrm>
                    <a:prstGeom prst="upArrow">
                      <a:avLst>
                        <a:gd name="adj1" fmla="val 50000"/>
                        <a:gd name="adj2" fmla="val 60165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47981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3919" y="2022"/>
                    <a:ext cx="112" cy="27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7982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4276" y="2022"/>
                    <a:ext cx="112" cy="27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847983" name="Group 11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767" y="1949"/>
                    <a:ext cx="206" cy="319"/>
                    <a:chOff x="1565" y="2024"/>
                    <a:chExt cx="317" cy="544"/>
                  </a:xfrm>
                </p:grpSpPr>
                <p:sp>
                  <p:nvSpPr>
                    <p:cNvPr id="847984" name="Rectangle 112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65" y="2024"/>
                      <a:ext cx="317" cy="54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7985" name="AutoShape 11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674" y="2201"/>
                      <a:ext cx="91" cy="219"/>
                    </a:xfrm>
                    <a:prstGeom prst="upArrow">
                      <a:avLst>
                        <a:gd name="adj1" fmla="val 50000"/>
                        <a:gd name="adj2" fmla="val 60165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47986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4408" y="1949"/>
                    <a:ext cx="207" cy="319"/>
                    <a:chOff x="1565" y="2024"/>
                    <a:chExt cx="317" cy="544"/>
                  </a:xfrm>
                </p:grpSpPr>
                <p:sp>
                  <p:nvSpPr>
                    <p:cNvPr id="847987" name="Rectangle 115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65" y="2024"/>
                      <a:ext cx="317" cy="54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7988" name="AutoShape 1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674" y="2201"/>
                      <a:ext cx="91" cy="219"/>
                    </a:xfrm>
                    <a:prstGeom prst="upArrow">
                      <a:avLst>
                        <a:gd name="adj1" fmla="val 50000"/>
                        <a:gd name="adj2" fmla="val 60165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47989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4635" y="2022"/>
                    <a:ext cx="112" cy="27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7990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4992" y="2022"/>
                    <a:ext cx="112" cy="27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47993" name="Rectangle 121"/>
                <p:cNvSpPr>
                  <a:spLocks noChangeArrowheads="1"/>
                </p:cNvSpPr>
                <p:nvPr/>
              </p:nvSpPr>
              <p:spPr bwMode="auto">
                <a:xfrm rot="10800000">
                  <a:off x="3560" y="2460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847994" name="Group 122"/>
                <p:cNvGrpSpPr>
                  <a:grpSpLocks/>
                </p:cNvGrpSpPr>
                <p:nvPr/>
              </p:nvGrpSpPr>
              <p:grpSpPr bwMode="auto">
                <a:xfrm rot="21600000">
                  <a:off x="4769" y="2484"/>
                  <a:ext cx="206" cy="319"/>
                  <a:chOff x="1565" y="2024"/>
                  <a:chExt cx="317" cy="544"/>
                </a:xfrm>
              </p:grpSpPr>
              <p:sp>
                <p:nvSpPr>
                  <p:cNvPr id="847995" name="Rectangle 12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565" y="2024"/>
                    <a:ext cx="317" cy="54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7996" name="AutoShape 12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74" y="2201"/>
                    <a:ext cx="91" cy="219"/>
                  </a:xfrm>
                  <a:prstGeom prst="upArrow">
                    <a:avLst>
                      <a:gd name="adj1" fmla="val 50000"/>
                      <a:gd name="adj2" fmla="val 60165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47997" name="Group 125"/>
                <p:cNvGrpSpPr>
                  <a:grpSpLocks/>
                </p:cNvGrpSpPr>
                <p:nvPr/>
              </p:nvGrpSpPr>
              <p:grpSpPr bwMode="auto">
                <a:xfrm rot="10800000">
                  <a:off x="3696" y="2486"/>
                  <a:ext cx="207" cy="319"/>
                  <a:chOff x="1565" y="2024"/>
                  <a:chExt cx="317" cy="544"/>
                </a:xfrm>
              </p:grpSpPr>
              <p:sp>
                <p:nvSpPr>
                  <p:cNvPr id="847998" name="Rectangle 126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565" y="2024"/>
                    <a:ext cx="317" cy="54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7999" name="AutoShape 12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74" y="2201"/>
                    <a:ext cx="91" cy="219"/>
                  </a:xfrm>
                  <a:prstGeom prst="upArrow">
                    <a:avLst>
                      <a:gd name="adj1" fmla="val 50000"/>
                      <a:gd name="adj2" fmla="val 60165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48000" name="Rectangle 128"/>
                <p:cNvSpPr>
                  <a:spLocks noChangeArrowheads="1"/>
                </p:cNvSpPr>
                <p:nvPr/>
              </p:nvSpPr>
              <p:spPr bwMode="auto">
                <a:xfrm rot="10800000">
                  <a:off x="4995" y="2460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48001" name="Rectangle 129"/>
                <p:cNvSpPr>
                  <a:spLocks noChangeArrowheads="1"/>
                </p:cNvSpPr>
                <p:nvPr/>
              </p:nvSpPr>
              <p:spPr bwMode="auto">
                <a:xfrm rot="10800000">
                  <a:off x="4638" y="2460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848002" name="Group 130"/>
                <p:cNvGrpSpPr>
                  <a:grpSpLocks/>
                </p:cNvGrpSpPr>
                <p:nvPr/>
              </p:nvGrpSpPr>
              <p:grpSpPr bwMode="auto">
                <a:xfrm rot="21600000">
                  <a:off x="4053" y="2484"/>
                  <a:ext cx="206" cy="319"/>
                  <a:chOff x="1565" y="2024"/>
                  <a:chExt cx="317" cy="544"/>
                </a:xfrm>
              </p:grpSpPr>
              <p:sp>
                <p:nvSpPr>
                  <p:cNvPr id="848003" name="Rectangle 131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565" y="2024"/>
                    <a:ext cx="317" cy="54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8004" name="AutoShape 1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74" y="2201"/>
                    <a:ext cx="91" cy="219"/>
                  </a:xfrm>
                  <a:prstGeom prst="upArrow">
                    <a:avLst>
                      <a:gd name="adj1" fmla="val 50000"/>
                      <a:gd name="adj2" fmla="val 60165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48005" name="Group 133"/>
                <p:cNvGrpSpPr>
                  <a:grpSpLocks/>
                </p:cNvGrpSpPr>
                <p:nvPr/>
              </p:nvGrpSpPr>
              <p:grpSpPr bwMode="auto">
                <a:xfrm rot="10800000">
                  <a:off x="4410" y="2484"/>
                  <a:ext cx="207" cy="319"/>
                  <a:chOff x="1565" y="2024"/>
                  <a:chExt cx="317" cy="544"/>
                </a:xfrm>
              </p:grpSpPr>
              <p:sp>
                <p:nvSpPr>
                  <p:cNvPr id="848006" name="Rectangle 134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565" y="2024"/>
                    <a:ext cx="317" cy="544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8007" name="AutoShape 13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74" y="2201"/>
                    <a:ext cx="91" cy="219"/>
                  </a:xfrm>
                  <a:prstGeom prst="upArrow">
                    <a:avLst>
                      <a:gd name="adj1" fmla="val 50000"/>
                      <a:gd name="adj2" fmla="val 60165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48008" name="Rectangle 136"/>
                <p:cNvSpPr>
                  <a:spLocks noChangeArrowheads="1"/>
                </p:cNvSpPr>
                <p:nvPr/>
              </p:nvSpPr>
              <p:spPr bwMode="auto">
                <a:xfrm rot="10800000">
                  <a:off x="4279" y="2460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48009" name="Rectangle 137"/>
                <p:cNvSpPr>
                  <a:spLocks noChangeArrowheads="1"/>
                </p:cNvSpPr>
                <p:nvPr/>
              </p:nvSpPr>
              <p:spPr bwMode="auto">
                <a:xfrm rot="10800000">
                  <a:off x="3921" y="2460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848015" name="Group 143"/>
                <p:cNvGrpSpPr>
                  <a:grpSpLocks/>
                </p:cNvGrpSpPr>
                <p:nvPr/>
              </p:nvGrpSpPr>
              <p:grpSpPr bwMode="auto">
                <a:xfrm rot="10800000">
                  <a:off x="5125" y="2484"/>
                  <a:ext cx="206" cy="319"/>
                  <a:chOff x="5125" y="2484"/>
                  <a:chExt cx="206" cy="319"/>
                </a:xfrm>
              </p:grpSpPr>
              <p:sp>
                <p:nvSpPr>
                  <p:cNvPr id="848012" name="Rectangle 140"/>
                  <p:cNvSpPr>
                    <a:spLocks noChangeArrowheads="1"/>
                  </p:cNvSpPr>
                  <p:nvPr/>
                </p:nvSpPr>
                <p:spPr bwMode="auto">
                  <a:xfrm rot="32400000">
                    <a:off x="5125" y="2484"/>
                    <a:ext cx="206" cy="319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8013" name="AutoShape 141"/>
                  <p:cNvSpPr>
                    <a:spLocks noChangeArrowheads="1"/>
                  </p:cNvSpPr>
                  <p:nvPr/>
                </p:nvSpPr>
                <p:spPr bwMode="auto">
                  <a:xfrm rot="27000000">
                    <a:off x="5199" y="2580"/>
                    <a:ext cx="54" cy="143"/>
                  </a:xfrm>
                  <a:prstGeom prst="upArrow">
                    <a:avLst>
                      <a:gd name="adj1" fmla="val 50000"/>
                      <a:gd name="adj2" fmla="val 66204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48014" name="Rectangle 142"/>
                <p:cNvSpPr>
                  <a:spLocks noChangeArrowheads="1"/>
                </p:cNvSpPr>
                <p:nvPr/>
              </p:nvSpPr>
              <p:spPr bwMode="auto">
                <a:xfrm rot="10800000">
                  <a:off x="5351" y="2460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848016" name="Group 144"/>
                <p:cNvGrpSpPr>
                  <a:grpSpLocks/>
                </p:cNvGrpSpPr>
                <p:nvPr/>
              </p:nvGrpSpPr>
              <p:grpSpPr bwMode="auto">
                <a:xfrm>
                  <a:off x="5124" y="1951"/>
                  <a:ext cx="206" cy="319"/>
                  <a:chOff x="5125" y="2484"/>
                  <a:chExt cx="206" cy="319"/>
                </a:xfrm>
              </p:grpSpPr>
              <p:sp>
                <p:nvSpPr>
                  <p:cNvPr id="848017" name="Rectangle 145"/>
                  <p:cNvSpPr>
                    <a:spLocks noChangeArrowheads="1"/>
                  </p:cNvSpPr>
                  <p:nvPr/>
                </p:nvSpPr>
                <p:spPr bwMode="auto">
                  <a:xfrm rot="32400000">
                    <a:off x="5125" y="2484"/>
                    <a:ext cx="206" cy="319"/>
                  </a:xfrm>
                  <a:prstGeom prst="rect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48018" name="AutoShape 146"/>
                  <p:cNvSpPr>
                    <a:spLocks noChangeArrowheads="1"/>
                  </p:cNvSpPr>
                  <p:nvPr/>
                </p:nvSpPr>
                <p:spPr bwMode="auto">
                  <a:xfrm rot="27000000">
                    <a:off x="5199" y="2580"/>
                    <a:ext cx="54" cy="143"/>
                  </a:xfrm>
                  <a:prstGeom prst="upArrow">
                    <a:avLst>
                      <a:gd name="adj1" fmla="val 50000"/>
                      <a:gd name="adj2" fmla="val 66204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48019" name="Rectangle 147"/>
                <p:cNvSpPr>
                  <a:spLocks noChangeArrowheads="1"/>
                </p:cNvSpPr>
                <p:nvPr/>
              </p:nvSpPr>
              <p:spPr bwMode="auto">
                <a:xfrm rot="10800000">
                  <a:off x="5351" y="2028"/>
                  <a:ext cx="112" cy="2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48055" name="Group 183"/>
            <p:cNvGrpSpPr>
              <a:grpSpLocks/>
            </p:cNvGrpSpPr>
            <p:nvPr/>
          </p:nvGrpSpPr>
          <p:grpSpPr bwMode="auto">
            <a:xfrm>
              <a:off x="3232" y="2004"/>
              <a:ext cx="317" cy="444"/>
              <a:chOff x="3232" y="2004"/>
              <a:chExt cx="317" cy="444"/>
            </a:xfrm>
          </p:grpSpPr>
          <p:sp>
            <p:nvSpPr>
              <p:cNvPr id="848050" name="Line 178"/>
              <p:cNvSpPr>
                <a:spLocks noChangeShapeType="1"/>
              </p:cNvSpPr>
              <p:nvPr/>
            </p:nvSpPr>
            <p:spPr bwMode="auto">
              <a:xfrm>
                <a:off x="3232" y="214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51" name="Line 179"/>
              <p:cNvSpPr>
                <a:spLocks noChangeShapeType="1"/>
              </p:cNvSpPr>
              <p:nvPr/>
            </p:nvSpPr>
            <p:spPr bwMode="auto">
              <a:xfrm>
                <a:off x="3232" y="2308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52" name="Text Box 180"/>
              <p:cNvSpPr txBox="1">
                <a:spLocks noChangeArrowheads="1"/>
              </p:cNvSpPr>
              <p:nvPr/>
            </p:nvSpPr>
            <p:spPr bwMode="auto">
              <a:xfrm>
                <a:off x="3322" y="2106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1400"/>
                  <a:t>g</a:t>
                </a:r>
                <a:endParaRPr lang="en-US" altLang="de-DE" sz="1400"/>
              </a:p>
            </p:txBody>
          </p:sp>
          <p:sp>
            <p:nvSpPr>
              <p:cNvPr id="848053" name="Line 181"/>
              <p:cNvSpPr>
                <a:spLocks noChangeShapeType="1"/>
              </p:cNvSpPr>
              <p:nvPr/>
            </p:nvSpPr>
            <p:spPr bwMode="auto">
              <a:xfrm flipV="1">
                <a:off x="3413" y="231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54" name="Line 182"/>
              <p:cNvSpPr>
                <a:spLocks noChangeShapeType="1"/>
              </p:cNvSpPr>
              <p:nvPr/>
            </p:nvSpPr>
            <p:spPr bwMode="auto">
              <a:xfrm>
                <a:off x="3413" y="2004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aphicFrame>
        <p:nvGraphicFramePr>
          <p:cNvPr id="848058" name="Object 18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724525" y="4581525"/>
          <a:ext cx="29527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9" name="Equation" r:id="rId7" imgW="2514600" imgH="558720" progId="Equation.3">
                  <p:embed/>
                </p:oleObj>
              </mc:Choice>
              <mc:Fallback>
                <p:oleObj name="Equation" r:id="rId7" imgW="25146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4581525"/>
                        <a:ext cx="295275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8062" name="Text Box 190"/>
          <p:cNvSpPr txBox="1">
            <a:spLocks noChangeArrowheads="1"/>
          </p:cNvSpPr>
          <p:nvPr/>
        </p:nvSpPr>
        <p:spPr bwMode="auto">
          <a:xfrm>
            <a:off x="6372225" y="5229225"/>
            <a:ext cx="25701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/>
              <a:t>Field parametrization:</a:t>
            </a:r>
          </a:p>
          <a:p>
            <a:r>
              <a:rPr lang="de-DE" altLang="de-DE" sz="1400" i="1"/>
              <a:t>P. Elleaume et al., Nucl. Instr. </a:t>
            </a:r>
          </a:p>
          <a:p>
            <a:r>
              <a:rPr lang="de-DE" altLang="de-DE" sz="1400" i="1"/>
              <a:t>and Meth. in Phys. Res. A </a:t>
            </a:r>
          </a:p>
          <a:p>
            <a:r>
              <a:rPr lang="de-DE" altLang="de-DE" sz="1400" i="1"/>
              <a:t>455 (2000) 503-523</a:t>
            </a:r>
            <a:endParaRPr lang="en-US" altLang="de-DE" sz="1400" i="1"/>
          </a:p>
        </p:txBody>
      </p:sp>
      <p:grpSp>
        <p:nvGrpSpPr>
          <p:cNvPr id="848071" name="Group 199"/>
          <p:cNvGrpSpPr>
            <a:grpSpLocks/>
          </p:cNvGrpSpPr>
          <p:nvPr/>
        </p:nvGrpSpPr>
        <p:grpSpPr bwMode="auto">
          <a:xfrm>
            <a:off x="415925" y="2924175"/>
            <a:ext cx="4011613" cy="1225550"/>
            <a:chOff x="262" y="1842"/>
            <a:chExt cx="2527" cy="772"/>
          </a:xfrm>
        </p:grpSpPr>
        <p:grpSp>
          <p:nvGrpSpPr>
            <p:cNvPr id="847933" name="Group 61"/>
            <p:cNvGrpSpPr>
              <a:grpSpLocks/>
            </p:cNvGrpSpPr>
            <p:nvPr/>
          </p:nvGrpSpPr>
          <p:grpSpPr bwMode="auto">
            <a:xfrm>
              <a:off x="657" y="2295"/>
              <a:ext cx="206" cy="319"/>
              <a:chOff x="567" y="2115"/>
              <a:chExt cx="317" cy="544"/>
            </a:xfrm>
          </p:grpSpPr>
          <p:sp>
            <p:nvSpPr>
              <p:cNvPr id="847934" name="Rectangle 62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35" name="AutoShape 63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36" name="Group 64"/>
            <p:cNvGrpSpPr>
              <a:grpSpLocks/>
            </p:cNvGrpSpPr>
            <p:nvPr/>
          </p:nvGrpSpPr>
          <p:grpSpPr bwMode="auto">
            <a:xfrm rot="10800000">
              <a:off x="1129" y="2295"/>
              <a:ext cx="207" cy="319"/>
              <a:chOff x="567" y="2115"/>
              <a:chExt cx="317" cy="544"/>
            </a:xfrm>
          </p:grpSpPr>
          <p:sp>
            <p:nvSpPr>
              <p:cNvPr id="847937" name="Rectangle 65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38" name="AutoShape 66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39" name="Group 67"/>
            <p:cNvGrpSpPr>
              <a:grpSpLocks/>
            </p:cNvGrpSpPr>
            <p:nvPr/>
          </p:nvGrpSpPr>
          <p:grpSpPr bwMode="auto">
            <a:xfrm>
              <a:off x="1366" y="2295"/>
              <a:ext cx="206" cy="319"/>
              <a:chOff x="1565" y="2024"/>
              <a:chExt cx="317" cy="544"/>
            </a:xfrm>
          </p:grpSpPr>
          <p:sp>
            <p:nvSpPr>
              <p:cNvPr id="847940" name="Rectangle 68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41" name="AutoShape 69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42" name="Group 70"/>
            <p:cNvGrpSpPr>
              <a:grpSpLocks/>
            </p:cNvGrpSpPr>
            <p:nvPr/>
          </p:nvGrpSpPr>
          <p:grpSpPr bwMode="auto">
            <a:xfrm rot="10800000">
              <a:off x="893" y="2295"/>
              <a:ext cx="207" cy="319"/>
              <a:chOff x="1565" y="2024"/>
              <a:chExt cx="317" cy="544"/>
            </a:xfrm>
          </p:grpSpPr>
          <p:sp>
            <p:nvSpPr>
              <p:cNvPr id="847943" name="Rectangle 71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44" name="AutoShape 72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45" name="Group 73"/>
            <p:cNvGrpSpPr>
              <a:grpSpLocks/>
            </p:cNvGrpSpPr>
            <p:nvPr/>
          </p:nvGrpSpPr>
          <p:grpSpPr bwMode="auto">
            <a:xfrm>
              <a:off x="1602" y="2295"/>
              <a:ext cx="206" cy="319"/>
              <a:chOff x="567" y="2115"/>
              <a:chExt cx="317" cy="544"/>
            </a:xfrm>
          </p:grpSpPr>
          <p:sp>
            <p:nvSpPr>
              <p:cNvPr id="847946" name="Rectangle 74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47" name="AutoShape 75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48" name="Group 76"/>
            <p:cNvGrpSpPr>
              <a:grpSpLocks/>
            </p:cNvGrpSpPr>
            <p:nvPr/>
          </p:nvGrpSpPr>
          <p:grpSpPr bwMode="auto">
            <a:xfrm rot="10800000">
              <a:off x="2074" y="2295"/>
              <a:ext cx="207" cy="319"/>
              <a:chOff x="567" y="2115"/>
              <a:chExt cx="317" cy="544"/>
            </a:xfrm>
          </p:grpSpPr>
          <p:sp>
            <p:nvSpPr>
              <p:cNvPr id="847949" name="Rectangle 77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50" name="AutoShape 78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51" name="Group 79"/>
            <p:cNvGrpSpPr>
              <a:grpSpLocks/>
            </p:cNvGrpSpPr>
            <p:nvPr/>
          </p:nvGrpSpPr>
          <p:grpSpPr bwMode="auto">
            <a:xfrm>
              <a:off x="2311" y="2295"/>
              <a:ext cx="206" cy="319"/>
              <a:chOff x="1565" y="2024"/>
              <a:chExt cx="317" cy="544"/>
            </a:xfrm>
          </p:grpSpPr>
          <p:sp>
            <p:nvSpPr>
              <p:cNvPr id="847952" name="Rectangle 80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53" name="AutoShape 81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54" name="Group 82"/>
            <p:cNvGrpSpPr>
              <a:grpSpLocks/>
            </p:cNvGrpSpPr>
            <p:nvPr/>
          </p:nvGrpSpPr>
          <p:grpSpPr bwMode="auto">
            <a:xfrm rot="10800000">
              <a:off x="1838" y="2295"/>
              <a:ext cx="207" cy="319"/>
              <a:chOff x="1565" y="2024"/>
              <a:chExt cx="317" cy="544"/>
            </a:xfrm>
          </p:grpSpPr>
          <p:sp>
            <p:nvSpPr>
              <p:cNvPr id="847955" name="Rectangle 83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56" name="AutoShape 84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57" name="Group 85"/>
            <p:cNvGrpSpPr>
              <a:grpSpLocks/>
            </p:cNvGrpSpPr>
            <p:nvPr/>
          </p:nvGrpSpPr>
          <p:grpSpPr bwMode="auto">
            <a:xfrm>
              <a:off x="657" y="1843"/>
              <a:ext cx="206" cy="319"/>
              <a:chOff x="567" y="2115"/>
              <a:chExt cx="317" cy="544"/>
            </a:xfrm>
          </p:grpSpPr>
          <p:sp>
            <p:nvSpPr>
              <p:cNvPr id="847958" name="Rectangle 86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59" name="AutoShape 87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60" name="Group 88"/>
            <p:cNvGrpSpPr>
              <a:grpSpLocks/>
            </p:cNvGrpSpPr>
            <p:nvPr/>
          </p:nvGrpSpPr>
          <p:grpSpPr bwMode="auto">
            <a:xfrm rot="10800000">
              <a:off x="1129" y="1843"/>
              <a:ext cx="207" cy="319"/>
              <a:chOff x="567" y="2115"/>
              <a:chExt cx="317" cy="544"/>
            </a:xfrm>
          </p:grpSpPr>
          <p:sp>
            <p:nvSpPr>
              <p:cNvPr id="847961" name="Rectangle 89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62" name="AutoShape 90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63" name="Group 91"/>
            <p:cNvGrpSpPr>
              <a:grpSpLocks/>
            </p:cNvGrpSpPr>
            <p:nvPr/>
          </p:nvGrpSpPr>
          <p:grpSpPr bwMode="auto">
            <a:xfrm rot="10800000">
              <a:off x="1366" y="1843"/>
              <a:ext cx="206" cy="319"/>
              <a:chOff x="1565" y="2024"/>
              <a:chExt cx="317" cy="544"/>
            </a:xfrm>
          </p:grpSpPr>
          <p:sp>
            <p:nvSpPr>
              <p:cNvPr id="847964" name="Rectangle 92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65" name="AutoShape 93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66" name="Group 94"/>
            <p:cNvGrpSpPr>
              <a:grpSpLocks/>
            </p:cNvGrpSpPr>
            <p:nvPr/>
          </p:nvGrpSpPr>
          <p:grpSpPr bwMode="auto">
            <a:xfrm>
              <a:off x="893" y="1843"/>
              <a:ext cx="207" cy="319"/>
              <a:chOff x="1565" y="2024"/>
              <a:chExt cx="317" cy="544"/>
            </a:xfrm>
          </p:grpSpPr>
          <p:sp>
            <p:nvSpPr>
              <p:cNvPr id="847967" name="Rectangle 95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68" name="AutoShape 96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69" name="Group 97"/>
            <p:cNvGrpSpPr>
              <a:grpSpLocks/>
            </p:cNvGrpSpPr>
            <p:nvPr/>
          </p:nvGrpSpPr>
          <p:grpSpPr bwMode="auto">
            <a:xfrm>
              <a:off x="1602" y="1843"/>
              <a:ext cx="206" cy="319"/>
              <a:chOff x="567" y="2115"/>
              <a:chExt cx="317" cy="544"/>
            </a:xfrm>
          </p:grpSpPr>
          <p:sp>
            <p:nvSpPr>
              <p:cNvPr id="847970" name="Rectangle 98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71" name="AutoShape 99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72" name="Group 100"/>
            <p:cNvGrpSpPr>
              <a:grpSpLocks/>
            </p:cNvGrpSpPr>
            <p:nvPr/>
          </p:nvGrpSpPr>
          <p:grpSpPr bwMode="auto">
            <a:xfrm rot="10800000">
              <a:off x="2074" y="1843"/>
              <a:ext cx="207" cy="319"/>
              <a:chOff x="567" y="2115"/>
              <a:chExt cx="317" cy="544"/>
            </a:xfrm>
          </p:grpSpPr>
          <p:sp>
            <p:nvSpPr>
              <p:cNvPr id="847973" name="Rectangle 101"/>
              <p:cNvSpPr>
                <a:spLocks noChangeArrowheads="1"/>
              </p:cNvSpPr>
              <p:nvPr/>
            </p:nvSpPr>
            <p:spPr bwMode="auto">
              <a:xfrm>
                <a:off x="567" y="2115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74" name="AutoShape 102"/>
              <p:cNvSpPr>
                <a:spLocks noChangeArrowheads="1"/>
              </p:cNvSpPr>
              <p:nvPr/>
            </p:nvSpPr>
            <p:spPr bwMode="auto">
              <a:xfrm>
                <a:off x="687" y="2213"/>
                <a:ext cx="91" cy="317"/>
              </a:xfrm>
              <a:prstGeom prst="upArrow">
                <a:avLst>
                  <a:gd name="adj1" fmla="val 50000"/>
                  <a:gd name="adj2" fmla="val 8708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75" name="Group 103"/>
            <p:cNvGrpSpPr>
              <a:grpSpLocks/>
            </p:cNvGrpSpPr>
            <p:nvPr/>
          </p:nvGrpSpPr>
          <p:grpSpPr bwMode="auto">
            <a:xfrm rot="10800000">
              <a:off x="2311" y="1843"/>
              <a:ext cx="206" cy="319"/>
              <a:chOff x="1565" y="2024"/>
              <a:chExt cx="317" cy="544"/>
            </a:xfrm>
          </p:grpSpPr>
          <p:sp>
            <p:nvSpPr>
              <p:cNvPr id="847976" name="Rectangle 104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77" name="AutoShape 105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grpSp>
          <p:nvGrpSpPr>
            <p:cNvPr id="847978" name="Group 106"/>
            <p:cNvGrpSpPr>
              <a:grpSpLocks/>
            </p:cNvGrpSpPr>
            <p:nvPr/>
          </p:nvGrpSpPr>
          <p:grpSpPr bwMode="auto">
            <a:xfrm>
              <a:off x="1838" y="1843"/>
              <a:ext cx="207" cy="319"/>
              <a:chOff x="1565" y="2024"/>
              <a:chExt cx="317" cy="544"/>
            </a:xfrm>
          </p:grpSpPr>
          <p:sp>
            <p:nvSpPr>
              <p:cNvPr id="847979" name="Rectangle 107"/>
              <p:cNvSpPr>
                <a:spLocks noChangeArrowheads="1"/>
              </p:cNvSpPr>
              <p:nvPr/>
            </p:nvSpPr>
            <p:spPr bwMode="auto">
              <a:xfrm rot="10800000">
                <a:off x="1565" y="2024"/>
                <a:ext cx="317" cy="5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7980" name="AutoShape 108"/>
              <p:cNvSpPr>
                <a:spLocks noChangeArrowheads="1"/>
              </p:cNvSpPr>
              <p:nvPr/>
            </p:nvSpPr>
            <p:spPr bwMode="auto">
              <a:xfrm rot="5400000">
                <a:off x="1674" y="2201"/>
                <a:ext cx="91" cy="219"/>
              </a:xfrm>
              <a:prstGeom prst="upArrow">
                <a:avLst>
                  <a:gd name="adj1" fmla="val 50000"/>
                  <a:gd name="adj2" fmla="val 601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de-DE"/>
              </a:p>
            </p:txBody>
          </p:sp>
        </p:grpSp>
        <p:sp>
          <p:nvSpPr>
            <p:cNvPr id="848026" name="Text Box 154"/>
            <p:cNvSpPr txBox="1">
              <a:spLocks noChangeArrowheads="1"/>
            </p:cNvSpPr>
            <p:nvPr/>
          </p:nvSpPr>
          <p:spPr bwMode="auto">
            <a:xfrm>
              <a:off x="262" y="2345"/>
              <a:ext cx="3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/>
                <a:t>M=4</a:t>
              </a:r>
              <a:endParaRPr lang="en-US" altLang="de-DE" sz="1600"/>
            </a:p>
          </p:txBody>
        </p:sp>
        <p:sp>
          <p:nvSpPr>
            <p:cNvPr id="848027" name="Line 155"/>
            <p:cNvSpPr>
              <a:spLocks noChangeShapeType="1"/>
            </p:cNvSpPr>
            <p:nvPr/>
          </p:nvSpPr>
          <p:spPr bwMode="auto">
            <a:xfrm>
              <a:off x="2472" y="2163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8028" name="Line 156"/>
            <p:cNvSpPr>
              <a:spLocks noChangeShapeType="1"/>
            </p:cNvSpPr>
            <p:nvPr/>
          </p:nvSpPr>
          <p:spPr bwMode="auto">
            <a:xfrm>
              <a:off x="2472" y="2295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8029" name="Text Box 157"/>
            <p:cNvSpPr txBox="1">
              <a:spLocks noChangeArrowheads="1"/>
            </p:cNvSpPr>
            <p:nvPr/>
          </p:nvSpPr>
          <p:spPr bwMode="auto">
            <a:xfrm>
              <a:off x="2562" y="2114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/>
                <a:t>g</a:t>
              </a:r>
              <a:endParaRPr lang="en-US" altLang="de-DE" sz="1400"/>
            </a:p>
          </p:txBody>
        </p:sp>
        <p:sp>
          <p:nvSpPr>
            <p:cNvPr id="848030" name="Line 158"/>
            <p:cNvSpPr>
              <a:spLocks noChangeShapeType="1"/>
            </p:cNvSpPr>
            <p:nvPr/>
          </p:nvSpPr>
          <p:spPr bwMode="auto">
            <a:xfrm flipV="1">
              <a:off x="2653" y="229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8031" name="Line 159"/>
            <p:cNvSpPr>
              <a:spLocks noChangeShapeType="1"/>
            </p:cNvSpPr>
            <p:nvPr/>
          </p:nvSpPr>
          <p:spPr bwMode="auto">
            <a:xfrm>
              <a:off x="2653" y="202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48037" name="Group 165"/>
            <p:cNvGrpSpPr>
              <a:grpSpLocks/>
            </p:cNvGrpSpPr>
            <p:nvPr/>
          </p:nvGrpSpPr>
          <p:grpSpPr bwMode="auto">
            <a:xfrm>
              <a:off x="1519" y="2026"/>
              <a:ext cx="534" cy="292"/>
              <a:chOff x="1519" y="2162"/>
              <a:chExt cx="534" cy="292"/>
            </a:xfrm>
          </p:grpSpPr>
          <p:sp>
            <p:nvSpPr>
              <p:cNvPr id="848033" name="Line 161"/>
              <p:cNvSpPr>
                <a:spLocks noChangeShapeType="1"/>
              </p:cNvSpPr>
              <p:nvPr/>
            </p:nvSpPr>
            <p:spPr bwMode="auto">
              <a:xfrm>
                <a:off x="1519" y="2357"/>
                <a:ext cx="4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34" name="Line 162"/>
              <p:cNvSpPr>
                <a:spLocks noChangeShapeType="1"/>
              </p:cNvSpPr>
              <p:nvPr/>
            </p:nvSpPr>
            <p:spPr bwMode="auto">
              <a:xfrm flipH="1" flipV="1">
                <a:off x="1709" y="2241"/>
                <a:ext cx="2" cy="2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35" name="Text Box 163"/>
              <p:cNvSpPr txBox="1">
                <a:spLocks noChangeArrowheads="1"/>
              </p:cNvSpPr>
              <p:nvPr/>
            </p:nvSpPr>
            <p:spPr bwMode="auto">
              <a:xfrm>
                <a:off x="1897" y="2270"/>
                <a:ext cx="15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1000"/>
                  <a:t>x</a:t>
                </a:r>
                <a:endParaRPr lang="en-US" altLang="de-DE" sz="1000"/>
              </a:p>
            </p:txBody>
          </p:sp>
          <p:sp>
            <p:nvSpPr>
              <p:cNvPr id="848036" name="Text Box 164"/>
              <p:cNvSpPr txBox="1">
                <a:spLocks noChangeArrowheads="1"/>
              </p:cNvSpPr>
              <p:nvPr/>
            </p:nvSpPr>
            <p:spPr bwMode="auto">
              <a:xfrm>
                <a:off x="1695" y="2162"/>
                <a:ext cx="15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1000"/>
                  <a:t>y</a:t>
                </a:r>
                <a:endParaRPr lang="en-US" altLang="de-DE" sz="1000"/>
              </a:p>
            </p:txBody>
          </p:sp>
        </p:grpSp>
        <p:grpSp>
          <p:nvGrpSpPr>
            <p:cNvPr id="848070" name="Group 198"/>
            <p:cNvGrpSpPr>
              <a:grpSpLocks/>
            </p:cNvGrpSpPr>
            <p:nvPr/>
          </p:nvGrpSpPr>
          <p:grpSpPr bwMode="auto">
            <a:xfrm>
              <a:off x="431" y="2138"/>
              <a:ext cx="825" cy="154"/>
              <a:chOff x="431" y="2138"/>
              <a:chExt cx="825" cy="154"/>
            </a:xfrm>
          </p:grpSpPr>
          <p:sp>
            <p:nvSpPr>
              <p:cNvPr id="848038" name="Line 166"/>
              <p:cNvSpPr>
                <a:spLocks noChangeShapeType="1"/>
              </p:cNvSpPr>
              <p:nvPr/>
            </p:nvSpPr>
            <p:spPr bwMode="auto">
              <a:xfrm>
                <a:off x="894" y="2171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39" name="Line 167"/>
              <p:cNvSpPr>
                <a:spLocks noChangeShapeType="1"/>
              </p:cNvSpPr>
              <p:nvPr/>
            </p:nvSpPr>
            <p:spPr bwMode="auto">
              <a:xfrm>
                <a:off x="1102" y="2169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40" name="Text Box 168"/>
              <p:cNvSpPr txBox="1">
                <a:spLocks noChangeArrowheads="1"/>
              </p:cNvSpPr>
              <p:nvPr/>
            </p:nvSpPr>
            <p:spPr bwMode="auto">
              <a:xfrm>
                <a:off x="845" y="2138"/>
                <a:ext cx="31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altLang="de-DE" sz="1000">
                    <a:cs typeface="Arial" charset="0"/>
                  </a:rPr>
                  <a:t>ελ</a:t>
                </a:r>
                <a:r>
                  <a:rPr lang="de-DE" altLang="de-DE" sz="1000" baseline="-25000">
                    <a:cs typeface="Arial" charset="0"/>
                  </a:rPr>
                  <a:t>0</a:t>
                </a:r>
                <a:r>
                  <a:rPr lang="de-DE" altLang="de-DE" sz="1000">
                    <a:cs typeface="Arial" charset="0"/>
                  </a:rPr>
                  <a:t>/M</a:t>
                </a:r>
                <a:endParaRPr lang="el-GR" altLang="de-DE" sz="1000">
                  <a:cs typeface="Arial" charset="0"/>
                </a:endParaRPr>
              </a:p>
            </p:txBody>
          </p:sp>
          <p:sp>
            <p:nvSpPr>
              <p:cNvPr id="848041" name="Line 169"/>
              <p:cNvSpPr>
                <a:spLocks noChangeShapeType="1"/>
              </p:cNvSpPr>
              <p:nvPr/>
            </p:nvSpPr>
            <p:spPr bwMode="auto">
              <a:xfrm>
                <a:off x="723" y="2223"/>
                <a:ext cx="1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42" name="Line 170"/>
              <p:cNvSpPr>
                <a:spLocks noChangeShapeType="1"/>
              </p:cNvSpPr>
              <p:nvPr/>
            </p:nvSpPr>
            <p:spPr bwMode="auto">
              <a:xfrm flipH="1">
                <a:off x="1105" y="2223"/>
                <a:ext cx="15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064" name="Line 192"/>
              <p:cNvSpPr>
                <a:spLocks noChangeShapeType="1"/>
              </p:cNvSpPr>
              <p:nvPr/>
            </p:nvSpPr>
            <p:spPr bwMode="auto">
              <a:xfrm flipH="1">
                <a:off x="431" y="2162"/>
                <a:ext cx="2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48065" name="Line 193"/>
            <p:cNvSpPr>
              <a:spLocks noChangeShapeType="1"/>
            </p:cNvSpPr>
            <p:nvPr/>
          </p:nvSpPr>
          <p:spPr bwMode="auto">
            <a:xfrm flipH="1">
              <a:off x="431" y="1842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8066" name="Line 194"/>
            <p:cNvSpPr>
              <a:spLocks noChangeShapeType="1"/>
            </p:cNvSpPr>
            <p:nvPr/>
          </p:nvSpPr>
          <p:spPr bwMode="auto">
            <a:xfrm>
              <a:off x="521" y="184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8067" name="Text Box 195"/>
            <p:cNvSpPr txBox="1">
              <a:spLocks noChangeArrowheads="1"/>
            </p:cNvSpPr>
            <p:nvPr/>
          </p:nvSpPr>
          <p:spPr bwMode="auto">
            <a:xfrm>
              <a:off x="342" y="1880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/>
                <a:t>L</a:t>
              </a:r>
              <a:endParaRPr lang="en-US" altLang="de-DE" sz="1600"/>
            </a:p>
          </p:txBody>
        </p:sp>
      </p:grpSp>
    </p:spTree>
    <p:extLst>
      <p:ext uri="{BB962C8B-B14F-4D97-AF65-F5344CB8AC3E}">
        <p14:creationId xmlns:p14="http://schemas.microsoft.com/office/powerpoint/2010/main" val="29511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1568203" y="1663404"/>
            <a:ext cx="5653064" cy="4357884"/>
            <a:chOff x="1568203" y="1663404"/>
            <a:chExt cx="5653064" cy="4357884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2417271" y="5373216"/>
              <a:ext cx="4026937" cy="648072"/>
              <a:chOff x="2417271" y="5373216"/>
              <a:chExt cx="4026937" cy="648072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2417271" y="5417923"/>
                <a:ext cx="3954929" cy="603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2489279" y="5373216"/>
                <a:ext cx="39549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Conventional</a:t>
                </a:r>
                <a:r>
                  <a:rPr lang="de-DE" dirty="0" smtClean="0"/>
                  <a:t> Halbach II </a:t>
                </a:r>
                <a:r>
                  <a:rPr lang="de-DE" dirty="0" err="1" smtClean="0"/>
                  <a:t>structure</a:t>
                </a:r>
                <a:endParaRPr lang="de-DE" dirty="0" smtClean="0"/>
              </a:p>
              <a:p>
                <a:r>
                  <a:rPr lang="de-DE" dirty="0" smtClean="0"/>
                  <a:t>9mm </a:t>
                </a:r>
                <a:r>
                  <a:rPr lang="de-DE" dirty="0" err="1" smtClean="0"/>
                  <a:t>period</a:t>
                </a:r>
                <a:r>
                  <a:rPr lang="de-DE" dirty="0" smtClean="0"/>
                  <a:t>, 20 </a:t>
                </a:r>
                <a:r>
                  <a:rPr lang="de-DE" dirty="0" err="1" smtClean="0"/>
                  <a:t>periods</a:t>
                </a:r>
                <a:r>
                  <a:rPr lang="de-DE" dirty="0" smtClean="0"/>
                  <a:t>, 2.5mm </a:t>
                </a:r>
                <a:r>
                  <a:rPr lang="de-DE" dirty="0" err="1" smtClean="0"/>
                  <a:t>gap</a:t>
                </a:r>
                <a:r>
                  <a:rPr lang="de-DE" dirty="0" smtClean="0"/>
                  <a:t> </a:t>
                </a:r>
                <a:endParaRPr lang="de-DE" dirty="0"/>
              </a:p>
            </p:txBody>
          </p:sp>
        </p:grpSp>
        <p:pic>
          <p:nvPicPr>
            <p:cNvPr id="25602" name="Picture 2" descr="V:\Kooperationen\MUENCHEN-9mm-5mm\Montage\CPMU9\DSC_059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203" y="1663404"/>
              <a:ext cx="5653064" cy="375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ieren 16"/>
          <p:cNvGrpSpPr/>
          <p:nvPr/>
        </p:nvGrpSpPr>
        <p:grpSpPr>
          <a:xfrm>
            <a:off x="2123728" y="1902255"/>
            <a:ext cx="4461643" cy="3398953"/>
            <a:chOff x="1966107" y="1378082"/>
            <a:chExt cx="4461643" cy="3398953"/>
          </a:xfrm>
        </p:grpSpPr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107" y="1378082"/>
              <a:ext cx="4461643" cy="3398953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2124408" y="389192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O</a:t>
              </a:r>
              <a:r>
                <a:rPr lang="de-DE" b="1" dirty="0" smtClean="0">
                  <a:solidFill>
                    <a:schemeClr val="bg1"/>
                  </a:solidFill>
                </a:rPr>
                <a:t>peration </a:t>
              </a:r>
            </a:p>
            <a:p>
              <a:r>
                <a:rPr lang="de-DE" b="1" dirty="0" smtClean="0">
                  <a:solidFill>
                    <a:schemeClr val="bg1"/>
                  </a:solidFill>
                </a:rPr>
                <a:t>@ MAMI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67544" y="908720"/>
            <a:ext cx="7848872" cy="5695777"/>
            <a:chOff x="395536" y="836711"/>
            <a:chExt cx="7848872" cy="5695777"/>
          </a:xfrm>
        </p:grpSpPr>
        <p:sp>
          <p:nvSpPr>
            <p:cNvPr id="5" name="Rechteck 4"/>
            <p:cNvSpPr/>
            <p:nvPr/>
          </p:nvSpPr>
          <p:spPr>
            <a:xfrm>
              <a:off x="1377028" y="1447328"/>
              <a:ext cx="6291315" cy="4501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395536" y="836711"/>
              <a:ext cx="7848872" cy="5695777"/>
              <a:chOff x="395536" y="836711"/>
              <a:chExt cx="7848872" cy="569577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95536" y="908720"/>
                <a:ext cx="331372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1600" dirty="0" smtClean="0">
                    <a:solidFill>
                      <a:srgbClr val="1405D1"/>
                    </a:solidFill>
                  </a:rPr>
                  <a:t>minimum dead </a:t>
                </a:r>
                <a:r>
                  <a:rPr lang="en-US" sz="1600" dirty="0">
                    <a:solidFill>
                      <a:srgbClr val="1405D1"/>
                    </a:solidFill>
                  </a:rPr>
                  <a:t>layer </a:t>
                </a:r>
                <a:r>
                  <a:rPr lang="en-US" sz="1600" dirty="0" smtClean="0">
                    <a:solidFill>
                      <a:srgbClr val="1405D1"/>
                    </a:solidFill>
                  </a:rPr>
                  <a:t>(9µm</a:t>
                </a:r>
                <a:r>
                  <a:rPr lang="en-US" sz="1600" dirty="0">
                    <a:solidFill>
                      <a:srgbClr val="1405D1"/>
                    </a:solidFill>
                  </a:rPr>
                  <a:t>)</a:t>
                </a:r>
                <a:endParaRPr lang="en-US" sz="1600" dirty="0" smtClean="0">
                  <a:solidFill>
                    <a:srgbClr val="1405D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 err="1" smtClean="0">
                    <a:solidFill>
                      <a:srgbClr val="1405D1"/>
                    </a:solidFill>
                  </a:rPr>
                  <a:t>TiN</a:t>
                </a:r>
                <a:r>
                  <a:rPr lang="en-US" sz="1600" dirty="0" smtClean="0">
                    <a:solidFill>
                      <a:srgbClr val="1405D1"/>
                    </a:solidFill>
                  </a:rPr>
                  <a:t> coating (3-4µm)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 smtClean="0">
                    <a:solidFill>
                      <a:srgbClr val="1405D1"/>
                    </a:solidFill>
                  </a:rPr>
                  <a:t>tight shape </a:t>
                </a:r>
                <a:r>
                  <a:rPr lang="en-US" sz="1600" dirty="0">
                    <a:solidFill>
                      <a:srgbClr val="1405D1"/>
                    </a:solidFill>
                  </a:rPr>
                  <a:t>tolerances </a:t>
                </a:r>
                <a:r>
                  <a:rPr lang="en-US" sz="1600" dirty="0" smtClean="0">
                    <a:solidFill>
                      <a:srgbClr val="1405D1"/>
                    </a:solidFill>
                  </a:rPr>
                  <a:t>(&lt;10µm)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 smtClean="0">
                    <a:solidFill>
                      <a:srgbClr val="1405D1"/>
                    </a:solidFill>
                  </a:rPr>
                  <a:t>small air gaps </a:t>
                </a:r>
                <a:r>
                  <a:rPr lang="en-US" sz="1600" dirty="0">
                    <a:solidFill>
                      <a:srgbClr val="1405D1"/>
                    </a:solidFill>
                  </a:rPr>
                  <a:t>(</a:t>
                </a:r>
                <a:r>
                  <a:rPr lang="en-US" sz="1600" dirty="0" smtClean="0">
                    <a:solidFill>
                      <a:srgbClr val="1405D1"/>
                    </a:solidFill>
                  </a:rPr>
                  <a:t>10-20µm)</a:t>
                </a:r>
                <a:endParaRPr lang="en-US" sz="1600" dirty="0">
                  <a:solidFill>
                    <a:srgbClr val="1405D1"/>
                  </a:solidFill>
                </a:endParaRPr>
              </a:p>
            </p:txBody>
          </p:sp>
          <p:pic>
            <p:nvPicPr>
              <p:cNvPr id="10242" name="Picture 2" descr="V:\PAPER\SRN-2015\figures\Poleinzel_zol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095718"/>
                <a:ext cx="3335460" cy="2429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7314" y="836711"/>
                <a:ext cx="4537094" cy="3061289"/>
              </a:xfrm>
              <a:prstGeom prst="rect">
                <a:avLst/>
              </a:prstGeom>
            </p:spPr>
          </p:pic>
          <p:pic>
            <p:nvPicPr>
              <p:cNvPr id="18" name="Picture 3" descr="V:\PAPER\SRN-2015\figures\CPMU9-side-magnets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7029" y="1988840"/>
                <a:ext cx="1720808" cy="2018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4" name="Picture 4" descr="d:\Profile\fyz\Desktop\Bild1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5581445"/>
                <a:ext cx="938957" cy="9438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1960" y="4095717"/>
                <a:ext cx="4032448" cy="2436771"/>
              </a:xfrm>
              <a:prstGeom prst="rect">
                <a:avLst/>
              </a:prstGeom>
            </p:spPr>
          </p:pic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836" y="116632"/>
            <a:ext cx="5580420" cy="439738"/>
          </a:xfrm>
        </p:spPr>
        <p:txBody>
          <a:bodyPr/>
          <a:lstStyle/>
          <a:p>
            <a:r>
              <a:rPr lang="de-DE" sz="2000" b="0" dirty="0" smtClean="0"/>
              <a:t>Pushing </a:t>
            </a:r>
            <a:r>
              <a:rPr lang="de-DE" sz="2000" b="0" dirty="0" err="1" smtClean="0"/>
              <a:t>the</a:t>
            </a:r>
            <a:r>
              <a:rPr lang="de-DE" sz="2000" b="0" dirty="0" smtClean="0"/>
              <a:t> Field </a:t>
            </a:r>
            <a:r>
              <a:rPr lang="de-DE" sz="2000" b="0" dirty="0" err="1" smtClean="0"/>
              <a:t>with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Shaped</a:t>
            </a:r>
            <a:r>
              <a:rPr lang="de-DE" sz="2000" b="0" dirty="0" smtClean="0"/>
              <a:t> Poles</a:t>
            </a:r>
            <a:br>
              <a:rPr lang="de-DE" sz="2000" b="0" dirty="0" smtClean="0"/>
            </a:br>
            <a:r>
              <a:rPr lang="de-DE" sz="2000" b="0" dirty="0" err="1" smtClean="0"/>
              <a:t>and</a:t>
            </a:r>
            <a:r>
              <a:rPr lang="de-DE" sz="2000" b="0" dirty="0" smtClean="0"/>
              <a:t> Additional Side Magnets</a:t>
            </a:r>
            <a:endParaRPr lang="de-DE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04248" y="6309321"/>
            <a:ext cx="2133600" cy="365125"/>
          </a:xfrm>
        </p:spPr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4714" y="116632"/>
            <a:ext cx="5455518" cy="439738"/>
          </a:xfrm>
        </p:spPr>
        <p:txBody>
          <a:bodyPr/>
          <a:lstStyle/>
          <a:p>
            <a:r>
              <a:rPr lang="de-DE" sz="2000" b="0" dirty="0" err="1" smtClean="0"/>
              <a:t>Cryogenic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Peramanent</a:t>
            </a:r>
            <a:r>
              <a:rPr lang="de-DE" sz="2000" b="0" dirty="0" smtClean="0"/>
              <a:t> Magnet Undulators</a:t>
            </a:r>
            <a:endParaRPr lang="de-DE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908720"/>
            <a:ext cx="580158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Advantage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Cryogenic</a:t>
            </a:r>
            <a:r>
              <a:rPr lang="de-DE" dirty="0" smtClean="0"/>
              <a:t> Undulators: </a:t>
            </a:r>
          </a:p>
          <a:p>
            <a:pPr marL="285750" indent="-285750">
              <a:buFontTx/>
              <a:buChar char="-"/>
            </a:pPr>
            <a:r>
              <a:rPr lang="de-DE" sz="1600" dirty="0" err="1" smtClean="0"/>
              <a:t>gain</a:t>
            </a:r>
            <a:r>
              <a:rPr lang="de-DE" sz="1600" dirty="0" smtClean="0"/>
              <a:t> in </a:t>
            </a:r>
            <a:r>
              <a:rPr lang="de-DE" sz="1600" dirty="0" err="1"/>
              <a:t>r</a:t>
            </a:r>
            <a:r>
              <a:rPr lang="de-DE" sz="1600" dirty="0" err="1" smtClean="0"/>
              <a:t>emanence</a:t>
            </a:r>
            <a:r>
              <a:rPr lang="de-DE" sz="1600" dirty="0" smtClean="0"/>
              <a:t>, larger </a:t>
            </a:r>
            <a:r>
              <a:rPr lang="de-DE" sz="1600" dirty="0" err="1" smtClean="0"/>
              <a:t>tuning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short</a:t>
            </a:r>
            <a:r>
              <a:rPr lang="de-DE" sz="1600" dirty="0" smtClean="0"/>
              <a:t> </a:t>
            </a:r>
            <a:r>
              <a:rPr lang="de-DE" sz="1600" dirty="0" err="1" smtClean="0"/>
              <a:t>period</a:t>
            </a:r>
            <a:r>
              <a:rPr lang="de-DE" sz="1600" dirty="0" smtClean="0"/>
              <a:t> IDs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stability</a:t>
            </a:r>
            <a:r>
              <a:rPr lang="de-DE" sz="1600" dirty="0" smtClean="0"/>
              <a:t> </a:t>
            </a:r>
            <a:r>
              <a:rPr lang="de-DE" sz="1600" dirty="0" err="1"/>
              <a:t>recovered</a:t>
            </a:r>
            <a:r>
              <a:rPr lang="de-DE" sz="1600" dirty="0"/>
              <a:t> </a:t>
            </a:r>
            <a:r>
              <a:rPr lang="de-DE" sz="1600" dirty="0" err="1"/>
              <a:t>at</a:t>
            </a:r>
            <a:r>
              <a:rPr lang="de-DE" sz="1600" dirty="0"/>
              <a:t>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 smtClean="0"/>
              <a:t>temperatures</a:t>
            </a:r>
            <a:endParaRPr lang="de-DE" sz="1600" dirty="0" smtClean="0"/>
          </a:p>
          <a:p>
            <a:pPr marL="285750" indent="-285750">
              <a:buFontTx/>
              <a:buChar char="-"/>
            </a:pPr>
            <a:r>
              <a:rPr lang="de-DE" sz="1600" dirty="0" smtClean="0"/>
              <a:t>less sensitive </a:t>
            </a:r>
            <a:r>
              <a:rPr lang="de-DE" sz="1600" dirty="0" err="1" smtClean="0"/>
              <a:t>to</a:t>
            </a:r>
            <a:r>
              <a:rPr lang="de-DE" sz="1600" dirty="0" smtClean="0"/>
              <a:t> thermal </a:t>
            </a:r>
            <a:r>
              <a:rPr lang="de-DE" sz="1600" dirty="0" err="1" smtClean="0"/>
              <a:t>variations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magnetic properties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 smtClean="0"/>
              <a:t>Advantage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PrFeB</a:t>
            </a:r>
            <a:r>
              <a:rPr lang="de-DE" dirty="0" smtClean="0"/>
              <a:t> Undulators: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n</a:t>
            </a:r>
            <a:r>
              <a:rPr lang="de-DE" sz="1600" dirty="0" smtClean="0"/>
              <a:t>o spin reorientaion </a:t>
            </a:r>
            <a:r>
              <a:rPr lang="de-DE" sz="1600" dirty="0" err="1" smtClean="0"/>
              <a:t>at</a:t>
            </a:r>
            <a:r>
              <a:rPr lang="de-DE" sz="1600" dirty="0" smtClean="0"/>
              <a:t> 135K</a:t>
            </a:r>
          </a:p>
          <a:p>
            <a:pPr marL="285750" indent="-285750">
              <a:buFontTx/>
              <a:buChar char="-"/>
            </a:pPr>
            <a:r>
              <a:rPr lang="de-DE" sz="1600" dirty="0" err="1" smtClean="0"/>
              <a:t>cooling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liquid N</a:t>
            </a:r>
            <a:r>
              <a:rPr lang="de-DE" sz="1600" baseline="-25000" dirty="0" smtClean="0"/>
              <a:t>2</a:t>
            </a:r>
            <a:r>
              <a:rPr lang="de-DE" sz="1600" dirty="0" smtClean="0"/>
              <a:t>, 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heater</a:t>
            </a: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 err="1" smtClean="0"/>
              <a:t>gain</a:t>
            </a:r>
            <a:r>
              <a:rPr lang="de-DE" sz="1600" dirty="0" smtClean="0"/>
              <a:t> in </a:t>
            </a:r>
            <a:r>
              <a:rPr lang="de-DE" sz="1600" dirty="0" err="1" smtClean="0"/>
              <a:t>stability</a:t>
            </a:r>
            <a:r>
              <a:rPr lang="de-DE" sz="1600" dirty="0" smtClean="0"/>
              <a:t> (coercivity)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1259632" y="3965383"/>
                <a:ext cx="3040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𝐸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965383"/>
                <a:ext cx="3040319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09399"/>
            <a:ext cx="2911099" cy="2329650"/>
          </a:xfrm>
          <a:prstGeom prst="rect">
            <a:avLst/>
          </a:prstGeom>
        </p:spPr>
      </p:pic>
      <p:pic>
        <p:nvPicPr>
          <p:cNvPr id="12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38" y="4334715"/>
            <a:ext cx="2872066" cy="206127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403305" y="357301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Crystal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NdFeB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088834" y="5805264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Heat</a:t>
            </a:r>
            <a:r>
              <a:rPr lang="de-DE" sz="1600" dirty="0" smtClean="0"/>
              <a:t> </a:t>
            </a:r>
            <a:r>
              <a:rPr lang="de-DE" sz="1600" dirty="0" err="1" smtClean="0"/>
              <a:t>capacity</a:t>
            </a:r>
            <a:endParaRPr lang="de-DE" sz="16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211960" y="1987872"/>
            <a:ext cx="4608512" cy="2233216"/>
            <a:chOff x="395536" y="2078800"/>
            <a:chExt cx="5688632" cy="2406692"/>
          </a:xfrm>
        </p:grpSpPr>
        <p:pic>
          <p:nvPicPr>
            <p:cNvPr id="15" name="Picture 5" descr="Figure_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078800"/>
              <a:ext cx="5688632" cy="2209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971600" y="4177715"/>
              <a:ext cx="468143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400" i="1" dirty="0"/>
                <a:t>K. </a:t>
              </a:r>
              <a:r>
                <a:rPr lang="en-GB" sz="1400" i="1" dirty="0" err="1"/>
                <a:t>Üstüner</a:t>
              </a:r>
              <a:r>
                <a:rPr lang="en-GB" sz="1400" i="1" dirty="0"/>
                <a:t> et al., 20th Conference on </a:t>
              </a:r>
              <a:r>
                <a:rPr lang="en-GB" sz="1400" i="1" dirty="0" smtClean="0"/>
                <a:t>REPM, </a:t>
              </a:r>
              <a:r>
                <a:rPr lang="en-GB" sz="1400" i="1" dirty="0"/>
                <a:t>Crete 2008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68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14047-053F-4F66-8F57-5FC507EB6532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07591" y="115888"/>
            <a:ext cx="520593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>
            <a:lvl1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1pPr>
            <a:lvl2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2pPr>
            <a:lvl3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3pPr>
            <a:lvl4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4pPr>
            <a:lvl5pPr>
              <a:lnSpc>
                <a:spcPts val="2500"/>
              </a:lnSpc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5pPr>
            <a:lvl6pPr marL="4572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6pPr>
            <a:lvl7pPr marL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7pPr>
            <a:lvl8pPr marL="13716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8pPr>
            <a:lvl9pPr marL="18288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C9C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r>
              <a:rPr lang="en-GB" altLang="de-DE" sz="2000" b="0" dirty="0" smtClean="0">
                <a:solidFill>
                  <a:schemeClr val="bg1"/>
                </a:solidFill>
              </a:rPr>
              <a:t>First In-Vacuum Undulators</a:t>
            </a:r>
            <a:endParaRPr lang="en-GB" altLang="de-DE" sz="2000" b="0" dirty="0">
              <a:solidFill>
                <a:schemeClr val="bg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5276441" y="1052736"/>
            <a:ext cx="3400015" cy="5470635"/>
            <a:chOff x="700601" y="914400"/>
            <a:chExt cx="3400015" cy="5470635"/>
          </a:xfrm>
        </p:grpSpPr>
        <p:pic>
          <p:nvPicPr>
            <p:cNvPr id="25602" name="Picture 2" descr="V:\HZB\FG-AUND-Projekte\UE30-Prototyp\1-PM-Berichte\UE30_Prototyp-Abschlussbericht\langer-ue30\tuzb02_IPAC-2016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01" y="914400"/>
              <a:ext cx="3400015" cy="4747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962992" y="5738704"/>
              <a:ext cx="30572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1990, KEK, </a:t>
              </a:r>
              <a:r>
                <a:rPr lang="de-DE" dirty="0" err="1" smtClean="0"/>
                <a:t>Kitamura</a:t>
              </a:r>
              <a:r>
                <a:rPr lang="de-DE" dirty="0" smtClean="0"/>
                <a:t> et al.</a:t>
              </a:r>
            </a:p>
            <a:p>
              <a:r>
                <a:rPr lang="de-DE" dirty="0" err="1"/>
                <a:t>m</a:t>
              </a:r>
              <a:r>
                <a:rPr lang="de-DE" dirty="0" err="1" smtClean="0"/>
                <a:t>agnets</a:t>
              </a:r>
              <a:r>
                <a:rPr lang="de-DE" dirty="0" smtClean="0"/>
                <a:t> in </a:t>
              </a:r>
              <a:r>
                <a:rPr lang="de-DE" dirty="0" err="1" smtClean="0"/>
                <a:t>vacuum</a:t>
              </a:r>
              <a:r>
                <a:rPr lang="de-DE" dirty="0" smtClean="0"/>
                <a:t>, </a:t>
              </a:r>
              <a:r>
                <a:rPr lang="de-DE" dirty="0" err="1" smtClean="0"/>
                <a:t>coating</a:t>
              </a:r>
              <a:endParaRPr lang="de-DE" dirty="0"/>
            </a:p>
          </p:txBody>
        </p:sp>
      </p:grpSp>
      <p:pic>
        <p:nvPicPr>
          <p:cNvPr id="25603" name="Picture 3" descr="d:\Profile\fyz\Desktop\ARD-Tutorial\WU-BESSY-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12" y="1124743"/>
            <a:ext cx="4693834" cy="47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043608" y="5887696"/>
            <a:ext cx="288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1987, BESSY, </a:t>
            </a:r>
            <a:r>
              <a:rPr lang="de-DE" dirty="0" err="1" smtClean="0"/>
              <a:t>Gudat</a:t>
            </a:r>
            <a:r>
              <a:rPr lang="de-DE" dirty="0" smtClean="0"/>
              <a:t> et al.</a:t>
            </a:r>
          </a:p>
          <a:p>
            <a:r>
              <a:rPr lang="de-DE" dirty="0" err="1"/>
              <a:t>m</a:t>
            </a:r>
            <a:r>
              <a:rPr lang="de-DE" dirty="0" err="1" smtClean="0"/>
              <a:t>agnets</a:t>
            </a:r>
            <a:r>
              <a:rPr lang="de-DE" dirty="0" smtClean="0"/>
              <a:t> still </a:t>
            </a:r>
            <a:r>
              <a:rPr lang="de-DE" dirty="0" err="1" smtClean="0"/>
              <a:t>encapsulated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19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1115616" y="115888"/>
            <a:ext cx="4826000" cy="439737"/>
          </a:xfrm>
        </p:spPr>
        <p:txBody>
          <a:bodyPr/>
          <a:lstStyle/>
          <a:p>
            <a:r>
              <a:rPr lang="de-DE" sz="20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Cryogenic</a:t>
            </a:r>
            <a:r>
              <a:rPr lang="de-DE" sz="20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Undulator Projects at HZB</a:t>
            </a:r>
            <a:endParaRPr lang="en-US" sz="2000" b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95536" y="692696"/>
            <a:ext cx="7085070" cy="5835648"/>
            <a:chOff x="179512" y="863626"/>
            <a:chExt cx="7416177" cy="6011369"/>
          </a:xfrm>
        </p:grpSpPr>
        <p:sp>
          <p:nvSpPr>
            <p:cNvPr id="2" name="Rechteck 1"/>
            <p:cNvSpPr/>
            <p:nvPr/>
          </p:nvSpPr>
          <p:spPr>
            <a:xfrm>
              <a:off x="179512" y="4833910"/>
              <a:ext cx="5716918" cy="181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292835" y="863626"/>
              <a:ext cx="7302854" cy="6011369"/>
              <a:chOff x="313479" y="889105"/>
              <a:chExt cx="7348077" cy="6079360"/>
            </a:xfrm>
          </p:grpSpPr>
          <p:pic>
            <p:nvPicPr>
              <p:cNvPr id="14" name="Picture 2" descr="V:\PAPER\SRN-2015\figures\CPMU15-3d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479" y="889105"/>
                <a:ext cx="7348077" cy="5336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feld 14"/>
              <p:cNvSpPr txBox="1"/>
              <p:nvPr/>
            </p:nvSpPr>
            <p:spPr>
              <a:xfrm>
                <a:off x="523195" y="6295142"/>
                <a:ext cx="3544094" cy="673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        CPMU 15 </a:t>
                </a:r>
                <a:r>
                  <a:rPr lang="de-DE" dirty="0" err="1"/>
                  <a:t>b</a:t>
                </a:r>
                <a:r>
                  <a:rPr lang="de-DE" dirty="0" err="1" smtClean="0"/>
                  <a:t>uilt</a:t>
                </a:r>
                <a:r>
                  <a:rPr lang="de-DE" dirty="0" smtClean="0"/>
                  <a:t> @ HZB </a:t>
                </a:r>
              </a:p>
              <a:p>
                <a:r>
                  <a:rPr lang="de-DE" dirty="0" err="1" smtClean="0"/>
                  <a:t>for</a:t>
                </a:r>
                <a:r>
                  <a:rPr lang="de-DE" dirty="0" smtClean="0"/>
                  <a:t> University Hamburg / DESY</a:t>
                </a:r>
                <a:endParaRPr lang="de-DE" dirty="0"/>
              </a:p>
            </p:txBody>
          </p:sp>
        </p:grpSp>
      </p:grpSp>
      <p:grpSp>
        <p:nvGrpSpPr>
          <p:cNvPr id="6" name="Gruppieren 5"/>
          <p:cNvGrpSpPr/>
          <p:nvPr/>
        </p:nvGrpSpPr>
        <p:grpSpPr>
          <a:xfrm>
            <a:off x="4499991" y="902787"/>
            <a:ext cx="4454859" cy="5795252"/>
            <a:chOff x="4344322" y="802100"/>
            <a:chExt cx="4644009" cy="5795252"/>
          </a:xfrm>
        </p:grpSpPr>
        <p:sp>
          <p:nvSpPr>
            <p:cNvPr id="5" name="Rechteck 4"/>
            <p:cNvSpPr/>
            <p:nvPr/>
          </p:nvSpPr>
          <p:spPr>
            <a:xfrm>
              <a:off x="4447649" y="5682952"/>
              <a:ext cx="444512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4344322" y="802100"/>
              <a:ext cx="4644009" cy="5620174"/>
              <a:chOff x="4388463" y="908721"/>
              <a:chExt cx="4644009" cy="5620174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2063" y="908721"/>
                <a:ext cx="4580409" cy="5009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4388463" y="6159563"/>
                <a:ext cx="4548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CPMU17 </a:t>
                </a:r>
                <a:r>
                  <a:rPr lang="de-DE" dirty="0" err="1" smtClean="0"/>
                  <a:t>built</a:t>
                </a:r>
                <a:r>
                  <a:rPr lang="de-DE" dirty="0" smtClean="0"/>
                  <a:t> @ HZB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EMIL BESSY II</a:t>
                </a:r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57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4"/>
          <p:cNvGrpSpPr>
            <a:grpSpLocks noChangeAspect="1"/>
          </p:cNvGrpSpPr>
          <p:nvPr/>
        </p:nvGrpSpPr>
        <p:grpSpPr bwMode="auto">
          <a:xfrm>
            <a:off x="228600" y="990601"/>
            <a:ext cx="6705119" cy="3806552"/>
            <a:chOff x="103" y="879"/>
            <a:chExt cx="5979" cy="2974"/>
          </a:xfrm>
        </p:grpSpPr>
        <p:pic>
          <p:nvPicPr>
            <p:cNvPr id="5" name="Picture 165" descr="Cryostat ASS-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879"/>
              <a:ext cx="5462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66"/>
            <p:cNvSpPr txBox="1">
              <a:spLocks noChangeArrowheads="1"/>
            </p:cNvSpPr>
            <p:nvPr/>
          </p:nvSpPr>
          <p:spPr bwMode="auto">
            <a:xfrm>
              <a:off x="3350" y="1132"/>
              <a:ext cx="8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LHe vessel</a:t>
              </a:r>
            </a:p>
          </p:txBody>
        </p:sp>
        <p:sp>
          <p:nvSpPr>
            <p:cNvPr id="7" name="Line 167"/>
            <p:cNvSpPr>
              <a:spLocks noChangeShapeType="1"/>
            </p:cNvSpPr>
            <p:nvPr/>
          </p:nvSpPr>
          <p:spPr bwMode="auto">
            <a:xfrm flipH="1">
              <a:off x="3090" y="1350"/>
              <a:ext cx="546" cy="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" name="Text Box 168"/>
            <p:cNvSpPr txBox="1">
              <a:spLocks noChangeArrowheads="1"/>
            </p:cNvSpPr>
            <p:nvPr/>
          </p:nvSpPr>
          <p:spPr bwMode="auto">
            <a:xfrm>
              <a:off x="1748" y="946"/>
              <a:ext cx="8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SC magnet</a:t>
              </a:r>
            </a:p>
          </p:txBody>
        </p:sp>
        <p:sp>
          <p:nvSpPr>
            <p:cNvPr id="9" name="Line 169"/>
            <p:cNvSpPr>
              <a:spLocks noChangeShapeType="1"/>
            </p:cNvSpPr>
            <p:nvPr/>
          </p:nvSpPr>
          <p:spPr bwMode="auto">
            <a:xfrm>
              <a:off x="2118" y="1128"/>
              <a:ext cx="414" cy="1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Text Box 170"/>
            <p:cNvSpPr txBox="1">
              <a:spLocks noChangeArrowheads="1"/>
            </p:cNvSpPr>
            <p:nvPr/>
          </p:nvSpPr>
          <p:spPr bwMode="auto">
            <a:xfrm>
              <a:off x="2394" y="928"/>
              <a:ext cx="13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He fill/vent turret</a:t>
              </a:r>
            </a:p>
          </p:txBody>
        </p:sp>
        <p:sp>
          <p:nvSpPr>
            <p:cNvPr id="11" name="Line 171"/>
            <p:cNvSpPr>
              <a:spLocks noChangeShapeType="1"/>
            </p:cNvSpPr>
            <p:nvPr/>
          </p:nvSpPr>
          <p:spPr bwMode="auto">
            <a:xfrm flipH="1">
              <a:off x="2772" y="1086"/>
              <a:ext cx="10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Text Box 172"/>
            <p:cNvSpPr txBox="1">
              <a:spLocks noChangeArrowheads="1"/>
            </p:cNvSpPr>
            <p:nvPr/>
          </p:nvSpPr>
          <p:spPr bwMode="auto">
            <a:xfrm>
              <a:off x="4566" y="1768"/>
              <a:ext cx="1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20 K radiation shield</a:t>
              </a:r>
            </a:p>
          </p:txBody>
        </p:sp>
        <p:sp>
          <p:nvSpPr>
            <p:cNvPr id="13" name="Line 173"/>
            <p:cNvSpPr>
              <a:spLocks noChangeShapeType="1"/>
            </p:cNvSpPr>
            <p:nvPr/>
          </p:nvSpPr>
          <p:spPr bwMode="auto">
            <a:xfrm flipH="1">
              <a:off x="4110" y="1890"/>
              <a:ext cx="480" cy="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" name="Text Box 174"/>
            <p:cNvSpPr txBox="1">
              <a:spLocks noChangeArrowheads="1"/>
            </p:cNvSpPr>
            <p:nvPr/>
          </p:nvSpPr>
          <p:spPr bwMode="auto">
            <a:xfrm>
              <a:off x="4590" y="2152"/>
              <a:ext cx="1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60 K radiation shield</a:t>
              </a:r>
            </a:p>
          </p:txBody>
        </p:sp>
        <p:sp>
          <p:nvSpPr>
            <p:cNvPr id="15" name="Line 175"/>
            <p:cNvSpPr>
              <a:spLocks noChangeShapeType="1"/>
            </p:cNvSpPr>
            <p:nvPr/>
          </p:nvSpPr>
          <p:spPr bwMode="auto">
            <a:xfrm flipH="1">
              <a:off x="4176" y="2268"/>
              <a:ext cx="450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" name="Text Box 176"/>
            <p:cNvSpPr txBox="1">
              <a:spLocks noChangeArrowheads="1"/>
            </p:cNvSpPr>
            <p:nvPr/>
          </p:nvSpPr>
          <p:spPr bwMode="auto">
            <a:xfrm>
              <a:off x="4606" y="2452"/>
              <a:ext cx="11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dirty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Beam chamber</a:t>
              </a:r>
            </a:p>
          </p:txBody>
        </p:sp>
        <p:sp>
          <p:nvSpPr>
            <p:cNvPr id="17" name="Line 177"/>
            <p:cNvSpPr>
              <a:spLocks noChangeShapeType="1"/>
            </p:cNvSpPr>
            <p:nvPr/>
          </p:nvSpPr>
          <p:spPr bwMode="auto">
            <a:xfrm flipH="1">
              <a:off x="3408" y="2562"/>
              <a:ext cx="1218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" name="Text Box 178"/>
            <p:cNvSpPr txBox="1">
              <a:spLocks noChangeArrowheads="1"/>
            </p:cNvSpPr>
            <p:nvPr/>
          </p:nvSpPr>
          <p:spPr bwMode="auto">
            <a:xfrm>
              <a:off x="134" y="2914"/>
              <a:ext cx="1077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Beam chamber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thermal link to cryocooler</a:t>
              </a:r>
            </a:p>
          </p:txBody>
        </p:sp>
        <p:sp>
          <p:nvSpPr>
            <p:cNvPr id="19" name="Line 179"/>
            <p:cNvSpPr>
              <a:spLocks noChangeShapeType="1"/>
            </p:cNvSpPr>
            <p:nvPr/>
          </p:nvSpPr>
          <p:spPr bwMode="auto">
            <a:xfrm flipV="1">
              <a:off x="936" y="2688"/>
              <a:ext cx="924" cy="3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" name="Text Box 180"/>
            <p:cNvSpPr txBox="1">
              <a:spLocks noChangeArrowheads="1"/>
            </p:cNvSpPr>
            <p:nvPr/>
          </p:nvSpPr>
          <p:spPr bwMode="auto">
            <a:xfrm>
              <a:off x="290" y="1558"/>
              <a:ext cx="8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1pPr>
              <a:lvl2pPr marL="742950" indent="-28575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2pPr>
              <a:lvl3pPr marL="11430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3pPr>
              <a:lvl4pPr marL="16002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4pPr>
              <a:lvl5pPr marL="2057400" indent="-228600" eaLnBrk="0" hangingPunct="0"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5pPr>
              <a:lvl6pPr marL="25146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6pPr>
              <a:lvl7pPr marL="29718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7pPr>
              <a:lvl8pPr marL="34290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8pPr>
              <a:lvl9pPr marL="3886200" indent="-228600" algn="ctr" defTabSz="1865313" eaLnBrk="0" fontAlgn="base" hangingPunct="0">
                <a:spcBef>
                  <a:spcPct val="0"/>
                </a:spcBef>
                <a:spcAft>
                  <a:spcPct val="0"/>
                </a:spcAft>
                <a:defRPr sz="73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LHe piping</a:t>
              </a:r>
            </a:p>
          </p:txBody>
        </p:sp>
        <p:sp>
          <p:nvSpPr>
            <p:cNvPr id="21" name="Line 181"/>
            <p:cNvSpPr>
              <a:spLocks noChangeShapeType="1"/>
            </p:cNvSpPr>
            <p:nvPr/>
          </p:nvSpPr>
          <p:spPr bwMode="auto">
            <a:xfrm>
              <a:off x="666" y="1776"/>
              <a:ext cx="1104" cy="5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467544" y="4921423"/>
            <a:ext cx="2973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 smtClean="0"/>
              <a:t>Courtesy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Y. Ivanyushenkov, APS</a:t>
            </a:r>
            <a:endParaRPr lang="de-DE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924002" y="5108991"/>
                <a:ext cx="469622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1405D1"/>
                    </a:solidFill>
                  </a:rPr>
                  <a:t>Installed</a:t>
                </a:r>
                <a:r>
                  <a:rPr lang="de-DE" dirty="0" smtClean="0">
                    <a:solidFill>
                      <a:srgbClr val="1405D1"/>
                    </a:solidFill>
                  </a:rPr>
                  <a:t>:</a:t>
                </a:r>
                <a:endParaRPr lang="de-DE" dirty="0" smtClean="0"/>
              </a:p>
              <a:p>
                <a:r>
                  <a:rPr lang="de-DE" dirty="0" smtClean="0"/>
                  <a:t>SCU1: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=16</m:t>
                    </m:r>
                    <m:r>
                      <a:rPr lang="de-DE" b="0" i="1" smtClean="0">
                        <a:latin typeface="Cambria Math"/>
                      </a:rPr>
                      <m:t>𝑚𝑚</m:t>
                    </m:r>
                  </m:oMath>
                </a14:m>
                <a:r>
                  <a:rPr lang="de-DE" dirty="0" smtClean="0"/>
                  <a:t>, 72  </a:t>
                </a:r>
                <a:r>
                  <a:rPr lang="de-DE" dirty="0" err="1" smtClean="0"/>
                  <a:t>periods</a:t>
                </a:r>
                <a:r>
                  <a:rPr lang="de-DE" dirty="0" smtClean="0"/>
                  <a:t>, 2m </a:t>
                </a:r>
                <a:r>
                  <a:rPr lang="de-DE" dirty="0" err="1" smtClean="0"/>
                  <a:t>cryostat</a:t>
                </a:r>
                <a:endParaRPr lang="de-DE" dirty="0" smtClean="0"/>
              </a:p>
              <a:p>
                <a:r>
                  <a:rPr lang="de-DE" dirty="0">
                    <a:solidFill>
                      <a:srgbClr val="1405D1"/>
                    </a:solidFill>
                  </a:rPr>
                  <a:t>Future </a:t>
                </a:r>
                <a:r>
                  <a:rPr lang="de-DE" dirty="0" err="1">
                    <a:solidFill>
                      <a:srgbClr val="1405D1"/>
                    </a:solidFill>
                  </a:rPr>
                  <a:t>plans</a:t>
                </a:r>
                <a:r>
                  <a:rPr lang="de-DE" dirty="0" smtClean="0">
                    <a:solidFill>
                      <a:srgbClr val="1405D1"/>
                    </a:solidFill>
                  </a:rPr>
                  <a:t>:</a:t>
                </a:r>
                <a:endParaRPr lang="de-DE" dirty="0" smtClean="0"/>
              </a:p>
              <a:p>
                <a:r>
                  <a:rPr lang="de-DE" dirty="0" smtClean="0"/>
                  <a:t>SCU2: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=16</m:t>
                    </m:r>
                    <m:r>
                      <a:rPr lang="de-DE" i="1">
                        <a:latin typeface="Cambria Math"/>
                      </a:rPr>
                      <m:t>𝑚𝑚</m:t>
                    </m:r>
                  </m:oMath>
                </a14:m>
                <a:r>
                  <a:rPr lang="de-DE" dirty="0" smtClean="0"/>
                  <a:t>,144 </a:t>
                </a:r>
                <a:r>
                  <a:rPr lang="de-DE" dirty="0" err="1" smtClean="0"/>
                  <a:t>periods</a:t>
                </a:r>
                <a:r>
                  <a:rPr lang="de-DE" dirty="0" smtClean="0"/>
                  <a:t>, 3m </a:t>
                </a:r>
                <a:r>
                  <a:rPr lang="de-DE" dirty="0" err="1" smtClean="0"/>
                  <a:t>cryostat</a:t>
                </a:r>
                <a:endParaRPr lang="de-DE" dirty="0" smtClean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002" y="5108991"/>
                <a:ext cx="4696222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169" t="-2538" r="-390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7112699" y="2138710"/>
                <a:ext cx="142609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mbria Math"/>
                  </a:rPr>
                  <a:t>SCU0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latin typeface="Cambria Math"/>
                        </a:rPr>
                        <m:t>=</m:t>
                      </m:r>
                      <m:r>
                        <a:rPr lang="de-DE" i="0">
                          <a:latin typeface="Cambria Math"/>
                        </a:rPr>
                        <m:t>16</m:t>
                      </m:r>
                      <m:r>
                        <m:rPr>
                          <m:sty m:val="p"/>
                        </m:rPr>
                        <a:rPr lang="de-DE" i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de-DE" dirty="0" smtClean="0"/>
              </a:p>
              <a:p>
                <a:r>
                  <a:rPr lang="de-DE" dirty="0" smtClean="0"/>
                  <a:t>21 </a:t>
                </a:r>
                <a:r>
                  <a:rPr lang="de-DE" dirty="0" err="1" smtClean="0"/>
                  <a:t>periods</a:t>
                </a:r>
                <a:endParaRPr lang="de-DE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699" y="2138710"/>
                <a:ext cx="1426096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3846" t="-3974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"/>
          <p:cNvSpPr>
            <a:spLocks noGrp="1"/>
          </p:cNvSpPr>
          <p:nvPr>
            <p:ph type="title"/>
          </p:nvPr>
        </p:nvSpPr>
        <p:spPr>
          <a:xfrm>
            <a:off x="1258167" y="115888"/>
            <a:ext cx="5854531" cy="439737"/>
          </a:xfrm>
        </p:spPr>
        <p:txBody>
          <a:bodyPr/>
          <a:lstStyle/>
          <a:p>
            <a:r>
              <a:rPr lang="de-DE" sz="20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Planar</a:t>
            </a:r>
            <a:r>
              <a:rPr lang="de-DE" sz="20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Linear </a:t>
            </a:r>
            <a:r>
              <a:rPr lang="de-DE" sz="20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Superconducting</a:t>
            </a:r>
            <a:r>
              <a:rPr lang="de-DE" sz="20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(SC)  Undulator </a:t>
            </a:r>
            <a:br>
              <a:rPr lang="de-DE" sz="20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sz="2000" b="0" dirty="0" smtClean="0">
                <a:latin typeface="Arial" charset="0"/>
                <a:cs typeface="Arial" charset="0"/>
              </a:rPr>
              <a:t>APS Prototype</a:t>
            </a:r>
            <a:endParaRPr lang="en-US" sz="2000" b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227518" y="938585"/>
            <a:ext cx="8735888" cy="5748583"/>
            <a:chOff x="203382" y="957233"/>
            <a:chExt cx="8735888" cy="5836980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203382" y="957233"/>
              <a:ext cx="8735888" cy="4958679"/>
              <a:chOff x="764062" y="1376491"/>
              <a:chExt cx="7929023" cy="4204450"/>
            </a:xfrm>
          </p:grpSpPr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7935" y="1376491"/>
                <a:ext cx="4075150" cy="4204450"/>
              </a:xfrm>
              <a:prstGeom prst="rect">
                <a:avLst/>
              </a:prstGeom>
            </p:spPr>
          </p:pic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062" y="1376491"/>
                <a:ext cx="3853873" cy="4200188"/>
              </a:xfrm>
              <a:prstGeom prst="rect">
                <a:avLst/>
              </a:prstGeom>
            </p:spPr>
          </p:pic>
        </p:grpSp>
        <p:sp>
          <p:nvSpPr>
            <p:cNvPr id="28" name="Rechteck 27"/>
            <p:cNvSpPr/>
            <p:nvPr/>
          </p:nvSpPr>
          <p:spPr>
            <a:xfrm>
              <a:off x="203382" y="5879813"/>
              <a:ext cx="8735888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3083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4" y="1844824"/>
            <a:ext cx="430059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99691" y="95114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1405D1"/>
                </a:solidFill>
              </a:rPr>
              <a:t>Helical</a:t>
            </a:r>
            <a:r>
              <a:rPr lang="de-DE" dirty="0" smtClean="0">
                <a:solidFill>
                  <a:srgbClr val="1405D1"/>
                </a:solidFill>
              </a:rPr>
              <a:t> undulator </a:t>
            </a:r>
            <a:r>
              <a:rPr lang="de-DE" dirty="0" err="1" smtClean="0">
                <a:solidFill>
                  <a:srgbClr val="1405D1"/>
                </a:solidFill>
              </a:rPr>
              <a:t>at</a:t>
            </a:r>
            <a:r>
              <a:rPr lang="de-DE" dirty="0" smtClean="0">
                <a:solidFill>
                  <a:srgbClr val="1405D1"/>
                </a:solidFill>
              </a:rPr>
              <a:t> Novosibirsk</a:t>
            </a:r>
            <a:endParaRPr lang="de-DE" dirty="0">
              <a:solidFill>
                <a:srgbClr val="1405D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5085184"/>
            <a:ext cx="4225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Elias et al., Phys. </a:t>
            </a:r>
            <a:r>
              <a:rPr lang="de-DE" sz="1400" i="1" dirty="0" err="1" smtClean="0"/>
              <a:t>Rev</a:t>
            </a:r>
            <a:r>
              <a:rPr lang="de-DE" sz="1400" i="1" dirty="0" smtClean="0"/>
              <a:t>. </a:t>
            </a:r>
            <a:r>
              <a:rPr lang="de-DE" sz="1400" i="1" dirty="0" err="1" smtClean="0"/>
              <a:t>Lett</a:t>
            </a:r>
            <a:r>
              <a:rPr lang="de-DE" sz="1400" i="1" dirty="0" smtClean="0"/>
              <a:t>., </a:t>
            </a:r>
            <a:r>
              <a:rPr lang="de-DE" sz="1400" i="1" dirty="0" err="1" smtClean="0"/>
              <a:t>Vol</a:t>
            </a:r>
            <a:r>
              <a:rPr lang="de-DE" sz="1400" i="1" dirty="0" smtClean="0"/>
              <a:t> 36 (1976) 717-720</a:t>
            </a:r>
            <a:endParaRPr lang="de-DE" sz="1400" i="1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92157"/>
              </p:ext>
            </p:extLst>
          </p:nvPr>
        </p:nvGraphicFramePr>
        <p:xfrm>
          <a:off x="5096433" y="1848685"/>
          <a:ext cx="3724039" cy="3081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6135"/>
                <a:gridCol w="817904"/>
              </a:tblGrid>
              <a:tr h="3931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Maximum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Field 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kG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de-DE" sz="16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Yoke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ARMCO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 of periods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Period length (cm)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2.4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Maximum current (A)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428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Length (cm)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  <a:tr h="528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Aperture (cm)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330" marR="28330" marT="0" marB="0">
                    <a:noFill/>
                  </a:tcPr>
                </a:tc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5318389" y="4984016"/>
            <a:ext cx="35283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A. </a:t>
            </a:r>
            <a:r>
              <a:rPr lang="en-US" sz="1400" i="1" dirty="0" err="1" smtClean="0"/>
              <a:t>Anashin</a:t>
            </a:r>
            <a:r>
              <a:rPr lang="en-US" sz="1400" i="1" dirty="0"/>
              <a:t>, G. </a:t>
            </a:r>
            <a:r>
              <a:rPr lang="en-US" sz="1400" i="1" dirty="0" err="1"/>
              <a:t>Kezerashvily</a:t>
            </a:r>
            <a:r>
              <a:rPr lang="en-US" sz="1400" i="1" dirty="0"/>
              <a:t>, A. Lysenko, </a:t>
            </a:r>
            <a:endParaRPr lang="en-US" sz="1400" i="1" dirty="0" smtClean="0"/>
          </a:p>
          <a:p>
            <a:r>
              <a:rPr lang="en-US" sz="1400" i="1" dirty="0" smtClean="0"/>
              <a:t>E</a:t>
            </a:r>
            <a:r>
              <a:rPr lang="en-US" sz="1400" i="1" dirty="0"/>
              <a:t>. </a:t>
            </a:r>
            <a:r>
              <a:rPr lang="en-US" sz="1400" i="1" dirty="0" err="1"/>
              <a:t>Perevedentsev</a:t>
            </a:r>
            <a:r>
              <a:rPr lang="en-US" sz="1400" i="1" dirty="0"/>
              <a:t>, Y. </a:t>
            </a:r>
            <a:r>
              <a:rPr lang="en-US" sz="1400" i="1" dirty="0" err="1"/>
              <a:t>Shatunov</a:t>
            </a:r>
            <a:r>
              <a:rPr lang="en-US" sz="1400" i="1" dirty="0" smtClean="0"/>
              <a:t>., </a:t>
            </a:r>
          </a:p>
          <a:p>
            <a:r>
              <a:rPr lang="en-US" sz="1400" i="1" dirty="0" smtClean="0"/>
              <a:t>BINP Preprint </a:t>
            </a:r>
            <a:r>
              <a:rPr lang="en-US" sz="1400" i="1" dirty="0"/>
              <a:t>84-111 (1984</a:t>
            </a:r>
            <a:r>
              <a:rPr lang="en-US" sz="1400" i="1" dirty="0" smtClean="0"/>
              <a:t>).</a:t>
            </a:r>
          </a:p>
          <a:p>
            <a:r>
              <a:rPr lang="en-US" sz="1400" i="1" dirty="0"/>
              <a:t>G. </a:t>
            </a:r>
            <a:r>
              <a:rPr lang="en-US" sz="1400" i="1" dirty="0" err="1" smtClean="0"/>
              <a:t>Kezerashvily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Nucl</a:t>
            </a:r>
            <a:r>
              <a:rPr lang="en-US" sz="1400" i="1" dirty="0" smtClean="0"/>
              <a:t>. Instr. and Meth.</a:t>
            </a:r>
          </a:p>
          <a:p>
            <a:r>
              <a:rPr lang="en-US" sz="1400" i="1" dirty="0" smtClean="0"/>
              <a:t>A314 (1992) 15.</a:t>
            </a:r>
            <a:endParaRPr lang="de-DE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517848" y="978288"/>
            <a:ext cx="444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1405D1"/>
                </a:solidFill>
              </a:rPr>
              <a:t>Helical</a:t>
            </a:r>
            <a:r>
              <a:rPr lang="de-DE" dirty="0" smtClean="0">
                <a:solidFill>
                  <a:srgbClr val="1405D1"/>
                </a:solidFill>
              </a:rPr>
              <a:t> Undulator </a:t>
            </a:r>
            <a:r>
              <a:rPr lang="de-DE" dirty="0" err="1" smtClean="0">
                <a:solidFill>
                  <a:srgbClr val="1405D1"/>
                </a:solidFill>
              </a:rPr>
              <a:t>for</a:t>
            </a:r>
            <a:r>
              <a:rPr lang="de-DE" dirty="0" smtClean="0">
                <a:solidFill>
                  <a:srgbClr val="1405D1"/>
                </a:solidFill>
              </a:rPr>
              <a:t> FEL </a:t>
            </a:r>
            <a:r>
              <a:rPr lang="de-DE" dirty="0" err="1" smtClean="0">
                <a:solidFill>
                  <a:srgbClr val="1405D1"/>
                </a:solidFill>
              </a:rPr>
              <a:t>at</a:t>
            </a:r>
            <a:r>
              <a:rPr lang="de-DE" dirty="0" smtClean="0">
                <a:solidFill>
                  <a:srgbClr val="1405D1"/>
                </a:solidFill>
              </a:rPr>
              <a:t> 10.6</a:t>
            </a:r>
            <a:r>
              <a:rPr lang="el-GR" dirty="0" smtClean="0">
                <a:solidFill>
                  <a:srgbClr val="1405D1"/>
                </a:solidFill>
              </a:rPr>
              <a:t>μ</a:t>
            </a:r>
            <a:r>
              <a:rPr lang="de-DE" dirty="0" smtClean="0">
                <a:solidFill>
                  <a:srgbClr val="1405D1"/>
                </a:solidFill>
              </a:rPr>
              <a:t>m</a:t>
            </a:r>
          </a:p>
          <a:p>
            <a:r>
              <a:rPr lang="el-GR" dirty="0" smtClean="0"/>
              <a:t>λ</a:t>
            </a:r>
            <a:r>
              <a:rPr lang="de-DE" baseline="-25000" dirty="0"/>
              <a:t>0</a:t>
            </a:r>
            <a:r>
              <a:rPr lang="de-DE" dirty="0" smtClean="0"/>
              <a:t>= 32mm, 2.4kG, total </a:t>
            </a:r>
            <a:r>
              <a:rPr lang="de-DE" dirty="0" err="1" smtClean="0"/>
              <a:t>length</a:t>
            </a:r>
            <a:r>
              <a:rPr lang="de-DE" dirty="0" smtClean="0"/>
              <a:t> 5m,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iron</a:t>
            </a:r>
            <a:endParaRPr lang="de-DE" dirty="0"/>
          </a:p>
        </p:txBody>
      </p:sp>
      <p:sp>
        <p:nvSpPr>
          <p:cNvPr id="11" name="Rectangle 124"/>
          <p:cNvSpPr txBox="1">
            <a:spLocks noChangeArrowheads="1"/>
          </p:cNvSpPr>
          <p:nvPr/>
        </p:nvSpPr>
        <p:spPr bwMode="auto">
          <a:xfrm>
            <a:off x="1315971" y="44624"/>
            <a:ext cx="5457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>
                <a:latin typeface="Arial" charset="0"/>
                <a:cs typeface="Arial" charset="0"/>
              </a:rPr>
              <a:t>The First </a:t>
            </a:r>
            <a:r>
              <a:rPr lang="de-DE" sz="2000" b="0" dirty="0" err="1" smtClean="0">
                <a:latin typeface="Arial" charset="0"/>
                <a:cs typeface="Arial" charset="0"/>
              </a:rPr>
              <a:t>Helical</a:t>
            </a:r>
            <a:r>
              <a:rPr lang="de-DE" sz="2000" b="0" dirty="0" smtClean="0">
                <a:latin typeface="Arial" charset="0"/>
                <a:cs typeface="Arial" charset="0"/>
              </a:rPr>
              <a:t> SCUs</a:t>
            </a:r>
            <a:endParaRPr lang="en-US" sz="2000" b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Text Box 2"/>
          <p:cNvSpPr txBox="1">
            <a:spLocks noChangeArrowheads="1"/>
          </p:cNvSpPr>
          <p:nvPr/>
        </p:nvSpPr>
        <p:spPr bwMode="auto">
          <a:xfrm>
            <a:off x="622300" y="4506913"/>
            <a:ext cx="330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In the far field we approximate: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61256" y="115888"/>
            <a:ext cx="6059016" cy="50482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0" dirty="0">
                <a:solidFill>
                  <a:schemeClr val="bg1"/>
                </a:solidFill>
              </a:rPr>
              <a:t>Radiation </a:t>
            </a:r>
            <a:r>
              <a:rPr lang="de-DE" altLang="de-DE" sz="2000" b="0" dirty="0" err="1">
                <a:solidFill>
                  <a:schemeClr val="bg1"/>
                </a:solidFill>
              </a:rPr>
              <a:t>Emitted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by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Accelerated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Charged</a:t>
            </a:r>
            <a:r>
              <a:rPr lang="de-DE" altLang="de-DE" sz="2000" b="0" dirty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>
                <a:solidFill>
                  <a:schemeClr val="bg1"/>
                </a:solidFill>
              </a:rPr>
              <a:t>Particles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graphicFrame>
        <p:nvGraphicFramePr>
          <p:cNvPr id="776197" name="Object 5"/>
          <p:cNvGraphicFramePr>
            <a:graphicFrameLocks noChangeAspect="1"/>
          </p:cNvGraphicFramePr>
          <p:nvPr/>
        </p:nvGraphicFramePr>
        <p:xfrm>
          <a:off x="684213" y="1125538"/>
          <a:ext cx="158432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" name="Equation" r:id="rId3" imgW="901440" imgH="634680" progId="Equation.3">
                  <p:embed/>
                </p:oleObj>
              </mc:Choice>
              <mc:Fallback>
                <p:oleObj name="Equation" r:id="rId3" imgW="90144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125538"/>
                        <a:ext cx="1584325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6198" name="Text Box 6"/>
          <p:cNvSpPr txBox="1">
            <a:spLocks noChangeArrowheads="1"/>
          </p:cNvSpPr>
          <p:nvPr/>
        </p:nvSpPr>
        <p:spPr bwMode="auto">
          <a:xfrm>
            <a:off x="2824163" y="1144588"/>
            <a:ext cx="2076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The emitted power</a:t>
            </a:r>
          </a:p>
          <a:p>
            <a:pPr eaLnBrk="0" hangingPunct="0"/>
            <a:r>
              <a:rPr lang="de-DE" altLang="de-DE" sz="1800"/>
              <a:t>is given by the </a:t>
            </a:r>
          </a:p>
          <a:p>
            <a:pPr eaLnBrk="0" hangingPunct="0"/>
            <a:r>
              <a:rPr lang="de-DE" altLang="de-DE" sz="1800"/>
              <a:t>poynting vector  </a:t>
            </a:r>
          </a:p>
        </p:txBody>
      </p:sp>
      <p:graphicFrame>
        <p:nvGraphicFramePr>
          <p:cNvPr id="776199" name="Object 7"/>
          <p:cNvGraphicFramePr>
            <a:graphicFrameLocks noChangeAspect="1"/>
          </p:cNvGraphicFramePr>
          <p:nvPr/>
        </p:nvGraphicFramePr>
        <p:xfrm>
          <a:off x="4618038" y="1677988"/>
          <a:ext cx="2333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1" name="Formel" r:id="rId5" imgW="139680" imgH="215640" progId="Equation.3">
                  <p:embed/>
                </p:oleObj>
              </mc:Choice>
              <mc:Fallback>
                <p:oleObj name="Formel" r:id="rId5" imgW="139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1677988"/>
                        <a:ext cx="23336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6200" name="Text Box 8"/>
          <p:cNvSpPr txBox="1">
            <a:spLocks noChangeArrowheads="1"/>
          </p:cNvSpPr>
          <p:nvPr/>
        </p:nvSpPr>
        <p:spPr bwMode="auto">
          <a:xfrm>
            <a:off x="611188" y="2636838"/>
            <a:ext cx="451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/>
              <a:t>The spectrum is evaluated via a Fourier </a:t>
            </a:r>
          </a:p>
          <a:p>
            <a:pPr eaLnBrk="0" hangingPunct="0"/>
            <a:r>
              <a:rPr lang="de-DE" altLang="de-DE" sz="1800"/>
              <a:t>transformation of the time dependent fields</a:t>
            </a:r>
          </a:p>
        </p:txBody>
      </p:sp>
      <p:graphicFrame>
        <p:nvGraphicFramePr>
          <p:cNvPr id="776201" name="Object 9"/>
          <p:cNvGraphicFramePr>
            <a:graphicFrameLocks noChangeAspect="1"/>
          </p:cNvGraphicFramePr>
          <p:nvPr/>
        </p:nvGraphicFramePr>
        <p:xfrm>
          <a:off x="611188" y="3357563"/>
          <a:ext cx="676116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" name="Equation" r:id="rId7" imgW="3784320" imgH="533160" progId="Equation.3">
                  <p:embed/>
                </p:oleObj>
              </mc:Choice>
              <mc:Fallback>
                <p:oleObj name="Equation" r:id="rId7" imgW="37843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357563"/>
                        <a:ext cx="6761162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6202" name="Object 10"/>
          <p:cNvGraphicFramePr>
            <a:graphicFrameLocks noChangeAspect="1"/>
          </p:cNvGraphicFramePr>
          <p:nvPr/>
        </p:nvGraphicFramePr>
        <p:xfrm>
          <a:off x="4140200" y="4316413"/>
          <a:ext cx="2519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3" name="Formel" r:id="rId9" imgW="1460160" imgH="457200" progId="Equation.3">
                  <p:embed/>
                </p:oleObj>
              </mc:Choice>
              <mc:Fallback>
                <p:oleObj name="Formel" r:id="rId9" imgW="1460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316413"/>
                        <a:ext cx="2519363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6203" name="Object 11"/>
          <p:cNvGraphicFramePr>
            <a:graphicFrameLocks noChangeAspect="1"/>
          </p:cNvGraphicFramePr>
          <p:nvPr/>
        </p:nvGraphicFramePr>
        <p:xfrm>
          <a:off x="611188" y="4986338"/>
          <a:ext cx="758666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4" name="Equation" r:id="rId11" imgW="3911400" imgH="533160" progId="Equation.3">
                  <p:embed/>
                </p:oleObj>
              </mc:Choice>
              <mc:Fallback>
                <p:oleObj name="Equation" r:id="rId11" imgW="39114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986338"/>
                        <a:ext cx="7586662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63253"/>
            <a:ext cx="3103602" cy="221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1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16216" y="4561383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 smtClean="0"/>
              <a:t>Courtesy</a:t>
            </a:r>
            <a:r>
              <a:rPr lang="de-DE" sz="1400" i="1" dirty="0" smtClean="0"/>
              <a:t> J. Clarke</a:t>
            </a:r>
            <a:endParaRPr lang="de-DE" sz="1400" i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4ED971-5595-45A4-96A8-A08062127533}" type="slidenum">
              <a:rPr lang="en-US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5696" y="1330408"/>
            <a:ext cx="7010400" cy="32702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2891854" y="4762098"/>
            <a:ext cx="52805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dirty="0">
                <a:solidFill>
                  <a:srgbClr val="0000FF"/>
                </a:solidFill>
                <a:latin typeface="Lucida Grande"/>
              </a:rPr>
              <a:t>Undulator to be made of 4m long </a:t>
            </a:r>
            <a:r>
              <a:rPr lang="en-GB" sz="2000" dirty="0" smtClean="0">
                <a:solidFill>
                  <a:srgbClr val="0000FF"/>
                </a:solidFill>
                <a:latin typeface="Lucida Grande"/>
              </a:rPr>
              <a:t>modules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rgbClr val="0000FF"/>
                </a:solidFill>
              </a:rPr>
              <a:t>containing 2 x 1.75m helical undulators</a:t>
            </a:r>
            <a:endParaRPr lang="en-GB" sz="2000" dirty="0">
              <a:solidFill>
                <a:srgbClr val="0000FF"/>
              </a:solidFill>
              <a:latin typeface="Lucida Grande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6701" y="1330408"/>
            <a:ext cx="1602058" cy="289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2194" y="4643546"/>
            <a:ext cx="2448272" cy="198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2788" y="964864"/>
            <a:ext cx="8811700" cy="568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72008"/>
            <a:ext cx="4945360" cy="620688"/>
          </a:xfrm>
        </p:spPr>
        <p:txBody>
          <a:bodyPr/>
          <a:lstStyle/>
          <a:p>
            <a:r>
              <a:rPr lang="en-GB" sz="2000" b="0" dirty="0" smtClean="0"/>
              <a:t>ILC Prototype Undulator</a:t>
            </a:r>
          </a:p>
        </p:txBody>
      </p:sp>
    </p:spTree>
    <p:extLst>
      <p:ext uri="{BB962C8B-B14F-4D97-AF65-F5344CB8AC3E}">
        <p14:creationId xmlns:p14="http://schemas.microsoft.com/office/powerpoint/2010/main" val="3010982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31640" y="2564904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/>
              <a:t>In-</a:t>
            </a:r>
            <a:r>
              <a:rPr lang="de-DE" sz="4400" dirty="0" err="1" smtClean="0"/>
              <a:t>Vacuum</a:t>
            </a:r>
            <a:r>
              <a:rPr lang="de-DE" sz="4400" dirty="0" smtClean="0"/>
              <a:t> </a:t>
            </a:r>
            <a:r>
              <a:rPr lang="de-DE" sz="4400" dirty="0" err="1" smtClean="0"/>
              <a:t>Magnetic</a:t>
            </a:r>
            <a:r>
              <a:rPr lang="de-DE" sz="4400" dirty="0" smtClean="0"/>
              <a:t> Field Measurement </a:t>
            </a:r>
            <a:r>
              <a:rPr lang="de-DE" sz="4400" dirty="0" err="1" smtClean="0"/>
              <a:t>Techniques</a:t>
            </a:r>
            <a:r>
              <a:rPr lang="de-DE" sz="4400" dirty="0" smtClean="0"/>
              <a:t> 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600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408150" y="980728"/>
            <a:ext cx="4092796" cy="4154401"/>
            <a:chOff x="4396450" y="836712"/>
            <a:chExt cx="4426580" cy="4459314"/>
          </a:xfrm>
        </p:grpSpPr>
        <p:pic>
          <p:nvPicPr>
            <p:cNvPr id="7" name="Grafik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2" y="3140968"/>
              <a:ext cx="4392488" cy="2155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rafik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450" y="836712"/>
              <a:ext cx="4392488" cy="22322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60" y="830685"/>
            <a:ext cx="4384761" cy="4459314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75" y="44450"/>
            <a:ext cx="5535613" cy="563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smtClean="0"/>
              <a:t>In-</a:t>
            </a:r>
            <a:r>
              <a:rPr lang="de-DE" sz="2000" b="0" dirty="0" err="1"/>
              <a:t>V</a:t>
            </a:r>
            <a:r>
              <a:rPr lang="de-DE" sz="2000" b="0" dirty="0" err="1" smtClean="0"/>
              <a:t>acuum</a:t>
            </a:r>
            <a:r>
              <a:rPr lang="de-DE" sz="2000" b="0" dirty="0" smtClean="0"/>
              <a:t> Hallprobe Measurement </a:t>
            </a:r>
            <a:r>
              <a:rPr lang="de-DE" sz="2000" b="0" dirty="0" err="1" smtClean="0"/>
              <a:t>Bench</a:t>
            </a:r>
            <a:endParaRPr lang="de-DE" sz="2000" b="0" dirty="0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127321"/>
              </p:ext>
            </p:extLst>
          </p:nvPr>
        </p:nvGraphicFramePr>
        <p:xfrm>
          <a:off x="608040" y="5301208"/>
          <a:ext cx="3900091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159"/>
                <a:gridCol w="1501346"/>
                <a:gridCol w="1511586"/>
              </a:tblGrid>
              <a:tr h="30815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Feed back off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Feed back on</a:t>
                      </a:r>
                      <a:endParaRPr lang="de-DE" dirty="0"/>
                    </a:p>
                  </a:txBody>
                  <a:tcPr/>
                </a:tc>
              </a:tr>
              <a:tr h="308157">
                <a:tc>
                  <a:txBody>
                    <a:bodyPr/>
                    <a:lstStyle/>
                    <a:p>
                      <a:r>
                        <a:rPr lang="de-DE" dirty="0" smtClean="0"/>
                        <a:t>Yaw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170 µ</a:t>
                      </a:r>
                      <a:r>
                        <a:rPr lang="de-DE" dirty="0" err="1" smtClean="0"/>
                        <a:t>rad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14 µ</a:t>
                      </a:r>
                      <a:r>
                        <a:rPr lang="de-DE" dirty="0" err="1" smtClean="0"/>
                        <a:t>rad</a:t>
                      </a:r>
                      <a:endParaRPr lang="de-DE" dirty="0" smtClean="0"/>
                    </a:p>
                  </a:txBody>
                  <a:tcPr/>
                </a:tc>
              </a:tr>
              <a:tr h="308157">
                <a:tc>
                  <a:txBody>
                    <a:bodyPr/>
                    <a:lstStyle/>
                    <a:p>
                      <a:r>
                        <a:rPr lang="de-DE" dirty="0" smtClean="0"/>
                        <a:t>Pitch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42 µ</a:t>
                      </a:r>
                      <a:r>
                        <a:rPr lang="de-DE" dirty="0" err="1" smtClean="0"/>
                        <a:t>rad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11 µ</a:t>
                      </a:r>
                      <a:r>
                        <a:rPr lang="de-DE" dirty="0" err="1" smtClean="0"/>
                        <a:t>rad</a:t>
                      </a:r>
                      <a:endParaRPr lang="de-DE" dirty="0" smtClean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uppieren 11"/>
          <p:cNvGrpSpPr/>
          <p:nvPr/>
        </p:nvGrpSpPr>
        <p:grpSpPr>
          <a:xfrm>
            <a:off x="395536" y="859005"/>
            <a:ext cx="4188124" cy="5576418"/>
            <a:chOff x="140633" y="908720"/>
            <a:chExt cx="4120896" cy="554461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3" y="3569030"/>
              <a:ext cx="4117056" cy="2884306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3" y="908720"/>
              <a:ext cx="4120896" cy="266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8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  <p:sp>
        <p:nvSpPr>
          <p:cNvPr id="3" name="Rectangle 124"/>
          <p:cNvSpPr txBox="1">
            <a:spLocks noChangeArrowheads="1"/>
          </p:cNvSpPr>
          <p:nvPr/>
        </p:nvSpPr>
        <p:spPr bwMode="auto">
          <a:xfrm>
            <a:off x="1274415" y="45833"/>
            <a:ext cx="5457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b="0" dirty="0" smtClean="0">
                <a:latin typeface="Arial" charset="0"/>
                <a:cs typeface="Arial" charset="0"/>
              </a:rPr>
              <a:t>Cable </a:t>
            </a:r>
            <a:r>
              <a:rPr lang="de-DE" sz="2000" b="0" dirty="0" err="1" smtClean="0">
                <a:latin typeface="Arial" charset="0"/>
                <a:cs typeface="Arial" charset="0"/>
              </a:rPr>
              <a:t>Qualification</a:t>
            </a:r>
            <a:endParaRPr lang="en-US" sz="2000" b="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 descr="d:\Profile\fyz\Desktop\IPAC-2016\Beiträge\IV-Systems\figures\final\THPOW038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02" y="4140397"/>
            <a:ext cx="1883717" cy="14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file\fyz\Desktop\IPAC-2016\Beiträge\IV-Systems\figures\final\THPOW038f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06" y="4074751"/>
            <a:ext cx="2736304" cy="175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92978" y="5641469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Cable </a:t>
            </a:r>
            <a:r>
              <a:rPr lang="de-DE" sz="1600" dirty="0" err="1" smtClean="0"/>
              <a:t>tray</a:t>
            </a:r>
            <a:r>
              <a:rPr lang="de-DE" sz="1600" dirty="0" smtClean="0"/>
              <a:t> </a:t>
            </a:r>
            <a:r>
              <a:rPr lang="de-DE" sz="1600" dirty="0" err="1" smtClean="0"/>
              <a:t>long</a:t>
            </a:r>
            <a:r>
              <a:rPr lang="de-DE" sz="1600" dirty="0" smtClean="0"/>
              <a:t> </a:t>
            </a:r>
            <a:r>
              <a:rPr lang="de-DE" sz="1600" dirty="0" err="1" smtClean="0"/>
              <a:t>term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:</a:t>
            </a:r>
          </a:p>
          <a:p>
            <a:r>
              <a:rPr lang="de-DE" sz="1600" dirty="0" smtClean="0"/>
              <a:t>3 </a:t>
            </a:r>
            <a:r>
              <a:rPr lang="de-DE" sz="1600" dirty="0" err="1" smtClean="0"/>
              <a:t>cables</a:t>
            </a:r>
            <a:r>
              <a:rPr lang="de-DE" sz="1600" dirty="0" smtClean="0"/>
              <a:t>, 26 </a:t>
            </a:r>
            <a:r>
              <a:rPr lang="de-DE" sz="1600" dirty="0" err="1" smtClean="0"/>
              <a:t>wires</a:t>
            </a:r>
            <a:r>
              <a:rPr lang="de-DE" sz="1600" dirty="0" smtClean="0"/>
              <a:t> </a:t>
            </a:r>
            <a:r>
              <a:rPr lang="de-DE" sz="1600" dirty="0" err="1" smtClean="0"/>
              <a:t>each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3618854" y="5652537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Resistance </a:t>
            </a:r>
            <a:r>
              <a:rPr lang="de-DE" sz="1600" dirty="0" err="1" smtClean="0"/>
              <a:t>monitoring</a:t>
            </a:r>
            <a:r>
              <a:rPr lang="de-DE" sz="1600" dirty="0" smtClean="0"/>
              <a:t> </a:t>
            </a:r>
          </a:p>
          <a:p>
            <a:r>
              <a:rPr lang="de-DE" sz="1600" dirty="0" err="1"/>
              <a:t>f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damage</a:t>
            </a:r>
            <a:r>
              <a:rPr lang="de-DE" sz="1600" dirty="0" smtClean="0"/>
              <a:t> </a:t>
            </a:r>
            <a:r>
              <a:rPr lang="de-DE" sz="1600" dirty="0" err="1" smtClean="0"/>
              <a:t>indication</a:t>
            </a:r>
            <a:endParaRPr lang="de-DE" sz="16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156176" y="571409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IPAC2016:  </a:t>
            </a:r>
            <a:r>
              <a:rPr lang="de-DE" sz="1400" dirty="0">
                <a:hlinkClick r:id="rId4"/>
              </a:rPr>
              <a:t>http://</a:t>
            </a:r>
            <a:r>
              <a:rPr lang="de-DE" sz="1400" dirty="0" smtClean="0">
                <a:hlinkClick r:id="rId4"/>
              </a:rPr>
              <a:t>www.ipac16.org/</a:t>
            </a:r>
          </a:p>
          <a:p>
            <a:r>
              <a:rPr lang="de-DE" sz="1400" dirty="0" err="1" smtClean="0">
                <a:hlinkClick r:id="rId4"/>
              </a:rPr>
              <a:t>proceedings</a:t>
            </a:r>
            <a:r>
              <a:rPr lang="de-DE" sz="1400" dirty="0" smtClean="0">
                <a:hlinkClick r:id="rId4"/>
              </a:rPr>
              <a:t>/</a:t>
            </a:r>
            <a:r>
              <a:rPr lang="de-DE" sz="1400" dirty="0" err="1" smtClean="0">
                <a:hlinkClick r:id="rId4"/>
              </a:rPr>
              <a:t>papers</a:t>
            </a:r>
            <a:r>
              <a:rPr lang="de-DE" sz="1400" dirty="0" smtClean="0">
                <a:hlinkClick r:id="rId4"/>
              </a:rPr>
              <a:t>/thpow038.pdf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077072"/>
            <a:ext cx="2653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chemeClr val="accent2"/>
                </a:solidFill>
              </a:rPr>
              <a:t>1 </a:t>
            </a:r>
            <a:r>
              <a:rPr lang="de-DE" dirty="0" err="1" smtClean="0">
                <a:solidFill>
                  <a:schemeClr val="accent2"/>
                </a:solidFill>
              </a:rPr>
              <a:t>single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wire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damage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dirty="0" smtClean="0">
                <a:solidFill>
                  <a:schemeClr val="accent2"/>
                </a:solidFill>
              </a:rPr>
              <a:t>     after 150.000 </a:t>
            </a:r>
            <a:r>
              <a:rPr lang="de-DE" dirty="0" err="1" smtClean="0">
                <a:solidFill>
                  <a:schemeClr val="accent2"/>
                </a:solidFill>
              </a:rPr>
              <a:t>cycles</a:t>
            </a:r>
            <a:endParaRPr lang="de-DE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 smtClean="0">
                <a:solidFill>
                  <a:schemeClr val="accent2"/>
                </a:solidFill>
              </a:rPr>
              <a:t>CuBe</a:t>
            </a:r>
            <a:r>
              <a:rPr lang="de-DE" dirty="0" smtClean="0">
                <a:solidFill>
                  <a:schemeClr val="accent2"/>
                </a:solidFill>
              </a:rPr>
              <a:t>-sheet </a:t>
            </a:r>
            <a:r>
              <a:rPr lang="de-DE" dirty="0" err="1" smtClean="0">
                <a:solidFill>
                  <a:schemeClr val="accent2"/>
                </a:solidFill>
              </a:rPr>
              <a:t>damage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smtClean="0">
                <a:solidFill>
                  <a:schemeClr val="accent2"/>
                </a:solidFill>
              </a:rPr>
              <a:t>    after 200.000 </a:t>
            </a:r>
            <a:r>
              <a:rPr lang="de-DE" dirty="0" err="1" smtClean="0">
                <a:solidFill>
                  <a:schemeClr val="accent2"/>
                </a:solidFill>
              </a:rPr>
              <a:t>cycles</a:t>
            </a:r>
            <a:endParaRPr lang="de-DE" dirty="0">
              <a:solidFill>
                <a:schemeClr val="accent2"/>
              </a:solidFill>
            </a:endParaRPr>
          </a:p>
        </p:txBody>
      </p:sp>
      <p:pic>
        <p:nvPicPr>
          <p:cNvPr id="1030" name="Picture 6" descr="C:\Users\fyz\AppData\Local\Microsoft\Windows\Temporary Internet Files\Content.IE5\EJQHQBJA\skotan-Thumbs-up-smiley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23" y="4547465"/>
            <a:ext cx="1008112" cy="10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file\fyz\Desktop\IPAC-2016\Beiträge\IV-Systems\figures\final\THPOW038f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4320480" cy="2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Profile\fyz\Desktop\IPAC-2016\Beiträge\IV-Systems\figures\final\THPOW038f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85" y="3284984"/>
            <a:ext cx="1868016" cy="7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47664" y="1628800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Teststand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79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75" y="44450"/>
            <a:ext cx="5535613" cy="563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smtClean="0"/>
              <a:t>In-</a:t>
            </a:r>
            <a:r>
              <a:rPr lang="de-DE" sz="2000" b="0" dirty="0" err="1"/>
              <a:t>V</a:t>
            </a:r>
            <a:r>
              <a:rPr lang="de-DE" sz="2000" b="0" dirty="0" err="1" smtClean="0"/>
              <a:t>acuum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Moving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Wire</a:t>
            </a:r>
            <a:r>
              <a:rPr lang="de-DE" sz="2000" b="0" dirty="0" smtClean="0"/>
              <a:t> </a:t>
            </a:r>
          </a:p>
        </p:txBody>
      </p:sp>
      <p:pic>
        <p:nvPicPr>
          <p:cNvPr id="2050" name="Picture 2" descr="d:\Profile\fyz\Desktop\IPAC-2016\Beiträge\IV-Systems\figures\final\THPOW038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9"/>
            <a:ext cx="3384375" cy="253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3"/>
            <a:ext cx="3961418" cy="297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79712" y="4453661"/>
            <a:ext cx="5514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Noise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factor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three</a:t>
            </a:r>
            <a:r>
              <a:rPr lang="de-DE" sz="1600" dirty="0" smtClean="0"/>
              <a:t> larger </a:t>
            </a:r>
            <a:r>
              <a:rPr lang="de-DE" sz="1600" dirty="0" err="1" smtClean="0"/>
              <a:t>than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existing</a:t>
            </a:r>
            <a:r>
              <a:rPr lang="de-DE" sz="1600" dirty="0" smtClean="0"/>
              <a:t> HZB-system</a:t>
            </a:r>
          </a:p>
          <a:p>
            <a:r>
              <a:rPr lang="de-DE" sz="1600" dirty="0" err="1" smtClean="0"/>
              <a:t>Partly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huge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integrals</a:t>
            </a:r>
            <a:r>
              <a:rPr lang="de-DE" sz="1600" dirty="0" smtClean="0"/>
              <a:t> (0.8 </a:t>
            </a:r>
            <a:r>
              <a:rPr lang="de-DE" sz="1600" dirty="0" err="1" smtClean="0"/>
              <a:t>Tmm</a:t>
            </a:r>
            <a:r>
              <a:rPr lang="de-DE" sz="1600" dirty="0" smtClean="0"/>
              <a:t>)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</a:p>
          <a:p>
            <a:r>
              <a:rPr lang="de-DE" sz="1600" dirty="0"/>
              <a:t>	</a:t>
            </a:r>
            <a:r>
              <a:rPr lang="de-DE" sz="1600" dirty="0" err="1" smtClean="0"/>
              <a:t>corresponding</a:t>
            </a:r>
            <a:r>
              <a:rPr lang="de-DE" sz="1600" dirty="0" smtClean="0"/>
              <a:t> </a:t>
            </a:r>
            <a:r>
              <a:rPr lang="de-DE" sz="1600" dirty="0" err="1" smtClean="0"/>
              <a:t>sensitivity</a:t>
            </a:r>
            <a:r>
              <a:rPr lang="de-DE" sz="1600" smtClean="0"/>
              <a:t> upon </a:t>
            </a:r>
            <a:r>
              <a:rPr lang="de-DE" sz="1600" dirty="0" err="1" smtClean="0"/>
              <a:t>wire</a:t>
            </a:r>
            <a:r>
              <a:rPr lang="de-DE" sz="1600" dirty="0" smtClean="0"/>
              <a:t> </a:t>
            </a:r>
            <a:r>
              <a:rPr lang="de-DE" sz="1600" dirty="0" err="1" smtClean="0"/>
              <a:t>vibrations</a:t>
            </a:r>
            <a:endParaRPr lang="de-DE" sz="16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444832" y="3530242"/>
            <a:ext cx="333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 not </a:t>
            </a:r>
            <a:r>
              <a:rPr lang="de-DE" dirty="0" err="1" smtClean="0"/>
              <a:t>installed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76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75" y="44450"/>
            <a:ext cx="5535613" cy="563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smtClean="0"/>
              <a:t>Summary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47664" y="1772816"/>
            <a:ext cx="6295313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de-DE" dirty="0" err="1" smtClean="0"/>
              <a:t>Accurate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synchrotron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Interaction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beam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Field </a:t>
            </a:r>
            <a:r>
              <a:rPr lang="de-DE" dirty="0" err="1" smtClean="0"/>
              <a:t>tuning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&amp; smooth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Undulator design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endParaRPr lang="de-DE" dirty="0" smtClean="0"/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Short </a:t>
            </a:r>
            <a:r>
              <a:rPr lang="de-DE" dirty="0" err="1" smtClean="0"/>
              <a:t>periods</a:t>
            </a:r>
            <a:r>
              <a:rPr lang="de-DE" dirty="0" smtClean="0"/>
              <a:t>, IVU, SCU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endParaRPr lang="de-DE" dirty="0" smtClean="0"/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On-</a:t>
            </a:r>
            <a:r>
              <a:rPr lang="de-DE" dirty="0" err="1" smtClean="0"/>
              <a:t>axis</a:t>
            </a:r>
            <a:r>
              <a:rPr lang="de-DE" dirty="0" smtClean="0"/>
              <a:t> power </a:t>
            </a:r>
            <a:r>
              <a:rPr lang="de-DE" dirty="0" err="1" smtClean="0"/>
              <a:t>reduction</a:t>
            </a:r>
            <a:endParaRPr lang="de-DE" dirty="0" smtClean="0"/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Higher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suppression</a:t>
            </a:r>
            <a:r>
              <a:rPr lang="de-DE" dirty="0" smtClean="0"/>
              <a:t> (quasi </a:t>
            </a:r>
            <a:r>
              <a:rPr lang="de-DE" dirty="0" err="1" smtClean="0"/>
              <a:t>periodic</a:t>
            </a:r>
            <a:r>
              <a:rPr lang="de-DE" dirty="0" smtClean="0"/>
              <a:t>)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de-DE" dirty="0" smtClean="0"/>
              <a:t>Field </a:t>
            </a:r>
            <a:r>
              <a:rPr lang="de-DE" dirty="0" err="1" smtClean="0"/>
              <a:t>measurement</a:t>
            </a:r>
            <a:r>
              <a:rPr lang="de-DE" dirty="0" smtClean="0"/>
              <a:t> &amp; </a:t>
            </a:r>
            <a:r>
              <a:rPr lang="de-DE" dirty="0" err="1" smtClean="0"/>
              <a:t>shimming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2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Text Box 2"/>
          <p:cNvSpPr txBox="1">
            <a:spLocks noChangeArrowheads="1"/>
          </p:cNvSpPr>
          <p:nvPr/>
        </p:nvSpPr>
        <p:spPr bwMode="auto">
          <a:xfrm>
            <a:off x="611188" y="3068960"/>
            <a:ext cx="5137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 dirty="0"/>
              <a:t>The </a:t>
            </a:r>
            <a:r>
              <a:rPr lang="de-DE" altLang="de-DE" sz="1800" dirty="0" err="1"/>
              <a:t>critical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energy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divides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</a:p>
          <a:p>
            <a:pPr eaLnBrk="0" hangingPunct="0"/>
            <a:r>
              <a:rPr lang="de-DE" altLang="de-DE" sz="1800" dirty="0"/>
              <a:t>power </a:t>
            </a:r>
            <a:r>
              <a:rPr lang="de-DE" altLang="de-DE" sz="1800" dirty="0" err="1"/>
              <a:t>spectrum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equal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parts</a:t>
            </a:r>
            <a:r>
              <a:rPr lang="de-DE" altLang="de-DE" sz="1800" dirty="0"/>
              <a:t>.</a:t>
            </a:r>
          </a:p>
          <a:p>
            <a:pPr eaLnBrk="0" hangingPunct="0"/>
            <a:endParaRPr lang="de-DE" altLang="de-DE" sz="1800" dirty="0"/>
          </a:p>
          <a:p>
            <a:pPr eaLnBrk="0" hangingPunct="0"/>
            <a:r>
              <a:rPr lang="de-DE" altLang="de-DE" sz="1800" dirty="0"/>
              <a:t>on </a:t>
            </a:r>
            <a:r>
              <a:rPr lang="de-DE" altLang="de-DE" sz="1800" dirty="0" err="1"/>
              <a:t>axis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flux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density</a:t>
            </a:r>
            <a:r>
              <a:rPr lang="de-DE" altLang="de-DE" sz="1800" dirty="0"/>
              <a:t> (</a:t>
            </a:r>
            <a:r>
              <a:rPr lang="de-DE" altLang="de-DE" sz="1800" dirty="0" err="1"/>
              <a:t>ph</a:t>
            </a:r>
            <a:r>
              <a:rPr lang="de-DE" altLang="de-DE" sz="1800" dirty="0"/>
              <a:t> / s / </a:t>
            </a:r>
            <a:r>
              <a:rPr lang="de-DE" altLang="de-DE" sz="1800" dirty="0" err="1"/>
              <a:t>mrad</a:t>
            </a:r>
            <a:r>
              <a:rPr lang="de-DE" altLang="de-DE" sz="1800" dirty="0"/>
              <a:t>**2 / 0.1%BW)</a:t>
            </a:r>
          </a:p>
          <a:p>
            <a:pPr eaLnBrk="0" hangingPunct="0"/>
            <a:endParaRPr lang="de-DE" altLang="de-DE" sz="1800" dirty="0"/>
          </a:p>
          <a:p>
            <a:pPr eaLnBrk="0" hangingPunct="0"/>
            <a:endParaRPr lang="de-DE" altLang="de-DE" sz="1800" dirty="0"/>
          </a:p>
          <a:p>
            <a:pPr eaLnBrk="0" hangingPunct="0"/>
            <a:endParaRPr lang="de-DE" altLang="de-DE" sz="1800" dirty="0"/>
          </a:p>
          <a:p>
            <a:pPr eaLnBrk="0" hangingPunct="0"/>
            <a:r>
              <a:rPr lang="de-DE" altLang="de-DE" sz="1800" dirty="0" err="1"/>
              <a:t>vertically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integrated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flux</a:t>
            </a:r>
            <a:r>
              <a:rPr lang="de-DE" altLang="de-DE" sz="1800" dirty="0"/>
              <a:t> (</a:t>
            </a:r>
            <a:r>
              <a:rPr lang="de-DE" altLang="de-DE" sz="1800" dirty="0" err="1"/>
              <a:t>ph</a:t>
            </a:r>
            <a:r>
              <a:rPr lang="de-DE" altLang="de-DE" sz="1800" dirty="0"/>
              <a:t> / s / </a:t>
            </a:r>
            <a:r>
              <a:rPr lang="de-DE" altLang="de-DE" sz="1800" dirty="0" err="1"/>
              <a:t>mrad</a:t>
            </a:r>
            <a:r>
              <a:rPr lang="de-DE" altLang="de-DE" sz="1800" dirty="0"/>
              <a:t> / 0.1%BW)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44624"/>
            <a:ext cx="5687987" cy="5619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0" dirty="0" err="1" smtClean="0">
                <a:solidFill>
                  <a:schemeClr val="bg1"/>
                </a:solidFill>
              </a:rPr>
              <a:t>Radiatin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 smtClean="0">
                <a:solidFill>
                  <a:schemeClr val="bg1"/>
                </a:solidFill>
              </a:rPr>
              <a:t>from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 </a:t>
            </a:r>
            <a:r>
              <a:rPr lang="de-DE" altLang="de-DE" sz="2000" b="0" dirty="0" err="1" smtClean="0">
                <a:solidFill>
                  <a:schemeClr val="bg1"/>
                </a:solidFill>
              </a:rPr>
              <a:t>Bending</a:t>
            </a:r>
            <a:r>
              <a:rPr lang="de-DE" altLang="de-DE" sz="2000" b="0" dirty="0" smtClean="0">
                <a:solidFill>
                  <a:schemeClr val="bg1"/>
                </a:solidFill>
              </a:rPr>
              <a:t> Magnets, WLS, </a:t>
            </a:r>
            <a:r>
              <a:rPr lang="de-DE" altLang="de-DE" sz="2000" b="0" dirty="0" err="1" smtClean="0">
                <a:solidFill>
                  <a:schemeClr val="bg1"/>
                </a:solidFill>
              </a:rPr>
              <a:t>Wigglers</a:t>
            </a:r>
            <a:endParaRPr lang="de-DE" altLang="de-DE" sz="2000" b="0" dirty="0">
              <a:solidFill>
                <a:schemeClr val="bg1"/>
              </a:solidFill>
            </a:endParaRPr>
          </a:p>
        </p:txBody>
      </p:sp>
      <p:graphicFrame>
        <p:nvGraphicFramePr>
          <p:cNvPr id="777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155772"/>
              </p:ext>
            </p:extLst>
          </p:nvPr>
        </p:nvGraphicFramePr>
        <p:xfrm>
          <a:off x="755650" y="908720"/>
          <a:ext cx="5283200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3" name="Equation" r:id="rId3" imgW="4000320" imgH="1600200" progId="Equation.3">
                  <p:embed/>
                </p:oleObj>
              </mc:Choice>
              <mc:Fallback>
                <p:oleObj name="Equation" r:id="rId3" imgW="40003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908720"/>
                        <a:ext cx="5283200" cy="210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7221" name="Group 5"/>
          <p:cNvGrpSpPr>
            <a:grpSpLocks/>
          </p:cNvGrpSpPr>
          <p:nvPr/>
        </p:nvGrpSpPr>
        <p:grpSpPr bwMode="auto">
          <a:xfrm>
            <a:off x="5362575" y="1341438"/>
            <a:ext cx="3602038" cy="3743325"/>
            <a:chOff x="3243" y="1162"/>
            <a:chExt cx="2586" cy="2586"/>
          </a:xfrm>
        </p:grpSpPr>
        <p:pic>
          <p:nvPicPr>
            <p:cNvPr id="777222" name="Picture 6" descr="FIGG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162"/>
              <a:ext cx="2586" cy="2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7223" name="Line 7"/>
            <p:cNvSpPr>
              <a:spLocks noChangeShapeType="1"/>
            </p:cNvSpPr>
            <p:nvPr/>
          </p:nvSpPr>
          <p:spPr bwMode="auto">
            <a:xfrm>
              <a:off x="5045" y="2840"/>
              <a:ext cx="0" cy="40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7224" name="Text Box 8"/>
            <p:cNvSpPr txBox="1">
              <a:spLocks noChangeArrowheads="1"/>
            </p:cNvSpPr>
            <p:nvPr/>
          </p:nvSpPr>
          <p:spPr bwMode="auto">
            <a:xfrm>
              <a:off x="4829" y="2478"/>
              <a:ext cx="516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400" b="1">
                  <a:solidFill>
                    <a:srgbClr val="FF0000"/>
                  </a:solidFill>
                  <a:latin typeface="Times New Roman" pitchFamily="18" charset="0"/>
                </a:rPr>
                <a:t>critical</a:t>
              </a:r>
            </a:p>
            <a:p>
              <a:pPr eaLnBrk="0" hangingPunct="0"/>
              <a:r>
                <a:rPr lang="de-DE" altLang="de-DE" sz="1400" b="1">
                  <a:solidFill>
                    <a:srgbClr val="FF0000"/>
                  </a:solidFill>
                  <a:latin typeface="Times New Roman" pitchFamily="18" charset="0"/>
                </a:rPr>
                <a:t>energy</a:t>
              </a:r>
            </a:p>
          </p:txBody>
        </p:sp>
      </p:grpSp>
      <p:sp>
        <p:nvSpPr>
          <p:cNvPr id="777225" name="Text Box 9"/>
          <p:cNvSpPr txBox="1">
            <a:spLocks noChangeArrowheads="1"/>
          </p:cNvSpPr>
          <p:nvPr/>
        </p:nvSpPr>
        <p:spPr bwMode="auto">
          <a:xfrm>
            <a:off x="5896401" y="5157788"/>
            <a:ext cx="28520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800" dirty="0">
                <a:solidFill>
                  <a:srgbClr val="0000FF"/>
                </a:solidFill>
              </a:rPr>
              <a:t>The </a:t>
            </a:r>
            <a:r>
              <a:rPr lang="de-DE" altLang="de-DE" sz="1800" dirty="0" err="1">
                <a:solidFill>
                  <a:srgbClr val="0000FF"/>
                </a:solidFill>
              </a:rPr>
              <a:t>critical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energy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scales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endParaRPr lang="de-DE" altLang="de-DE" sz="1800" dirty="0" smtClean="0">
              <a:solidFill>
                <a:srgbClr val="0000FF"/>
              </a:solidFill>
            </a:endParaRPr>
          </a:p>
          <a:p>
            <a:pPr eaLnBrk="0" hangingPunct="0"/>
            <a:r>
              <a:rPr lang="de-DE" altLang="de-DE" sz="1800" dirty="0" err="1" smtClean="0">
                <a:solidFill>
                  <a:srgbClr val="0000FF"/>
                </a:solidFill>
              </a:rPr>
              <a:t>With</a:t>
            </a:r>
            <a:r>
              <a:rPr lang="de-DE" altLang="de-DE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FF"/>
                </a:solidFill>
              </a:rPr>
              <a:t>the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second</a:t>
            </a:r>
            <a:r>
              <a:rPr lang="de-DE" altLang="de-DE" sz="1800" dirty="0">
                <a:solidFill>
                  <a:srgbClr val="0000FF"/>
                </a:solidFill>
              </a:rPr>
              <a:t> power </a:t>
            </a:r>
            <a:endParaRPr lang="de-DE" altLang="de-DE" sz="1800" dirty="0" smtClean="0">
              <a:solidFill>
                <a:srgbClr val="0000FF"/>
              </a:solidFill>
            </a:endParaRPr>
          </a:p>
          <a:p>
            <a:pPr eaLnBrk="0" hangingPunct="0"/>
            <a:r>
              <a:rPr lang="de-DE" altLang="de-DE" sz="1800" dirty="0" err="1" smtClean="0">
                <a:solidFill>
                  <a:srgbClr val="0000FF"/>
                </a:solidFill>
              </a:rPr>
              <a:t>of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the</a:t>
            </a:r>
            <a:r>
              <a:rPr lang="de-DE" altLang="de-DE" sz="1800" dirty="0">
                <a:solidFill>
                  <a:srgbClr val="0000FF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FF"/>
                </a:solidFill>
              </a:rPr>
              <a:t>electron</a:t>
            </a:r>
            <a:r>
              <a:rPr lang="de-DE" altLang="de-DE" sz="1800" dirty="0" smtClean="0">
                <a:solidFill>
                  <a:srgbClr val="0000FF"/>
                </a:solidFill>
              </a:rPr>
              <a:t> </a:t>
            </a:r>
            <a:r>
              <a:rPr lang="de-DE" altLang="de-DE" sz="1800" dirty="0" err="1">
                <a:solidFill>
                  <a:srgbClr val="0000FF"/>
                </a:solidFill>
              </a:rPr>
              <a:t>energy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777226" name="Line 10"/>
          <p:cNvSpPr>
            <a:spLocks noChangeShapeType="1"/>
          </p:cNvSpPr>
          <p:nvPr/>
        </p:nvSpPr>
        <p:spPr bwMode="auto">
          <a:xfrm flipV="1">
            <a:off x="3708400" y="148431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7227" name="Line 11"/>
          <p:cNvSpPr>
            <a:spLocks noChangeShapeType="1"/>
          </p:cNvSpPr>
          <p:nvPr/>
        </p:nvSpPr>
        <p:spPr bwMode="auto">
          <a:xfrm flipV="1">
            <a:off x="5003800" y="14128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777228" name="Object 12"/>
          <p:cNvGraphicFramePr>
            <a:graphicFrameLocks noChangeAspect="1"/>
          </p:cNvGraphicFramePr>
          <p:nvPr/>
        </p:nvGraphicFramePr>
        <p:xfrm>
          <a:off x="3563938" y="2060575"/>
          <a:ext cx="4191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" name="Equation" r:id="rId6" imgW="190440" imgH="228600" progId="Equation.3">
                  <p:embed/>
                </p:oleObj>
              </mc:Choice>
              <mc:Fallback>
                <p:oleObj name="Equation" r:id="rId6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060575"/>
                        <a:ext cx="4191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9" name="Object 13"/>
          <p:cNvGraphicFramePr>
            <a:graphicFrameLocks noChangeAspect="1"/>
          </p:cNvGraphicFramePr>
          <p:nvPr/>
        </p:nvGraphicFramePr>
        <p:xfrm>
          <a:off x="4845050" y="2047875"/>
          <a:ext cx="4476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5" name="Equation" r:id="rId8" imgW="203040" imgH="241200" progId="Equation.3">
                  <p:embed/>
                </p:oleObj>
              </mc:Choice>
              <mc:Fallback>
                <p:oleObj name="Equation" r:id="rId8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050" y="2047875"/>
                        <a:ext cx="44767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768172"/>
              </p:ext>
            </p:extLst>
          </p:nvPr>
        </p:nvGraphicFramePr>
        <p:xfrm>
          <a:off x="604838" y="4293096"/>
          <a:ext cx="462438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" name="Equation" r:id="rId10" imgW="3098520" imgH="444240" progId="Equation.3">
                  <p:embed/>
                </p:oleObj>
              </mc:Choice>
              <mc:Fallback>
                <p:oleObj name="Equation" r:id="rId10" imgW="30985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4293096"/>
                        <a:ext cx="4624387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3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413575"/>
              </p:ext>
            </p:extLst>
          </p:nvPr>
        </p:nvGraphicFramePr>
        <p:xfrm>
          <a:off x="600075" y="5447035"/>
          <a:ext cx="454818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7" name="Equation" r:id="rId12" imgW="3047760" imgH="457200" progId="Equation.3">
                  <p:embed/>
                </p:oleObj>
              </mc:Choice>
              <mc:Fallback>
                <p:oleObj name="Equation" r:id="rId12" imgW="3047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5447035"/>
                        <a:ext cx="4548188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7232" name="Text Box 16"/>
          <p:cNvSpPr txBox="1">
            <a:spLocks noChangeArrowheads="1"/>
          </p:cNvSpPr>
          <p:nvPr/>
        </p:nvSpPr>
        <p:spPr bwMode="auto">
          <a:xfrm>
            <a:off x="2411413" y="2276475"/>
            <a:ext cx="10683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400">
                <a:cs typeface="Arial" charset="0"/>
              </a:rPr>
              <a:t>ρ</a:t>
            </a:r>
            <a:r>
              <a:rPr lang="de-DE" altLang="de-DE" sz="1400">
                <a:cs typeface="Arial" charset="0"/>
              </a:rPr>
              <a:t>=bending </a:t>
            </a:r>
          </a:p>
          <a:p>
            <a:r>
              <a:rPr lang="de-DE" altLang="de-DE" sz="1400">
                <a:cs typeface="Arial" charset="0"/>
              </a:rPr>
              <a:t>    radius</a:t>
            </a:r>
            <a:endParaRPr lang="el-GR" altLang="de-DE" sz="1400">
              <a:cs typeface="Arial" charset="0"/>
            </a:endParaRPr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6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0" name="Picture 2" descr="FIGELF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96975"/>
            <a:ext cx="4814888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3731" name="Text Box 3"/>
          <p:cNvSpPr txBox="1">
            <a:spLocks noChangeArrowheads="1"/>
          </p:cNvSpPr>
          <p:nvPr/>
        </p:nvSpPr>
        <p:spPr bwMode="auto">
          <a:xfrm>
            <a:off x="762000" y="1196975"/>
            <a:ext cx="33845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 dirty="0" err="1">
                <a:latin typeface="Arial" charset="0"/>
              </a:rPr>
              <a:t>resonance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condition</a:t>
            </a:r>
            <a:endParaRPr lang="de-DE" sz="1800" dirty="0">
              <a:latin typeface="Arial" charset="0"/>
            </a:endParaRPr>
          </a:p>
          <a:p>
            <a:pPr eaLnBrk="0" hangingPunct="0"/>
            <a:endParaRPr lang="de-DE" sz="1800" dirty="0">
              <a:latin typeface="Arial" charset="0"/>
            </a:endParaRPr>
          </a:p>
          <a:p>
            <a:pPr eaLnBrk="0" hangingPunct="0"/>
            <a:endParaRPr lang="de-DE" sz="1800" dirty="0">
              <a:latin typeface="Arial" charset="0"/>
            </a:endParaRPr>
          </a:p>
          <a:p>
            <a:pPr eaLnBrk="0" hangingPunct="0"/>
            <a:endParaRPr lang="de-DE" sz="1800" dirty="0">
              <a:latin typeface="Arial" charset="0"/>
            </a:endParaRPr>
          </a:p>
          <a:p>
            <a:pPr eaLnBrk="0" hangingPunct="0"/>
            <a:endParaRPr lang="de-DE" sz="1800" dirty="0">
              <a:latin typeface="Arial" charset="0"/>
            </a:endParaRPr>
          </a:p>
          <a:p>
            <a:pPr eaLnBrk="0" hangingPunct="0"/>
            <a:endParaRPr lang="de-DE" sz="1800" dirty="0">
              <a:latin typeface="Arial" charset="0"/>
            </a:endParaRPr>
          </a:p>
          <a:p>
            <a:pPr eaLnBrk="0" hangingPunct="0"/>
            <a:endParaRPr lang="de-DE" sz="1800" dirty="0">
              <a:latin typeface="Arial" charset="0"/>
            </a:endParaRPr>
          </a:p>
          <a:p>
            <a:pPr eaLnBrk="0" hangingPunct="0"/>
            <a:r>
              <a:rPr lang="de-DE" sz="1800" dirty="0" err="1">
                <a:latin typeface="Arial" charset="0"/>
              </a:rPr>
              <a:t>figure</a:t>
            </a:r>
            <a:r>
              <a:rPr lang="de-DE" sz="1800" dirty="0">
                <a:latin typeface="Arial" charset="0"/>
              </a:rPr>
              <a:t> 8 </a:t>
            </a:r>
            <a:r>
              <a:rPr lang="de-DE" sz="1800" dirty="0" err="1">
                <a:latin typeface="Arial" charset="0"/>
              </a:rPr>
              <a:t>motion</a:t>
            </a:r>
            <a:r>
              <a:rPr lang="de-DE" sz="1800" dirty="0">
                <a:latin typeface="Arial" charset="0"/>
              </a:rPr>
              <a:t> in </a:t>
            </a:r>
            <a:r>
              <a:rPr lang="de-DE" sz="1800" dirty="0" err="1">
                <a:latin typeface="Arial" charset="0"/>
              </a:rPr>
              <a:t>moving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frame</a:t>
            </a:r>
            <a:endParaRPr lang="de-DE" sz="1800" dirty="0">
              <a:latin typeface="Arial" charset="0"/>
            </a:endParaRPr>
          </a:p>
          <a:p>
            <a:pPr eaLnBrk="0" hangingPunct="0"/>
            <a:r>
              <a:rPr lang="de-DE" sz="1800" dirty="0" err="1">
                <a:latin typeface="Arial" charset="0"/>
              </a:rPr>
              <a:t>produces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higher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harmonics</a:t>
            </a:r>
            <a:endParaRPr lang="de-DE" sz="1800" dirty="0">
              <a:latin typeface="Arial" charset="0"/>
            </a:endParaRPr>
          </a:p>
          <a:p>
            <a:r>
              <a:rPr lang="de-DE" sz="1800" dirty="0">
                <a:latin typeface="Arial" charset="0"/>
              </a:rPr>
              <a:t>on </a:t>
            </a:r>
            <a:r>
              <a:rPr lang="de-DE" sz="1800" dirty="0" err="1">
                <a:latin typeface="Arial" charset="0"/>
              </a:rPr>
              <a:t>axis</a:t>
            </a:r>
            <a:r>
              <a:rPr lang="de-DE" sz="1800" dirty="0">
                <a:latin typeface="Arial" charset="0"/>
              </a:rPr>
              <a:t>: </a:t>
            </a:r>
            <a:r>
              <a:rPr lang="de-DE" sz="1800" dirty="0" err="1">
                <a:latin typeface="Arial" charset="0"/>
              </a:rPr>
              <a:t>only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odd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harmonics</a:t>
            </a:r>
            <a:endParaRPr lang="de-DE" sz="1800" dirty="0">
              <a:latin typeface="Arial" charset="0"/>
            </a:endParaRPr>
          </a:p>
          <a:p>
            <a:endParaRPr lang="de-DE" sz="1800" dirty="0">
              <a:latin typeface="Arial" charset="0"/>
            </a:endParaRPr>
          </a:p>
          <a:p>
            <a:endParaRPr lang="de-DE" sz="1800" dirty="0">
              <a:latin typeface="Arial" charset="0"/>
            </a:endParaRPr>
          </a:p>
          <a:p>
            <a:endParaRPr lang="de-DE" sz="1800" dirty="0">
              <a:latin typeface="Arial" charset="0"/>
            </a:endParaRPr>
          </a:p>
          <a:p>
            <a:endParaRPr lang="de-DE" sz="1800" dirty="0">
              <a:latin typeface="Arial" charset="0"/>
            </a:endParaRPr>
          </a:p>
          <a:p>
            <a:endParaRPr lang="de-DE" sz="1800" dirty="0">
              <a:latin typeface="Arial" charset="0"/>
            </a:endParaRPr>
          </a:p>
          <a:p>
            <a:endParaRPr lang="de-DE" sz="1800" dirty="0">
              <a:latin typeface="Arial" charset="0"/>
            </a:endParaRPr>
          </a:p>
          <a:p>
            <a:r>
              <a:rPr lang="de-DE" sz="1800" dirty="0">
                <a:latin typeface="Arial" charset="0"/>
              </a:rPr>
              <a:t>off </a:t>
            </a:r>
            <a:r>
              <a:rPr lang="de-DE" sz="1800" dirty="0" err="1">
                <a:latin typeface="Arial" charset="0"/>
              </a:rPr>
              <a:t>axis</a:t>
            </a:r>
            <a:r>
              <a:rPr lang="de-DE" sz="1800" dirty="0">
                <a:latin typeface="Arial" charset="0"/>
              </a:rPr>
              <a:t>: also </a:t>
            </a:r>
            <a:r>
              <a:rPr lang="de-DE" sz="1800" dirty="0" err="1">
                <a:latin typeface="Arial" charset="0"/>
              </a:rPr>
              <a:t>even</a:t>
            </a:r>
            <a:r>
              <a:rPr lang="de-DE" sz="1800" dirty="0">
                <a:latin typeface="Arial" charset="0"/>
              </a:rPr>
              <a:t> </a:t>
            </a:r>
            <a:r>
              <a:rPr lang="de-DE" sz="1800" dirty="0" err="1">
                <a:latin typeface="Arial" charset="0"/>
              </a:rPr>
              <a:t>harmonics</a:t>
            </a:r>
            <a:endParaRPr lang="de-DE" sz="1800" dirty="0">
              <a:latin typeface="Arial" charset="0"/>
            </a:endParaRPr>
          </a:p>
        </p:txBody>
      </p:sp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4211638" y="1204913"/>
            <a:ext cx="259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>
                <a:solidFill>
                  <a:srgbClr val="0000FF"/>
                </a:solidFill>
                <a:latin typeface="Arial" charset="0"/>
              </a:rPr>
              <a:t>electric field at observer</a:t>
            </a:r>
          </a:p>
        </p:txBody>
      </p:sp>
      <p:sp>
        <p:nvSpPr>
          <p:cNvPr id="713733" name="Text Box 5"/>
          <p:cNvSpPr txBox="1">
            <a:spLocks noChangeArrowheads="1"/>
          </p:cNvSpPr>
          <p:nvPr/>
        </p:nvSpPr>
        <p:spPr bwMode="auto">
          <a:xfrm>
            <a:off x="7092950" y="1196975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800">
                <a:solidFill>
                  <a:srgbClr val="0000FF"/>
                </a:solidFill>
                <a:latin typeface="Arial" charset="0"/>
              </a:rPr>
              <a:t>spectrum</a:t>
            </a:r>
          </a:p>
        </p:txBody>
      </p:sp>
      <p:sp>
        <p:nvSpPr>
          <p:cNvPr id="71373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46920" y="44624"/>
            <a:ext cx="4033192" cy="561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000" b="0" dirty="0" smtClean="0"/>
              <a:t>Line </a:t>
            </a:r>
            <a:r>
              <a:rPr lang="de-DE" sz="2000" b="0" dirty="0" err="1" smtClean="0"/>
              <a:t>Spectrum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of</a:t>
            </a:r>
            <a:r>
              <a:rPr lang="de-DE" sz="2000" b="0" dirty="0" smtClean="0"/>
              <a:t> </a:t>
            </a:r>
            <a:r>
              <a:rPr lang="de-DE" sz="2000" b="0" dirty="0" smtClean="0">
                <a:solidFill>
                  <a:schemeClr val="bg1"/>
                </a:solidFill>
              </a:rPr>
              <a:t>Undulators</a:t>
            </a:r>
            <a:endParaRPr lang="de-DE" sz="2000" b="0" dirty="0">
              <a:solidFill>
                <a:schemeClr val="bg1"/>
              </a:solidFill>
            </a:endParaRPr>
          </a:p>
        </p:txBody>
      </p:sp>
      <p:graphicFrame>
        <p:nvGraphicFramePr>
          <p:cNvPr id="713735" name="Object 7"/>
          <p:cNvGraphicFramePr>
            <a:graphicFrameLocks noChangeAspect="1"/>
          </p:cNvGraphicFramePr>
          <p:nvPr/>
        </p:nvGraphicFramePr>
        <p:xfrm>
          <a:off x="827088" y="1557338"/>
          <a:ext cx="280828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name="Equation" r:id="rId4" imgW="1612800" imgH="660240" progId="Equation.3">
                  <p:embed/>
                </p:oleObj>
              </mc:Choice>
              <mc:Fallback>
                <p:oleObj name="Equation" r:id="rId4" imgW="1612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57338"/>
                        <a:ext cx="280828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3736" name="Object 8"/>
          <p:cNvGraphicFramePr>
            <a:graphicFrameLocks noChangeAspect="1"/>
          </p:cNvGraphicFramePr>
          <p:nvPr/>
        </p:nvGraphicFramePr>
        <p:xfrm>
          <a:off x="827088" y="3984625"/>
          <a:ext cx="2881312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Equation" r:id="rId6" imgW="1752480" imgH="888840" progId="Equation.3">
                  <p:embed/>
                </p:oleObj>
              </mc:Choice>
              <mc:Fallback>
                <p:oleObj name="Equation" r:id="rId6" imgW="175248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984625"/>
                        <a:ext cx="2881312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74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3" name="Grafi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316212"/>
            <a:ext cx="4394073" cy="3840980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57" y="1316212"/>
            <a:ext cx="2099623" cy="1752748"/>
          </a:xfrm>
          <a:prstGeom prst="rect">
            <a:avLst/>
          </a:prstGeom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331640" y="116632"/>
            <a:ext cx="54726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Wigglers</a:t>
            </a:r>
            <a:r>
              <a:rPr lang="de-DE" sz="2000" dirty="0" smtClean="0">
                <a:solidFill>
                  <a:schemeClr val="bg1"/>
                </a:solidFill>
              </a:rPr>
              <a:t> &amp; Undulators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55082" y="94688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Undulator                  </a:t>
            </a:r>
            <a:r>
              <a:rPr lang="de-DE" dirty="0" err="1" smtClean="0"/>
              <a:t>Wiggler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868144" y="104344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</a:t>
            </a:r>
            <a:r>
              <a:rPr lang="de-DE" dirty="0" err="1" smtClean="0"/>
              <a:t>hoton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1043608" y="5593312"/>
                <a:ext cx="35443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𝐾</m:t>
                    </m:r>
                    <m:r>
                      <a:rPr lang="en-US" sz="2400" i="1">
                        <a:latin typeface="Cambria Math"/>
                      </a:rPr>
                      <m:t>=93.4∙</m:t>
                    </m:r>
                    <m:sSub>
                      <m:sSubPr>
                        <m:ctrlPr>
                          <a:rPr lang="de-DE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[</m:t>
                    </m:r>
                    <m:r>
                      <a:rPr lang="en-US" sz="2400" i="1">
                        <a:latin typeface="Cambria Math"/>
                      </a:rPr>
                      <m:t>𝑇</m:t>
                    </m:r>
                    <m:r>
                      <a:rPr lang="en-US" sz="2400" i="1">
                        <a:latin typeface="Cambria Math"/>
                      </a:rPr>
                      <m:t>]∙</m:t>
                    </m:r>
                    <m:sSub>
                      <m:sSubPr>
                        <m:ctrlPr>
                          <a:rPr lang="de-DE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[</m:t>
                    </m:r>
                    <m:r>
                      <a:rPr lang="en-US" sz="2400" i="1">
                        <a:latin typeface="Cambria Math"/>
                      </a:rPr>
                      <m:t>𝑚</m:t>
                    </m:r>
                    <m:r>
                      <a:rPr lang="en-US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sz="2400" dirty="0"/>
                  <a:t> </a:t>
                </a:r>
                <a:endParaRPr lang="de-DE" sz="24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593312"/>
                <a:ext cx="3544316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344" b="-21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1524226" y="5157192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undulator </a:t>
            </a:r>
            <a:r>
              <a:rPr lang="de-DE" dirty="0" err="1" smtClean="0"/>
              <a:t>parameter</a:t>
            </a:r>
            <a:r>
              <a:rPr lang="de-DE" dirty="0" smtClean="0"/>
              <a:t> K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1171" y="5157192"/>
                <a:ext cx="2806153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e-DE" dirty="0" smtClean="0"/>
                  <a:t>undulator: 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≤2.5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r>
                  <a:rPr lang="de-DE" dirty="0" err="1" smtClean="0"/>
                  <a:t>wiggler</a:t>
                </a:r>
                <a:r>
                  <a:rPr lang="de-DE" dirty="0" smtClean="0"/>
                  <a:t>: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≫1</m:t>
                    </m:r>
                  </m:oMath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171" y="5157192"/>
                <a:ext cx="2806153" cy="723275"/>
              </a:xfrm>
              <a:prstGeom prst="rect">
                <a:avLst/>
              </a:prstGeom>
              <a:blipFill rotWithShape="1">
                <a:blip r:embed="rId5"/>
                <a:stretch>
                  <a:fillRect l="-1739" t="-4202" b="-126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7458372" y="1702410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 </a:t>
            </a:r>
            <a:r>
              <a:rPr lang="de-DE" dirty="0" err="1" smtClean="0"/>
              <a:t>wiggler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undulator</a:t>
            </a:r>
            <a:endParaRPr lang="de-DE" dirty="0"/>
          </a:p>
        </p:txBody>
      </p:sp>
      <p:pic>
        <p:nvPicPr>
          <p:cNvPr id="15" name="Grafik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72" y="3068960"/>
            <a:ext cx="4187216" cy="1993327"/>
          </a:xfrm>
          <a:prstGeom prst="rect">
            <a:avLst/>
          </a:prstGeom>
        </p:spPr>
      </p:pic>
      <p:sp>
        <p:nvSpPr>
          <p:cNvPr id="16" name="Pfeil nach links 15"/>
          <p:cNvSpPr/>
          <p:nvPr/>
        </p:nvSpPr>
        <p:spPr>
          <a:xfrm rot="16200000">
            <a:off x="7510766" y="2799068"/>
            <a:ext cx="546092" cy="3291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links 16"/>
          <p:cNvSpPr/>
          <p:nvPr/>
        </p:nvSpPr>
        <p:spPr>
          <a:xfrm>
            <a:off x="6913562" y="1702410"/>
            <a:ext cx="546092" cy="3291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links und rechts 5"/>
          <p:cNvSpPr/>
          <p:nvPr/>
        </p:nvSpPr>
        <p:spPr>
          <a:xfrm rot="10800000">
            <a:off x="1043608" y="1254791"/>
            <a:ext cx="3332841" cy="273558"/>
          </a:xfrm>
          <a:prstGeom prst="leftRightArrow">
            <a:avLst/>
          </a:prstGeom>
          <a:gradFill flip="none" rotWithShape="1">
            <a:gsLst>
              <a:gs pos="0">
                <a:srgbClr val="A603AB"/>
              </a:gs>
              <a:gs pos="0">
                <a:srgbClr val="0819FB"/>
              </a:gs>
              <a:gs pos="30000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4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ZB_PowerPoint_Image 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3367</Words>
  <Application>Microsoft Office PowerPoint</Application>
  <PresentationFormat>Bildschirmpräsentation (4:3)</PresentationFormat>
  <Paragraphs>757</Paragraphs>
  <Slides>65</Slides>
  <Notes>13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65</vt:i4>
      </vt:variant>
    </vt:vector>
  </HeadingPairs>
  <TitlesOfParts>
    <vt:vector size="68" baseType="lpstr">
      <vt:lpstr>HZB_PowerPoint_Image 2</vt:lpstr>
      <vt:lpstr>Equation</vt:lpstr>
      <vt:lpstr>Formel</vt:lpstr>
      <vt:lpstr>PowerPoint-Präsentation</vt:lpstr>
      <vt:lpstr>History of Insertion Devices</vt:lpstr>
      <vt:lpstr>Increasing the Photon Flux vs. SRing Dipole Wiggler: A Sequence of Alternating Dipoles</vt:lpstr>
      <vt:lpstr>PowerPoint-Präsentation</vt:lpstr>
      <vt:lpstr>Starting from Lienard-Wiechert Potential</vt:lpstr>
      <vt:lpstr>Radiation Emitted by Accelerated Charged Particles</vt:lpstr>
      <vt:lpstr>Radiatin from Bending Magnets, WLS, Wigglers</vt:lpstr>
      <vt:lpstr>Line Spectrum of Undulators</vt:lpstr>
      <vt:lpstr>PowerPoint-Präsentation</vt:lpstr>
      <vt:lpstr>PowerPoint-Präsentation</vt:lpstr>
      <vt:lpstr>PowerPoint-Präsentation</vt:lpstr>
      <vt:lpstr>Useful Equations in Practical Units</vt:lpstr>
      <vt:lpstr>Sources of Brightness Degradation</vt:lpstr>
      <vt:lpstr>PowerPoint-Präsentation</vt:lpstr>
      <vt:lpstr>PowerPoint-Präsentation</vt:lpstr>
      <vt:lpstr>Principle of APPLE II Undulator</vt:lpstr>
      <vt:lpstr>Polarization Characterization</vt:lpstr>
      <vt:lpstr>Universal Mode of APPLE Undulator</vt:lpstr>
      <vt:lpstr>PowerPoint-Präsentation</vt:lpstr>
      <vt:lpstr>PowerPoint-Präsentation</vt:lpstr>
      <vt:lpstr>PowerPoint-Präsentation</vt:lpstr>
      <vt:lpstr>Dynamic Field Integrals of  Planar Undulators / Wigglers I</vt:lpstr>
      <vt:lpstr>Dynamic Field Integrals of  Planar Undulators / Wigglers II</vt:lpstr>
      <vt:lpstr>Dynamic Field Integrals of APPLE Undulators I</vt:lpstr>
      <vt:lpstr>Analytic Representation of Field (Integral) Examples: APPLE II Field &amp; Shim Field Integral</vt:lpstr>
      <vt:lpstr>Accuracy of Field (Integral) Description  Based on Fourier Decomposition </vt:lpstr>
      <vt:lpstr>Dynamic Kicks of APPLE II Undulators II</vt:lpstr>
      <vt:lpstr>PowerPoint-Präsentation</vt:lpstr>
      <vt:lpstr>Field Optimization</vt:lpstr>
      <vt:lpstr>PowerPoint-Präsentation</vt:lpstr>
      <vt:lpstr>A) Magnet Block Characterization</vt:lpstr>
      <vt:lpstr>B) Magnet Sorting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F) Active Shimming of UE112 with Flat Wires</vt:lpstr>
      <vt:lpstr>UE112: Recovery of Injection Efficciency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Magnet Material</vt:lpstr>
      <vt:lpstr>PowerPoint-Präsentation</vt:lpstr>
      <vt:lpstr>PowerPoint-Präsentation</vt:lpstr>
      <vt:lpstr>PowerPoint-Präsentation</vt:lpstr>
      <vt:lpstr>Magnet Material Development I</vt:lpstr>
      <vt:lpstr>Magnet Material Development II</vt:lpstr>
      <vt:lpstr>PowerPoint-Präsentation</vt:lpstr>
      <vt:lpstr>Pushing the Field with Shaped Poles and Additional Side Magnets</vt:lpstr>
      <vt:lpstr>Cryogenic Peramanent Magnet Undulators</vt:lpstr>
      <vt:lpstr>PowerPoint-Präsentation</vt:lpstr>
      <vt:lpstr>Cryogenic Undulator Projects at HZB</vt:lpstr>
      <vt:lpstr>Planar Linear Superconducting (SC)  Undulator  APS Prototype</vt:lpstr>
      <vt:lpstr>PowerPoint-Präsentation</vt:lpstr>
      <vt:lpstr>ILC Prototype Undulator</vt:lpstr>
      <vt:lpstr>PowerPoint-Präsentation</vt:lpstr>
      <vt:lpstr>In-Vacuum Hallprobe Measurement Bench</vt:lpstr>
      <vt:lpstr>PowerPoint-Präsentation</vt:lpstr>
      <vt:lpstr>In-Vacuum Moving Wire 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Bahrdt, Johannes</cp:lastModifiedBy>
  <cp:revision>585</cp:revision>
  <cp:lastPrinted>2015-12-08T13:11:18Z</cp:lastPrinted>
  <dcterms:created xsi:type="dcterms:W3CDTF">2009-04-16T12:28:49Z</dcterms:created>
  <dcterms:modified xsi:type="dcterms:W3CDTF">2016-07-13T09:10:00Z</dcterms:modified>
</cp:coreProperties>
</file>