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382" r:id="rId2"/>
    <p:sldId id="333" r:id="rId3"/>
    <p:sldId id="343" r:id="rId4"/>
    <p:sldId id="400" r:id="rId5"/>
    <p:sldId id="407" r:id="rId6"/>
    <p:sldId id="408" r:id="rId7"/>
    <p:sldId id="409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0066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>
        <p:scale>
          <a:sx n="114" d="100"/>
          <a:sy n="114" d="100"/>
        </p:scale>
        <p:origin x="-187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09/06/2016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09/06/2016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9</a:t>
            </a:r>
            <a:r>
              <a:rPr lang="en-GB" sz="3200" dirty="0" smtClean="0"/>
              <a:t> June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Discuss our approach to verification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Review </a:t>
            </a:r>
            <a:r>
              <a:rPr lang="en-GB" sz="2400" dirty="0" smtClean="0"/>
              <a:t>coding standards</a:t>
            </a:r>
          </a:p>
          <a:p>
            <a:endParaRPr lang="en-GB" sz="2400" dirty="0"/>
          </a:p>
          <a:p>
            <a:r>
              <a:rPr lang="en-GB" sz="2400" dirty="0" smtClean="0"/>
              <a:t>Review last week’s discussion of the L0 Buffer (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) and Cluster Finder replacement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97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(actions which were already done last week have been removed)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Kevin and Wojtek with Matt’s help:</a:t>
            </a:r>
            <a:r>
              <a:rPr lang="en-GB" dirty="0" smtClean="0"/>
              <a:t> integrate the ABCN’ code into ITSDAQ.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Matt send apologies for today (travelling). </a:t>
            </a:r>
            <a:r>
              <a:rPr lang="en-GB" sz="1400" dirty="0">
                <a:solidFill>
                  <a:srgbClr val="FF0066"/>
                </a:solidFill>
              </a:rPr>
              <a:t>Matt has been working on </a:t>
            </a:r>
            <a:r>
              <a:rPr lang="en-GB" sz="1400" dirty="0" smtClean="0">
                <a:solidFill>
                  <a:srgbClr val="FF0066"/>
                </a:solidFill>
              </a:rPr>
              <a:t>integrating </a:t>
            </a:r>
            <a:r>
              <a:rPr lang="en-GB" sz="1400" dirty="0">
                <a:solidFill>
                  <a:srgbClr val="FF0066"/>
                </a:solidFill>
              </a:rPr>
              <a:t>the </a:t>
            </a:r>
            <a:r>
              <a:rPr lang="en-GB" sz="1400" dirty="0" smtClean="0">
                <a:solidFill>
                  <a:srgbClr val="FF0066"/>
                </a:solidFill>
              </a:rPr>
              <a:t>ABCN’ into </a:t>
            </a:r>
            <a:r>
              <a:rPr lang="en-GB" sz="1400" dirty="0">
                <a:solidFill>
                  <a:srgbClr val="FF0066"/>
                </a:solidFill>
              </a:rPr>
              <a:t>the </a:t>
            </a:r>
            <a:r>
              <a:rPr lang="en-GB" sz="1400" dirty="0" smtClean="0">
                <a:solidFill>
                  <a:srgbClr val="FF0066"/>
                </a:solidFill>
              </a:rPr>
              <a:t>Nexys firmware. This is nearly complete. 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 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delayed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b="1" dirty="0" smtClean="0">
                <a:solidFill>
                  <a:srgbClr val="006600"/>
                </a:solidFill>
              </a:rPr>
              <a:t>[done]</a:t>
            </a:r>
            <a:r>
              <a:rPr lang="en-GB" b="1" dirty="0" smtClean="0"/>
              <a:t> </a:t>
            </a:r>
            <a:r>
              <a:rPr lang="en-GB" dirty="0" smtClean="0"/>
              <a:t>set </a:t>
            </a:r>
            <a:r>
              <a:rPr lang="en-GB" dirty="0"/>
              <a:t>up Oxford’s Nexys </a:t>
            </a:r>
            <a:r>
              <a:rPr lang="en-GB" dirty="0" smtClean="0"/>
              <a:t>Video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Matt: </a:t>
            </a:r>
            <a:r>
              <a:rPr lang="en-GB" dirty="0" smtClean="0"/>
              <a:t>send </a:t>
            </a:r>
            <a:r>
              <a:rPr lang="en-GB" dirty="0"/>
              <a:t>link to Kevin </a:t>
            </a:r>
            <a:r>
              <a:rPr lang="en-GB" dirty="0" smtClean="0"/>
              <a:t>for: (a) abc130 emulator’s SRAMs, (b) test bench code and (c) 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Coding standards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Review of last week’s discussion:</a:t>
            </a:r>
          </a:p>
          <a:p>
            <a:endParaRPr lang="en-GB" sz="2000" dirty="0"/>
          </a:p>
          <a:p>
            <a:r>
              <a:rPr lang="en-GB" sz="2000" dirty="0" smtClean="0">
                <a:solidFill>
                  <a:srgbClr val="0000FF"/>
                </a:solidFill>
              </a:rPr>
              <a:t>The style varies between files, including the use of tabs versus spaces.</a:t>
            </a:r>
          </a:p>
          <a:p>
            <a:endParaRPr lang="en-GB" sz="2000" dirty="0">
              <a:solidFill>
                <a:srgbClr val="0000FF"/>
              </a:solidFill>
            </a:endParaRPr>
          </a:p>
          <a:p>
            <a:r>
              <a:rPr lang="en-GB" sz="2000" dirty="0" smtClean="0">
                <a:solidFill>
                  <a:srgbClr val="0000FF"/>
                </a:solidFill>
              </a:rPr>
              <a:t>We said we will aim to: </a:t>
            </a:r>
          </a:p>
          <a:p>
            <a:endParaRPr lang="en-GB" sz="2000" dirty="0">
              <a:solidFill>
                <a:srgbClr val="0000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be consistent with the style already in each file</a:t>
            </a:r>
          </a:p>
          <a:p>
            <a:endParaRPr lang="en-GB" sz="2000" dirty="0">
              <a:solidFill>
                <a:srgbClr val="0000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comment code well, explaining our changes and intentions</a:t>
            </a:r>
            <a:endParaRPr lang="en-GB" sz="2000" dirty="0" smtClean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endParaRPr lang="en-GB" sz="20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when committing to Git, briefly explain the changes in the commit message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1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Review of last week’s discussions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1. L0 Buffer</a:t>
            </a:r>
          </a:p>
          <a:p>
            <a:endParaRPr lang="en-GB" sz="2000" dirty="0"/>
          </a:p>
          <a:p>
            <a:r>
              <a:rPr lang="en-GB" sz="2000" dirty="0" smtClean="0"/>
              <a:t>Kevin cut down the memories to 112 bits wide (14 bits/hit x 8 hits).</a:t>
            </a:r>
          </a:p>
          <a:p>
            <a:endParaRPr lang="en-GB" sz="2000" dirty="0"/>
          </a:p>
          <a:p>
            <a:r>
              <a:rPr lang="en-GB" sz="2000" dirty="0" smtClean="0"/>
              <a:t>The use of the even and odd memories is: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The SRAMs aren’t true dual-port RAMs, but we need to write to them every cycle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So the solution is to write in ping-pong fashion, alternating writes between the even and odd memories.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r>
              <a:rPr lang="en-GB" sz="2000" dirty="0" smtClean="0"/>
              <a:t>After discussing the state of the memories:</a:t>
            </a:r>
          </a:p>
          <a:p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Matt has already created ABC-like memories for FPGAs before, in the /abc130 source code. Matt will send Kevin a link, including to useful </a:t>
            </a:r>
            <a:r>
              <a:rPr lang="en-GB" sz="2000" dirty="0" err="1" smtClean="0"/>
              <a:t>testbench</a:t>
            </a:r>
            <a:r>
              <a:rPr lang="en-GB" sz="2000" dirty="0" smtClean="0"/>
              <a:t> code.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506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</a:rPr>
              <a:t>. Cluster Finder</a:t>
            </a:r>
          </a:p>
          <a:p>
            <a:endParaRPr lang="en-GB" sz="2000" dirty="0"/>
          </a:p>
          <a:p>
            <a:r>
              <a:rPr lang="en-GB" sz="2000" dirty="0" smtClean="0"/>
              <a:t>The readout block expects data in this format: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11 bit segments of data</a:t>
            </a:r>
          </a:p>
          <a:p>
            <a:pPr marL="342900" indent="-342900">
              <a:buFontTx/>
              <a:buChar char="-"/>
            </a:pPr>
            <a:r>
              <a:rPr lang="en-GB" sz="2000" dirty="0" smtClean="0"/>
              <a:t>followed by 1 bit indicating whether this segment is the last segment or not</a:t>
            </a: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If the ABCN’ segments data the same way, it will match HCC and DAQ software expectations.</a:t>
            </a:r>
          </a:p>
          <a:p>
            <a:endParaRPr lang="en-GB" sz="2000" dirty="0"/>
          </a:p>
          <a:p>
            <a:r>
              <a:rPr lang="en-GB" sz="2000" dirty="0"/>
              <a:t>This </a:t>
            </a:r>
            <a:r>
              <a:rPr lang="en-GB" sz="2000" dirty="0" err="1" smtClean="0"/>
              <a:t>Segmenter</a:t>
            </a:r>
            <a:r>
              <a:rPr lang="en-GB" sz="2000" dirty="0" smtClean="0"/>
              <a:t> block </a:t>
            </a:r>
            <a:r>
              <a:rPr lang="en-GB" sz="2000" dirty="0"/>
              <a:t>should be based on the </a:t>
            </a:r>
            <a:r>
              <a:rPr lang="en-GB" sz="2000" dirty="0" smtClean="0"/>
              <a:t>ABC130* Cluster Finder block. 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We can use the 14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bit (Sync/Data Valid) of each of the 8 possible hits to determine when to mark the last segment. A shift register would be one way to implement the segmentation.</a:t>
            </a:r>
          </a:p>
          <a:p>
            <a:endParaRPr lang="en-GB" sz="2000" dirty="0"/>
          </a:p>
          <a:p>
            <a:r>
              <a:rPr lang="en-GB" sz="2000" dirty="0" smtClean="0"/>
              <a:t>Note that the Readout block has a flow control signal to the Cluster Finder in case it can’t handle more data temporarily. The Cluster Finder has small FIFO to cope with the flow control.</a:t>
            </a:r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Review of last week’s discussions</a:t>
            </a:r>
            <a:endParaRPr lang="en-GB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3. ITSDAQ questions</a:t>
            </a:r>
          </a:p>
          <a:p>
            <a:endParaRPr lang="en-GB" sz="2000" dirty="0"/>
          </a:p>
          <a:p>
            <a:r>
              <a:rPr lang="en-GB" sz="2000" dirty="0" smtClean="0"/>
              <a:t>About the DIO blocks:</a:t>
            </a:r>
          </a:p>
          <a:p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ignore the dio_f2v_drv. </a:t>
            </a:r>
            <a:r>
              <a:rPr lang="en-GB" sz="2000" dirty="0" err="1" smtClean="0"/>
              <a:t>Drv</a:t>
            </a:r>
            <a:r>
              <a:rPr lang="en-GB" sz="2000" dirty="0" smtClean="0"/>
              <a:t> = Driver, indicates code related to the Driver board which has an additional FPGA. 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instead use the dio_f2v_std code.</a:t>
            </a:r>
            <a:br>
              <a:rPr lang="en-GB" sz="2000" dirty="0" smtClean="0"/>
            </a:br>
            <a:endParaRPr lang="en-GB" sz="2000" dirty="0" smtClean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Matt will rewrite the </a:t>
            </a:r>
            <a:r>
              <a:rPr lang="en-GB" sz="2000" dirty="0"/>
              <a:t>dio_f2v_std </a:t>
            </a:r>
            <a:r>
              <a:rPr lang="en-GB" sz="2000" dirty="0" smtClean="0"/>
              <a:t>to be the way the ABCN’ needs it, without the FPGA pad primitives which will not be accessible. Since the ABCN’ will be compiled </a:t>
            </a:r>
            <a:r>
              <a:rPr lang="en-GB" sz="2000" smtClean="0"/>
              <a:t>as </a:t>
            </a:r>
            <a:r>
              <a:rPr lang="en-GB" sz="2000" smtClean="0"/>
              <a:t>an IP </a:t>
            </a:r>
            <a:r>
              <a:rPr lang="en-GB" sz="2000" dirty="0" smtClean="0"/>
              <a:t>block, the </a:t>
            </a:r>
            <a:r>
              <a:rPr lang="en-GB" sz="2000" dirty="0" smtClean="0"/>
              <a:t>pads are </a:t>
            </a:r>
            <a:r>
              <a:rPr lang="en-GB" sz="2000" smtClean="0"/>
              <a:t>not accessible to our code.</a:t>
            </a:r>
            <a:endParaRPr lang="en-GB" sz="2000" dirty="0" smtClean="0"/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May have to manually fix the phase on </a:t>
            </a:r>
            <a:r>
              <a:rPr lang="en-GB" sz="2000" dirty="0" err="1" smtClean="0"/>
              <a:t>Cmd</a:t>
            </a:r>
            <a:r>
              <a:rPr lang="en-GB" sz="2000" dirty="0" smtClean="0"/>
              <a:t> vs Trigger signals as they get inverted a few times along the way.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 smtClean="0"/>
              <a:t>For the FMC signal numbering, see the schematics of the “F2V” adaptor board.</a:t>
            </a:r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Review of last week’s discussions</a:t>
            </a:r>
            <a:endParaRPr lang="en-GB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20090</TotalTime>
  <Words>534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Next steps  9 June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756</cp:revision>
  <cp:lastPrinted>2015-07-21T15:43:16Z</cp:lastPrinted>
  <dcterms:created xsi:type="dcterms:W3CDTF">2014-09-18T13:48:06Z</dcterms:created>
  <dcterms:modified xsi:type="dcterms:W3CDTF">2016-06-09T14:20:28Z</dcterms:modified>
</cp:coreProperties>
</file>