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82" r:id="rId2"/>
    <p:sldId id="333" r:id="rId3"/>
    <p:sldId id="343" r:id="rId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00"/>
    <a:srgbClr val="FF0066"/>
    <a:srgbClr val="0000FF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16/06/2016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16/06/2016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16/06/2016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16 June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Update on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 blocks (Kevin and Wojtek)</a:t>
            </a:r>
          </a:p>
          <a:p>
            <a:endParaRPr lang="en-GB" sz="2400" dirty="0"/>
          </a:p>
          <a:p>
            <a:r>
              <a:rPr lang="en-GB" sz="2400" dirty="0" smtClean="0"/>
              <a:t>Update on CHESS-2 data emulator (Tianbo)</a:t>
            </a:r>
          </a:p>
          <a:p>
            <a:endParaRPr lang="en-GB" sz="2400" dirty="0"/>
          </a:p>
          <a:p>
            <a:r>
              <a:rPr lang="en-GB" sz="2400" dirty="0" smtClean="0"/>
              <a:t>Overview of </a:t>
            </a:r>
            <a:r>
              <a:rPr lang="en-GB" sz="2400" dirty="0" err="1" smtClean="0"/>
              <a:t>Top_Logic</a:t>
            </a:r>
            <a:r>
              <a:rPr lang="en-GB" sz="2400" dirty="0" smtClean="0"/>
              <a:t> (Weiguo)</a:t>
            </a:r>
          </a:p>
          <a:p>
            <a:endParaRPr lang="en-GB" sz="2400" dirty="0"/>
          </a:p>
          <a:p>
            <a:r>
              <a:rPr lang="en-GB" sz="2400" dirty="0" smtClean="0"/>
              <a:t>Any other business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088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(actions which were already done last week have been removed)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Kevin and Wojtek with Matt’s help:</a:t>
            </a:r>
            <a:r>
              <a:rPr lang="en-GB" dirty="0" smtClean="0"/>
              <a:t> [ongoing] integrate the ABCN’ code into ITSDAQ.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Matt sent apologies for today (travelling). </a:t>
            </a:r>
            <a:r>
              <a:rPr lang="en-GB" sz="1400" dirty="0">
                <a:solidFill>
                  <a:srgbClr val="FF0066"/>
                </a:solidFill>
              </a:rPr>
              <a:t>Matt has been working on </a:t>
            </a:r>
            <a:r>
              <a:rPr lang="en-GB" sz="1400" dirty="0" smtClean="0">
                <a:solidFill>
                  <a:srgbClr val="FF0066"/>
                </a:solidFill>
              </a:rPr>
              <a:t>integrating </a:t>
            </a:r>
            <a:r>
              <a:rPr lang="en-GB" sz="1400" dirty="0">
                <a:solidFill>
                  <a:srgbClr val="FF0066"/>
                </a:solidFill>
              </a:rPr>
              <a:t>the </a:t>
            </a:r>
            <a:r>
              <a:rPr lang="en-GB" sz="1400" dirty="0" smtClean="0">
                <a:solidFill>
                  <a:srgbClr val="FF0066"/>
                </a:solidFill>
              </a:rPr>
              <a:t>ABCN’ into </a:t>
            </a:r>
            <a:r>
              <a:rPr lang="en-GB" sz="1400" dirty="0">
                <a:solidFill>
                  <a:srgbClr val="FF0066"/>
                </a:solidFill>
              </a:rPr>
              <a:t>the </a:t>
            </a:r>
            <a:r>
              <a:rPr lang="en-GB" sz="1400" dirty="0" smtClean="0">
                <a:solidFill>
                  <a:srgbClr val="FF0066"/>
                </a:solidFill>
              </a:rPr>
              <a:t>Nexys firmware. This is nearly complete. </a:t>
            </a:r>
            <a:endParaRPr lang="en-GB" b="1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Kevin and Wojtek: </a:t>
            </a:r>
            <a:r>
              <a:rPr lang="en-GB" b="1" dirty="0" smtClean="0">
                <a:solidFill>
                  <a:srgbClr val="006600"/>
                </a:solidFill>
              </a:rPr>
              <a:t>[done]</a:t>
            </a:r>
            <a:r>
              <a:rPr lang="en-GB" b="1" dirty="0" smtClean="0"/>
              <a:t> </a:t>
            </a:r>
            <a:r>
              <a:rPr lang="en-GB" dirty="0" smtClean="0">
                <a:solidFill>
                  <a:srgbClr val="0000FF"/>
                </a:solidFill>
              </a:rPr>
              <a:t>send </a:t>
            </a:r>
            <a:r>
              <a:rPr lang="en-GB" dirty="0">
                <a:solidFill>
                  <a:srgbClr val="0000FF"/>
                </a:solidFill>
              </a:rPr>
              <a:t>Cluster Finder interface </a:t>
            </a:r>
            <a:r>
              <a:rPr lang="en-GB" dirty="0" smtClean="0">
                <a:solidFill>
                  <a:srgbClr val="0000FF"/>
                </a:solidFill>
              </a:rPr>
              <a:t>questions to Aditya Narayan at Penn.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 Today 9 June is a holiday in China, so the USTC team is away. Weiguo let us know that Tianbo has installed the SCTDAQ software. Tianbo plans to present the status of the CHESS-2 Data Emulator and some problems he encountered next week.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prepare a tidied-up block diagram for the ABCN’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r>
              <a:rPr lang="en-GB" sz="1400" dirty="0">
                <a:solidFill>
                  <a:srgbClr val="FF0066"/>
                </a:solidFill>
              </a:rPr>
              <a:t>– </a:t>
            </a:r>
            <a:r>
              <a:rPr lang="en-GB" sz="1400" dirty="0" smtClean="0">
                <a:solidFill>
                  <a:srgbClr val="FF0066"/>
                </a:solidFill>
              </a:rPr>
              <a:t>still to do</a:t>
            </a:r>
            <a:endParaRPr lang="en-GB" sz="1400" dirty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[ongoing] </a:t>
            </a:r>
            <a:r>
              <a:rPr lang="en-GB" dirty="0" smtClean="0">
                <a:solidFill>
                  <a:srgbClr val="0000FF"/>
                </a:solidFill>
              </a:rPr>
              <a:t>understand CHESS-2 configuration registers and how to map them into the ABCN’ memory map. </a:t>
            </a:r>
            <a:r>
              <a:rPr lang="en-GB" sz="1400" dirty="0" smtClean="0">
                <a:solidFill>
                  <a:srgbClr val="0000FF"/>
                </a:solidFill>
              </a:rPr>
              <a:t>It would be tidy for software if we could re-use the existing ranges for e.g. masking and charge injection. Proposed mechanism: a new bit in register $00 would cause the SACI bridge block to perform SACI protocol reads or writes to CHESS-2 (Field 6 of the command would specify read or write, the same as for commands to access ABCN’ registers).</a:t>
            </a:r>
            <a:endParaRPr lang="en-GB" sz="1400" b="1" dirty="0" smtClean="0">
              <a:solidFill>
                <a:srgbClr val="0000FF"/>
              </a:solidFill>
            </a:endParaRPr>
          </a:p>
          <a:p>
            <a:pPr>
              <a:spcAft>
                <a:spcPts val="800"/>
              </a:spcAft>
            </a:pPr>
            <a:r>
              <a:rPr lang="en-GB" b="1" dirty="0" smtClean="0"/>
              <a:t>Matt: </a:t>
            </a:r>
            <a:r>
              <a:rPr lang="en-GB" dirty="0"/>
              <a:t>send link to Kevin for: (</a:t>
            </a:r>
            <a:r>
              <a:rPr lang="en-GB" dirty="0" smtClean="0"/>
              <a:t>b) test bench code and (c) where the mappings are made in the package files (</a:t>
            </a:r>
            <a:r>
              <a:rPr lang="en-GB" dirty="0" err="1" smtClean="0"/>
              <a:t>nexys</a:t>
            </a:r>
            <a:r>
              <a:rPr lang="en-GB" dirty="0" smtClean="0"/>
              <a:t>/</a:t>
            </a:r>
            <a:r>
              <a:rPr lang="en-GB" dirty="0" err="1" smtClean="0"/>
              <a:t>src</a:t>
            </a:r>
            <a:r>
              <a:rPr lang="en-GB" dirty="0" smtClean="0"/>
              <a:t>?) = constraint file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Weiguo: </a:t>
            </a:r>
            <a:r>
              <a:rPr lang="en-GB" dirty="0" smtClean="0">
                <a:solidFill>
                  <a:srgbClr val="0000FF"/>
                </a:solidFill>
              </a:rPr>
              <a:t>walk us through how the </a:t>
            </a:r>
            <a:r>
              <a:rPr lang="en-GB" dirty="0" err="1" smtClean="0">
                <a:solidFill>
                  <a:srgbClr val="0000FF"/>
                </a:solidFill>
              </a:rPr>
              <a:t>Top_Logic</a:t>
            </a:r>
            <a:r>
              <a:rPr lang="en-GB" dirty="0" smtClean="0">
                <a:solidFill>
                  <a:srgbClr val="0000FF"/>
                </a:solidFill>
              </a:rPr>
              <a:t> block works and its interfaces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25369</TotalTime>
  <Words>349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Next steps  16 June 2016  this version is the minutes – with notes added (in pink) 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811</cp:revision>
  <cp:lastPrinted>2015-07-21T15:43:16Z</cp:lastPrinted>
  <dcterms:created xsi:type="dcterms:W3CDTF">2014-09-18T13:48:06Z</dcterms:created>
  <dcterms:modified xsi:type="dcterms:W3CDTF">2016-06-16T12:45:40Z</dcterms:modified>
</cp:coreProperties>
</file>