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1C5ECAD-C628-421B-B3C5-2D4A4FF6292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0C238-FDE2-4412-8491-BFA88FABB5F4}" type="datetimeFigureOut">
              <a:rPr lang="zh-CN" altLang="en-US" smtClean="0"/>
              <a:t>2016/6/17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F83B7-1C37-492E-A26E-CFAE13A798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36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83B7-1C37-492E-A26E-CFAE13A798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97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Mut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83B7-1C37-492E-A26E-CFAE13A798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95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42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7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9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03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8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47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9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9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60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4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17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54C89-027E-4027-9E32-73EAB292D8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0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Chess2 Emulator update</a:t>
            </a:r>
            <a:endParaRPr lang="zh-CN" altLang="en-US" dirty="0">
              <a:latin typeface="Tahoma" panose="020B060403050404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Second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 just find out maybe a 13-bit random generator is a much better way to make this data more complicated. Odd bits give the row data, and even bits give the column data and double hits flag </a:t>
            </a:r>
            <a:r>
              <a:rPr lang="en-US" altLang="zh-CN" smtClean="0"/>
              <a:t>bit.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First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Make a fundamental interface module of data emulator</a:t>
            </a:r>
          </a:p>
          <a:p>
            <a:r>
              <a:rPr lang="en-US" altLang="zh-CN" dirty="0" smtClean="0"/>
              <a:t>Basic requirement: 2 clock  inputs and 14-bits data output</a:t>
            </a:r>
          </a:p>
          <a:p>
            <a:r>
              <a:rPr lang="en-US" altLang="zh-CN" dirty="0" smtClean="0"/>
              <a:t>Add an input to reset module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Build an independent module to generate data</a:t>
            </a:r>
          </a:p>
          <a:p>
            <a:r>
              <a:rPr lang="en-US" altLang="zh-CN" dirty="0" smtClean="0"/>
              <a:t>Make the data to be the pattern we wanted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2808"/>
            <a:ext cx="4752827" cy="1654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-1" r="2513" b="3943"/>
          <a:stretch/>
        </p:blipFill>
        <p:spPr>
          <a:xfrm>
            <a:off x="838200" y="5925969"/>
            <a:ext cx="11097087" cy="44832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8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First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Generator module</a:t>
            </a:r>
          </a:p>
          <a:p>
            <a:r>
              <a:rPr lang="en-US" altLang="zh-CN" dirty="0" smtClean="0"/>
              <a:t>In this module, 5-bits data is added 3 each time, and 7-bits data is added 11 to generate data for the emulator.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75" y="3289300"/>
            <a:ext cx="27908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First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828"/>
            <a:ext cx="12192000" cy="52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Second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Build a random data generator</a:t>
            </a:r>
          </a:p>
          <a:p>
            <a:r>
              <a:rPr lang="en-US" altLang="zh-CN" dirty="0" smtClean="0"/>
              <a:t>According to the former algorithm in </a:t>
            </a:r>
            <a:r>
              <a:rPr lang="en-US" altLang="zh-CN" dirty="0" err="1" smtClean="0"/>
              <a:t>vhdl</a:t>
            </a:r>
            <a:r>
              <a:rPr lang="en-US" altLang="zh-CN" dirty="0" smtClean="0"/>
              <a:t> from Jaya, Linear Feedback Shift Registers (LFSRs) is a good method to generate random data.</a:t>
            </a:r>
          </a:p>
          <a:p>
            <a:r>
              <a:rPr lang="en-US" altLang="zh-CN" dirty="0" smtClean="0"/>
              <a:t>LFSR is concise way to build a pseudo-random number generator. It only use very little hardware resource, and the speed of this operation is high.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40" y="4521015"/>
            <a:ext cx="7200900" cy="192405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0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Second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5-bit and 7-bit random generators are what we need now</a:t>
            </a:r>
          </a:p>
          <a:p>
            <a:r>
              <a:rPr lang="en-US" altLang="zh-CN" dirty="0" smtClean="0"/>
              <a:t>5-bit LFSR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86329"/>
              </p:ext>
            </p:extLst>
          </p:nvPr>
        </p:nvGraphicFramePr>
        <p:xfrm>
          <a:off x="927901" y="3563144"/>
          <a:ext cx="45910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4590928" imgH="876326" progId="Visio.Drawing.15">
                  <p:embed/>
                </p:oleObj>
              </mc:Choice>
              <mc:Fallback>
                <p:oleObj name="Visio" r:id="rId3" imgW="4590928" imgH="87632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901" y="3563144"/>
                        <a:ext cx="45910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88" y="3563144"/>
            <a:ext cx="3305175" cy="85725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Second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en-US" altLang="zh-CN" dirty="0" smtClean="0"/>
              <a:t>-bit LFSR</a:t>
            </a:r>
            <a:endParaRPr lang="zh-CN" altLang="en-US" dirty="0" smtClean="0"/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415554"/>
              </p:ext>
            </p:extLst>
          </p:nvPr>
        </p:nvGraphicFramePr>
        <p:xfrm>
          <a:off x="838200" y="2408407"/>
          <a:ext cx="8782050" cy="92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3" imgW="8781941" imgH="752526" progId="Visio.Drawing.15">
                  <p:embed/>
                </p:oleObj>
              </mc:Choice>
              <mc:Fallback>
                <p:oleObj name="Visio" r:id="rId3" imgW="8781941" imgH="75252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408407"/>
                        <a:ext cx="8782050" cy="92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4" y="4195832"/>
            <a:ext cx="3267075" cy="111442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7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Second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118"/>
            <a:ext cx="12192000" cy="5298918"/>
          </a:xfrm>
        </p:spPr>
      </p:pic>
    </p:spTree>
    <p:extLst>
      <p:ext uri="{BB962C8B-B14F-4D97-AF65-F5344CB8AC3E}">
        <p14:creationId xmlns:p14="http://schemas.microsoft.com/office/powerpoint/2010/main" val="49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Second Step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17545" y="923278"/>
            <a:ext cx="3879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  <a:t>5-bit period: 96.875ns(31 clock period)</a:t>
            </a:r>
          </a:p>
          <a:p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  <a:t>7-bit period: 396.875ns(127 clock period)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2016/6/16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4C89-027E-4027-9E32-73EAB292D803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09"/>
            <a:ext cx="12304365" cy="5347082"/>
          </a:xfrm>
        </p:spPr>
      </p:pic>
    </p:spTree>
    <p:extLst>
      <p:ext uri="{BB962C8B-B14F-4D97-AF65-F5344CB8AC3E}">
        <p14:creationId xmlns:p14="http://schemas.microsoft.com/office/powerpoint/2010/main" val="36497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239</Words>
  <Application>Microsoft Office PowerPoint</Application>
  <PresentationFormat>宽屏</PresentationFormat>
  <Paragraphs>52</Paragraphs>
  <Slides>10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MS Gothic</vt:lpstr>
      <vt:lpstr>宋体</vt:lpstr>
      <vt:lpstr>Arial</vt:lpstr>
      <vt:lpstr>Calibri</vt:lpstr>
      <vt:lpstr>Calibri Light</vt:lpstr>
      <vt:lpstr>Tahoma</vt:lpstr>
      <vt:lpstr>Office 主题</vt:lpstr>
      <vt:lpstr>Visio</vt:lpstr>
      <vt:lpstr>Chess2 Emulator update</vt:lpstr>
      <vt:lpstr>First Step</vt:lpstr>
      <vt:lpstr>First Step</vt:lpstr>
      <vt:lpstr>First Step</vt:lpstr>
      <vt:lpstr>Second Step</vt:lpstr>
      <vt:lpstr>Second Step</vt:lpstr>
      <vt:lpstr>Second Step</vt:lpstr>
      <vt:lpstr>Second Step</vt:lpstr>
      <vt:lpstr>Second Step</vt:lpstr>
      <vt:lpstr>Second Step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Emulator</dc:title>
  <dc:creator>Tianbo Xu</dc:creator>
  <cp:lastModifiedBy>Tianbo Xu</cp:lastModifiedBy>
  <cp:revision>25</cp:revision>
  <dcterms:created xsi:type="dcterms:W3CDTF">2016-06-16T02:26:19Z</dcterms:created>
  <dcterms:modified xsi:type="dcterms:W3CDTF">2016-06-17T01:52:26Z</dcterms:modified>
</cp:coreProperties>
</file>