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2" r:id="rId4"/>
    <p:sldId id="263" r:id="rId5"/>
    <p:sldId id="261" r:id="rId6"/>
    <p:sldId id="258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667CA-AA1E-409F-89F9-875EC2E0AD2F}" type="datetimeFigureOut">
              <a:rPr lang="zh-CN" altLang="en-US" smtClean="0"/>
              <a:t>2016/6/16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CCA78B-3303-4336-9084-CAA11CC4D3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8452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June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Weiguo Lu@ABCN'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June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Weiguo Lu@ABCN'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June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Weiguo Lu@ABCN'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June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Weiguo Lu@ABCN'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June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Weiguo Lu@ABCN'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June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Weiguo Lu@ABCN'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June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Weiguo Lu@ABCN'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June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Weiguo Lu@ABCN'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June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Weiguo Lu@ABCN'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June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Weiguo Lu@ABCN'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June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Weiguo Lu@ABCN'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16 June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Weiguo Lu@ABCN'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err="1" smtClean="0"/>
              <a:t>Top_Logic</a:t>
            </a:r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Weiguo</a:t>
            </a:r>
            <a:r>
              <a:rPr lang="en-US" altLang="zh-CN" dirty="0" smtClean="0"/>
              <a:t> Lu</a:t>
            </a:r>
          </a:p>
          <a:p>
            <a:r>
              <a:rPr lang="en-US" altLang="zh-CN" dirty="0" smtClean="0"/>
              <a:t>16 June 2016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382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</a:t>
            </a:r>
            <a:r>
              <a:rPr lang="en-US" altLang="zh-CN" dirty="0" smtClean="0"/>
              <a:t>nterfaces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7199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dirty="0" smtClean="0"/>
              <a:t>Communicates with </a:t>
            </a:r>
            <a:r>
              <a:rPr lang="en-US" altLang="zh-CN" dirty="0" err="1" smtClean="0"/>
              <a:t>EvtBuffer</a:t>
            </a:r>
            <a:r>
              <a:rPr lang="en-US" altLang="zh-CN" dirty="0" smtClean="0"/>
              <a:t>(only control read), </a:t>
            </a:r>
            <a:r>
              <a:rPr lang="en-US" altLang="zh-CN" dirty="0" smtClean="0"/>
              <a:t>CF, </a:t>
            </a:r>
            <a:r>
              <a:rPr lang="en-US" altLang="zh-CN" dirty="0" err="1" smtClean="0"/>
              <a:t>ReadOut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1608871" y="2548747"/>
            <a:ext cx="2383986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dirty="0" err="1" smtClean="0"/>
              <a:t>PR_Enable</a:t>
            </a:r>
            <a:r>
              <a:rPr lang="en-US" altLang="zh-CN" sz="1200" dirty="0" smtClean="0"/>
              <a:t>, </a:t>
            </a:r>
            <a:r>
              <a:rPr lang="en-US" altLang="zh-CN" sz="1200" dirty="0" err="1" smtClean="0"/>
              <a:t>LP_Enable</a:t>
            </a:r>
            <a:r>
              <a:rPr lang="en-US" altLang="zh-CN" sz="1200" dirty="0" smtClean="0"/>
              <a:t>, </a:t>
            </a:r>
            <a:r>
              <a:rPr lang="en-US" altLang="zh-CN" sz="1200" dirty="0" err="1" smtClean="0"/>
              <a:t>RRmod</a:t>
            </a:r>
            <a:r>
              <a:rPr lang="en-US" altLang="zh-CN" sz="1200" dirty="0" smtClean="0"/>
              <a:t>[1:0]</a:t>
            </a:r>
            <a:endParaRPr lang="en-US" altLang="zh-CN" sz="1200" dirty="0" smtClean="0"/>
          </a:p>
          <a:p>
            <a:r>
              <a:rPr lang="en-US" altLang="zh-CN" sz="1200" dirty="0" smtClean="0"/>
              <a:t>(</a:t>
            </a:r>
            <a:r>
              <a:rPr lang="en-US" altLang="zh-CN" sz="1200" dirty="0" err="1" smtClean="0"/>
              <a:t>config</a:t>
            </a:r>
            <a:r>
              <a:rPr lang="en-US" altLang="zh-CN" sz="1200" dirty="0" smtClean="0"/>
              <a:t> bits)</a:t>
            </a:r>
            <a:endParaRPr lang="zh-CN" altLang="en-US" sz="1200" dirty="0"/>
          </a:p>
        </p:txBody>
      </p:sp>
      <p:sp>
        <p:nvSpPr>
          <p:cNvPr id="5" name="Rounded Rectangle 4"/>
          <p:cNvSpPr/>
          <p:nvPr/>
        </p:nvSpPr>
        <p:spPr>
          <a:xfrm>
            <a:off x="2943984" y="3214411"/>
            <a:ext cx="2871988" cy="248223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err="1" smtClean="0"/>
              <a:t>TopLogic</a:t>
            </a:r>
            <a:endParaRPr lang="en-US" sz="20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057400" y="3627774"/>
            <a:ext cx="89707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826468" y="3614369"/>
            <a:ext cx="6505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2"/>
          <p:cNvSpPr txBox="1"/>
          <p:nvPr/>
        </p:nvSpPr>
        <p:spPr>
          <a:xfrm>
            <a:off x="914400" y="3458820"/>
            <a:ext cx="11088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err="1"/>
              <a:t>e</a:t>
            </a:r>
            <a:r>
              <a:rPr lang="en-US" sz="1200" dirty="0" err="1" smtClean="0"/>
              <a:t>mpty_fifo_PR</a:t>
            </a:r>
            <a:endParaRPr lang="en-US" sz="1200" dirty="0"/>
          </a:p>
        </p:txBody>
      </p:sp>
      <p:sp>
        <p:nvSpPr>
          <p:cNvPr id="9" name="TextBox 13"/>
          <p:cNvSpPr txBox="1"/>
          <p:nvPr/>
        </p:nvSpPr>
        <p:spPr>
          <a:xfrm>
            <a:off x="6482034" y="3455548"/>
            <a:ext cx="1161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err="1" smtClean="0"/>
              <a:t>PR_ReadEnable</a:t>
            </a:r>
            <a:endParaRPr lang="en-US" sz="12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057400" y="3906129"/>
            <a:ext cx="8920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5"/>
          <p:cNvSpPr txBox="1"/>
          <p:nvPr/>
        </p:nvSpPr>
        <p:spPr>
          <a:xfrm>
            <a:off x="914400" y="3737175"/>
            <a:ext cx="1089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err="1"/>
              <a:t>e</a:t>
            </a:r>
            <a:r>
              <a:rPr lang="en-US" sz="1200" dirty="0" err="1" smtClean="0"/>
              <a:t>mpty_fifo_LP</a:t>
            </a:r>
            <a:endParaRPr lang="en-US" sz="12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057400" y="4184484"/>
            <a:ext cx="887010" cy="2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7"/>
          <p:cNvSpPr txBox="1"/>
          <p:nvPr/>
        </p:nvSpPr>
        <p:spPr>
          <a:xfrm>
            <a:off x="1198485" y="4015531"/>
            <a:ext cx="782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err="1" smtClean="0"/>
              <a:t>ReadVeto</a:t>
            </a:r>
            <a:endParaRPr lang="en-US" sz="12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821434" y="3903221"/>
            <a:ext cx="655566" cy="29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20"/>
          <p:cNvSpPr txBox="1"/>
          <p:nvPr/>
        </p:nvSpPr>
        <p:spPr>
          <a:xfrm>
            <a:off x="6477000" y="3744399"/>
            <a:ext cx="1146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err="1" smtClean="0"/>
              <a:t>LP_ReadEnable</a:t>
            </a:r>
            <a:endParaRPr lang="en-US" sz="12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31929" y="4186620"/>
            <a:ext cx="6450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22"/>
          <p:cNvSpPr txBox="1"/>
          <p:nvPr/>
        </p:nvSpPr>
        <p:spPr>
          <a:xfrm>
            <a:off x="6487495" y="4027799"/>
            <a:ext cx="1047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L1BReadVeto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057400" y="4465646"/>
            <a:ext cx="892471" cy="76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24"/>
          <p:cNvSpPr txBox="1"/>
          <p:nvPr/>
        </p:nvSpPr>
        <p:spPr>
          <a:xfrm>
            <a:off x="1408483" y="4304384"/>
            <a:ext cx="710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err="1" smtClean="0"/>
              <a:t>CF_Busy</a:t>
            </a:r>
            <a:endParaRPr lang="en-US" sz="12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057400" y="4741195"/>
            <a:ext cx="8979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057400" y="5003601"/>
            <a:ext cx="8874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8"/>
          <p:cNvSpPr txBox="1"/>
          <p:nvPr/>
        </p:nvSpPr>
        <p:spPr>
          <a:xfrm>
            <a:off x="1256508" y="4582738"/>
            <a:ext cx="851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err="1" smtClean="0"/>
              <a:t>Data_Busy</a:t>
            </a:r>
            <a:endParaRPr lang="en-US" sz="12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057400" y="5271461"/>
            <a:ext cx="8928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30"/>
          <p:cNvSpPr txBox="1"/>
          <p:nvPr/>
        </p:nvSpPr>
        <p:spPr>
          <a:xfrm>
            <a:off x="1314447" y="4850599"/>
            <a:ext cx="7360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err="1" smtClean="0"/>
              <a:t>RR_Busy</a:t>
            </a:r>
            <a:endParaRPr lang="en-US" sz="12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826895" y="4485968"/>
            <a:ext cx="6501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35"/>
          <p:cNvSpPr txBox="1"/>
          <p:nvPr/>
        </p:nvSpPr>
        <p:spPr>
          <a:xfrm>
            <a:off x="6482461" y="4327147"/>
            <a:ext cx="729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err="1" smtClean="0"/>
              <a:t>RR_Start</a:t>
            </a:r>
            <a:endParaRPr lang="en-US" sz="1200" dirty="0"/>
          </a:p>
        </p:txBody>
      </p:sp>
      <p:sp>
        <p:nvSpPr>
          <p:cNvPr id="27" name="TextBox 36"/>
          <p:cNvSpPr txBox="1"/>
          <p:nvPr/>
        </p:nvSpPr>
        <p:spPr>
          <a:xfrm>
            <a:off x="1319908" y="5076473"/>
            <a:ext cx="8386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err="1" smtClean="0"/>
              <a:t>RR_Empty</a:t>
            </a:r>
            <a:endParaRPr lang="en-US" sz="1200" dirty="0"/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3829783" y="5698187"/>
            <a:ext cx="0" cy="3307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40"/>
          <p:cNvSpPr txBox="1"/>
          <p:nvPr/>
        </p:nvSpPr>
        <p:spPr>
          <a:xfrm>
            <a:off x="3337344" y="5953279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err="1"/>
              <a:t>c</a:t>
            </a:r>
            <a:r>
              <a:rPr lang="en-US" sz="1200" dirty="0" err="1" smtClean="0"/>
              <a:t>lk</a:t>
            </a:r>
            <a:r>
              <a:rPr lang="en-US" sz="1200" dirty="0" smtClean="0"/>
              <a:t>(40MHz)</a:t>
            </a:r>
            <a:endParaRPr lang="en-US" dirty="0"/>
          </a:p>
        </p:txBody>
      </p:sp>
      <p:sp>
        <p:nvSpPr>
          <p:cNvPr id="30" name="TextBox 41"/>
          <p:cNvSpPr txBox="1"/>
          <p:nvPr/>
        </p:nvSpPr>
        <p:spPr>
          <a:xfrm>
            <a:off x="4925389" y="5992213"/>
            <a:ext cx="5025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err="1"/>
              <a:t>r</a:t>
            </a:r>
            <a:r>
              <a:rPr lang="en-US" sz="1200" dirty="0" err="1" smtClean="0"/>
              <a:t>st_b</a:t>
            </a:r>
            <a:endParaRPr lang="en-US" sz="1200" dirty="0"/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5086182" y="5685308"/>
            <a:ext cx="707" cy="3848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Left Brace 31"/>
          <p:cNvSpPr/>
          <p:nvPr/>
        </p:nvSpPr>
        <p:spPr>
          <a:xfrm>
            <a:off x="770192" y="3534410"/>
            <a:ext cx="220408" cy="71374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3" name="TextBox 6"/>
          <p:cNvSpPr txBox="1"/>
          <p:nvPr/>
        </p:nvSpPr>
        <p:spPr>
          <a:xfrm>
            <a:off x="225457" y="3702350"/>
            <a:ext cx="61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L0L1</a:t>
            </a:r>
            <a:endParaRPr lang="en-US" dirty="0"/>
          </a:p>
        </p:txBody>
      </p:sp>
      <p:sp>
        <p:nvSpPr>
          <p:cNvPr id="34" name="TextBox 38"/>
          <p:cNvSpPr txBox="1"/>
          <p:nvPr/>
        </p:nvSpPr>
        <p:spPr>
          <a:xfrm>
            <a:off x="270302" y="425360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CF</a:t>
            </a:r>
            <a:endParaRPr lang="en-US" dirty="0"/>
          </a:p>
        </p:txBody>
      </p:sp>
      <p:sp>
        <p:nvSpPr>
          <p:cNvPr id="35" name="TextBox 43"/>
          <p:cNvSpPr txBox="1"/>
          <p:nvPr/>
        </p:nvSpPr>
        <p:spPr>
          <a:xfrm>
            <a:off x="58666" y="4778422"/>
            <a:ext cx="1008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ReadOut</a:t>
            </a:r>
            <a:endParaRPr lang="en-US" dirty="0"/>
          </a:p>
        </p:txBody>
      </p:sp>
      <p:sp>
        <p:nvSpPr>
          <p:cNvPr id="36" name="Left Brace 35"/>
          <p:cNvSpPr/>
          <p:nvPr/>
        </p:nvSpPr>
        <p:spPr>
          <a:xfrm>
            <a:off x="998792" y="4662963"/>
            <a:ext cx="220408" cy="71374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914400" y="4458081"/>
            <a:ext cx="5877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ight Brace 37"/>
          <p:cNvSpPr/>
          <p:nvPr/>
        </p:nvSpPr>
        <p:spPr>
          <a:xfrm>
            <a:off x="7691796" y="3471432"/>
            <a:ext cx="272887" cy="79771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9" name="TextBox 45"/>
          <p:cNvSpPr txBox="1"/>
          <p:nvPr/>
        </p:nvSpPr>
        <p:spPr>
          <a:xfrm>
            <a:off x="8001631" y="3655321"/>
            <a:ext cx="61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L0L1</a:t>
            </a:r>
            <a:endParaRPr lang="en-US" dirty="0"/>
          </a:p>
        </p:txBody>
      </p:sp>
      <p:sp>
        <p:nvSpPr>
          <p:cNvPr id="40" name="TextBox 46"/>
          <p:cNvSpPr txBox="1"/>
          <p:nvPr/>
        </p:nvSpPr>
        <p:spPr>
          <a:xfrm>
            <a:off x="7965109" y="4269557"/>
            <a:ext cx="1008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ReadOut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7429404" y="4474030"/>
            <a:ext cx="551235" cy="50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539596" y="2831159"/>
            <a:ext cx="1770" cy="4198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752055" y="2815619"/>
            <a:ext cx="1770" cy="4198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446086" y="2533206"/>
            <a:ext cx="70500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dirty="0" err="1" smtClean="0"/>
              <a:t>RRforce</a:t>
            </a:r>
            <a:r>
              <a:rPr lang="en-US" altLang="zh-CN" sz="1200" dirty="0" smtClean="0"/>
              <a:t> </a:t>
            </a:r>
            <a:endParaRPr lang="zh-CN" altLang="en-US" sz="1200" dirty="0"/>
          </a:p>
        </p:txBody>
      </p:sp>
      <p:sp>
        <p:nvSpPr>
          <p:cNvPr id="58" name="Date Placeholder 5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June 2016</a:t>
            </a:r>
            <a:endParaRPr lang="en-US"/>
          </a:p>
        </p:txBody>
      </p:sp>
      <p:sp>
        <p:nvSpPr>
          <p:cNvPr id="59" name="Footer Placeholder 5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Weiguo Lu@ABCN' meeting</a:t>
            </a:r>
            <a:endParaRPr lang="en-US"/>
          </a:p>
        </p:txBody>
      </p:sp>
      <p:sp>
        <p:nvSpPr>
          <p:cNvPr id="60" name="Slide Number Placeholder 5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4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</a:t>
            </a:r>
            <a:r>
              <a:rPr lang="en-US" altLang="zh-CN" dirty="0" smtClean="0"/>
              <a:t>nputs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dirty="0" err="1"/>
              <a:t>e</a:t>
            </a:r>
            <a:r>
              <a:rPr lang="en-US" altLang="zh-CN" dirty="0" err="1" smtClean="0"/>
              <a:t>mpty_fifo_PR</a:t>
            </a:r>
            <a:r>
              <a:rPr lang="en-US" altLang="zh-CN" dirty="0" smtClean="0"/>
              <a:t> </a:t>
            </a:r>
            <a:r>
              <a:rPr lang="en-US" altLang="zh-CN" dirty="0"/>
              <a:t>: </a:t>
            </a:r>
            <a:r>
              <a:rPr lang="en-US" altLang="zh-CN" dirty="0" smtClean="0"/>
              <a:t>PR </a:t>
            </a:r>
            <a:r>
              <a:rPr lang="en-US" altLang="zh-CN" dirty="0"/>
              <a:t>read address FIFO flag (1 = Empty)</a:t>
            </a:r>
            <a:endParaRPr lang="zh-CN" altLang="zh-CN" dirty="0"/>
          </a:p>
          <a:p>
            <a:r>
              <a:rPr lang="en-US" altLang="zh-CN" dirty="0" err="1"/>
              <a:t>e</a:t>
            </a:r>
            <a:r>
              <a:rPr lang="en-US" altLang="zh-CN" dirty="0" err="1" smtClean="0"/>
              <a:t>mpty_fifo_LP</a:t>
            </a:r>
            <a:r>
              <a:rPr lang="en-US" altLang="zh-CN" dirty="0" smtClean="0"/>
              <a:t> </a:t>
            </a:r>
            <a:r>
              <a:rPr lang="en-US" altLang="zh-CN" dirty="0"/>
              <a:t>: </a:t>
            </a:r>
            <a:r>
              <a:rPr lang="en-US" altLang="zh-CN" dirty="0" smtClean="0"/>
              <a:t>LP</a:t>
            </a:r>
            <a:r>
              <a:rPr lang="en-US" altLang="zh-CN" dirty="0" smtClean="0"/>
              <a:t> </a:t>
            </a:r>
            <a:r>
              <a:rPr lang="en-US" altLang="zh-CN" dirty="0"/>
              <a:t>read address FIFO </a:t>
            </a:r>
            <a:r>
              <a:rPr lang="en-US" altLang="zh-CN" dirty="0" smtClean="0"/>
              <a:t>flag</a:t>
            </a:r>
          </a:p>
          <a:p>
            <a:r>
              <a:rPr lang="en-US" altLang="zh-CN" dirty="0" err="1" smtClean="0"/>
              <a:t>ReadVeto</a:t>
            </a:r>
            <a:r>
              <a:rPr lang="en-US" altLang="zh-CN" dirty="0" smtClean="0"/>
              <a:t> </a:t>
            </a:r>
            <a:r>
              <a:rPr lang="en-US" altLang="zh-CN" dirty="0"/>
              <a:t>: blocks R3_readEnable or L1_ReadEnable signals until 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ReadVeto</a:t>
            </a:r>
            <a:r>
              <a:rPr lang="en-US" altLang="zh-CN" dirty="0" smtClean="0"/>
              <a:t>) </a:t>
            </a:r>
            <a:r>
              <a:rPr lang="en-US" altLang="zh-CN" dirty="0"/>
              <a:t>is </a:t>
            </a:r>
            <a:r>
              <a:rPr lang="en-US" altLang="zh-CN" dirty="0" smtClean="0"/>
              <a:t>released</a:t>
            </a:r>
            <a:endParaRPr lang="zh-CN" altLang="zh-CN" dirty="0"/>
          </a:p>
          <a:p>
            <a:r>
              <a:rPr lang="en-US" altLang="zh-CN" dirty="0" err="1" smtClean="0"/>
              <a:t>CF_Busy</a:t>
            </a:r>
            <a:r>
              <a:rPr lang="en-US" altLang="zh-CN" dirty="0" smtClean="0"/>
              <a:t> </a:t>
            </a:r>
            <a:r>
              <a:rPr lang="en-US" altLang="zh-CN" dirty="0"/>
              <a:t>: indicating CF is busy processing (1= Busy</a:t>
            </a:r>
            <a:r>
              <a:rPr lang="en-US" altLang="zh-CN" dirty="0" smtClean="0"/>
              <a:t>)</a:t>
            </a:r>
          </a:p>
          <a:p>
            <a:r>
              <a:rPr lang="en-US" altLang="zh-CN" dirty="0" err="1" smtClean="0"/>
              <a:t>Data_Busy</a:t>
            </a:r>
            <a:r>
              <a:rPr lang="en-US" altLang="zh-CN" dirty="0" smtClean="0"/>
              <a:t> </a:t>
            </a:r>
            <a:r>
              <a:rPr lang="en-US" altLang="zh-CN" dirty="0"/>
              <a:t>: indicating Readout-</a:t>
            </a:r>
            <a:r>
              <a:rPr lang="en-US" altLang="zh-CN" dirty="0" err="1"/>
              <a:t>serializer</a:t>
            </a:r>
            <a:r>
              <a:rPr lang="en-US" altLang="zh-CN" dirty="0"/>
              <a:t> is busy with current data </a:t>
            </a:r>
            <a:r>
              <a:rPr lang="en-US" altLang="zh-CN" dirty="0" smtClean="0"/>
              <a:t>packets</a:t>
            </a:r>
          </a:p>
          <a:p>
            <a:r>
              <a:rPr lang="en-US" altLang="zh-CN" dirty="0" err="1" smtClean="0"/>
              <a:t>RR_Busy</a:t>
            </a:r>
            <a:r>
              <a:rPr lang="en-US" altLang="zh-CN" dirty="0" smtClean="0"/>
              <a:t> </a:t>
            </a:r>
            <a:r>
              <a:rPr lang="en-US" altLang="zh-CN" dirty="0"/>
              <a:t>: indicating Readout-</a:t>
            </a:r>
            <a:r>
              <a:rPr lang="en-US" altLang="zh-CN" dirty="0" err="1"/>
              <a:t>serializer</a:t>
            </a:r>
            <a:r>
              <a:rPr lang="en-US" altLang="zh-CN" dirty="0"/>
              <a:t> is busy with current registers </a:t>
            </a:r>
            <a:r>
              <a:rPr lang="en-US" altLang="zh-CN" dirty="0" smtClean="0"/>
              <a:t>packets</a:t>
            </a:r>
            <a:endParaRPr lang="zh-CN" altLang="zh-CN" dirty="0"/>
          </a:p>
          <a:p>
            <a:r>
              <a:rPr lang="en-US" altLang="zh-CN" dirty="0" err="1" smtClean="0"/>
              <a:t>RR_Empty</a:t>
            </a:r>
            <a:r>
              <a:rPr lang="en-US" altLang="zh-CN" dirty="0" smtClean="0"/>
              <a:t>: </a:t>
            </a:r>
            <a:r>
              <a:rPr lang="en-US" altLang="zh-CN" dirty="0"/>
              <a:t>indicating Registers Read FIFO </a:t>
            </a:r>
            <a:r>
              <a:rPr lang="en-US" altLang="zh-CN" dirty="0" smtClean="0"/>
              <a:t>empty</a:t>
            </a:r>
          </a:p>
          <a:p>
            <a:r>
              <a:rPr lang="en-US" altLang="zh-CN" dirty="0" err="1" smtClean="0"/>
              <a:t>PR_Enable,LP_Enable</a:t>
            </a:r>
            <a:r>
              <a:rPr lang="en-US" altLang="zh-CN" dirty="0" smtClean="0"/>
              <a:t>: configure bits to control the data read </a:t>
            </a:r>
            <a:endParaRPr lang="en-US" altLang="zh-CN" dirty="0" smtClean="0"/>
          </a:p>
          <a:p>
            <a:r>
              <a:rPr lang="en-US" altLang="zh-CN" dirty="0" err="1" smtClean="0"/>
              <a:t>RRforce</a:t>
            </a:r>
            <a:r>
              <a:rPr lang="en-US" altLang="zh-CN" dirty="0" smtClean="0"/>
              <a:t>: a one BC signal that triggers one readout sequence if conditions met</a:t>
            </a:r>
            <a:endParaRPr lang="zh-CN" altLang="zh-CN" dirty="0"/>
          </a:p>
          <a:p>
            <a:r>
              <a:rPr lang="en-US" altLang="zh-CN" dirty="0" err="1" smtClean="0"/>
              <a:t>RRmode</a:t>
            </a:r>
            <a:r>
              <a:rPr lang="en-US" altLang="zh-CN" dirty="0" smtClean="0"/>
              <a:t>[1:0</a:t>
            </a:r>
            <a:r>
              <a:rPr lang="en-US" altLang="zh-CN" dirty="0"/>
              <a:t>] : </a:t>
            </a:r>
            <a:r>
              <a:rPr lang="en-US" altLang="zh-CN" dirty="0" smtClean="0"/>
              <a:t> </a:t>
            </a:r>
            <a:r>
              <a:rPr lang="en-US" altLang="zh-CN" dirty="0"/>
              <a:t>defines the register read mode 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June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Weiguo Lu@ABCN'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59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Outputs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err="1" smtClean="0"/>
              <a:t>PR_ReadEnable</a:t>
            </a:r>
            <a:r>
              <a:rPr lang="en-US" altLang="zh-CN" dirty="0" smtClean="0"/>
              <a:t> </a:t>
            </a:r>
            <a:r>
              <a:rPr lang="en-US" altLang="zh-CN" dirty="0"/>
              <a:t>: Read command to the R3FIFO (get address) and the L1Buffer (get hit data). Starts the CF process.</a:t>
            </a:r>
            <a:endParaRPr lang="zh-CN" altLang="zh-CN" dirty="0"/>
          </a:p>
          <a:p>
            <a:r>
              <a:rPr lang="en-US" altLang="zh-CN" dirty="0" err="1" smtClean="0"/>
              <a:t>LP_ReadEnable</a:t>
            </a:r>
            <a:r>
              <a:rPr lang="en-US" altLang="zh-CN" dirty="0" smtClean="0"/>
              <a:t> </a:t>
            </a:r>
            <a:r>
              <a:rPr lang="en-US" altLang="zh-CN" dirty="0"/>
              <a:t>: Read command to the L1FIFO (get address) and the L1Buffer (get hit data). Starts the CF process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L1BReadVeto: </a:t>
            </a:r>
            <a:r>
              <a:rPr lang="en-US" altLang="zh-CN" dirty="0" smtClean="0"/>
              <a:t>veto control to the L0L1 block</a:t>
            </a:r>
            <a:endParaRPr lang="zh-CN" altLang="zh-CN" dirty="0"/>
          </a:p>
          <a:p>
            <a:r>
              <a:rPr lang="en-US" altLang="zh-CN" dirty="0" err="1" smtClean="0"/>
              <a:t>RR_Start</a:t>
            </a:r>
            <a:r>
              <a:rPr lang="en-US" altLang="zh-CN" dirty="0" smtClean="0"/>
              <a:t> </a:t>
            </a:r>
            <a:r>
              <a:rPr lang="en-US" altLang="zh-CN" dirty="0"/>
              <a:t>: Read command to the Read Register FIFO.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June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Weiguo Lu@ABCN'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8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Register Read Mode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Read Register control according to the </a:t>
            </a:r>
            <a:r>
              <a:rPr lang="en-US" altLang="zh-CN" dirty="0" err="1"/>
              <a:t>readreg</a:t>
            </a:r>
            <a:r>
              <a:rPr lang="en-US" altLang="zh-CN" dirty="0"/>
              <a:t> Packet transmission </a:t>
            </a:r>
            <a:r>
              <a:rPr lang="en-US" altLang="zh-CN" dirty="0" err="1"/>
              <a:t>criterias</a:t>
            </a:r>
            <a:r>
              <a:rPr lang="en-US" altLang="zh-CN" dirty="0"/>
              <a:t> </a:t>
            </a:r>
            <a:r>
              <a:rPr lang="en-US" altLang="zh-CN" dirty="0" smtClean="0"/>
              <a:t>:</a:t>
            </a:r>
          </a:p>
          <a:p>
            <a:pPr lvl="1"/>
            <a:r>
              <a:rPr lang="en-US" altLang="zh-CN" dirty="0" err="1" smtClean="0"/>
              <a:t>RR_mode</a:t>
            </a:r>
            <a:r>
              <a:rPr lang="en-US" altLang="zh-CN" dirty="0" smtClean="0"/>
              <a:t>[1:0]=00 </a:t>
            </a:r>
            <a:r>
              <a:rPr lang="en-US" altLang="zh-CN" dirty="0"/>
              <a:t>: No read </a:t>
            </a:r>
            <a:r>
              <a:rPr lang="en-US" altLang="zh-CN" dirty="0" err="1"/>
              <a:t>Reg</a:t>
            </a:r>
            <a:r>
              <a:rPr lang="en-US" altLang="zh-CN" dirty="0"/>
              <a:t> transmission (even if the </a:t>
            </a:r>
            <a:r>
              <a:rPr lang="en-US" altLang="zh-CN" dirty="0" err="1"/>
              <a:t>ReadReg</a:t>
            </a:r>
            <a:r>
              <a:rPr lang="en-US" altLang="zh-CN" dirty="0"/>
              <a:t> FIFO gets filled or </a:t>
            </a:r>
            <a:r>
              <a:rPr lang="en-US" altLang="zh-CN" dirty="0" smtClean="0"/>
              <a:t>full)</a:t>
            </a:r>
          </a:p>
          <a:p>
            <a:pPr lvl="1"/>
            <a:r>
              <a:rPr lang="en-US" altLang="zh-CN" dirty="0" err="1"/>
              <a:t>RR_mode</a:t>
            </a:r>
            <a:r>
              <a:rPr lang="en-US" altLang="zh-CN" dirty="0"/>
              <a:t>[1:0]=</a:t>
            </a:r>
            <a:r>
              <a:rPr lang="en-US" altLang="zh-CN" dirty="0" smtClean="0"/>
              <a:t>01 </a:t>
            </a:r>
            <a:r>
              <a:rPr lang="en-US" altLang="zh-CN" dirty="0"/>
              <a:t>: </a:t>
            </a:r>
            <a:r>
              <a:rPr lang="en-US" altLang="zh-CN" dirty="0"/>
              <a:t>Automatic Read </a:t>
            </a:r>
            <a:r>
              <a:rPr lang="en-US" altLang="zh-CN" dirty="0" err="1"/>
              <a:t>Reg</a:t>
            </a:r>
            <a:r>
              <a:rPr lang="en-US" altLang="zh-CN" dirty="0"/>
              <a:t> as soon as no LP or PR and Read </a:t>
            </a:r>
            <a:r>
              <a:rPr lang="en-US" altLang="zh-CN" dirty="0" err="1"/>
              <a:t>Reg</a:t>
            </a:r>
            <a:r>
              <a:rPr lang="en-US" altLang="zh-CN" dirty="0"/>
              <a:t> </a:t>
            </a:r>
            <a:r>
              <a:rPr lang="en-US" altLang="zh-CN" dirty="0" smtClean="0"/>
              <a:t>pending</a:t>
            </a:r>
          </a:p>
          <a:p>
            <a:pPr lvl="1"/>
            <a:r>
              <a:rPr lang="en-US" altLang="zh-CN" dirty="0" err="1"/>
              <a:t>RR_mode</a:t>
            </a:r>
            <a:r>
              <a:rPr lang="en-US" altLang="zh-CN" dirty="0"/>
              <a:t>[1:0</a:t>
            </a:r>
            <a:r>
              <a:rPr lang="en-US" altLang="zh-CN" dirty="0" smtClean="0"/>
              <a:t>]=10 </a:t>
            </a:r>
            <a:r>
              <a:rPr lang="en-US" altLang="zh-CN" dirty="0"/>
              <a:t>: </a:t>
            </a:r>
            <a:r>
              <a:rPr lang="en-US" altLang="zh-CN" dirty="0"/>
              <a:t>Enforce </a:t>
            </a:r>
            <a:r>
              <a:rPr lang="en-US" altLang="zh-CN" u="sng" dirty="0"/>
              <a:t>one</a:t>
            </a:r>
            <a:r>
              <a:rPr lang="en-US" altLang="zh-CN" dirty="0"/>
              <a:t> Read </a:t>
            </a:r>
            <a:r>
              <a:rPr lang="en-US" altLang="zh-CN" dirty="0" err="1"/>
              <a:t>Reg</a:t>
            </a:r>
            <a:r>
              <a:rPr lang="en-US" altLang="zh-CN" dirty="0"/>
              <a:t> sequence when receiving a command and the PR queue is </a:t>
            </a:r>
            <a:r>
              <a:rPr lang="en-US" altLang="zh-CN" dirty="0" smtClean="0"/>
              <a:t>empty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June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Weiguo Lu@ABCN'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5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Defined states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Defined states</a:t>
            </a:r>
            <a:endParaRPr lang="zh-CN" alt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426687"/>
              </p:ext>
            </p:extLst>
          </p:nvPr>
        </p:nvGraphicFramePr>
        <p:xfrm>
          <a:off x="304800" y="1828800"/>
          <a:ext cx="8686800" cy="4216400"/>
        </p:xfrm>
        <a:graphic>
          <a:graphicData uri="http://schemas.openxmlformats.org/drawingml/2006/table">
            <a:tbl>
              <a:tblPr firstRow="1" bandRow="1"/>
              <a:tblGrid>
                <a:gridCol w="1229264"/>
                <a:gridCol w="4561936"/>
                <a:gridCol w="2895600"/>
              </a:tblGrid>
              <a:tr h="609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Do(</a:t>
                      </a:r>
                      <a:r>
                        <a:rPr lang="en-US" altLang="zh-CN" dirty="0" smtClean="0"/>
                        <a:t>Output signals are 1BC long, active high)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WAIT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(void)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Reset, return of other states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PR_PCSS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err="1" smtClean="0"/>
                        <a:t>PR_enable</a:t>
                      </a:r>
                      <a:r>
                        <a:rPr lang="en-US" dirty="0" smtClean="0"/>
                        <a:t> &amp;&amp; </a:t>
                      </a:r>
                      <a:r>
                        <a:rPr lang="en-US" dirty="0" smtClean="0"/>
                        <a:t>(~</a:t>
                      </a:r>
                      <a:r>
                        <a:rPr lang="en-US" dirty="0" err="1" smtClean="0"/>
                        <a:t>empty_fifo_PR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&amp;&amp; ~</a:t>
                      </a:r>
                      <a:r>
                        <a:rPr lang="en-US" baseline="0" dirty="0" err="1" smtClean="0"/>
                        <a:t>CF_Busy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&amp;&amp; ~</a:t>
                      </a:r>
                      <a:r>
                        <a:rPr lang="en-US" baseline="0" dirty="0" err="1" smtClean="0"/>
                        <a:t>RR_Busy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 smtClean="0"/>
                        <a:t>PR_ReadEnable</a:t>
                      </a:r>
                      <a:r>
                        <a:rPr lang="en-US" altLang="zh-CN" baseline="0" dirty="0" smtClean="0"/>
                        <a:t> (to L0L1)</a:t>
                      </a:r>
                      <a:endParaRPr lang="en-US" altLang="zh-CN" dirty="0" smtClean="0"/>
                    </a:p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LP_PCSS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err="1" smtClean="0"/>
                        <a:t>LP_Enable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&amp;&amp; </a:t>
                      </a:r>
                      <a:r>
                        <a:rPr lang="en-US" dirty="0" smtClean="0"/>
                        <a:t>(~</a:t>
                      </a:r>
                      <a:r>
                        <a:rPr lang="en-US" dirty="0" err="1" smtClean="0"/>
                        <a:t>empty_fifo_LP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&amp;&amp; </a:t>
                      </a:r>
                      <a:r>
                        <a:rPr lang="en-US" dirty="0" err="1" smtClean="0"/>
                        <a:t>empty_fifo_PR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&amp;&amp; ~</a:t>
                      </a:r>
                      <a:r>
                        <a:rPr lang="en-US" baseline="0" dirty="0" err="1" smtClean="0"/>
                        <a:t>CF_Busy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&amp;&amp; ~</a:t>
                      </a:r>
                      <a:r>
                        <a:rPr lang="en-US" baseline="0" dirty="0" err="1" smtClean="0"/>
                        <a:t>RR_Busy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 smtClean="0"/>
                        <a:t>LP_ReadEnable</a:t>
                      </a:r>
                      <a:r>
                        <a:rPr lang="en-US" altLang="zh-CN" dirty="0" smtClean="0"/>
                        <a:t> </a:t>
                      </a:r>
                      <a:r>
                        <a:rPr lang="en-US" altLang="zh-CN" baseline="0" dirty="0" smtClean="0"/>
                        <a:t>(to L0L1)</a:t>
                      </a:r>
                    </a:p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RR0_PCSS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err="1" smtClean="0"/>
                        <a:t>RRmod</a:t>
                      </a:r>
                      <a:r>
                        <a:rPr lang="en-US" dirty="0" smtClean="0"/>
                        <a:t>[0]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&amp;&amp; </a:t>
                      </a:r>
                      <a:r>
                        <a:rPr lang="en-US" baseline="0" dirty="0" smtClean="0"/>
                        <a:t>(</a:t>
                      </a:r>
                      <a:r>
                        <a:rPr lang="en-US" dirty="0" err="1" smtClean="0"/>
                        <a:t>empty_fifo_PR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&amp;&amp; </a:t>
                      </a:r>
                      <a:r>
                        <a:rPr lang="en-US" dirty="0" err="1" smtClean="0"/>
                        <a:t>empty_fifo_LP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&amp;&amp; ~</a:t>
                      </a:r>
                      <a:r>
                        <a:rPr lang="en-US" baseline="0" dirty="0" err="1" smtClean="0"/>
                        <a:t>RR_Empty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&amp;&amp; ~</a:t>
                      </a:r>
                      <a:r>
                        <a:rPr lang="en-US" baseline="0" dirty="0" err="1" smtClean="0"/>
                        <a:t>RR_Busy</a:t>
                      </a:r>
                      <a:r>
                        <a:rPr lang="en-US" baseline="0" dirty="0" smtClean="0"/>
                        <a:t>&amp;&amp;~</a:t>
                      </a:r>
                      <a:r>
                        <a:rPr lang="en-US" baseline="0" dirty="0" err="1" smtClean="0"/>
                        <a:t>CF_Busy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 smtClean="0"/>
                        <a:t>RR_start</a:t>
                      </a:r>
                      <a:r>
                        <a:rPr lang="en-US" altLang="zh-CN" dirty="0" smtClean="0"/>
                        <a:t> (to </a:t>
                      </a:r>
                      <a:r>
                        <a:rPr lang="en-US" altLang="zh-CN" dirty="0" err="1" smtClean="0"/>
                        <a:t>ReadOut</a:t>
                      </a:r>
                      <a:r>
                        <a:rPr lang="en-US" altLang="zh-CN" dirty="0" smtClean="0"/>
                        <a:t>)</a:t>
                      </a:r>
                    </a:p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RR1_PCSS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err="1" smtClean="0"/>
                        <a:t>RRmod</a:t>
                      </a:r>
                      <a:r>
                        <a:rPr lang="en-US" dirty="0" smtClean="0"/>
                        <a:t>[1]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&amp;&amp; (</a:t>
                      </a:r>
                      <a:r>
                        <a:rPr lang="en-US" baseline="0" dirty="0" err="1" smtClean="0"/>
                        <a:t>RRenforce</a:t>
                      </a:r>
                      <a:r>
                        <a:rPr lang="en-US" baseline="0" dirty="0" smtClean="0"/>
                        <a:t> &amp;&amp; </a:t>
                      </a:r>
                      <a:r>
                        <a:rPr lang="en-US" dirty="0" err="1" smtClean="0"/>
                        <a:t>empty_fifo_PR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&amp;&amp; ~</a:t>
                      </a:r>
                      <a:r>
                        <a:rPr lang="en-US" baseline="0" dirty="0" err="1" smtClean="0"/>
                        <a:t>RR_Empty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&amp;&amp; ~</a:t>
                      </a:r>
                      <a:r>
                        <a:rPr lang="en-US" baseline="0" dirty="0" err="1" smtClean="0"/>
                        <a:t>RR_Busy</a:t>
                      </a:r>
                      <a:r>
                        <a:rPr lang="en-US" baseline="0" dirty="0" smtClean="0"/>
                        <a:t>&amp;&amp;~</a:t>
                      </a:r>
                      <a:r>
                        <a:rPr lang="en-US" baseline="0" dirty="0" err="1" smtClean="0"/>
                        <a:t>CF_Busy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 smtClean="0"/>
                        <a:t>RR_start</a:t>
                      </a:r>
                      <a:r>
                        <a:rPr lang="en-US" altLang="zh-CN" dirty="0" smtClean="0"/>
                        <a:t> (to </a:t>
                      </a:r>
                      <a:r>
                        <a:rPr lang="en-US" altLang="zh-CN" dirty="0" err="1" smtClean="0"/>
                        <a:t>ReadOut</a:t>
                      </a:r>
                      <a:r>
                        <a:rPr lang="en-US" altLang="zh-CN" dirty="0" smtClean="0"/>
                        <a:t>)</a:t>
                      </a:r>
                    </a:p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VETO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ReadVeto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(Void)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June 2016</a:t>
            </a:r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Weiguo Lu@ABCN' meeting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7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State diagram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 June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Weiguo Lu@ABCN'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 descr="E:\ABCNprime\Top_Log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066800"/>
            <a:ext cx="7330439" cy="5193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9839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5978</TotalTime>
  <Words>447</Words>
  <Application>Microsoft Office PowerPoint</Application>
  <PresentationFormat>On-screen Show (4:3)</PresentationFormat>
  <Paragraphs>90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Top_Logic</vt:lpstr>
      <vt:lpstr>Interfaces</vt:lpstr>
      <vt:lpstr>Inputs</vt:lpstr>
      <vt:lpstr>Outputs</vt:lpstr>
      <vt:lpstr>Register Read Mode</vt:lpstr>
      <vt:lpstr>Defined states</vt:lpstr>
      <vt:lpstr>State diagram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Top_Logic</dc:title>
  <dc:creator>luwg</dc:creator>
  <cp:lastModifiedBy>luwg</cp:lastModifiedBy>
  <cp:revision>30</cp:revision>
  <dcterms:created xsi:type="dcterms:W3CDTF">2006-08-16T00:00:00Z</dcterms:created>
  <dcterms:modified xsi:type="dcterms:W3CDTF">2016-06-20T15:11:45Z</dcterms:modified>
</cp:coreProperties>
</file>