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382" r:id="rId2"/>
    <p:sldId id="333" r:id="rId3"/>
    <p:sldId id="343" r:id="rId4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CCECFF"/>
    <a:srgbClr val="006600"/>
    <a:srgbClr val="FF99CC"/>
    <a:srgbClr val="00CC00"/>
    <a:srgbClr val="FF9966"/>
    <a:srgbClr val="FF6600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46" autoAdjust="0"/>
    <p:restoredTop sz="97853" autoAdjust="0"/>
  </p:normalViewPr>
  <p:slideViewPr>
    <p:cSldViewPr snapToGrid="0">
      <p:cViewPr varScale="1">
        <p:scale>
          <a:sx n="112" d="100"/>
          <a:sy n="112" d="100"/>
        </p:scale>
        <p:origin x="-19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23/06/2016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23/06/2016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23/06/2016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23/06/2016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23/06/2016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23/06/2016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23/06/2016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23/06/2016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23/06/2016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23/06/2016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23/06/2016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23/06/2016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23/06/2016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23 June 2016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– with notes added (in pink)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Review current work and discuss steps for next week</a:t>
            </a:r>
          </a:p>
          <a:p>
            <a:endParaRPr lang="en-GB" sz="2400" dirty="0"/>
          </a:p>
          <a:p>
            <a:r>
              <a:rPr lang="en-GB" sz="2400" dirty="0" smtClean="0"/>
              <a:t>Update on </a:t>
            </a:r>
            <a:r>
              <a:rPr lang="en-GB" sz="2400" dirty="0" err="1" smtClean="0"/>
              <a:t>datapath</a:t>
            </a:r>
            <a:r>
              <a:rPr lang="en-GB" sz="2400" dirty="0" smtClean="0"/>
              <a:t> blocks (Kevin and Wojtek)</a:t>
            </a:r>
          </a:p>
          <a:p>
            <a:endParaRPr lang="en-GB" sz="2400" dirty="0"/>
          </a:p>
          <a:p>
            <a:r>
              <a:rPr lang="en-GB" sz="2400" dirty="0" smtClean="0"/>
              <a:t>Update on CHESS-2 data </a:t>
            </a:r>
            <a:r>
              <a:rPr lang="en-GB" sz="2400" dirty="0" smtClean="0"/>
              <a:t>emulator? </a:t>
            </a:r>
            <a:r>
              <a:rPr lang="en-GB" sz="2400" dirty="0" smtClean="0"/>
              <a:t>(Tianbo)</a:t>
            </a:r>
          </a:p>
          <a:p>
            <a:endParaRPr lang="en-GB" sz="2400" dirty="0"/>
          </a:p>
          <a:p>
            <a:r>
              <a:rPr lang="en-GB" sz="2400" dirty="0" smtClean="0"/>
              <a:t>Update on </a:t>
            </a:r>
            <a:r>
              <a:rPr lang="en-GB" sz="2400" dirty="0" err="1" smtClean="0"/>
              <a:t>Top_Logic</a:t>
            </a:r>
            <a:r>
              <a:rPr lang="en-GB" sz="2400" dirty="0" smtClean="0"/>
              <a:t> – state diagram (Weiguo</a:t>
            </a:r>
            <a:r>
              <a:rPr lang="en-GB" sz="2400" dirty="0" smtClean="0"/>
              <a:t>)</a:t>
            </a:r>
          </a:p>
          <a:p>
            <a:endParaRPr lang="en-GB" sz="2400" dirty="0"/>
          </a:p>
          <a:p>
            <a:r>
              <a:rPr lang="en-GB" sz="2400" dirty="0" smtClean="0"/>
              <a:t>Any other </a:t>
            </a:r>
            <a:r>
              <a:rPr lang="en-GB" sz="2400" dirty="0" smtClean="0"/>
              <a:t>business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Jaya John away next week (Thurs 30 June) – would the group like to meet or have a 1-week gap?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Ongoing and new actions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165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1400" dirty="0" smtClean="0"/>
              <a:t>(actions which were already done last week have been removed)</a:t>
            </a:r>
            <a:endParaRPr lang="en-GB" dirty="0" smtClean="0"/>
          </a:p>
          <a:p>
            <a:pPr>
              <a:spcAft>
                <a:spcPts val="800"/>
              </a:spcAft>
            </a:pPr>
            <a:r>
              <a:rPr lang="en-GB" b="1" dirty="0" smtClean="0"/>
              <a:t>Matt:</a:t>
            </a:r>
            <a:r>
              <a:rPr lang="en-GB" dirty="0" smtClean="0"/>
              <a:t> </a:t>
            </a:r>
            <a:r>
              <a:rPr lang="en-GB" b="1" dirty="0">
                <a:solidFill>
                  <a:srgbClr val="006600"/>
                </a:solidFill>
              </a:rPr>
              <a:t>[done]</a:t>
            </a:r>
            <a:r>
              <a:rPr lang="en-GB" b="1" dirty="0"/>
              <a:t> </a:t>
            </a:r>
            <a:r>
              <a:rPr lang="en-GB" dirty="0" smtClean="0"/>
              <a:t>adapt </a:t>
            </a:r>
            <a:r>
              <a:rPr lang="en-GB" dirty="0" smtClean="0"/>
              <a:t>the ITSDAQ DIO code for the ABCN’, to remove pad primitives.</a:t>
            </a:r>
            <a:r>
              <a:rPr lang="en-GB" sz="1400" dirty="0" smtClean="0"/>
              <a:t>  </a:t>
            </a:r>
            <a:r>
              <a:rPr lang="en-GB" sz="1400" dirty="0" smtClean="0">
                <a:solidFill>
                  <a:srgbClr val="FF0066"/>
                </a:solidFill>
              </a:rPr>
              <a:t>--Kevin looking at some timing issues still</a:t>
            </a:r>
            <a:r>
              <a:rPr lang="en-GB" sz="1400" dirty="0" smtClean="0">
                <a:solidFill>
                  <a:srgbClr val="FF0066"/>
                </a:solidFill>
              </a:rPr>
              <a:t>.</a:t>
            </a:r>
            <a:endParaRPr lang="en-GB" b="1" dirty="0" smtClean="0"/>
          </a:p>
          <a:p>
            <a:pPr>
              <a:spcAft>
                <a:spcPts val="800"/>
              </a:spcAft>
            </a:pPr>
            <a:r>
              <a:rPr lang="en-GB" b="1" dirty="0" smtClean="0"/>
              <a:t>Kevin</a:t>
            </a:r>
            <a:r>
              <a:rPr lang="en-GB" b="1" dirty="0" smtClean="0"/>
              <a:t>: </a:t>
            </a:r>
            <a:r>
              <a:rPr lang="en-GB" dirty="0" smtClean="0">
                <a:solidFill>
                  <a:srgbClr val="0000FF"/>
                </a:solidFill>
              </a:rPr>
              <a:t>contact Paul to ask if the HCC relies in any way on the value 0x7FD </a:t>
            </a:r>
            <a:r>
              <a:rPr lang="en-GB" sz="1400" dirty="0" smtClean="0">
                <a:solidFill>
                  <a:srgbClr val="0000FF"/>
                </a:solidFill>
              </a:rPr>
              <a:t>(which the ABC130* uses to represent “no hits”). Check that Kevin’s proposed single packet (11 bits only) will work fine with the HCC, to represent “no hits” for CHESS-2.</a:t>
            </a:r>
            <a:endParaRPr lang="en-GB" b="1" dirty="0" smtClean="0"/>
          </a:p>
          <a:p>
            <a:pPr>
              <a:spcAft>
                <a:spcPts val="800"/>
              </a:spcAft>
            </a:pPr>
            <a:r>
              <a:rPr lang="en-GB" b="1" dirty="0" smtClean="0"/>
              <a:t>Tianbo:</a:t>
            </a:r>
            <a:r>
              <a:rPr lang="en-GB" dirty="0" smtClean="0"/>
              <a:t> [ongoing] working on CHESS-2 Data Emulator.</a:t>
            </a:r>
            <a:r>
              <a:rPr lang="en-GB" sz="1400" dirty="0" smtClean="0"/>
              <a:t> </a:t>
            </a:r>
            <a:r>
              <a:rPr lang="en-GB" sz="1400" dirty="0" smtClean="0"/>
              <a:t> </a:t>
            </a:r>
            <a:r>
              <a:rPr lang="en-GB" sz="1400" dirty="0" smtClean="0">
                <a:solidFill>
                  <a:srgbClr val="FF0066"/>
                </a:solidFill>
              </a:rPr>
              <a:t>–.</a:t>
            </a:r>
            <a:endParaRPr lang="en-GB" dirty="0" smtClean="0"/>
          </a:p>
          <a:p>
            <a:pPr>
              <a:spcAft>
                <a:spcPts val="800"/>
              </a:spcAft>
            </a:pPr>
            <a:r>
              <a:rPr lang="en-GB" b="1" dirty="0" smtClean="0"/>
              <a:t>Jaya John: </a:t>
            </a:r>
            <a:r>
              <a:rPr lang="en-GB" dirty="0" smtClean="0"/>
              <a:t>[ongoing] prepare a tidied-up block diagram for the ABCN’</a:t>
            </a:r>
            <a:r>
              <a:rPr lang="en-GB" dirty="0" smtClean="0">
                <a:solidFill>
                  <a:srgbClr val="FF0066"/>
                </a:solidFill>
              </a:rPr>
              <a:t> </a:t>
            </a:r>
            <a:r>
              <a:rPr lang="en-GB" sz="1400" dirty="0" smtClean="0">
                <a:solidFill>
                  <a:srgbClr val="FF0066"/>
                </a:solidFill>
              </a:rPr>
              <a:t>–.</a:t>
            </a:r>
            <a:endParaRPr lang="en-GB" sz="1400" dirty="0" smtClean="0"/>
          </a:p>
          <a:p>
            <a:pPr>
              <a:spcAft>
                <a:spcPts val="800"/>
              </a:spcAft>
            </a:pPr>
            <a:r>
              <a:rPr lang="en-GB" b="1" dirty="0" smtClean="0"/>
              <a:t>Jaya </a:t>
            </a:r>
            <a:r>
              <a:rPr lang="en-GB" b="1" dirty="0"/>
              <a:t>John: </a:t>
            </a:r>
            <a:r>
              <a:rPr lang="en-GB" dirty="0" smtClean="0"/>
              <a:t>[ongoing] understand CHESS-2 configuration registers and how to map them into the ABCN’ memory map. </a:t>
            </a:r>
            <a:r>
              <a:rPr lang="en-GB" sz="1400" dirty="0" smtClean="0">
                <a:solidFill>
                  <a:srgbClr val="FF0066"/>
                </a:solidFill>
              </a:rPr>
              <a:t>–.</a:t>
            </a:r>
            <a:endParaRPr lang="en-GB" sz="1400" b="1" dirty="0" smtClean="0"/>
          </a:p>
          <a:p>
            <a:pPr>
              <a:spcAft>
                <a:spcPts val="800"/>
              </a:spcAft>
            </a:pPr>
            <a:r>
              <a:rPr lang="en-GB" b="1" dirty="0" smtClean="0"/>
              <a:t>Matt: </a:t>
            </a:r>
            <a:r>
              <a:rPr lang="en-GB" dirty="0"/>
              <a:t>send link to Kevin for: (</a:t>
            </a:r>
            <a:r>
              <a:rPr lang="en-GB" dirty="0" smtClean="0"/>
              <a:t>b) test bench code and (c) where the mappings are made in the package files (</a:t>
            </a:r>
            <a:r>
              <a:rPr lang="en-GB" dirty="0" err="1" smtClean="0"/>
              <a:t>nexys</a:t>
            </a:r>
            <a:r>
              <a:rPr lang="en-GB" dirty="0" smtClean="0"/>
              <a:t>/</a:t>
            </a:r>
            <a:r>
              <a:rPr lang="en-GB" dirty="0" err="1" smtClean="0"/>
              <a:t>src</a:t>
            </a:r>
            <a:r>
              <a:rPr lang="en-GB" dirty="0" smtClean="0"/>
              <a:t>?) = constraint file </a:t>
            </a:r>
            <a:r>
              <a:rPr lang="en-GB" sz="1400" dirty="0" smtClean="0">
                <a:solidFill>
                  <a:srgbClr val="FF0066"/>
                </a:solidFill>
              </a:rPr>
              <a:t>–.</a:t>
            </a:r>
            <a:endParaRPr lang="en-GB" sz="1400" dirty="0" smtClean="0"/>
          </a:p>
          <a:p>
            <a:pPr>
              <a:spcAft>
                <a:spcPts val="800"/>
              </a:spcAft>
            </a:pPr>
            <a:r>
              <a:rPr lang="en-GB" b="1" dirty="0" smtClean="0"/>
              <a:t>Weiguo</a:t>
            </a:r>
            <a:r>
              <a:rPr lang="en-GB" b="1" dirty="0"/>
              <a:t>: </a:t>
            </a:r>
            <a:r>
              <a:rPr lang="en-GB" b="1" dirty="0">
                <a:solidFill>
                  <a:srgbClr val="006600"/>
                </a:solidFill>
              </a:rPr>
              <a:t>[done]</a:t>
            </a:r>
            <a:r>
              <a:rPr lang="en-GB" b="1" dirty="0"/>
              <a:t> </a:t>
            </a:r>
            <a:r>
              <a:rPr lang="en-GB" dirty="0" smtClean="0">
                <a:solidFill>
                  <a:srgbClr val="0000FF"/>
                </a:solidFill>
              </a:rPr>
              <a:t>add </a:t>
            </a:r>
            <a:r>
              <a:rPr lang="en-GB" dirty="0" smtClean="0">
                <a:solidFill>
                  <a:srgbClr val="0000FF"/>
                </a:solidFill>
              </a:rPr>
              <a:t>a state transition diagram to the </a:t>
            </a:r>
            <a:r>
              <a:rPr lang="en-GB" dirty="0" err="1" smtClean="0">
                <a:solidFill>
                  <a:srgbClr val="0000FF"/>
                </a:solidFill>
              </a:rPr>
              <a:t>Top_Logic</a:t>
            </a:r>
            <a:r>
              <a:rPr lang="en-GB" dirty="0" smtClean="0">
                <a:solidFill>
                  <a:srgbClr val="0000FF"/>
                </a:solidFill>
              </a:rPr>
              <a:t> slides.</a:t>
            </a:r>
            <a:endParaRPr lang="en-GB" b="1" dirty="0" smtClean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747000" y="217537"/>
            <a:ext cx="1397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 smtClean="0">
                <a:solidFill>
                  <a:srgbClr val="0000FF"/>
                </a:solidFill>
              </a:rPr>
              <a:t>new actions in blue</a:t>
            </a:r>
          </a:p>
          <a:p>
            <a:pPr algn="l"/>
            <a:r>
              <a:rPr lang="en-GB" dirty="0" smtClean="0">
                <a:solidFill>
                  <a:srgbClr val="FF0066"/>
                </a:solidFill>
              </a:rPr>
              <a:t>updates in pink</a:t>
            </a:r>
            <a:endParaRPr lang="en-GB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6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26864</TotalTime>
  <Words>284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Next steps  23 June 2016  this version is the minutes – with notes added (in pink) 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855</cp:revision>
  <cp:lastPrinted>2015-07-21T15:43:16Z</cp:lastPrinted>
  <dcterms:created xsi:type="dcterms:W3CDTF">2014-09-18T13:48:06Z</dcterms:created>
  <dcterms:modified xsi:type="dcterms:W3CDTF">2016-06-23T13:02:27Z</dcterms:modified>
</cp:coreProperties>
</file>