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5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8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4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2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4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1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9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BDF05-0561-4FF2-B38A-B92C48F3DFBB}" type="datetimeFigureOut">
              <a:rPr lang="en-US" smtClean="0"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7086-AF85-45D3-A103-FBB8F8CA4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0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425" y="263047"/>
            <a:ext cx="10572521" cy="9377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Export/Customs Questions from AMS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98488" y="1499895"/>
            <a:ext cx="8633647" cy="475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CHESS-2-AMS fabrication started on June 13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th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The </a:t>
            </a: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request: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need a function description with: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frequency range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power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 block diagram or schematic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and information on: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the usage/application of the 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who is the end customer of the 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is it the military or nuclear project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8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425" y="263047"/>
            <a:ext cx="10572521" cy="937792"/>
          </a:xfrm>
        </p:spPr>
        <p:txBody>
          <a:bodyPr>
            <a:normAutofit/>
          </a:bodyPr>
          <a:lstStyle/>
          <a:p>
            <a:r>
              <a:rPr lang="en-US" dirty="0" smtClean="0"/>
              <a:t>Draft Answers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56117" y="1277981"/>
            <a:ext cx="10936172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We need a function description with: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frequency range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Typical clock frequency is 40 </a:t>
            </a:r>
            <a:r>
              <a:rPr lang="en-US" sz="18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MHz.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The output is multiplexed at 320 Mbps.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power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 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 block diagram or schematic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and information on: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the usage/application of the 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Detection of charged particles in High Energy Physics experiments.</a:t>
            </a:r>
            <a:endParaRPr lang="en-US" sz="1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who is the end customer of the IC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 </a:t>
            </a:r>
            <a:r>
              <a:rPr lang="en-US" sz="18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Toroidal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800" smtClean="0">
                <a:solidFill>
                  <a:srgbClr val="FF0000"/>
                </a:solidFill>
                <a:latin typeface="Calibri" panose="020F0502020204030204" pitchFamily="34" charset="0"/>
              </a:rPr>
              <a:t>LHC Apparatus (ATLAS)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experiment at CERN, Switzerland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is it the military or nuclear project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This is neither military nor nuclear project.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973" y="2218941"/>
            <a:ext cx="7220562" cy="211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2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51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Export/Customs Questions from AMS</vt:lpstr>
      <vt:lpstr>Draft Answers</vt:lpstr>
    </vt:vector>
  </TitlesOfParts>
  <Company>UC Santa Cruz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Export/Customs Questions from AMS</dc:title>
  <dc:creator>VF</dc:creator>
  <cp:lastModifiedBy>VF</cp:lastModifiedBy>
  <cp:revision>3</cp:revision>
  <dcterms:created xsi:type="dcterms:W3CDTF">2016-06-21T00:12:56Z</dcterms:created>
  <dcterms:modified xsi:type="dcterms:W3CDTF">2016-06-21T15:04:16Z</dcterms:modified>
</cp:coreProperties>
</file>