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43" r:id="rId4"/>
    <p:sldId id="383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24/06/2016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24/06/2016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24/06/2016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24/06/2016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24/06/2016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24/06/2016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getFile.py/access?subContId=2&amp;contribId=0&amp;resId=0&amp;materialId=slides&amp;confId=1557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getFile.py/access?subContId=2&amp;contribId=0&amp;resId=0&amp;materialId=slides&amp;confId=153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23 June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Wojtek)</a:t>
            </a:r>
          </a:p>
          <a:p>
            <a:endParaRPr lang="en-GB" sz="2400" dirty="0"/>
          </a:p>
          <a:p>
            <a:r>
              <a:rPr lang="en-GB" sz="2400" dirty="0" smtClean="0"/>
              <a:t>Update on CHESS-2 data emulator (Tianbo)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Top_Logic</a:t>
            </a:r>
            <a:r>
              <a:rPr lang="en-GB" sz="2400" dirty="0" smtClean="0"/>
              <a:t> – state diagram (Weiguo)</a:t>
            </a:r>
          </a:p>
          <a:p>
            <a:endParaRPr lang="en-GB" sz="2400" dirty="0"/>
          </a:p>
          <a:p>
            <a:r>
              <a:rPr lang="en-GB" sz="2400" dirty="0" smtClean="0"/>
              <a:t>Any other business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Jaya John is away next week (Thurs 30 June) – would the group like to meet or have a 1-week gap?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FF0066"/>
                </a:solidFill>
              </a:rPr>
              <a:t>With Kevin and Weiguo also not available Thursday 30, we will have no meeting 30 June. Our next meeting will be Thursday 7 July at 15:30 CERN time.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Matt:</a:t>
            </a:r>
            <a:r>
              <a:rPr lang="en-GB" dirty="0" smtClean="0"/>
              <a:t>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adapt the ITSDAQ DIO code for the ABCN’, to remove pad primitives.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--Kevin has built an ITSDAQ version with the ABCN’ included. Kevin is looking at some timing issues still. Kevin now testing the ABCN’ as a whole, including </a:t>
            </a:r>
            <a:r>
              <a:rPr lang="en-GB" sz="1400" dirty="0" err="1" smtClean="0">
                <a:solidFill>
                  <a:srgbClr val="FF0066"/>
                </a:solidFill>
              </a:rPr>
              <a:t>ChipScope</a:t>
            </a:r>
            <a:r>
              <a:rPr lang="en-GB" sz="1400" dirty="0" smtClean="0">
                <a:solidFill>
                  <a:srgbClr val="FF0066"/>
                </a:solidFill>
              </a:rPr>
              <a:t>. Matt will suggest some SCTDAQ configuration scripts to get the ABCN’ set up – e.g. configure input streams and capture them. Can look at packets using </a:t>
            </a:r>
            <a:r>
              <a:rPr lang="en-GB" sz="1400" dirty="0" err="1" smtClean="0">
                <a:solidFill>
                  <a:srgbClr val="FF0066"/>
                </a:solidFill>
              </a:rPr>
              <a:t>WireShark</a:t>
            </a:r>
            <a:r>
              <a:rPr lang="en-GB" sz="1400" dirty="0" smtClean="0">
                <a:solidFill>
                  <a:srgbClr val="FF0066"/>
                </a:solidFill>
              </a:rPr>
              <a:t>. Kevin is looking at including the CHESS-2 data emulator with constant outputs for now (easier to debug if we know the expected values). </a:t>
            </a:r>
            <a:endParaRPr lang="en-GB" b="1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Kevin: </a:t>
            </a:r>
            <a:r>
              <a:rPr lang="en-GB" dirty="0"/>
              <a:t>[ongoing] </a:t>
            </a:r>
            <a:r>
              <a:rPr lang="en-GB" dirty="0" smtClean="0"/>
              <a:t>contact Paul to ask if the HCC relies in any way on the value 0x7FD </a:t>
            </a:r>
            <a:r>
              <a:rPr lang="en-GB" sz="1400" dirty="0" smtClean="0"/>
              <a:t>(which the ABC130* uses to represent “no hits”). Check that Kevin’s proposed single packet (11 bits only) will work fine with the HCC, to represent “no hits” for CHESS-2.</a:t>
            </a:r>
            <a:endParaRPr lang="en-GB" b="1" dirty="0" smtClean="0"/>
          </a:p>
          <a:p>
            <a:pPr>
              <a:spcAft>
                <a:spcPts val="600"/>
              </a:spcAft>
            </a:pPr>
            <a:r>
              <a:rPr lang="en-GB" b="1" dirty="0"/>
              <a:t>Kevin: </a:t>
            </a:r>
            <a:r>
              <a:rPr lang="en-GB" dirty="0" smtClean="0">
                <a:solidFill>
                  <a:srgbClr val="0000FF"/>
                </a:solidFill>
              </a:rPr>
              <a:t>send Matt a </a:t>
            </a:r>
            <a:r>
              <a:rPr lang="en-GB" dirty="0" err="1" smtClean="0">
                <a:solidFill>
                  <a:srgbClr val="0000FF"/>
                </a:solidFill>
              </a:rPr>
              <a:t>tarball</a:t>
            </a:r>
            <a:r>
              <a:rPr lang="en-GB" dirty="0" smtClean="0">
                <a:solidFill>
                  <a:srgbClr val="0000FF"/>
                </a:solidFill>
              </a:rPr>
              <a:t> of his current ITSDAQ code and the ABCN’ as an .</a:t>
            </a:r>
            <a:r>
              <a:rPr lang="en-GB" dirty="0" err="1" smtClean="0">
                <a:solidFill>
                  <a:srgbClr val="0000FF"/>
                </a:solidFill>
              </a:rPr>
              <a:t>ngd</a:t>
            </a:r>
            <a:r>
              <a:rPr lang="en-GB" dirty="0" smtClean="0">
                <a:solidFill>
                  <a:srgbClr val="0000FF"/>
                </a:solidFill>
              </a:rPr>
              <a:t> core.</a:t>
            </a: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will update the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 with the latest code. Will also look at constant value outputs. Will look at introducing a variable number of hits (0-8).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[ongoing]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understand CHESS-2 configuration registers and how to map them into the ABCN’ memory map. </a:t>
            </a:r>
            <a:endParaRPr lang="en-GB" sz="1400" b="1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Matt: </a:t>
            </a:r>
            <a:r>
              <a:rPr lang="en-GB" dirty="0"/>
              <a:t>send link to Kevin for: (</a:t>
            </a:r>
            <a:r>
              <a:rPr lang="en-GB" dirty="0" smtClean="0"/>
              <a:t>b) test bench code and (c)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 = constraint file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/>
              <a:t>Matt: </a:t>
            </a:r>
            <a:r>
              <a:rPr lang="en-GB" dirty="0" smtClean="0">
                <a:solidFill>
                  <a:srgbClr val="0000FF"/>
                </a:solidFill>
              </a:rPr>
              <a:t>forward e-mail to all of us (UBC, USTC, Oxford) re: Strips DAQ mailing list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en-GB" b="1" dirty="0" smtClean="0"/>
              <a:t>Weiguo</a:t>
            </a:r>
            <a:r>
              <a:rPr lang="en-GB" b="1" dirty="0"/>
              <a:t>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add a state transition diagram to the </a:t>
            </a:r>
            <a:r>
              <a:rPr lang="en-GB" dirty="0" err="1" smtClean="0"/>
              <a:t>Top_Logic</a:t>
            </a:r>
            <a:r>
              <a:rPr lang="en-GB" dirty="0" smtClean="0"/>
              <a:t> slides.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>
                <a:solidFill>
                  <a:srgbClr val="0000FF"/>
                </a:solidFill>
              </a:rPr>
              <a:t>send examples of 0-8 hits for emulator to </a:t>
            </a:r>
            <a:r>
              <a:rPr lang="en-GB" dirty="0" smtClean="0">
                <a:solidFill>
                  <a:srgbClr val="0000FF"/>
                </a:solidFill>
              </a:rPr>
              <a:t>group </a:t>
            </a:r>
            <a:r>
              <a:rPr lang="en-GB" dirty="0" smtClean="0"/>
              <a:t>– see examples </a:t>
            </a:r>
            <a:r>
              <a:rPr lang="en-GB" dirty="0" smtClean="0">
                <a:hlinkClick r:id="rId2"/>
              </a:rPr>
              <a:t>here</a:t>
            </a:r>
            <a:endParaRPr lang="en-GB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CHESS-2 data emulator update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71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Tianbo found a new way to generate data with more randomness: a linear congruential generator. This uses calculations based on certain integers. </a:t>
            </a:r>
          </a:p>
          <a:p>
            <a:pPr>
              <a:spcAft>
                <a:spcPts val="800"/>
              </a:spcAft>
            </a:pP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It would be useful to add the ability to generate a variable number of hits during each bunch crossing time - from 0 to 8 hits. </a:t>
            </a:r>
          </a:p>
          <a:p>
            <a:pPr>
              <a:spcAft>
                <a:spcPts val="800"/>
              </a:spcAft>
            </a:pP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The data out (rows and column addresses) looks more random now, from </a:t>
            </a:r>
            <a:r>
              <a:rPr lang="en-GB" dirty="0" err="1" smtClean="0"/>
              <a:t>Tianbo’s</a:t>
            </a:r>
            <a:r>
              <a:rPr lang="en-GB" dirty="0" smtClean="0"/>
              <a:t> simulations.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9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FF0066"/>
                </a:solidFill>
              </a:rPr>
              <a:t>Top_Logic</a:t>
            </a:r>
            <a:r>
              <a:rPr lang="en-GB" sz="3600" dirty="0" smtClean="0">
                <a:solidFill>
                  <a:srgbClr val="FF0066"/>
                </a:solidFill>
              </a:rPr>
              <a:t> – state diagram notes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See </a:t>
            </a:r>
            <a:r>
              <a:rPr lang="en-GB" dirty="0" err="1" smtClean="0"/>
              <a:t>Weiguo’s</a:t>
            </a:r>
            <a:r>
              <a:rPr lang="en-GB" dirty="0" smtClean="0"/>
              <a:t> updated slides attached to the Indico page of </a:t>
            </a:r>
            <a:r>
              <a:rPr lang="en-GB" dirty="0"/>
              <a:t>16 June: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indico.desy.de/getFile.py/access?subContId=2&amp;contribId=0&amp;resId=0&amp;materialId=slides&amp;confId=15388</a:t>
            </a:r>
            <a:r>
              <a:rPr lang="en-GB" dirty="0" smtClean="0"/>
              <a:t> . The state diagram is on slide 7 (new slide).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The states are shown as blue circles. Reminder, _PCSS means process. E.g. LP_PCSS is the state to handle reception of the low priority LP trigger.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A reset puts the state machine in the WAIT state. 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For any state, the surrounding small white circles </a:t>
            </a:r>
            <a:r>
              <a:rPr lang="en-GB" dirty="0"/>
              <a:t>with numbers inside show the order in which conditions are checked.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VETO state – </a:t>
            </a:r>
            <a:r>
              <a:rPr lang="en-GB" dirty="0" err="1" smtClean="0"/>
              <a:t>ReadVeto</a:t>
            </a:r>
            <a:r>
              <a:rPr lang="en-GB" dirty="0" smtClean="0"/>
              <a:t> comes from L1L0_Block. It means the L1_Buffer is being written, so can’t read buffers now. 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en-GB" dirty="0" smtClean="0"/>
              <a:t>Weiguo is rechecking the signal and state definitions at the moment with Francis: </a:t>
            </a:r>
            <a:r>
              <a:rPr lang="en-GB" dirty="0" err="1" smtClean="0"/>
              <a:t>CF_Busy</a:t>
            </a:r>
            <a:r>
              <a:rPr lang="en-GB" dirty="0"/>
              <a:t> </a:t>
            </a:r>
            <a:r>
              <a:rPr lang="en-GB" dirty="0" smtClean="0"/>
              <a:t>and the priorities of PR, LP, RR0, RR1. </a:t>
            </a:r>
          </a:p>
          <a:p>
            <a:pPr>
              <a:spcAft>
                <a:spcPts val="800"/>
              </a:spcAft>
            </a:pPr>
            <a:r>
              <a:rPr lang="en-GB" dirty="0" smtClean="0"/>
              <a:t>It should be easy to merge future changes to </a:t>
            </a:r>
            <a:r>
              <a:rPr lang="en-GB" dirty="0" err="1" smtClean="0"/>
              <a:t>Top_Logic</a:t>
            </a:r>
            <a:r>
              <a:rPr lang="en-GB" dirty="0" smtClean="0"/>
              <a:t> in the ABC130* design to the ABCN’.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7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28852</TotalTime>
  <Words>730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Next steps  23 June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885</cp:revision>
  <cp:lastPrinted>2015-07-21T15:43:16Z</cp:lastPrinted>
  <dcterms:created xsi:type="dcterms:W3CDTF">2014-09-18T13:48:06Z</dcterms:created>
  <dcterms:modified xsi:type="dcterms:W3CDTF">2016-06-24T22:26:46Z</dcterms:modified>
</cp:coreProperties>
</file>