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B5854"/>
        </a:solidFill>
        <a:effectLst/>
        <a:uFillTx/>
        <a:latin typeface="Avenir Medium"/>
        <a:ea typeface="Avenir Medium"/>
        <a:cs typeface="Avenir Medium"/>
        <a:sym typeface="Avenir Medium"/>
      </a:defRPr>
    </a:lvl1pPr>
    <a:lvl2pPr marL="0" marR="0" indent="2286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B5854"/>
        </a:solidFill>
        <a:effectLst/>
        <a:uFillTx/>
        <a:latin typeface="Avenir Medium"/>
        <a:ea typeface="Avenir Medium"/>
        <a:cs typeface="Avenir Medium"/>
        <a:sym typeface="Avenir Medium"/>
      </a:defRPr>
    </a:lvl2pPr>
    <a:lvl3pPr marL="0" marR="0" indent="4572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B5854"/>
        </a:solidFill>
        <a:effectLst/>
        <a:uFillTx/>
        <a:latin typeface="Avenir Medium"/>
        <a:ea typeface="Avenir Medium"/>
        <a:cs typeface="Avenir Medium"/>
        <a:sym typeface="Avenir Medium"/>
      </a:defRPr>
    </a:lvl3pPr>
    <a:lvl4pPr marL="0" marR="0" indent="6858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B5854"/>
        </a:solidFill>
        <a:effectLst/>
        <a:uFillTx/>
        <a:latin typeface="Avenir Medium"/>
        <a:ea typeface="Avenir Medium"/>
        <a:cs typeface="Avenir Medium"/>
        <a:sym typeface="Avenir Medium"/>
      </a:defRPr>
    </a:lvl4pPr>
    <a:lvl5pPr marL="0" marR="0" indent="9144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B5854"/>
        </a:solidFill>
        <a:effectLst/>
        <a:uFillTx/>
        <a:latin typeface="Avenir Medium"/>
        <a:ea typeface="Avenir Medium"/>
        <a:cs typeface="Avenir Medium"/>
        <a:sym typeface="Avenir Medium"/>
      </a:defRPr>
    </a:lvl5pPr>
    <a:lvl6pPr marL="0" marR="0" indent="11430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B5854"/>
        </a:solidFill>
        <a:effectLst/>
        <a:uFillTx/>
        <a:latin typeface="Avenir Medium"/>
        <a:ea typeface="Avenir Medium"/>
        <a:cs typeface="Avenir Medium"/>
        <a:sym typeface="Avenir Medium"/>
      </a:defRPr>
    </a:lvl6pPr>
    <a:lvl7pPr marL="0" marR="0" indent="13716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B5854"/>
        </a:solidFill>
        <a:effectLst/>
        <a:uFillTx/>
        <a:latin typeface="Avenir Medium"/>
        <a:ea typeface="Avenir Medium"/>
        <a:cs typeface="Avenir Medium"/>
        <a:sym typeface="Avenir Medium"/>
      </a:defRPr>
    </a:lvl7pPr>
    <a:lvl8pPr marL="0" marR="0" indent="16002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B5854"/>
        </a:solidFill>
        <a:effectLst/>
        <a:uFillTx/>
        <a:latin typeface="Avenir Medium"/>
        <a:ea typeface="Avenir Medium"/>
        <a:cs typeface="Avenir Medium"/>
        <a:sym typeface="Avenir Medium"/>
      </a:defRPr>
    </a:lvl8pPr>
    <a:lvl9pPr marL="0" marR="0" indent="18288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B5854"/>
        </a:solidFill>
        <a:effectLst/>
        <a:uFillTx/>
        <a:latin typeface="Avenir Medium"/>
        <a:ea typeface="Avenir Medium"/>
        <a:cs typeface="Avenir Medium"/>
        <a:sym typeface="Avenir Medium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5B5854"/>
      </a:tcTxStyle>
      <a:tcStyle>
        <a:tcBdr>
          <a:left>
            <a:ln w="25400" cap="flat">
              <a:solidFill>
                <a:srgbClr val="5B5854"/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5B5854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B5854"/>
              </a:solidFill>
              <a:prstDash val="solid"/>
              <a:miter lim="400000"/>
            </a:ln>
          </a:top>
          <a:bottom>
            <a:ln w="12700" cap="flat">
              <a:solidFill>
                <a:srgbClr val="5B5854"/>
              </a:solidFill>
              <a:prstDash val="solid"/>
              <a:miter lim="400000"/>
            </a:ln>
          </a:bottom>
          <a:insideH>
            <a:ln w="12700" cap="flat">
              <a:solidFill>
                <a:srgbClr val="5B5854"/>
              </a:solidFill>
              <a:prstDash val="solid"/>
              <a:miter lim="400000"/>
            </a:ln>
          </a:insideH>
          <a:insideV>
            <a:ln w="25400" cap="flat">
              <a:solidFill>
                <a:srgbClr val="5B5854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chemeClr val="accent2">
              <a:hueOff val="-1122706"/>
              <a:satOff val="6504"/>
              <a:lumOff val="15871"/>
              <a:alpha val="17000"/>
            </a:scheme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5B5854"/>
      </a:tcTxStyle>
      <a:tcStyle>
        <a:tcBdr>
          <a:left>
            <a:ln w="12700" cap="flat">
              <a:noFill/>
              <a:miter lim="400000"/>
            </a:ln>
          </a:left>
          <a:right>
            <a:ln w="38100" cap="flat">
              <a:solidFill>
                <a:srgbClr val="5B5854"/>
              </a:solidFill>
              <a:prstDash val="solid"/>
              <a:miter lim="400000"/>
            </a:ln>
          </a:right>
          <a:top>
            <a:ln w="12700" cap="flat">
              <a:solidFill>
                <a:srgbClr val="5B5854"/>
              </a:solidFill>
              <a:prstDash val="solid"/>
              <a:miter lim="400000"/>
            </a:ln>
          </a:top>
          <a:bottom>
            <a:ln w="12700" cap="flat">
              <a:solidFill>
                <a:srgbClr val="5B5854"/>
              </a:solidFill>
              <a:prstDash val="solid"/>
              <a:miter lim="400000"/>
            </a:ln>
          </a:bottom>
          <a:insideH>
            <a:ln w="12700" cap="flat">
              <a:solidFill>
                <a:srgbClr val="5B5854"/>
              </a:solidFill>
              <a:prstDash val="solid"/>
              <a:miter lim="400000"/>
            </a:ln>
          </a:insideH>
          <a:insideV>
            <a:ln w="12700" cap="flat">
              <a:solidFill>
                <a:srgbClr val="5B5854"/>
              </a:solidFill>
              <a:prstDash val="solid"/>
              <a:miter lim="400000"/>
            </a:ln>
          </a:insideV>
        </a:tcBdr>
        <a:fill>
          <a:solidFill>
            <a:srgbClr val="809E35">
              <a:alpha val="10000"/>
            </a:srgbClr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5B5854"/>
      </a:tcTxStyle>
      <a:tcStyle>
        <a:tcBdr>
          <a:left>
            <a:ln w="12700" cap="flat">
              <a:solidFill>
                <a:srgbClr val="5B5854"/>
              </a:solidFill>
              <a:prstDash val="solid"/>
              <a:miter lim="400000"/>
            </a:ln>
          </a:left>
          <a:right>
            <a:ln w="12700" cap="flat">
              <a:solidFill>
                <a:srgbClr val="5B5854"/>
              </a:solidFill>
              <a:prstDash val="solid"/>
              <a:miter lim="400000"/>
            </a:ln>
          </a:right>
          <a:top>
            <a:ln w="38100" cap="flat">
              <a:solidFill>
                <a:srgbClr val="5B585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B5854"/>
              </a:solidFill>
              <a:prstDash val="solid"/>
              <a:miter lim="400000"/>
            </a:ln>
          </a:insideH>
          <a:insideV>
            <a:ln w="12700" cap="flat">
              <a:solidFill>
                <a:srgbClr val="5B5854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5B5854"/>
      </a:tcTxStyle>
      <a:tcStyle>
        <a:tcBdr>
          <a:left>
            <a:ln w="12700" cap="flat">
              <a:solidFill>
                <a:srgbClr val="5B5854"/>
              </a:solidFill>
              <a:prstDash val="solid"/>
              <a:miter lim="400000"/>
            </a:ln>
          </a:left>
          <a:right>
            <a:ln w="12700" cap="flat">
              <a:solidFill>
                <a:srgbClr val="5B5854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8100" cap="flat">
              <a:solidFill>
                <a:srgbClr val="5B5854"/>
              </a:solidFill>
              <a:prstDash val="solid"/>
              <a:miter lim="400000"/>
            </a:ln>
          </a:bottom>
          <a:insideH>
            <a:ln w="12700" cap="flat">
              <a:solidFill>
                <a:srgbClr val="5B5854"/>
              </a:solidFill>
              <a:prstDash val="solid"/>
              <a:miter lim="400000"/>
            </a:ln>
          </a:insideH>
          <a:insideV>
            <a:ln w="12700" cap="flat">
              <a:solidFill>
                <a:srgbClr val="5B5854"/>
              </a:solidFill>
              <a:prstDash val="solid"/>
              <a:miter lim="400000"/>
            </a:ln>
          </a:insideV>
        </a:tcBdr>
        <a:fill>
          <a:solidFill>
            <a:srgbClr val="619E5C">
              <a:alpha val="15000"/>
            </a:srgb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5B5854"/>
      </a:tcTxStyle>
      <a:tcStyle>
        <a:tcBdr>
          <a:left>
            <a:ln w="12700" cap="flat">
              <a:solidFill>
                <a:srgbClr val="BDBBB3"/>
              </a:solidFill>
              <a:prstDash val="solid"/>
              <a:miter lim="400000"/>
            </a:ln>
          </a:left>
          <a:right>
            <a:ln w="12700" cap="flat">
              <a:solidFill>
                <a:srgbClr val="BDBBB3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solidFill>
                <a:srgbClr val="BDBBB3"/>
              </a:solidFill>
              <a:prstDash val="solid"/>
              <a:miter lim="400000"/>
            </a:ln>
          </a:insideV>
        </a:tcBdr>
        <a:fill>
          <a:solidFill>
            <a:srgbClr val="E7E3D2"/>
          </a:solidFill>
        </a:fill>
      </a:tcStyle>
    </a:wholeTbl>
    <a:band2H>
      <a:tcTxStyle b="def" i="def"/>
      <a:tcStyle>
        <a:tcBdr/>
        <a:fill>
          <a:solidFill>
            <a:srgbClr val="F6F2E5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5B585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A5A59F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solidFill>
                <a:srgbClr val="A5A59F"/>
              </a:solidFill>
              <a:prstDash val="solid"/>
              <a:miter lim="400000"/>
            </a:ln>
          </a:insideV>
        </a:tcBdr>
        <a:fill>
          <a:solidFill>
            <a:srgbClr val="D3CDB7"/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5B5854"/>
      </a:tcTxStyle>
      <a:tcStyle>
        <a:tcBdr>
          <a:left>
            <a:ln w="12700" cap="flat">
              <a:solidFill>
                <a:srgbClr val="A5A59F"/>
              </a:solidFill>
              <a:prstDash val="solid"/>
              <a:miter lim="400000"/>
            </a:ln>
          </a:left>
          <a:right>
            <a:ln w="12700" cap="flat">
              <a:solidFill>
                <a:srgbClr val="A5A59F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solidFill>
                <a:srgbClr val="A5A59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8E755A"/>
              </a:solidFill>
              <a:prstDash val="solid"/>
              <a:miter lim="400000"/>
            </a:ln>
          </a:left>
          <a:right>
            <a:ln w="12700" cap="flat">
              <a:solidFill>
                <a:srgbClr val="8E755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8E755A"/>
              </a:solidFill>
              <a:prstDash val="solid"/>
              <a:miter lim="400000"/>
            </a:ln>
          </a:insideH>
          <a:insideV>
            <a:ln w="12700" cap="flat">
              <a:solidFill>
                <a:srgbClr val="8E755A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5B585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DBBB3"/>
              </a:solidFill>
              <a:prstDash val="solid"/>
              <a:miter lim="400000"/>
            </a:ln>
          </a:top>
          <a:bottom>
            <a:ln w="12700" cap="flat">
              <a:solidFill>
                <a:srgbClr val="BDBBB3"/>
              </a:solidFill>
              <a:prstDash val="solid"/>
              <a:miter lim="400000"/>
            </a:ln>
          </a:bottom>
          <a:insideH>
            <a:ln w="12700" cap="flat">
              <a:solidFill>
                <a:srgbClr val="BDBBB3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3DA"/>
          </a:solidFill>
        </a:fill>
      </a:tcStyle>
    </a:wholeTbl>
    <a:band2H>
      <a:tcTxStyle b="def" i="def"/>
      <a:tcStyle>
        <a:tcBdr/>
        <a:fill>
          <a:solidFill>
            <a:srgbClr val="F9F5E8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5B5854"/>
      </a:tcTxStyle>
      <a:tcStyle>
        <a:tcBdr>
          <a:left>
            <a:ln w="12700" cap="flat">
              <a:solidFill>
                <a:srgbClr val="A5A59F"/>
              </a:solidFill>
              <a:prstDash val="solid"/>
              <a:miter lim="400000"/>
            </a:ln>
          </a:left>
          <a:right>
            <a:ln w="12700" cap="flat">
              <a:solidFill>
                <a:srgbClr val="A5A59F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5D0"/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DBBB3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4D616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BDBBB3"/>
              </a:solidFill>
              <a:prstDash val="solid"/>
              <a:miter lim="400000"/>
            </a:ln>
          </a:bottom>
          <a:insideH>
            <a:ln w="12700" cap="flat">
              <a:solidFill>
                <a:srgbClr val="657477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5B585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FECE2"/>
          </a:solidFill>
        </a:fill>
      </a:tcStyle>
    </a:wholeTbl>
    <a:band2H>
      <a:tcTxStyle b="def" i="def"/>
      <a:tcStyle>
        <a:tcBdr/>
        <a:fill>
          <a:solidFill>
            <a:srgbClr val="FFFBF1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5B5854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A29A85"/>
              </a:solidFill>
              <a:prstDash val="solid"/>
              <a:miter lim="400000"/>
            </a:ln>
          </a:right>
          <a:top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4D8"/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29A85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A29A85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A29A85"/>
              </a:solidFill>
              <a:prstDash val="solid"/>
              <a:miter lim="400000"/>
            </a:ln>
          </a:bottom>
          <a:insideH>
            <a:ln w="12700" cap="flat">
              <a:solidFill>
                <a:srgbClr val="A29A85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5B585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2C0">
              <a:alpha val="50000"/>
            </a:srgbClr>
          </a:solidFill>
        </a:fill>
      </a:tcStyle>
    </a:wholeTbl>
    <a:band2H>
      <a:tcTxStyle b="def" i="def"/>
      <a:tcStyle>
        <a:tcBdr/>
        <a:fill>
          <a:solidFill>
            <a:srgbClr val="E9E7DC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5B5854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5BEAA"/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5B585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2C0">
              <a:alpha val="25000"/>
            </a:srgbClr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28C7D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5B5854"/>
      </a:tcTxStyle>
      <a:tcStyle>
        <a:tcBdr>
          <a:left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left>
          <a:right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right>
          <a:top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top>
          <a:bottom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bottom>
          <a:insideH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insideH>
          <a:insideV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chemeClr val="accent2">
              <a:hueOff val="-1122706"/>
              <a:satOff val="6504"/>
              <a:lumOff val="15871"/>
              <a:alpha val="12000"/>
            </a:scheme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5B5854"/>
      </a:tcTxStyle>
      <a:tcStyle>
        <a:tcBdr>
          <a:left>
            <a:ln w="12700" cap="flat">
              <a:noFill/>
              <a:miter lim="400000"/>
            </a:ln>
          </a:left>
          <a:right>
            <a:ln w="50800" cap="flat">
              <a:solidFill>
                <a:schemeClr val="accent5">
                  <a:alpha val="75000"/>
                </a:schemeClr>
              </a:solidFill>
              <a:prstDash val="solid"/>
              <a:miter lim="400000"/>
            </a:ln>
          </a:right>
          <a:top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top>
          <a:bottom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bottom>
          <a:insideH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insideH>
          <a:insideV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5B5854"/>
      </a:tcTxStyle>
      <a:tcStyle>
        <a:tcBdr>
          <a:left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left>
          <a:right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right>
          <a:top>
            <a:ln w="50800" cap="flat">
              <a:solidFill>
                <a:schemeClr val="accent5">
                  <a:alpha val="75000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insideH>
          <a:insideV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5B5854"/>
      </a:tcTxStyle>
      <a:tcStyle>
        <a:tcBdr>
          <a:left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left>
          <a:right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50800" cap="flat">
              <a:solidFill>
                <a:schemeClr val="accent5">
                  <a:alpha val="75000"/>
                </a:schemeClr>
              </a:solidFill>
              <a:prstDash val="solid"/>
              <a:miter lim="400000"/>
            </a:ln>
          </a:bottom>
          <a:insideH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insideH>
          <a:insideV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6" name="Shape 15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673100" y="3835400"/>
            <a:ext cx="11658600" cy="3886200"/>
          </a:xfrm>
          <a:prstGeom prst="rect">
            <a:avLst/>
          </a:prstGeom>
        </p:spPr>
        <p:txBody>
          <a:bodyPr/>
          <a:lstStyle>
            <a:lvl1pPr>
              <a:defRPr spc="208" sz="10400"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673100" y="2070100"/>
            <a:ext cx="11658600" cy="1778000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0"/>
              </a:spcBef>
              <a:buClrTx/>
              <a:buSzTx/>
              <a:buNone/>
              <a:defRPr cap="all" spc="215" sz="5400">
                <a:solidFill>
                  <a:srgbClr val="FFFFFF"/>
                </a:solidFill>
                <a:latin typeface="+mn-lt"/>
                <a:ea typeface="+mn-ea"/>
                <a:cs typeface="+mn-cs"/>
                <a:sym typeface="Futura"/>
              </a:defRPr>
            </a:lvl1pPr>
            <a:lvl2pPr marL="0" indent="228600" algn="ctr">
              <a:spcBef>
                <a:spcPts val="0"/>
              </a:spcBef>
              <a:buClrTx/>
              <a:buSzTx/>
              <a:buNone/>
              <a:defRPr cap="all" spc="215" sz="5400">
                <a:solidFill>
                  <a:srgbClr val="FFFFFF"/>
                </a:solidFill>
                <a:latin typeface="+mn-lt"/>
                <a:ea typeface="+mn-ea"/>
                <a:cs typeface="+mn-cs"/>
                <a:sym typeface="Futura"/>
              </a:defRPr>
            </a:lvl2pPr>
            <a:lvl3pPr marL="0" indent="457200" algn="ctr">
              <a:spcBef>
                <a:spcPts val="0"/>
              </a:spcBef>
              <a:buClrTx/>
              <a:buSzTx/>
              <a:buNone/>
              <a:defRPr cap="all" spc="215" sz="5400">
                <a:solidFill>
                  <a:srgbClr val="FFFFFF"/>
                </a:solidFill>
                <a:latin typeface="+mn-lt"/>
                <a:ea typeface="+mn-ea"/>
                <a:cs typeface="+mn-cs"/>
                <a:sym typeface="Futura"/>
              </a:defRPr>
            </a:lvl3pPr>
            <a:lvl4pPr marL="0" indent="685800" algn="ctr">
              <a:spcBef>
                <a:spcPts val="0"/>
              </a:spcBef>
              <a:buClrTx/>
              <a:buSzTx/>
              <a:buNone/>
              <a:defRPr cap="all" spc="215" sz="5400">
                <a:solidFill>
                  <a:srgbClr val="FFFFFF"/>
                </a:solidFill>
                <a:latin typeface="+mn-lt"/>
                <a:ea typeface="+mn-ea"/>
                <a:cs typeface="+mn-cs"/>
                <a:sym typeface="Futura"/>
              </a:defRPr>
            </a:lvl4pPr>
            <a:lvl5pPr marL="0" indent="914400" algn="ctr">
              <a:spcBef>
                <a:spcPts val="0"/>
              </a:spcBef>
              <a:buClrTx/>
              <a:buSzTx/>
              <a:buNone/>
              <a:defRPr cap="all" spc="215" sz="5400">
                <a:solidFill>
                  <a:srgbClr val="FFFFFF"/>
                </a:solidFill>
                <a:latin typeface="+mn-lt"/>
                <a:ea typeface="+mn-ea"/>
                <a:cs typeface="+mn-cs"/>
                <a:sym typeface="Futur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type="body" idx="1"/>
          </p:nvPr>
        </p:nvSpPr>
        <p:spPr>
          <a:xfrm>
            <a:off x="673100" y="1320800"/>
            <a:ext cx="11658600" cy="7467600"/>
          </a:xfrm>
          <a:prstGeom prst="rect">
            <a:avLst/>
          </a:prstGeom>
        </p:spPr>
        <p:txBody>
          <a:bodyPr anchor="ctr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7" name="Shape 97"/>
          <p:cNvSpPr/>
          <p:nvPr>
            <p:ph type="sldNum" sz="quarter" idx="2"/>
          </p:nvPr>
        </p:nvSpPr>
        <p:spPr>
          <a:xfrm>
            <a:off x="6338817" y="9232900"/>
            <a:ext cx="327168" cy="33760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>
            <p:ph type="pic" sz="quarter" idx="13"/>
          </p:nvPr>
        </p:nvSpPr>
        <p:spPr>
          <a:xfrm>
            <a:off x="6502400" y="4813300"/>
            <a:ext cx="5600700" cy="4051300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05" name="Shape 105"/>
          <p:cNvSpPr/>
          <p:nvPr>
            <p:ph type="pic" sz="quarter" idx="14"/>
          </p:nvPr>
        </p:nvSpPr>
        <p:spPr>
          <a:xfrm>
            <a:off x="6502400" y="1079500"/>
            <a:ext cx="5600700" cy="3429000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06" name="Shape 106"/>
          <p:cNvSpPr/>
          <p:nvPr>
            <p:ph type="pic" sz="half" idx="15"/>
          </p:nvPr>
        </p:nvSpPr>
        <p:spPr>
          <a:xfrm>
            <a:off x="897846" y="1079500"/>
            <a:ext cx="4978401" cy="7785100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07" name="Shape 107"/>
          <p:cNvSpPr/>
          <p:nvPr>
            <p:ph type="sldNum" sz="quarter" idx="2"/>
          </p:nvPr>
        </p:nvSpPr>
        <p:spPr>
          <a:xfrm>
            <a:off x="6338817" y="9232900"/>
            <a:ext cx="327168" cy="33760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2 u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>
            <p:ph type="pic" sz="half" idx="13"/>
          </p:nvPr>
        </p:nvSpPr>
        <p:spPr>
          <a:xfrm>
            <a:off x="6807200" y="1079500"/>
            <a:ext cx="5295900" cy="7785100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15" name="Shape 115"/>
          <p:cNvSpPr/>
          <p:nvPr>
            <p:ph type="pic" sz="half" idx="14"/>
          </p:nvPr>
        </p:nvSpPr>
        <p:spPr>
          <a:xfrm>
            <a:off x="889000" y="1079500"/>
            <a:ext cx="5295900" cy="7785100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16" name="Shape 116"/>
          <p:cNvSpPr/>
          <p:nvPr>
            <p:ph type="sldNum" sz="quarter" idx="2"/>
          </p:nvPr>
        </p:nvSpPr>
        <p:spPr>
          <a:xfrm>
            <a:off x="6335522" y="9232900"/>
            <a:ext cx="327168" cy="33760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type="body" sz="quarter" idx="13"/>
          </p:nvPr>
        </p:nvSpPr>
        <p:spPr>
          <a:xfrm>
            <a:off x="673100" y="6483350"/>
            <a:ext cx="11658600" cy="558800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i="1" spc="52" sz="2600">
                <a:solidFill>
                  <a:schemeClr val="accent5">
                    <a:satOff val="-10854"/>
                    <a:lumOff val="-10463"/>
                  </a:schemeClr>
                </a:solidFill>
              </a:defRPr>
            </a:lvl1pPr>
          </a:lstStyle>
          <a:p>
            <a:pPr/>
            <a:r>
              <a:t>— Johnny Appleseed</a:t>
            </a:r>
          </a:p>
        </p:txBody>
      </p:sp>
      <p:sp>
        <p:nvSpPr>
          <p:cNvPr id="124" name="Shape 124"/>
          <p:cNvSpPr/>
          <p:nvPr>
            <p:ph type="body" sz="quarter" idx="14"/>
          </p:nvPr>
        </p:nvSpPr>
        <p:spPr>
          <a:xfrm>
            <a:off x="673100" y="5317839"/>
            <a:ext cx="11658600" cy="1057561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cap="all" spc="464" sz="5800">
                <a:latin typeface="+mn-lt"/>
                <a:ea typeface="+mn-ea"/>
                <a:cs typeface="+mn-cs"/>
                <a:sym typeface="Futura"/>
              </a:defRPr>
            </a:lvl1pPr>
          </a:lstStyle>
          <a:p>
            <a:pPr defTabSz="914400"/>
            <a:r>
              <a:t>Type a quote here.</a:t>
            </a:r>
          </a:p>
        </p:txBody>
      </p:sp>
      <p:sp>
        <p:nvSpPr>
          <p:cNvPr id="125" name="Shape 125"/>
          <p:cNvSpPr/>
          <p:nvPr>
            <p:ph type="body" sz="quarter" idx="15"/>
          </p:nvPr>
        </p:nvSpPr>
        <p:spPr>
          <a:xfrm>
            <a:off x="6113659" y="7061200"/>
            <a:ext cx="779541" cy="140970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 defTabSz="647700">
              <a:spcBef>
                <a:spcPts val="0"/>
              </a:spcBef>
              <a:buClrTx/>
              <a:buSzTx/>
              <a:buNone/>
              <a:defRPr spc="180" sz="9000">
                <a:latin typeface="Baskerville SemiBold"/>
                <a:ea typeface="Baskerville SemiBold"/>
                <a:cs typeface="Baskerville SemiBold"/>
                <a:sym typeface="Baskerville SemiBold"/>
              </a:defRPr>
            </a:lvl1pPr>
          </a:lstStyle>
          <a:p>
            <a:pPr/>
            <a:r>
              <a:t>”</a:t>
            </a:r>
          </a:p>
        </p:txBody>
      </p:sp>
      <p:sp>
        <p:nvSpPr>
          <p:cNvPr id="126" name="Shape 126"/>
          <p:cNvSpPr/>
          <p:nvPr>
            <p:ph type="body" sz="quarter" idx="16"/>
          </p:nvPr>
        </p:nvSpPr>
        <p:spPr>
          <a:xfrm>
            <a:off x="6113659" y="2565400"/>
            <a:ext cx="779541" cy="140970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 defTabSz="647700">
              <a:spcBef>
                <a:spcPts val="0"/>
              </a:spcBef>
              <a:buClrTx/>
              <a:buSzTx/>
              <a:buNone/>
              <a:defRPr spc="180" sz="9000">
                <a:latin typeface="Baskerville SemiBold"/>
                <a:ea typeface="Baskerville SemiBold"/>
                <a:cs typeface="Baskerville SemiBold"/>
                <a:sym typeface="Baskerville SemiBold"/>
              </a:defRPr>
            </a:lvl1pPr>
          </a:lstStyle>
          <a:p>
            <a:pPr/>
            <a:r>
              <a:t>“</a:t>
            </a:r>
          </a:p>
        </p:txBody>
      </p:sp>
      <p:sp>
        <p:nvSpPr>
          <p:cNvPr id="127" name="Shape 127"/>
          <p:cNvSpPr/>
          <p:nvPr>
            <p:ph type="sldNum" sz="quarter" idx="2"/>
          </p:nvPr>
        </p:nvSpPr>
        <p:spPr>
          <a:xfrm>
            <a:off x="6338817" y="9232900"/>
            <a:ext cx="327168" cy="33760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pic" idx="13"/>
          </p:nvPr>
        </p:nvSpPr>
        <p:spPr>
          <a:xfrm>
            <a:off x="-5645" y="0"/>
            <a:ext cx="13004801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Shape 13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type="sldNum" sz="quarter" idx="2"/>
          </p:nvPr>
        </p:nvSpPr>
        <p:spPr>
          <a:xfrm>
            <a:off x="6338817" y="9232900"/>
            <a:ext cx="327168" cy="33760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 Al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>
            <p:ph type="sldNum" sz="quarter" idx="2"/>
          </p:nvPr>
        </p:nvSpPr>
        <p:spPr>
          <a:xfrm>
            <a:off x="6338817" y="9232900"/>
            <a:ext cx="327168" cy="33760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idx="13"/>
          </p:nvPr>
        </p:nvSpPr>
        <p:spPr>
          <a:xfrm>
            <a:off x="533400" y="3479800"/>
            <a:ext cx="11938000" cy="5765800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673100" y="1168400"/>
            <a:ext cx="11658600" cy="1333500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pc="148" sz="7400"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673100" y="508000"/>
            <a:ext cx="11658600" cy="6731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ClrTx/>
              <a:buSzTx/>
              <a:buNone/>
              <a:defRPr cap="all" spc="79" sz="4000">
                <a:solidFill>
                  <a:srgbClr val="FFFFFF"/>
                </a:solidFill>
                <a:latin typeface="+mn-lt"/>
                <a:ea typeface="+mn-ea"/>
                <a:cs typeface="+mn-cs"/>
                <a:sym typeface="Futura"/>
              </a:defRPr>
            </a:lvl1pPr>
            <a:lvl2pPr marL="0" indent="228600" algn="ctr">
              <a:spcBef>
                <a:spcPts val="0"/>
              </a:spcBef>
              <a:buClrTx/>
              <a:buSzTx/>
              <a:buNone/>
              <a:defRPr cap="all" spc="79" sz="4000">
                <a:solidFill>
                  <a:srgbClr val="FFFFFF"/>
                </a:solidFill>
                <a:latin typeface="+mn-lt"/>
                <a:ea typeface="+mn-ea"/>
                <a:cs typeface="+mn-cs"/>
                <a:sym typeface="Futura"/>
              </a:defRPr>
            </a:lvl2pPr>
            <a:lvl3pPr marL="0" indent="457200" algn="ctr">
              <a:spcBef>
                <a:spcPts val="0"/>
              </a:spcBef>
              <a:buClrTx/>
              <a:buSzTx/>
              <a:buNone/>
              <a:defRPr cap="all" spc="79" sz="4000">
                <a:solidFill>
                  <a:srgbClr val="FFFFFF"/>
                </a:solidFill>
                <a:latin typeface="+mn-lt"/>
                <a:ea typeface="+mn-ea"/>
                <a:cs typeface="+mn-cs"/>
                <a:sym typeface="Futura"/>
              </a:defRPr>
            </a:lvl3pPr>
            <a:lvl4pPr marL="0" indent="685800" algn="ctr">
              <a:spcBef>
                <a:spcPts val="0"/>
              </a:spcBef>
              <a:buClrTx/>
              <a:buSzTx/>
              <a:buNone/>
              <a:defRPr cap="all" spc="79" sz="4000">
                <a:solidFill>
                  <a:srgbClr val="FFFFFF"/>
                </a:solidFill>
                <a:latin typeface="+mn-lt"/>
                <a:ea typeface="+mn-ea"/>
                <a:cs typeface="+mn-cs"/>
                <a:sym typeface="Futura"/>
              </a:defRPr>
            </a:lvl4pPr>
            <a:lvl5pPr marL="0" indent="914400" algn="ctr">
              <a:spcBef>
                <a:spcPts val="0"/>
              </a:spcBef>
              <a:buClrTx/>
              <a:buSzTx/>
              <a:buNone/>
              <a:defRPr cap="all" spc="79" sz="4000">
                <a:solidFill>
                  <a:srgbClr val="FFFFFF"/>
                </a:solidFill>
                <a:latin typeface="+mn-lt"/>
                <a:ea typeface="+mn-ea"/>
                <a:cs typeface="+mn-cs"/>
                <a:sym typeface="Futur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 Al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pic" idx="13"/>
          </p:nvPr>
        </p:nvSpPr>
        <p:spPr>
          <a:xfrm>
            <a:off x="876300" y="2330450"/>
            <a:ext cx="11277600" cy="6477000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1" name="Shape 3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2" name="Shape 32"/>
          <p:cNvSpPr/>
          <p:nvPr>
            <p:ph type="body" sz="quarter" idx="1"/>
          </p:nvPr>
        </p:nvSpPr>
        <p:spPr>
          <a:xfrm>
            <a:off x="673100" y="1320800"/>
            <a:ext cx="11658600" cy="4953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ClrTx/>
              <a:buSzTx/>
              <a:buNone/>
              <a:defRPr cap="all" spc="234" sz="2600">
                <a:latin typeface="+mn-lt"/>
                <a:ea typeface="+mn-ea"/>
                <a:cs typeface="+mn-cs"/>
                <a:sym typeface="Futura"/>
              </a:defRPr>
            </a:lvl1pPr>
            <a:lvl2pPr marL="0" indent="228600" algn="ctr">
              <a:spcBef>
                <a:spcPts val="0"/>
              </a:spcBef>
              <a:buClrTx/>
              <a:buSzTx/>
              <a:buNone/>
              <a:defRPr cap="all" spc="234" sz="2600">
                <a:latin typeface="+mn-lt"/>
                <a:ea typeface="+mn-ea"/>
                <a:cs typeface="+mn-cs"/>
                <a:sym typeface="Futura"/>
              </a:defRPr>
            </a:lvl2pPr>
            <a:lvl3pPr marL="0" indent="457200" algn="ctr">
              <a:spcBef>
                <a:spcPts val="0"/>
              </a:spcBef>
              <a:buClrTx/>
              <a:buSzTx/>
              <a:buNone/>
              <a:defRPr cap="all" spc="234" sz="2600">
                <a:latin typeface="+mn-lt"/>
                <a:ea typeface="+mn-ea"/>
                <a:cs typeface="+mn-cs"/>
                <a:sym typeface="Futura"/>
              </a:defRPr>
            </a:lvl3pPr>
            <a:lvl4pPr marL="0" indent="685800" algn="ctr">
              <a:spcBef>
                <a:spcPts val="0"/>
              </a:spcBef>
              <a:buClrTx/>
              <a:buSzTx/>
              <a:buNone/>
              <a:defRPr cap="all" spc="234" sz="2600">
                <a:latin typeface="+mn-lt"/>
                <a:ea typeface="+mn-ea"/>
                <a:cs typeface="+mn-cs"/>
                <a:sym typeface="Futura"/>
              </a:defRPr>
            </a:lvl4pPr>
            <a:lvl5pPr marL="0" indent="914400" algn="ctr">
              <a:spcBef>
                <a:spcPts val="0"/>
              </a:spcBef>
              <a:buClrTx/>
              <a:buSzTx/>
              <a:buNone/>
              <a:defRPr cap="all" spc="234" sz="2600">
                <a:latin typeface="+mn-lt"/>
                <a:ea typeface="+mn-ea"/>
                <a:cs typeface="+mn-cs"/>
                <a:sym typeface="Futur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hape 3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>
            <p:ph type="title"/>
          </p:nvPr>
        </p:nvSpPr>
        <p:spPr>
          <a:xfrm>
            <a:off x="673100" y="3086100"/>
            <a:ext cx="11658600" cy="3568700"/>
          </a:xfrm>
          <a:prstGeom prst="rect">
            <a:avLst/>
          </a:prstGeom>
        </p:spPr>
        <p:txBody>
          <a:bodyPr anchor="ctr"/>
          <a:lstStyle>
            <a:lvl1pPr>
              <a:defRPr spc="208" sz="10400"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 Al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xfrm>
            <a:off x="673100" y="3086100"/>
            <a:ext cx="11658600" cy="3568700"/>
          </a:xfrm>
          <a:prstGeom prst="rect">
            <a:avLst/>
          </a:prstGeom>
        </p:spPr>
        <p:txBody>
          <a:bodyPr anchor="ctr"/>
          <a:lstStyle>
            <a:lvl1pPr>
              <a:defRPr spc="208" sz="10400"/>
            </a:lvl1pPr>
          </a:lstStyle>
          <a:p>
            <a:pPr/>
            <a:r>
              <a:t>Title Text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pic" sz="half" idx="13"/>
          </p:nvPr>
        </p:nvSpPr>
        <p:spPr>
          <a:xfrm>
            <a:off x="6191619" y="1082886"/>
            <a:ext cx="5880101" cy="7747001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57" name="Shape 57"/>
          <p:cNvSpPr/>
          <p:nvPr>
            <p:ph type="title"/>
          </p:nvPr>
        </p:nvSpPr>
        <p:spPr>
          <a:xfrm>
            <a:off x="673100" y="4191000"/>
            <a:ext cx="4889500" cy="3581400"/>
          </a:xfrm>
          <a:prstGeom prst="rect">
            <a:avLst/>
          </a:prstGeom>
        </p:spPr>
        <p:txBody>
          <a:bodyPr/>
          <a:lstStyle>
            <a:lvl1pPr algn="l">
              <a:lnSpc>
                <a:spcPct val="80000"/>
              </a:lnSpc>
              <a:defRPr spc="148" sz="7400"/>
            </a:lvl1pPr>
          </a:lstStyle>
          <a:p>
            <a:pPr/>
            <a:r>
              <a:t>Title Text</a:t>
            </a:r>
          </a:p>
        </p:txBody>
      </p:sp>
      <p:sp>
        <p:nvSpPr>
          <p:cNvPr id="58" name="Shape 58"/>
          <p:cNvSpPr/>
          <p:nvPr>
            <p:ph type="body" sz="quarter" idx="1"/>
          </p:nvPr>
        </p:nvSpPr>
        <p:spPr>
          <a:xfrm>
            <a:off x="673100" y="2844800"/>
            <a:ext cx="4889500" cy="135890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ClrTx/>
              <a:buSzTx/>
              <a:buNone/>
              <a:defRPr cap="all" spc="79" sz="4000">
                <a:latin typeface="+mn-lt"/>
                <a:ea typeface="+mn-ea"/>
                <a:cs typeface="+mn-cs"/>
                <a:sym typeface="Futura"/>
              </a:defRPr>
            </a:lvl1pPr>
            <a:lvl2pPr marL="0" indent="228600">
              <a:spcBef>
                <a:spcPts val="0"/>
              </a:spcBef>
              <a:buClrTx/>
              <a:buSzTx/>
              <a:buNone/>
              <a:defRPr cap="all" spc="79" sz="4000">
                <a:latin typeface="+mn-lt"/>
                <a:ea typeface="+mn-ea"/>
                <a:cs typeface="+mn-cs"/>
                <a:sym typeface="Futura"/>
              </a:defRPr>
            </a:lvl2pPr>
            <a:lvl3pPr marL="0" indent="457200">
              <a:spcBef>
                <a:spcPts val="0"/>
              </a:spcBef>
              <a:buClrTx/>
              <a:buSzTx/>
              <a:buNone/>
              <a:defRPr cap="all" spc="79" sz="4000">
                <a:latin typeface="+mn-lt"/>
                <a:ea typeface="+mn-ea"/>
                <a:cs typeface="+mn-cs"/>
                <a:sym typeface="Futura"/>
              </a:defRPr>
            </a:lvl3pPr>
            <a:lvl4pPr marL="0" indent="685800">
              <a:spcBef>
                <a:spcPts val="0"/>
              </a:spcBef>
              <a:buClrTx/>
              <a:buSzTx/>
              <a:buNone/>
              <a:defRPr cap="all" spc="79" sz="4000">
                <a:latin typeface="+mn-lt"/>
                <a:ea typeface="+mn-ea"/>
                <a:cs typeface="+mn-cs"/>
                <a:sym typeface="Futura"/>
              </a:defRPr>
            </a:lvl4pPr>
            <a:lvl5pPr marL="0" indent="914400">
              <a:spcBef>
                <a:spcPts val="0"/>
              </a:spcBef>
              <a:buClrTx/>
              <a:buSzTx/>
              <a:buNone/>
              <a:defRPr cap="all" spc="79" sz="4000">
                <a:latin typeface="+mn-lt"/>
                <a:ea typeface="+mn-ea"/>
                <a:cs typeface="+mn-cs"/>
                <a:sym typeface="Futur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" name="Shape 5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type="body" sz="quarter" idx="13"/>
          </p:nvPr>
        </p:nvSpPr>
        <p:spPr>
          <a:xfrm>
            <a:off x="673100" y="1320800"/>
            <a:ext cx="11658600" cy="5362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cap="all" spc="234" sz="2600">
                <a:latin typeface="+mn-lt"/>
                <a:ea typeface="+mn-ea"/>
                <a:cs typeface="+mn-cs"/>
                <a:sym typeface="Futura"/>
              </a:defRPr>
            </a:lvl1pPr>
          </a:lstStyle>
          <a:p>
            <a:pPr/>
            <a:r>
              <a:t>donec quis nunc</a:t>
            </a:r>
          </a:p>
        </p:txBody>
      </p:sp>
      <p:sp>
        <p:nvSpPr>
          <p:cNvPr id="67" name="Shape 6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body" sz="quarter" idx="13"/>
          </p:nvPr>
        </p:nvSpPr>
        <p:spPr>
          <a:xfrm>
            <a:off x="673100" y="1320800"/>
            <a:ext cx="11658600" cy="5362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cap="all" spc="234" sz="2600">
                <a:latin typeface="+mn-lt"/>
                <a:ea typeface="+mn-ea"/>
                <a:cs typeface="+mn-cs"/>
                <a:sym typeface="Futura"/>
              </a:defRPr>
            </a:lvl1pPr>
          </a:lstStyle>
          <a:p>
            <a:pPr/>
            <a:r>
              <a:t>donec quis nunc</a:t>
            </a:r>
          </a:p>
        </p:txBody>
      </p:sp>
      <p:sp>
        <p:nvSpPr>
          <p:cNvPr id="76" name="Shape 7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cap="none"/>
            </a:lvl1pPr>
          </a:lstStyle>
          <a:p>
            <a:pPr/>
            <a:r>
              <a:t>Title Text</a:t>
            </a:r>
          </a:p>
        </p:txBody>
      </p:sp>
      <p:sp>
        <p:nvSpPr>
          <p:cNvPr id="77" name="Shape 7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8" name="Shape 78"/>
          <p:cNvSpPr/>
          <p:nvPr>
            <p:ph type="sldNum" sz="quarter" idx="2"/>
          </p:nvPr>
        </p:nvSpPr>
        <p:spPr>
          <a:xfrm>
            <a:off x="6338817" y="9232900"/>
            <a:ext cx="327168" cy="33760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type="pic" sz="half" idx="13"/>
          </p:nvPr>
        </p:nvSpPr>
        <p:spPr>
          <a:xfrm>
            <a:off x="6172200" y="2324089"/>
            <a:ext cx="5943600" cy="6568573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body" sz="quarter" idx="14"/>
          </p:nvPr>
        </p:nvSpPr>
        <p:spPr>
          <a:xfrm>
            <a:off x="673100" y="1320800"/>
            <a:ext cx="11658600" cy="5362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cap="all" spc="234" sz="2600">
                <a:latin typeface="+mn-lt"/>
                <a:ea typeface="+mn-ea"/>
                <a:cs typeface="+mn-cs"/>
                <a:sym typeface="Futura"/>
              </a:defRPr>
            </a:lvl1pPr>
          </a:lstStyle>
          <a:p>
            <a:pPr/>
            <a:r>
              <a:t>donec quis nunc</a:t>
            </a:r>
          </a:p>
        </p:txBody>
      </p:sp>
      <p:sp>
        <p:nvSpPr>
          <p:cNvPr id="87" name="Shape 8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8" name="Shape 88"/>
          <p:cNvSpPr/>
          <p:nvPr>
            <p:ph type="body" sz="half" idx="1"/>
          </p:nvPr>
        </p:nvSpPr>
        <p:spPr>
          <a:xfrm>
            <a:off x="673100" y="2603500"/>
            <a:ext cx="4775200" cy="6019800"/>
          </a:xfrm>
          <a:prstGeom prst="rect">
            <a:avLst/>
          </a:prstGeom>
        </p:spPr>
        <p:txBody>
          <a:bodyPr/>
          <a:lstStyle>
            <a:lvl1pPr>
              <a:spcBef>
                <a:spcPts val="2800"/>
              </a:spcBef>
              <a:defRPr spc="48" sz="2400"/>
            </a:lvl1pPr>
            <a:lvl2pPr>
              <a:spcBef>
                <a:spcPts val="2800"/>
              </a:spcBef>
              <a:defRPr spc="48" sz="2400"/>
            </a:lvl2pPr>
            <a:lvl3pPr>
              <a:spcBef>
                <a:spcPts val="2800"/>
              </a:spcBef>
              <a:defRPr spc="48" sz="2400"/>
            </a:lvl3pPr>
            <a:lvl4pPr>
              <a:spcBef>
                <a:spcPts val="2800"/>
              </a:spcBef>
              <a:defRPr spc="48" sz="2400"/>
            </a:lvl4pPr>
            <a:lvl5pPr>
              <a:spcBef>
                <a:spcPts val="2800"/>
              </a:spcBef>
              <a:defRPr spc="48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9" name="Shape 89"/>
          <p:cNvSpPr/>
          <p:nvPr>
            <p:ph type="sldNum" sz="quarter" idx="2"/>
          </p:nvPr>
        </p:nvSpPr>
        <p:spPr>
          <a:xfrm>
            <a:off x="6338817" y="9232900"/>
            <a:ext cx="327168" cy="33760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1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673100" y="584200"/>
            <a:ext cx="11658600" cy="749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673100" y="2387600"/>
            <a:ext cx="11658600" cy="6451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338817" y="9231630"/>
            <a:ext cx="327168" cy="337605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cap="all" spc="28" sz="1400">
                <a:solidFill>
                  <a:srgbClr val="9A958E"/>
                </a:solidFill>
                <a:latin typeface="+mn-lt"/>
                <a:ea typeface="+mn-ea"/>
                <a:cs typeface="+mn-cs"/>
                <a:sym typeface="Futur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</p:sldLayoutIdLst>
  <p:transition xmlns:p14="http://schemas.microsoft.com/office/powerpoint/2010/main" spd="med" advClick="1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79" strike="noStrike" sz="4000" u="none">
          <a:ln>
            <a:noFill/>
          </a:ln>
          <a:solidFill>
            <a:srgbClr val="5B5854"/>
          </a:solidFill>
          <a:uFillTx/>
          <a:latin typeface="+mn-lt"/>
          <a:ea typeface="+mn-ea"/>
          <a:cs typeface="+mn-cs"/>
          <a:sym typeface="Futura"/>
        </a:defRPr>
      </a:lvl1pPr>
      <a:lvl2pPr marL="0" marR="0" indent="228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79" strike="noStrike" sz="4000" u="none">
          <a:ln>
            <a:noFill/>
          </a:ln>
          <a:solidFill>
            <a:srgbClr val="5B5854"/>
          </a:solidFill>
          <a:uFillTx/>
          <a:latin typeface="+mn-lt"/>
          <a:ea typeface="+mn-ea"/>
          <a:cs typeface="+mn-cs"/>
          <a:sym typeface="Futura"/>
        </a:defRPr>
      </a:lvl2pPr>
      <a:lvl3pPr marL="0" marR="0" indent="457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79" strike="noStrike" sz="4000" u="none">
          <a:ln>
            <a:noFill/>
          </a:ln>
          <a:solidFill>
            <a:srgbClr val="5B5854"/>
          </a:solidFill>
          <a:uFillTx/>
          <a:latin typeface="+mn-lt"/>
          <a:ea typeface="+mn-ea"/>
          <a:cs typeface="+mn-cs"/>
          <a:sym typeface="Futura"/>
        </a:defRPr>
      </a:lvl3pPr>
      <a:lvl4pPr marL="0" marR="0" indent="6858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79" strike="noStrike" sz="4000" u="none">
          <a:ln>
            <a:noFill/>
          </a:ln>
          <a:solidFill>
            <a:srgbClr val="5B5854"/>
          </a:solidFill>
          <a:uFillTx/>
          <a:latin typeface="+mn-lt"/>
          <a:ea typeface="+mn-ea"/>
          <a:cs typeface="+mn-cs"/>
          <a:sym typeface="Futura"/>
        </a:defRPr>
      </a:lvl4pPr>
      <a:lvl5pPr marL="0" marR="0" indent="9144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79" strike="noStrike" sz="4000" u="none">
          <a:ln>
            <a:noFill/>
          </a:ln>
          <a:solidFill>
            <a:srgbClr val="5B5854"/>
          </a:solidFill>
          <a:uFillTx/>
          <a:latin typeface="+mn-lt"/>
          <a:ea typeface="+mn-ea"/>
          <a:cs typeface="+mn-cs"/>
          <a:sym typeface="Futura"/>
        </a:defRPr>
      </a:lvl5pPr>
      <a:lvl6pPr marL="0" marR="0" indent="11430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79" strike="noStrike" sz="4000" u="none">
          <a:ln>
            <a:noFill/>
          </a:ln>
          <a:solidFill>
            <a:srgbClr val="5B5854"/>
          </a:solidFill>
          <a:uFillTx/>
          <a:latin typeface="+mn-lt"/>
          <a:ea typeface="+mn-ea"/>
          <a:cs typeface="+mn-cs"/>
          <a:sym typeface="Futura"/>
        </a:defRPr>
      </a:lvl6pPr>
      <a:lvl7pPr marL="0" marR="0" indent="1371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79" strike="noStrike" sz="4000" u="none">
          <a:ln>
            <a:noFill/>
          </a:ln>
          <a:solidFill>
            <a:srgbClr val="5B5854"/>
          </a:solidFill>
          <a:uFillTx/>
          <a:latin typeface="+mn-lt"/>
          <a:ea typeface="+mn-ea"/>
          <a:cs typeface="+mn-cs"/>
          <a:sym typeface="Futura"/>
        </a:defRPr>
      </a:lvl7pPr>
      <a:lvl8pPr marL="0" marR="0" indent="1600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79" strike="noStrike" sz="4000" u="none">
          <a:ln>
            <a:noFill/>
          </a:ln>
          <a:solidFill>
            <a:srgbClr val="5B5854"/>
          </a:solidFill>
          <a:uFillTx/>
          <a:latin typeface="+mn-lt"/>
          <a:ea typeface="+mn-ea"/>
          <a:cs typeface="+mn-cs"/>
          <a:sym typeface="Futura"/>
        </a:defRPr>
      </a:lvl8pPr>
      <a:lvl9pPr marL="0" marR="0" indent="18288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79" strike="noStrike" sz="4000" u="none">
          <a:ln>
            <a:noFill/>
          </a:ln>
          <a:solidFill>
            <a:srgbClr val="5B5854"/>
          </a:solidFill>
          <a:uFillTx/>
          <a:latin typeface="+mn-lt"/>
          <a:ea typeface="+mn-ea"/>
          <a:cs typeface="+mn-cs"/>
          <a:sym typeface="Futura"/>
        </a:defRPr>
      </a:lvl9pPr>
    </p:titleStyle>
    <p:bodyStyle>
      <a:lvl1pPr marL="381000" marR="0" indent="-381000" algn="l" defTabSz="4572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A958E"/>
        </a:buClr>
        <a:buSzPct val="75000"/>
        <a:buFontTx/>
        <a:buChar char="•"/>
        <a:tabLst/>
        <a:defRPr b="0" baseline="0" cap="none" i="0" spc="56" strike="noStrike" sz="2800" u="none">
          <a:ln>
            <a:noFill/>
          </a:ln>
          <a:solidFill>
            <a:srgbClr val="5B5854"/>
          </a:solidFill>
          <a:uFillTx/>
          <a:latin typeface="Avenir Medium"/>
          <a:ea typeface="Avenir Medium"/>
          <a:cs typeface="Avenir Medium"/>
          <a:sym typeface="Avenir Medium"/>
        </a:defRPr>
      </a:lvl1pPr>
      <a:lvl2pPr marL="762000" marR="0" indent="-381000" algn="l" defTabSz="4572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A958E"/>
        </a:buClr>
        <a:buSzPct val="75000"/>
        <a:buFontTx/>
        <a:buChar char="•"/>
        <a:tabLst/>
        <a:defRPr b="0" baseline="0" cap="none" i="0" spc="56" strike="noStrike" sz="2800" u="none">
          <a:ln>
            <a:noFill/>
          </a:ln>
          <a:solidFill>
            <a:srgbClr val="5B5854"/>
          </a:solidFill>
          <a:uFillTx/>
          <a:latin typeface="Avenir Medium"/>
          <a:ea typeface="Avenir Medium"/>
          <a:cs typeface="Avenir Medium"/>
          <a:sym typeface="Avenir Medium"/>
        </a:defRPr>
      </a:lvl2pPr>
      <a:lvl3pPr marL="1143000" marR="0" indent="-381000" algn="l" defTabSz="4572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A958E"/>
        </a:buClr>
        <a:buSzPct val="75000"/>
        <a:buFontTx/>
        <a:buChar char="•"/>
        <a:tabLst/>
        <a:defRPr b="0" baseline="0" cap="none" i="0" spc="56" strike="noStrike" sz="2800" u="none">
          <a:ln>
            <a:noFill/>
          </a:ln>
          <a:solidFill>
            <a:srgbClr val="5B5854"/>
          </a:solidFill>
          <a:uFillTx/>
          <a:latin typeface="Avenir Medium"/>
          <a:ea typeface="Avenir Medium"/>
          <a:cs typeface="Avenir Medium"/>
          <a:sym typeface="Avenir Medium"/>
        </a:defRPr>
      </a:lvl3pPr>
      <a:lvl4pPr marL="1524000" marR="0" indent="-381000" algn="l" defTabSz="4572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A958E"/>
        </a:buClr>
        <a:buSzPct val="75000"/>
        <a:buFontTx/>
        <a:buChar char="•"/>
        <a:tabLst/>
        <a:defRPr b="0" baseline="0" cap="none" i="0" spc="56" strike="noStrike" sz="2800" u="none">
          <a:ln>
            <a:noFill/>
          </a:ln>
          <a:solidFill>
            <a:srgbClr val="5B5854"/>
          </a:solidFill>
          <a:uFillTx/>
          <a:latin typeface="Avenir Medium"/>
          <a:ea typeface="Avenir Medium"/>
          <a:cs typeface="Avenir Medium"/>
          <a:sym typeface="Avenir Medium"/>
        </a:defRPr>
      </a:lvl4pPr>
      <a:lvl5pPr marL="1905000" marR="0" indent="-381000" algn="l" defTabSz="4572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A958E"/>
        </a:buClr>
        <a:buSzPct val="75000"/>
        <a:buFontTx/>
        <a:buChar char="•"/>
        <a:tabLst/>
        <a:defRPr b="0" baseline="0" cap="none" i="0" spc="56" strike="noStrike" sz="2800" u="none">
          <a:ln>
            <a:noFill/>
          </a:ln>
          <a:solidFill>
            <a:srgbClr val="5B5854"/>
          </a:solidFill>
          <a:uFillTx/>
          <a:latin typeface="Avenir Medium"/>
          <a:ea typeface="Avenir Medium"/>
          <a:cs typeface="Avenir Medium"/>
          <a:sym typeface="Avenir Medium"/>
        </a:defRPr>
      </a:lvl5pPr>
      <a:lvl6pPr marL="2286000" marR="0" indent="-381000" algn="l" defTabSz="4572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A958E"/>
        </a:buClr>
        <a:buSzPct val="75000"/>
        <a:buFontTx/>
        <a:buChar char="•"/>
        <a:tabLst/>
        <a:defRPr b="0" baseline="0" cap="none" i="0" spc="56" strike="noStrike" sz="2800" u="none">
          <a:ln>
            <a:noFill/>
          </a:ln>
          <a:solidFill>
            <a:srgbClr val="5B5854"/>
          </a:solidFill>
          <a:uFillTx/>
          <a:latin typeface="Avenir Medium"/>
          <a:ea typeface="Avenir Medium"/>
          <a:cs typeface="Avenir Medium"/>
          <a:sym typeface="Avenir Medium"/>
        </a:defRPr>
      </a:lvl6pPr>
      <a:lvl7pPr marL="2667000" marR="0" indent="-381000" algn="l" defTabSz="4572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A958E"/>
        </a:buClr>
        <a:buSzPct val="75000"/>
        <a:buFontTx/>
        <a:buChar char="•"/>
        <a:tabLst/>
        <a:defRPr b="0" baseline="0" cap="none" i="0" spc="56" strike="noStrike" sz="2800" u="none">
          <a:ln>
            <a:noFill/>
          </a:ln>
          <a:solidFill>
            <a:srgbClr val="5B5854"/>
          </a:solidFill>
          <a:uFillTx/>
          <a:latin typeface="Avenir Medium"/>
          <a:ea typeface="Avenir Medium"/>
          <a:cs typeface="Avenir Medium"/>
          <a:sym typeface="Avenir Medium"/>
        </a:defRPr>
      </a:lvl7pPr>
      <a:lvl8pPr marL="3048000" marR="0" indent="-381000" algn="l" defTabSz="4572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A958E"/>
        </a:buClr>
        <a:buSzPct val="75000"/>
        <a:buFontTx/>
        <a:buChar char="•"/>
        <a:tabLst/>
        <a:defRPr b="0" baseline="0" cap="none" i="0" spc="56" strike="noStrike" sz="2800" u="none">
          <a:ln>
            <a:noFill/>
          </a:ln>
          <a:solidFill>
            <a:srgbClr val="5B5854"/>
          </a:solidFill>
          <a:uFillTx/>
          <a:latin typeface="Avenir Medium"/>
          <a:ea typeface="Avenir Medium"/>
          <a:cs typeface="Avenir Medium"/>
          <a:sym typeface="Avenir Medium"/>
        </a:defRPr>
      </a:lvl8pPr>
      <a:lvl9pPr marL="3429000" marR="0" indent="-381000" algn="l" defTabSz="4572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A958E"/>
        </a:buClr>
        <a:buSzPct val="75000"/>
        <a:buFontTx/>
        <a:buChar char="•"/>
        <a:tabLst/>
        <a:defRPr b="0" baseline="0" cap="none" i="0" spc="56" strike="noStrike" sz="2800" u="none">
          <a:ln>
            <a:noFill/>
          </a:ln>
          <a:solidFill>
            <a:srgbClr val="5B5854"/>
          </a:solidFill>
          <a:uFillTx/>
          <a:latin typeface="Avenir Medium"/>
          <a:ea typeface="Avenir Medium"/>
          <a:cs typeface="Avenir Medium"/>
          <a:sym typeface="Avenir Medium"/>
        </a:defRPr>
      </a:lvl9pPr>
    </p:bodyStyle>
    <p:other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28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utura"/>
        </a:defRPr>
      </a:lvl1pPr>
      <a:lvl2pPr marL="0" marR="0" indent="228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28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utura"/>
        </a:defRPr>
      </a:lvl2pPr>
      <a:lvl3pPr marL="0" marR="0" indent="457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28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utura"/>
        </a:defRPr>
      </a:lvl3pPr>
      <a:lvl4pPr marL="0" marR="0" indent="6858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28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utura"/>
        </a:defRPr>
      </a:lvl4pPr>
      <a:lvl5pPr marL="0" marR="0" indent="9144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28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utura"/>
        </a:defRPr>
      </a:lvl5pPr>
      <a:lvl6pPr marL="0" marR="0" indent="11430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28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utura"/>
        </a:defRPr>
      </a:lvl6pPr>
      <a:lvl7pPr marL="0" marR="0" indent="1371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28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utura"/>
        </a:defRPr>
      </a:lvl7pPr>
      <a:lvl8pPr marL="0" marR="0" indent="1600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28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utura"/>
        </a:defRPr>
      </a:lvl8pPr>
      <a:lvl9pPr marL="0" marR="0" indent="18288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28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utura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>
            <p:ph type="ctrTitle"/>
          </p:nvPr>
        </p:nvSpPr>
        <p:spPr>
          <a:xfrm>
            <a:off x="673100" y="2413000"/>
            <a:ext cx="11658600" cy="3886200"/>
          </a:xfrm>
          <a:prstGeom prst="rect">
            <a:avLst/>
          </a:prstGeom>
        </p:spPr>
        <p:txBody>
          <a:bodyPr/>
          <a:lstStyle/>
          <a:p>
            <a:pPr>
              <a:defRPr spc="82" sz="4100"/>
            </a:pPr>
            <a:r>
              <a:t>PoSSIBILITY of CIRcular Colliders</a:t>
            </a:r>
          </a:p>
          <a:p>
            <a:pPr>
              <a:defRPr spc="82" sz="4100"/>
            </a:pPr>
            <a:r>
              <a:t>(AN OLD IDEA)</a:t>
            </a:r>
          </a:p>
        </p:txBody>
      </p:sp>
      <p:sp>
        <p:nvSpPr>
          <p:cNvPr id="159" name="Shape 159"/>
          <p:cNvSpPr/>
          <p:nvPr>
            <p:ph type="subTitle" sz="quarter" idx="1"/>
          </p:nvPr>
        </p:nvSpPr>
        <p:spPr>
          <a:xfrm>
            <a:off x="673100" y="4521200"/>
            <a:ext cx="11658600" cy="1778000"/>
          </a:xfrm>
          <a:prstGeom prst="rect">
            <a:avLst/>
          </a:prstGeom>
        </p:spPr>
        <p:txBody>
          <a:bodyPr/>
          <a:lstStyle/>
          <a:p>
            <a:pPr>
              <a:defRPr cap="none" spc="104" sz="2600"/>
            </a:pPr>
            <a:r>
              <a:t>6 Dec 2016</a:t>
            </a:r>
          </a:p>
          <a:p>
            <a:pPr>
              <a:defRPr cap="none" spc="104" sz="2600"/>
            </a:pPr>
            <a:r>
              <a:t>K. Oide (KEK) @ F</a:t>
            </a:r>
            <a:r>
              <a:rPr baseline="31999" spc="119" sz="3000"/>
              <a:t>3</a:t>
            </a:r>
            <a:r>
              <a:t>iA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52627">
              <a:defRPr spc="79" sz="3959"/>
            </a:lvl1pPr>
          </a:lstStyle>
          <a:p>
            <a:pPr/>
            <a:r>
              <a:t>Luminosity of e+e- Colliders</a:t>
            </a:r>
          </a:p>
        </p:txBody>
      </p:sp>
      <p:sp>
        <p:nvSpPr>
          <p:cNvPr id="162" name="Shape 162"/>
          <p:cNvSpPr/>
          <p:nvPr>
            <p:ph type="body" sz="half" idx="1"/>
          </p:nvPr>
        </p:nvSpPr>
        <p:spPr>
          <a:xfrm>
            <a:off x="673100" y="5613400"/>
            <a:ext cx="11658600" cy="343287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80999" indent="-380999">
              <a:spcBef>
                <a:spcPts val="2400"/>
              </a:spcBef>
              <a:defRPr spc="48" sz="2400"/>
            </a:pPr>
            <a:r>
              <a:t>Circular collider: luminosity is limited by the synchrotron radiation power:</a:t>
            </a:r>
          </a:p>
          <a:p>
            <a:pPr marL="380999" indent="-380999">
              <a:spcBef>
                <a:spcPts val="2400"/>
              </a:spcBef>
              <a:defRPr spc="48" sz="2400"/>
            </a:pPr>
          </a:p>
          <a:p>
            <a:pPr marL="380999" indent="-380999">
              <a:spcBef>
                <a:spcPts val="2400"/>
              </a:spcBef>
              <a:defRPr spc="48" sz="2400"/>
            </a:pPr>
          </a:p>
          <a:p>
            <a:pPr lvl="1" marL="761999" indent="-380999">
              <a:spcBef>
                <a:spcPts val="2400"/>
              </a:spcBef>
              <a:defRPr spc="48" sz="2400"/>
            </a:pPr>
            <a:r>
              <a:t>At high energies beamstrahlung sets another limitation.</a:t>
            </a:r>
          </a:p>
          <a:p>
            <a:pPr marL="380999" indent="-380999">
              <a:spcBef>
                <a:spcPts val="2400"/>
              </a:spcBef>
              <a:defRPr spc="48" sz="2400"/>
            </a:pPr>
            <a:r>
              <a:t>Is there any way to overcome this limitation?</a:t>
            </a:r>
          </a:p>
        </p:txBody>
      </p:sp>
      <p:pic>
        <p:nvPicPr>
          <p:cNvPr id="163" name="ScreenShot 2016-12-04 at 11.20.58 .png"/>
          <p:cNvPicPr>
            <a:picLocks noChangeAspect="1"/>
          </p:cNvPicPr>
          <p:nvPr/>
        </p:nvPicPr>
        <p:blipFill>
          <a:blip r:embed="rId2">
            <a:extLst/>
          </a:blip>
          <a:srcRect l="9354" t="22852" r="5658" b="9431"/>
          <a:stretch>
            <a:fillRect/>
          </a:stretch>
        </p:blipFill>
        <p:spPr>
          <a:xfrm>
            <a:off x="3604021" y="1482973"/>
            <a:ext cx="5796563" cy="3773963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sp>
        <p:nvSpPr>
          <p:cNvPr id="164" name="Shape 164"/>
          <p:cNvSpPr/>
          <p:nvPr/>
        </p:nvSpPr>
        <p:spPr>
          <a:xfrm>
            <a:off x="5000802" y="2178049"/>
            <a:ext cx="946649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r>
              <a:t>FCC-ee</a:t>
            </a:r>
          </a:p>
        </p:txBody>
      </p:sp>
      <p:sp>
        <p:nvSpPr>
          <p:cNvPr id="165" name="Shape 165"/>
          <p:cNvSpPr/>
          <p:nvPr/>
        </p:nvSpPr>
        <p:spPr>
          <a:xfrm>
            <a:off x="6850329" y="3613150"/>
            <a:ext cx="1195390" cy="419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r>
              <a:t>ILC/CLIC</a:t>
            </a:r>
          </a:p>
        </p:txBody>
      </p:sp>
      <p:pic>
        <p:nvPicPr>
          <p:cNvPr id="166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96070" y="3982450"/>
            <a:ext cx="218401" cy="252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7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527450" y="4033250"/>
            <a:ext cx="420001" cy="252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pasted-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407664" y="4133850"/>
            <a:ext cx="242309" cy="252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" name="pasted-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626757" y="6313834"/>
            <a:ext cx="5751286" cy="1400127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52627">
              <a:defRPr spc="79" sz="3959"/>
            </a:lvl1pPr>
          </a:lstStyle>
          <a:p>
            <a:pPr/>
            <a:r>
              <a:t>An old idea</a:t>
            </a:r>
          </a:p>
        </p:txBody>
      </p:sp>
      <p:sp>
        <p:nvSpPr>
          <p:cNvPr id="172" name="Shape 172"/>
          <p:cNvSpPr/>
          <p:nvPr>
            <p:ph type="body" sz="half" idx="1"/>
          </p:nvPr>
        </p:nvSpPr>
        <p:spPr>
          <a:xfrm>
            <a:off x="673100" y="5003800"/>
            <a:ext cx="11658600" cy="343287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80999" indent="-380999">
              <a:spcBef>
                <a:spcPts val="2400"/>
              </a:spcBef>
              <a:defRPr spc="48" sz="2400"/>
            </a:pPr>
            <a:r>
              <a:t>Linear collider was a ring collider when it was first proposed.</a:t>
            </a:r>
          </a:p>
          <a:p>
            <a:pPr lvl="1" marL="761999" indent="-380999">
              <a:spcBef>
                <a:spcPts val="2400"/>
              </a:spcBef>
              <a:defRPr spc="48" sz="2400"/>
            </a:pPr>
            <a:r>
              <a:t>The particles and beam energy are totally recovered.</a:t>
            </a:r>
          </a:p>
          <a:p>
            <a:pPr lvl="1" marL="761999" indent="-380999">
              <a:spcBef>
                <a:spcPts val="2400"/>
              </a:spcBef>
              <a:defRPr spc="48" sz="2400"/>
            </a:pPr>
            <a:r>
              <a:t>The recirculated arc at a low energy works as a part of damping ring.</a:t>
            </a:r>
          </a:p>
          <a:p>
            <a:pPr lvl="1" marL="761999" indent="-380999">
              <a:spcBef>
                <a:spcPts val="2400"/>
              </a:spcBef>
              <a:defRPr spc="48" sz="2400"/>
            </a:pPr>
            <a:r>
              <a:t>The synchrotron radiation is independent of the collision energy.</a:t>
            </a:r>
          </a:p>
          <a:p>
            <a:pPr marL="380999" indent="-380999">
              <a:spcBef>
                <a:spcPts val="2400"/>
              </a:spcBef>
              <a:defRPr spc="48" sz="2400"/>
            </a:pPr>
            <a:r>
              <a:t>Does this scheme work?</a:t>
            </a:r>
          </a:p>
        </p:txBody>
      </p:sp>
      <p:pic>
        <p:nvPicPr>
          <p:cNvPr id="173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59633" y="1333500"/>
            <a:ext cx="10485534" cy="339323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sp>
        <p:nvSpPr>
          <p:cNvPr id="174" name="Shape 174"/>
          <p:cNvSpPr/>
          <p:nvPr/>
        </p:nvSpPr>
        <p:spPr>
          <a:xfrm>
            <a:off x="8139277" y="1587500"/>
            <a:ext cx="1463346" cy="520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/>
            <a:r>
              <a:t>U. Amaldi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52627">
              <a:defRPr spc="79" sz="3959"/>
            </a:lvl1pPr>
          </a:lstStyle>
          <a:p>
            <a:pPr/>
            <a:r>
              <a:t>Power dissipation at the energy recovery linac</a:t>
            </a:r>
          </a:p>
        </p:txBody>
      </p:sp>
      <p:sp>
        <p:nvSpPr>
          <p:cNvPr id="177" name="Shape 177"/>
          <p:cNvSpPr/>
          <p:nvPr>
            <p:ph type="body" idx="1"/>
          </p:nvPr>
        </p:nvSpPr>
        <p:spPr>
          <a:xfrm>
            <a:off x="673100" y="3467100"/>
            <a:ext cx="11658600" cy="596240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80999" indent="-380999">
              <a:spcBef>
                <a:spcPts val="2400"/>
              </a:spcBef>
              <a:defRPr spc="48" sz="2400"/>
            </a:pPr>
            <a:r>
              <a:t>The energy recovery linac must use a standing CW, otherwise the synchronization with the counter rotating beam is difficult.  Then:</a:t>
            </a:r>
          </a:p>
          <a:p>
            <a:pPr marL="380999" indent="-380999">
              <a:spcBef>
                <a:spcPts val="2400"/>
              </a:spcBef>
              <a:defRPr spc="48" sz="2400"/>
            </a:pPr>
          </a:p>
          <a:p>
            <a:pPr marL="380999" indent="-380999">
              <a:spcBef>
                <a:spcPts val="2400"/>
              </a:spcBef>
              <a:defRPr spc="48" sz="2400"/>
            </a:pPr>
          </a:p>
          <a:p>
            <a:pPr marL="380999" indent="-380999">
              <a:spcBef>
                <a:spcPts val="2400"/>
              </a:spcBef>
              <a:defRPr spc="48" sz="2400"/>
            </a:pPr>
            <a:r>
              <a:t>Examples at E</a:t>
            </a:r>
            <a:r>
              <a:rPr baseline="-5999" spc="56" sz="2800"/>
              <a:t>cm</a:t>
            </a:r>
            <a:r>
              <a:t> = 3 TeV:</a:t>
            </a:r>
          </a:p>
          <a:p>
            <a:pPr marL="380999" indent="-380999">
              <a:spcBef>
                <a:spcPts val="2400"/>
              </a:spcBef>
              <a:defRPr spc="48" sz="2400"/>
            </a:pPr>
          </a:p>
          <a:p>
            <a:pPr marL="380999" indent="-380999">
              <a:spcBef>
                <a:spcPts val="2400"/>
              </a:spcBef>
              <a:defRPr spc="48" sz="2400"/>
            </a:pPr>
          </a:p>
          <a:p>
            <a:pPr marL="380999" indent="-380999">
              <a:spcBef>
                <a:spcPts val="6300"/>
              </a:spcBef>
              <a:defRPr spc="48" sz="2400"/>
            </a:pPr>
            <a:r>
              <a:t>This power dissipation is independent of beam current/luminosity.</a:t>
            </a:r>
          </a:p>
        </p:txBody>
      </p:sp>
      <p:pic>
        <p:nvPicPr>
          <p:cNvPr id="178" name="pasted-image.pdf"/>
          <p:cNvPicPr>
            <a:picLocks noChangeAspect="1"/>
          </p:cNvPicPr>
          <p:nvPr/>
        </p:nvPicPr>
        <p:blipFill>
          <a:blip r:embed="rId2">
            <a:extLst/>
          </a:blip>
          <a:srcRect l="0" t="23512" r="0" b="18889"/>
          <a:stretch>
            <a:fillRect/>
          </a:stretch>
        </p:blipFill>
        <p:spPr>
          <a:xfrm>
            <a:off x="1259681" y="1432817"/>
            <a:ext cx="10485534" cy="195446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sp>
        <p:nvSpPr>
          <p:cNvPr id="179" name="Shape 179"/>
          <p:cNvSpPr/>
          <p:nvPr/>
        </p:nvSpPr>
        <p:spPr>
          <a:xfrm>
            <a:off x="5181600" y="1441450"/>
            <a:ext cx="2820641" cy="1270000"/>
          </a:xfrm>
          <a:prstGeom prst="roundRect">
            <a:avLst>
              <a:gd name="adj" fmla="val 15000"/>
            </a:avLst>
          </a:prstGeom>
          <a:ln w="63500">
            <a:solidFill>
              <a:srgbClr val="FF27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cap="all" spc="32" sz="1600">
                <a:solidFill>
                  <a:srgbClr val="FFFFFF"/>
                </a:solidFill>
                <a:latin typeface="+mn-lt"/>
                <a:ea typeface="+mn-ea"/>
                <a:cs typeface="+mn-cs"/>
                <a:sym typeface="Futura"/>
              </a:defRPr>
            </a:pPr>
          </a:p>
        </p:txBody>
      </p:sp>
      <p:pic>
        <p:nvPicPr>
          <p:cNvPr id="180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724464" y="4598637"/>
            <a:ext cx="6343254" cy="116979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graphicFrame>
        <p:nvGraphicFramePr>
          <p:cNvPr id="181" name="Table 181"/>
          <p:cNvGraphicFramePr/>
          <p:nvPr/>
        </p:nvGraphicFramePr>
        <p:xfrm>
          <a:off x="1056853" y="6633269"/>
          <a:ext cx="10891094" cy="2182764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0" rtl="0">
                <a:tableStyleId>{C7B018BB-80A7-4F77-B60F-C8B233D01FF8}</a:tableStyleId>
              </a:tblPr>
              <a:tblGrid>
                <a:gridCol w="1737937"/>
                <a:gridCol w="1373804"/>
                <a:gridCol w="1555870"/>
                <a:gridCol w="1555870"/>
                <a:gridCol w="1555870"/>
                <a:gridCol w="1555870"/>
                <a:gridCol w="1555870"/>
              </a:tblGrid>
              <a:tr h="434507">
                <a:tc>
                  <a:txBody>
                    <a:bodyPr/>
                    <a:lstStyle/>
                    <a:p>
                      <a:pPr defTabSz="914400">
                        <a:defRPr b="0" cap="none" spc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sym typeface="Avenir Next Demi Bold"/>
                        </a:rPr>
                        <a:t>scheme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blipFill rotWithShape="1">
                      <a:blip r:embed="rId4"/>
                      <a:srcRect l="0" t="0" r="0" b="0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0" cap="none" spc="0" sz="2200">
                          <a:sym typeface="Avenir Next Demi Bold"/>
                        </a:defRPr>
                      </a:pPr>
                      <a:r>
                        <a:t>f</a:t>
                      </a:r>
                      <a:r>
                        <a:rPr baseline="-5999" sz="2500"/>
                        <a:t>rf</a:t>
                      </a:r>
                      <a:r>
                        <a:t> (GHz)</a:t>
                      </a: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4"/>
                      <a:srcRect l="0" t="0" r="0" b="0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0" cap="none" spc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sym typeface="Avenir Next Demi Bold"/>
                        </a:rPr>
                        <a:t>Q</a:t>
                      </a: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4"/>
                      <a:srcRect l="0" t="0" r="0" b="0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0" cap="none" spc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sym typeface="Avenir Next Demi Bold"/>
                        </a:rPr>
                        <a:t>a (mm)</a:t>
                      </a: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4"/>
                      <a:srcRect l="0" t="0" r="0" b="0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0" cap="none" spc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sym typeface="Avenir Next Demi Bold"/>
                        </a:rPr>
                        <a:t>g (MV/m)</a:t>
                      </a: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4"/>
                      <a:srcRect l="0" t="0" r="0" b="0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0" cap="none" spc="0" sz="2200">
                          <a:sym typeface="Avenir Next Demi Bold"/>
                        </a:defRPr>
                      </a:pPr>
                      <a:r>
                        <a:t>P</a:t>
                      </a:r>
                      <a:r>
                        <a:rPr baseline="-5999" sz="2500"/>
                        <a:t>c</a:t>
                      </a:r>
                      <a:r>
                        <a:t> (GW)</a:t>
                      </a: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4"/>
                      <a:srcRect l="0" t="0" r="0" b="0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0" cap="none" spc="0" sz="2100">
                          <a:sym typeface="Avenir Next Demi Bold"/>
                        </a:defRPr>
                      </a:pPr>
                      <a:r>
                        <a:t>P</a:t>
                      </a:r>
                      <a:r>
                        <a:rPr baseline="-5999" sz="2400"/>
                        <a:t>300K</a:t>
                      </a:r>
                      <a:r>
                        <a:t> (GW)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miter lim="400000"/>
                    </a:lnR>
                    <a:blipFill rotWithShape="1">
                      <a:blip r:embed="rId4"/>
                      <a:srcRect l="0" t="0" r="0" b="0"/>
                      <a:tile tx="0" ty="0" sx="100000" sy="100000" flip="none" algn="tl"/>
                    </a:blipFill>
                  </a:tcPr>
                </a:tc>
              </a:tr>
              <a:tr h="439619">
                <a:tc>
                  <a:txBody>
                    <a:bodyPr/>
                    <a:lstStyle/>
                    <a:p>
                      <a:pPr defTabSz="914400">
                        <a:defRPr cap="none" spc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5B5854"/>
                          </a:solidFill>
                          <a:sym typeface="Avenir Next Medium"/>
                        </a:rPr>
                        <a:t>X-band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cap="none" spc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5B5854"/>
                          </a:solidFill>
                          <a:sym typeface="Avenir Next Medium"/>
                        </a:rPr>
                        <a:t>12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cap="none" spc="0" sz="2200">
                          <a:sym typeface="Avenir Next Medium"/>
                        </a:defRPr>
                      </a:pPr>
                      <a:r>
                        <a:t>10</a:t>
                      </a:r>
                      <a:r>
                        <a:rPr baseline="31999" sz="2500"/>
                        <a:t>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cap="none" spc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5B5854"/>
                          </a:solidFill>
                          <a:sym typeface="Avenir Next Medium"/>
                        </a:rPr>
                        <a:t>3.5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cap="none" spc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5B5854"/>
                          </a:solidFill>
                          <a:sym typeface="Avenir Next Medium"/>
                        </a:rPr>
                        <a:t>100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cap="none" spc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5B5854"/>
                          </a:solidFill>
                          <a:sym typeface="Avenir Next Medium"/>
                        </a:rPr>
                        <a:t>39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cap="none" spc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5B5854"/>
                          </a:solidFill>
                          <a:sym typeface="Avenir Next Medium"/>
                        </a:rPr>
                        <a:t>39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miter lim="400000"/>
                    </a:lnR>
                  </a:tcPr>
                </a:tc>
              </a:tr>
              <a:tr h="439619">
                <a:tc>
                  <a:txBody>
                    <a:bodyPr/>
                    <a:lstStyle/>
                    <a:p>
                      <a:pPr defTabSz="914400">
                        <a:defRPr cap="none" spc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5B5854"/>
                          </a:solidFill>
                          <a:sym typeface="Avenir Next Medium"/>
                        </a:rPr>
                        <a:t>SRF @ 2K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cap="none" spc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5B5854"/>
                          </a:solidFill>
                          <a:sym typeface="Avenir Next Medium"/>
                        </a:rPr>
                        <a:t>1.3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cap="none" spc="0" sz="2200">
                          <a:sym typeface="Avenir Next Medium"/>
                        </a:defRPr>
                      </a:pPr>
                      <a:r>
                        <a:t>2x10</a:t>
                      </a:r>
                      <a:r>
                        <a:rPr baseline="31999" sz="2500"/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cap="none" spc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5B5854"/>
                          </a:solidFill>
                          <a:sym typeface="Avenir Next Medium"/>
                        </a:rPr>
                        <a:t>70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cap="none" spc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5B5854"/>
                          </a:solidFill>
                          <a:sym typeface="Avenir Next Medium"/>
                        </a:rPr>
                        <a:t>40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cap="none" spc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5B5854"/>
                          </a:solidFill>
                          <a:sym typeface="Avenir Next Medium"/>
                        </a:rPr>
                        <a:t>0.0033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cap="none" spc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5B5854"/>
                          </a:solidFill>
                          <a:sym typeface="Avenir Next Medium"/>
                        </a:rPr>
                        <a:t>0.50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miter lim="400000"/>
                    </a:lnR>
                  </a:tcPr>
                </a:tc>
              </a:tr>
              <a:tr h="434507">
                <a:tc>
                  <a:txBody>
                    <a:bodyPr/>
                    <a:lstStyle/>
                    <a:p>
                      <a:pPr defTabSz="914400">
                        <a:defRPr cap="none" spc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5B5854"/>
                          </a:solidFill>
                          <a:sym typeface="Avenir Next Medium"/>
                        </a:rPr>
                        <a:t>P-W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cap="none" spc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5B5854"/>
                          </a:solidFill>
                          <a:sym typeface="Avenir Next Medium"/>
                        </a:rPr>
                        <a:t>12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cap="none" spc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5B5854"/>
                          </a:solidFill>
                          <a:sym typeface="Avenir Next Medium"/>
                        </a:rPr>
                        <a:t>5000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cap="none" spc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5B5854"/>
                          </a:solidFill>
                          <a:sym typeface="Avenir Next Medium"/>
                        </a:rPr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cap="none" spc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5B5854"/>
                          </a:solidFill>
                          <a:sym typeface="Avenir Next Medium"/>
                        </a:rPr>
                        <a:t>1000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cap="none" spc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5B5854"/>
                          </a:solidFill>
                          <a:sym typeface="Avenir Next Medium"/>
                        </a:rPr>
                        <a:t>57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cap="none" spc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5B5854"/>
                          </a:solidFill>
                          <a:sym typeface="Avenir Next Medium"/>
                        </a:rPr>
                        <a:t>57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miter lim="400000"/>
                    </a:lnR>
                  </a:tcPr>
                </a:tc>
              </a:tr>
              <a:tr h="434507">
                <a:tc>
                  <a:txBody>
                    <a:bodyPr/>
                    <a:lstStyle/>
                    <a:p>
                      <a:pPr defTabSz="914400">
                        <a:defRPr cap="none" spc="0" sz="2200">
                          <a:sym typeface="Avenir Next Medium"/>
                        </a:defRPr>
                      </a:pPr>
                      <a:r>
                        <a:t>P-W </a:t>
                      </a:r>
                      <a:r>
                        <a:rPr sz="1800"/>
                        <a:t>extreme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cap="none" spc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5B5854"/>
                          </a:solidFill>
                          <a:sym typeface="Avenir Next Medium"/>
                        </a:rPr>
                        <a:t>12</a:t>
                      </a:r>
                    </a:p>
                  </a:txBody>
                  <a:tcPr marL="50800" marR="50800" marT="50800" marB="50800" anchor="ctr" anchorCtr="0" horzOverflow="overflow"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cap="none" spc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5B5854"/>
                          </a:solidFill>
                          <a:sym typeface="Avenir Next Medium"/>
                        </a:rPr>
                        <a:t>5000</a:t>
                      </a:r>
                    </a:p>
                  </a:txBody>
                  <a:tcPr marL="50800" marR="50800" marT="50800" marB="50800" anchor="ctr" anchorCtr="0" horzOverflow="overflow"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cap="none" spc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5B5854"/>
                          </a:solidFill>
                          <a:sym typeface="Avenir Next Medium"/>
                        </a:rPr>
                        <a:t>0.03</a:t>
                      </a:r>
                    </a:p>
                  </a:txBody>
                  <a:tcPr marL="50800" marR="50800" marT="50800" marB="50800" anchor="ctr" anchorCtr="0" horzOverflow="overflow"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cap="none" spc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5B5854"/>
                          </a:solidFill>
                          <a:sym typeface="Avenir Next Medium"/>
                        </a:rPr>
                        <a:t>1000</a:t>
                      </a:r>
                    </a:p>
                  </a:txBody>
                  <a:tcPr marL="50800" marR="50800" marT="50800" marB="50800" anchor="ctr" anchorCtr="0" horzOverflow="overflow"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cap="none" spc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5B5854"/>
                          </a:solidFill>
                          <a:sym typeface="Avenir Next Medium"/>
                        </a:rPr>
                        <a:t>0.57</a:t>
                      </a:r>
                    </a:p>
                  </a:txBody>
                  <a:tcPr marL="50800" marR="50800" marT="50800" marB="50800" anchor="ctr" anchorCtr="0" horzOverflow="overflow"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cap="none" spc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5B5854"/>
                          </a:solidFill>
                          <a:sym typeface="Avenir Next Medium"/>
                        </a:rPr>
                        <a:t>0.57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miter lim="400000"/>
                    </a:lnR>
                    <a:lnB w="12700">
                      <a:miter lim="400000"/>
                    </a:lnB>
                  </a:tcPr>
                </a:tc>
              </a:tr>
            </a:tbl>
          </a:graphicData>
        </a:graphic>
      </p:graphicFrame>
      <p:pic>
        <p:nvPicPr>
          <p:cNvPr id="182" name="pasted-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810919" y="4420294"/>
            <a:ext cx="3196970" cy="1526482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52627">
              <a:defRPr spc="79" sz="3959"/>
            </a:lvl1pPr>
          </a:lstStyle>
          <a:p>
            <a:pPr/>
            <a:r>
              <a:t>Beamstrahlung</a:t>
            </a:r>
          </a:p>
        </p:txBody>
      </p:sp>
      <p:sp>
        <p:nvSpPr>
          <p:cNvPr id="185" name="Shape 185"/>
          <p:cNvSpPr/>
          <p:nvPr>
            <p:ph type="body" idx="1"/>
          </p:nvPr>
        </p:nvSpPr>
        <p:spPr>
          <a:xfrm>
            <a:off x="673100" y="1165224"/>
            <a:ext cx="11658600" cy="7697987"/>
          </a:xfrm>
          <a:prstGeom prst="rect">
            <a:avLst/>
          </a:prstGeom>
        </p:spPr>
        <p:txBody>
          <a:bodyPr>
            <a:noAutofit/>
          </a:bodyPr>
          <a:lstStyle/>
          <a:p>
            <a:pPr marL="380999" indent="-380999">
              <a:spcBef>
                <a:spcPts val="2400"/>
              </a:spcBef>
              <a:defRPr spc="48" sz="2400"/>
            </a:pPr>
            <a:r>
              <a:t>A criteria of beamstrahlung for a circular collider has been given by V. Telnov:</a:t>
            </a:r>
          </a:p>
          <a:p>
            <a:pPr marL="380999" indent="-380999">
              <a:spcBef>
                <a:spcPts val="2400"/>
              </a:spcBef>
              <a:defRPr spc="48" sz="2400"/>
            </a:pPr>
          </a:p>
          <a:p>
            <a:pPr marL="380999" indent="-380999">
              <a:spcBef>
                <a:spcPts val="2400"/>
              </a:spcBef>
              <a:defRPr spc="48" sz="2400"/>
            </a:pPr>
          </a:p>
          <a:p>
            <a:pPr marL="380999" indent="-380999">
              <a:spcBef>
                <a:spcPts val="2400"/>
              </a:spcBef>
              <a:defRPr spc="48" sz="2400"/>
            </a:pPr>
          </a:p>
          <a:p>
            <a:pPr marL="380999" indent="-380999">
              <a:spcBef>
                <a:spcPts val="2400"/>
              </a:spcBef>
              <a:defRPr spc="48" sz="2400"/>
            </a:pPr>
          </a:p>
          <a:p>
            <a:pPr marL="380999" indent="-380999">
              <a:spcBef>
                <a:spcPts val="2400"/>
              </a:spcBef>
              <a:defRPr spc="48" sz="2400"/>
            </a:pPr>
            <a:r>
              <a:t>The two notations of the luminosity give:</a:t>
            </a:r>
          </a:p>
          <a:p>
            <a:pPr marL="380999" indent="-380999">
              <a:spcBef>
                <a:spcPts val="2400"/>
              </a:spcBef>
              <a:defRPr spc="48" sz="2400"/>
            </a:pPr>
          </a:p>
          <a:p>
            <a:pPr marL="380999" indent="-380999">
              <a:spcBef>
                <a:spcPts val="2400"/>
              </a:spcBef>
              <a:defRPr spc="48" sz="2400"/>
            </a:pPr>
          </a:p>
          <a:p>
            <a:pPr marL="380999" indent="-380999">
              <a:spcBef>
                <a:spcPts val="2400"/>
              </a:spcBef>
              <a:defRPr spc="48" sz="2400"/>
            </a:pPr>
          </a:p>
          <a:p>
            <a:pPr marL="380999" indent="-380999">
              <a:spcBef>
                <a:spcPts val="2400"/>
              </a:spcBef>
              <a:defRPr spc="48" sz="2400"/>
            </a:pPr>
            <a:r>
              <a:t>The momentum acceptance at collision:</a:t>
            </a:r>
          </a:p>
        </p:txBody>
      </p:sp>
      <p:pic>
        <p:nvPicPr>
          <p:cNvPr id="186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33660" y="1902817"/>
            <a:ext cx="7537480" cy="2542084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pic>
        <p:nvPicPr>
          <p:cNvPr id="187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432686" y="5157589"/>
            <a:ext cx="6139428" cy="236676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pic>
        <p:nvPicPr>
          <p:cNvPr id="188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81599" y="8112125"/>
            <a:ext cx="4075802" cy="1112392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pic>
        <p:nvPicPr>
          <p:cNvPr id="189" name="pasted-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502400" y="8237041"/>
            <a:ext cx="5018521" cy="862559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20623">
              <a:defRPr spc="73" sz="3680"/>
            </a:pPr>
            <a:r>
              <a:t>A possible parameter set for 10</a:t>
            </a:r>
            <a:r>
              <a:rPr baseline="31999" spc="79" sz="3956"/>
              <a:t>35</a:t>
            </a:r>
            <a:r>
              <a:t> cm</a:t>
            </a:r>
            <a:r>
              <a:rPr baseline="31999" spc="79" sz="3956"/>
              <a:t>-2</a:t>
            </a:r>
            <a:r>
              <a:t>s</a:t>
            </a:r>
            <a:r>
              <a:rPr baseline="31999" spc="79" sz="3956"/>
              <a:t>-1</a:t>
            </a:r>
            <a:r>
              <a:t> @ 3 TeV</a:t>
            </a:r>
          </a:p>
        </p:txBody>
      </p:sp>
      <p:pic>
        <p:nvPicPr>
          <p:cNvPr id="192" name="pasted-image.pdf"/>
          <p:cNvPicPr>
            <a:picLocks noChangeAspect="1"/>
          </p:cNvPicPr>
          <p:nvPr/>
        </p:nvPicPr>
        <p:blipFill>
          <a:blip r:embed="rId2">
            <a:extLst/>
          </a:blip>
          <a:srcRect l="0" t="23512" r="0" b="18889"/>
          <a:stretch>
            <a:fillRect/>
          </a:stretch>
        </p:blipFill>
        <p:spPr>
          <a:xfrm>
            <a:off x="1259681" y="1432817"/>
            <a:ext cx="10485534" cy="195446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graphicFrame>
        <p:nvGraphicFramePr>
          <p:cNvPr id="193" name="Table 193"/>
          <p:cNvGraphicFramePr/>
          <p:nvPr/>
        </p:nvGraphicFramePr>
        <p:xfrm>
          <a:off x="1259681" y="3486745"/>
          <a:ext cx="10891094" cy="596652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{C7B018BB-80A7-4F77-B60F-C8B233D01FF8}</a:tableStyleId>
              </a:tblPr>
              <a:tblGrid>
                <a:gridCol w="5445546"/>
                <a:gridCol w="5445546"/>
              </a:tblGrid>
              <a:tr h="496236">
                <a:tc>
                  <a:txBody>
                    <a:bodyPr/>
                    <a:lstStyle/>
                    <a:p>
                      <a:pPr defTabSz="914400">
                        <a:defRPr cap="none" spc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5B5854"/>
                          </a:solidFill>
                          <a:latin typeface="Avenir Next Demi Bold"/>
                          <a:ea typeface="Avenir Next Demi Bold"/>
                          <a:cs typeface="Avenir Next Demi Bold"/>
                          <a:sym typeface="Avenir Next Demi Bold"/>
                        </a:rPr>
                        <a:t>Beam Energy (TeV)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T w="12700"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cap="none" spc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5B5854"/>
                          </a:solidFill>
                          <a:latin typeface="Avenir Next Demi Bold"/>
                          <a:ea typeface="Avenir Next Demi Bold"/>
                          <a:cs typeface="Avenir Next Demi Bold"/>
                          <a:sym typeface="Avenir Next Demi Bold"/>
                        </a:rPr>
                        <a:t>1.5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miter lim="400000"/>
                    </a:lnR>
                    <a:lnT w="12700">
                      <a:miter lim="400000"/>
                    </a:lnT>
                  </a:tcPr>
                </a:tc>
              </a:tr>
              <a:tr h="502075">
                <a:tc>
                  <a:txBody>
                    <a:bodyPr/>
                    <a:lstStyle/>
                    <a:p>
                      <a:pPr defTabSz="914400">
                        <a:defRPr cap="none" spc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5B5854"/>
                          </a:solidFill>
                          <a:latin typeface="Avenir Next Demi Bold"/>
                          <a:ea typeface="Avenir Next Demi Bold"/>
                          <a:cs typeface="Avenir Next Demi Bold"/>
                          <a:sym typeface="Avenir Next Demi Bold"/>
                        </a:rPr>
                        <a:t>Beam current (mA)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cap="none" spc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5B5854"/>
                          </a:solidFill>
                          <a:latin typeface="Avenir Next Demi Bold"/>
                          <a:ea typeface="Avenir Next Demi Bold"/>
                          <a:cs typeface="Avenir Next Demi Bold"/>
                          <a:sym typeface="Avenir Next Demi Bold"/>
                        </a:rPr>
                        <a:t>14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miter lim="400000"/>
                    </a:lnR>
                  </a:tcPr>
                </a:tc>
              </a:tr>
              <a:tr h="502075">
                <a:tc>
                  <a:txBody>
                    <a:bodyPr/>
                    <a:lstStyle/>
                    <a:p>
                      <a:pPr defTabSz="914400">
                        <a:defRPr cap="none" spc="0" sz="2200">
                          <a:latin typeface="Avenir Next Demi Bold"/>
                          <a:ea typeface="Avenir Next Demi Bold"/>
                          <a:cs typeface="Avenir Next Demi Bold"/>
                          <a:sym typeface="Avenir Next Demi Bold"/>
                        </a:defRPr>
                      </a:pPr>
                      <a:r>
                        <a:t>β</a:t>
                      </a:r>
                      <a:r>
                        <a:rPr baseline="31999" sz="2500"/>
                        <a:t>*</a:t>
                      </a:r>
                      <a:r>
                        <a:rPr baseline="-5999" sz="2500"/>
                        <a:t>x,y</a:t>
                      </a:r>
                      <a:r>
                        <a:t> (mm)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cap="none" spc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5B5854"/>
                          </a:solidFill>
                          <a:latin typeface="Avenir Next Demi Bold"/>
                          <a:ea typeface="Avenir Next Demi Bold"/>
                          <a:cs typeface="Avenir Next Demi Bold"/>
                          <a:sym typeface="Avenir Next Demi Bold"/>
                        </a:rPr>
                        <a:t>460, 4.6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miter lim="400000"/>
                    </a:lnR>
                  </a:tcPr>
                </a:tc>
              </a:tr>
              <a:tr h="496236">
                <a:tc>
                  <a:txBody>
                    <a:bodyPr/>
                    <a:lstStyle/>
                    <a:p>
                      <a:pPr defTabSz="914400">
                        <a:defRPr cap="none" spc="0" sz="2200">
                          <a:latin typeface="Avenir Next Demi Bold"/>
                          <a:ea typeface="Avenir Next Demi Bold"/>
                          <a:cs typeface="Avenir Next Demi Bold"/>
                          <a:sym typeface="Avenir Next Demi Bold"/>
                        </a:defRPr>
                      </a:pPr>
                      <a:r>
                        <a:t>ε</a:t>
                      </a:r>
                      <a:r>
                        <a:rPr baseline="31999" sz="2500"/>
                        <a:t>*</a:t>
                      </a:r>
                      <a:r>
                        <a:rPr baseline="-5999" sz="2500"/>
                        <a:t>x,y</a:t>
                      </a:r>
                      <a:r>
                        <a:t> (pm) @ 1.5 TeV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cap="none" spc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5B5854"/>
                          </a:solidFill>
                          <a:latin typeface="Avenir Next Demi Bold"/>
                          <a:ea typeface="Avenir Next Demi Bold"/>
                          <a:cs typeface="Avenir Next Demi Bold"/>
                          <a:sym typeface="Avenir Next Demi Bold"/>
                        </a:rPr>
                        <a:t>1, 0.01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miter lim="400000"/>
                    </a:lnR>
                  </a:tcPr>
                </a:tc>
              </a:tr>
              <a:tr h="496236">
                <a:tc>
                  <a:txBody>
                    <a:bodyPr/>
                    <a:lstStyle/>
                    <a:p>
                      <a:pPr defTabSz="914400">
                        <a:defRPr cap="none" spc="0" sz="2200">
                          <a:latin typeface="Avenir Next Demi Bold"/>
                          <a:ea typeface="Avenir Next Demi Bold"/>
                          <a:cs typeface="Avenir Next Demi Bold"/>
                          <a:sym typeface="Avenir Next Demi Bold"/>
                        </a:defRPr>
                      </a:pPr>
                      <a:r>
                        <a:t>σ</a:t>
                      </a:r>
                      <a:r>
                        <a:rPr baseline="31999" sz="2500"/>
                        <a:t>*</a:t>
                      </a:r>
                      <a:r>
                        <a:rPr baseline="-5999" sz="2500"/>
                        <a:t>x,y</a:t>
                      </a:r>
                      <a:r>
                        <a:t> (nm)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cap="none" spc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5B5854"/>
                          </a:solidFill>
                          <a:latin typeface="Avenir Next Demi Bold"/>
                          <a:ea typeface="Avenir Next Demi Bold"/>
                          <a:cs typeface="Avenir Next Demi Bold"/>
                          <a:sym typeface="Avenir Next Demi Bold"/>
                        </a:rPr>
                        <a:t>680, 6.8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miter lim="400000"/>
                    </a:lnR>
                  </a:tcPr>
                </a:tc>
              </a:tr>
              <a:tr h="496236">
                <a:tc>
                  <a:txBody>
                    <a:bodyPr/>
                    <a:lstStyle/>
                    <a:p>
                      <a:pPr defTabSz="914400">
                        <a:defRPr cap="none" spc="0" sz="2200">
                          <a:latin typeface="Avenir Next Demi Bold"/>
                          <a:ea typeface="Avenir Next Demi Bold"/>
                          <a:cs typeface="Avenir Next Demi Bold"/>
                          <a:sym typeface="Avenir Next Demi Bold"/>
                        </a:defRPr>
                      </a:pPr>
                      <a:r>
                        <a:t>σ</a:t>
                      </a:r>
                      <a:r>
                        <a:rPr baseline="-5999" sz="2500"/>
                        <a:t>z</a:t>
                      </a:r>
                      <a:r>
                        <a:t> (mm)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cap="none" spc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5B5854"/>
                          </a:solidFill>
                          <a:latin typeface="Avenir Next Demi Bold"/>
                          <a:ea typeface="Avenir Next Demi Bold"/>
                          <a:cs typeface="Avenir Next Demi Bold"/>
                          <a:sym typeface="Avenir Next Demi Bold"/>
                        </a:rPr>
                        <a:t>5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miter lim="400000"/>
                    </a:lnR>
                  </a:tcPr>
                </a:tc>
              </a:tr>
              <a:tr h="496236">
                <a:tc>
                  <a:txBody>
                    <a:bodyPr/>
                    <a:lstStyle/>
                    <a:p>
                      <a:pPr defTabSz="914400">
                        <a:defRPr cap="none" spc="0" sz="2200">
                          <a:latin typeface="Avenir Next Demi Bold"/>
                          <a:ea typeface="Avenir Next Demi Bold"/>
                          <a:cs typeface="Avenir Next Demi Bold"/>
                          <a:sym typeface="Avenir Next Demi Bold"/>
                        </a:defRPr>
                      </a:pPr>
                      <a:r>
                        <a:t>Particles / bunch (10</a:t>
                      </a:r>
                      <a:r>
                        <a:rPr baseline="31999" sz="2500"/>
                        <a:t>10</a:t>
                      </a:r>
                      <a:r>
                        <a:t>)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cap="none" spc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5B5854"/>
                          </a:solidFill>
                          <a:latin typeface="Avenir Next Demi Bold"/>
                          <a:ea typeface="Avenir Next Demi Bold"/>
                          <a:cs typeface="Avenir Next Demi Bold"/>
                          <a:sym typeface="Avenir Next Demi Bold"/>
                        </a:rPr>
                        <a:t>0.065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miter lim="400000"/>
                    </a:lnR>
                  </a:tcPr>
                </a:tc>
              </a:tr>
              <a:tr h="496236">
                <a:tc>
                  <a:txBody>
                    <a:bodyPr/>
                    <a:lstStyle/>
                    <a:p>
                      <a:pPr defTabSz="914400">
                        <a:defRPr cap="none" spc="0" sz="2200">
                          <a:latin typeface="Avenir Next Demi Bold"/>
                          <a:ea typeface="Avenir Next Demi Bold"/>
                          <a:cs typeface="Avenir Next Demi Bold"/>
                          <a:sym typeface="Avenir Next Demi Bold"/>
                        </a:defRPr>
                      </a:pPr>
                      <a:r>
                        <a:t>ξ</a:t>
                      </a:r>
                      <a:r>
                        <a:rPr baseline="-5999" sz="2500"/>
                        <a:t>x,y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cap="none" spc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5B5854"/>
                          </a:solidFill>
                          <a:latin typeface="Avenir Next Demi Bold"/>
                          <a:ea typeface="Avenir Next Demi Bold"/>
                          <a:cs typeface="Avenir Next Demi Bold"/>
                          <a:sym typeface="Avenir Next Demi Bold"/>
                        </a:rPr>
                        <a:t>0.1, 0.1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miter lim="400000"/>
                    </a:lnR>
                  </a:tcPr>
                </a:tc>
              </a:tr>
              <a:tr h="496236">
                <a:tc>
                  <a:txBody>
                    <a:bodyPr/>
                    <a:lstStyle/>
                    <a:p>
                      <a:pPr defTabSz="914400">
                        <a:defRPr cap="none" spc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5B5854"/>
                          </a:solidFill>
                          <a:latin typeface="Avenir Next Demi Bold"/>
                          <a:ea typeface="Avenir Next Demi Bold"/>
                          <a:cs typeface="Avenir Next Demi Bold"/>
                          <a:sym typeface="Avenir Next Demi Bold"/>
                        </a:rPr>
                        <a:t>Bunch separation (ns)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cap="none" spc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5B5854"/>
                          </a:solidFill>
                          <a:latin typeface="Avenir Next Demi Bold"/>
                          <a:ea typeface="Avenir Next Demi Bold"/>
                          <a:cs typeface="Avenir Next Demi Bold"/>
                          <a:sym typeface="Avenir Next Demi Bold"/>
                        </a:rPr>
                        <a:t>7.4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miter lim="400000"/>
                    </a:lnR>
                  </a:tcPr>
                </a:tc>
              </a:tr>
              <a:tr h="496236">
                <a:tc>
                  <a:txBody>
                    <a:bodyPr/>
                    <a:lstStyle/>
                    <a:p>
                      <a:pPr defTabSz="914400">
                        <a:defRPr cap="none" spc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5B5854"/>
                          </a:solidFill>
                          <a:latin typeface="Avenir Next Demi Bold"/>
                          <a:ea typeface="Avenir Next Demi Bold"/>
                          <a:cs typeface="Avenir Next Demi Bold"/>
                          <a:sym typeface="Avenir Next Demi Bold"/>
                        </a:rPr>
                        <a:t>Arc energy (GeV)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cap="none" spc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5B5854"/>
                          </a:solidFill>
                          <a:latin typeface="Avenir Next Demi Bold"/>
                          <a:ea typeface="Avenir Next Demi Bold"/>
                          <a:cs typeface="Avenir Next Demi Bold"/>
                          <a:sym typeface="Avenir Next Demi Bold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miter lim="400000"/>
                    </a:lnR>
                  </a:tcPr>
                </a:tc>
              </a:tr>
              <a:tr h="496236">
                <a:tc>
                  <a:txBody>
                    <a:bodyPr/>
                    <a:lstStyle/>
                    <a:p>
                      <a:pPr defTabSz="914400">
                        <a:defRPr cap="none" spc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5B5854"/>
                          </a:solidFill>
                          <a:latin typeface="Avenir Next Demi Bold"/>
                          <a:ea typeface="Avenir Next Demi Bold"/>
                          <a:cs typeface="Avenir Next Demi Bold"/>
                          <a:sym typeface="Avenir Next Demi Bold"/>
                        </a:rPr>
                        <a:t>Energy Acceptance @ collision (%)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cap="none" spc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5B5854"/>
                          </a:solidFill>
                          <a:latin typeface="Avenir Next Demi Bold"/>
                          <a:ea typeface="Avenir Next Demi Bold"/>
                          <a:cs typeface="Avenir Next Demi Bold"/>
                          <a:sym typeface="Avenir Next Demi Bold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miter lim="400000"/>
                    </a:lnR>
                  </a:tcPr>
                </a:tc>
              </a:tr>
              <a:tr h="496236">
                <a:tc>
                  <a:txBody>
                    <a:bodyPr/>
                    <a:lstStyle/>
                    <a:p>
                      <a:pPr defTabSz="914400">
                        <a:defRPr cap="none" spc="0" sz="2200">
                          <a:latin typeface="Avenir Next Demi Bold"/>
                          <a:ea typeface="Avenir Next Demi Bold"/>
                          <a:cs typeface="Avenir Next Demi Bold"/>
                          <a:sym typeface="Avenir Next Demi Bold"/>
                        </a:defRPr>
                      </a:pPr>
                      <a:r>
                        <a:t>Luminosity (10</a:t>
                      </a:r>
                      <a:r>
                        <a:rPr baseline="31999" sz="2500"/>
                        <a:t>34</a:t>
                      </a:r>
                      <a:r>
                        <a:t> cm</a:t>
                      </a:r>
                      <a:r>
                        <a:rPr baseline="31999" sz="2500"/>
                        <a:t>-2</a:t>
                      </a:r>
                      <a:r>
                        <a:t>s</a:t>
                      </a:r>
                      <a:r>
                        <a:rPr baseline="31999" sz="2500"/>
                        <a:t>-1</a:t>
                      </a:r>
                      <a:r>
                        <a:t>)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cap="none" spc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5B5854"/>
                          </a:solidFill>
                          <a:latin typeface="Avenir Next Demi Bold"/>
                          <a:ea typeface="Avenir Next Demi Bold"/>
                          <a:cs typeface="Avenir Next Demi Bold"/>
                          <a:sym typeface="Avenir Next Demi Bold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miter lim="400000"/>
                    </a:lnR>
                    <a:lnB w="12700">
                      <a:miter lim="400000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52627">
              <a:defRPr spc="79" sz="3959"/>
            </a:lvl1pPr>
          </a:lstStyle>
          <a:p>
            <a:pPr/>
            <a:r>
              <a:t>Issues</a:t>
            </a:r>
          </a:p>
        </p:txBody>
      </p:sp>
      <p:sp>
        <p:nvSpPr>
          <p:cNvPr id="196" name="Shape 196"/>
          <p:cNvSpPr/>
          <p:nvPr>
            <p:ph type="body" idx="1"/>
          </p:nvPr>
        </p:nvSpPr>
        <p:spPr>
          <a:xfrm>
            <a:off x="673100" y="3896965"/>
            <a:ext cx="11658600" cy="48181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80999" indent="-380999">
              <a:spcBef>
                <a:spcPts val="2400"/>
              </a:spcBef>
              <a:defRPr spc="48" sz="2400"/>
            </a:pPr>
            <a:r>
              <a:t>The Higher order mode loss in the accelerating structures.</a:t>
            </a:r>
          </a:p>
          <a:p>
            <a:pPr marL="380999" indent="-380999">
              <a:spcBef>
                <a:spcPts val="2400"/>
              </a:spcBef>
              <a:defRPr spc="48" sz="2400"/>
            </a:pPr>
            <a:r>
              <a:t>Efficiency of the energy recovery</a:t>
            </a:r>
          </a:p>
          <a:p>
            <a:pPr marL="380999" indent="-380999">
              <a:spcBef>
                <a:spcPts val="2400"/>
              </a:spcBef>
              <a:defRPr spc="48" sz="2400"/>
            </a:pPr>
            <a:r>
              <a:t>TMCI, microwave, CBI, e-Cloud, etc.</a:t>
            </a:r>
          </a:p>
          <a:p>
            <a:pPr marL="380999" indent="-380999">
              <a:spcBef>
                <a:spcPts val="2400"/>
              </a:spcBef>
              <a:defRPr spc="48" sz="2400"/>
            </a:pPr>
            <a:r>
              <a:t>Dynamic aperture through the long linac</a:t>
            </a:r>
          </a:p>
          <a:p>
            <a:pPr marL="380999" indent="-380999">
              <a:spcBef>
                <a:spcPts val="2400"/>
              </a:spcBef>
              <a:defRPr spc="48" sz="2400"/>
            </a:pPr>
            <a:r>
              <a:t>Bootstrap / stability of the system</a:t>
            </a:r>
          </a:p>
        </p:txBody>
      </p:sp>
      <p:pic>
        <p:nvPicPr>
          <p:cNvPr id="197" name="pasted-image.pdf"/>
          <p:cNvPicPr>
            <a:picLocks noChangeAspect="1"/>
          </p:cNvPicPr>
          <p:nvPr/>
        </p:nvPicPr>
        <p:blipFill>
          <a:blip r:embed="rId2">
            <a:extLst/>
          </a:blip>
          <a:srcRect l="0" t="23512" r="0" b="18889"/>
          <a:stretch>
            <a:fillRect/>
          </a:stretch>
        </p:blipFill>
        <p:spPr>
          <a:xfrm>
            <a:off x="1259681" y="1432817"/>
            <a:ext cx="10485534" cy="195446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New_Template8">
  <a:themeElements>
    <a:clrScheme name="New_Template8">
      <a:dk1>
        <a:srgbClr val="5B5854"/>
      </a:dk1>
      <a:lt1>
        <a:srgbClr val="072B5B"/>
      </a:lt1>
      <a:dk2>
        <a:srgbClr val="5B5854"/>
      </a:dk2>
      <a:lt2>
        <a:srgbClr val="C9C3BA"/>
      </a:lt2>
      <a:accent1>
        <a:srgbClr val="708CA5"/>
      </a:accent1>
      <a:accent2>
        <a:srgbClr val="80A7A7"/>
      </a:accent2>
      <a:accent3>
        <a:srgbClr val="98A66D"/>
      </a:accent3>
      <a:accent4>
        <a:srgbClr val="CF9E5B"/>
      </a:accent4>
      <a:accent5>
        <a:srgbClr val="C87C6D"/>
      </a:accent5>
      <a:accent6>
        <a:srgbClr val="837B9A"/>
      </a:accent6>
      <a:hlink>
        <a:srgbClr val="0000FF"/>
      </a:hlink>
      <a:folHlink>
        <a:srgbClr val="FF00FF"/>
      </a:folHlink>
    </a:clrScheme>
    <a:fontScheme name="New_Template8">
      <a:majorFont>
        <a:latin typeface="Futura"/>
        <a:ea typeface="Futura"/>
        <a:cs typeface="Futura"/>
      </a:majorFont>
      <a:minorFont>
        <a:latin typeface="Futura"/>
        <a:ea typeface="Futura"/>
        <a:cs typeface="Futura"/>
      </a:minorFont>
    </a:fontScheme>
    <a:fmtScheme name="New_Template8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all" i="0" spc="32" strike="noStrike" sz="1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Futur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5">
              <a:alpha val="75000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t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B5854"/>
            </a:solidFill>
            <a:effectLst/>
            <a:uFillTx/>
            <a:latin typeface="Avenir Medium"/>
            <a:ea typeface="Avenir Medium"/>
            <a:cs typeface="Avenir Medium"/>
            <a:sym typeface="Avenir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8">
  <a:themeElements>
    <a:clrScheme name="New_Template8">
      <a:dk1>
        <a:srgbClr val="000000"/>
      </a:dk1>
      <a:lt1>
        <a:srgbClr val="FFFFFF"/>
      </a:lt1>
      <a:dk2>
        <a:srgbClr val="5B5854"/>
      </a:dk2>
      <a:lt2>
        <a:srgbClr val="C9C3BA"/>
      </a:lt2>
      <a:accent1>
        <a:srgbClr val="708CA5"/>
      </a:accent1>
      <a:accent2>
        <a:srgbClr val="80A7A7"/>
      </a:accent2>
      <a:accent3>
        <a:srgbClr val="98A66D"/>
      </a:accent3>
      <a:accent4>
        <a:srgbClr val="CF9E5B"/>
      </a:accent4>
      <a:accent5>
        <a:srgbClr val="C87C6D"/>
      </a:accent5>
      <a:accent6>
        <a:srgbClr val="837B9A"/>
      </a:accent6>
      <a:hlink>
        <a:srgbClr val="0000FF"/>
      </a:hlink>
      <a:folHlink>
        <a:srgbClr val="FF00FF"/>
      </a:folHlink>
    </a:clrScheme>
    <a:fontScheme name="New_Template8">
      <a:majorFont>
        <a:latin typeface="Futura"/>
        <a:ea typeface="Futura"/>
        <a:cs typeface="Futura"/>
      </a:majorFont>
      <a:minorFont>
        <a:latin typeface="Futura"/>
        <a:ea typeface="Futura"/>
        <a:cs typeface="Futura"/>
      </a:minorFont>
    </a:fontScheme>
    <a:fmtScheme name="New_Template8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all" i="0" spc="32" strike="noStrike" sz="1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Futur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5">
              <a:alpha val="75000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t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B5854"/>
            </a:solidFill>
            <a:effectLst/>
            <a:uFillTx/>
            <a:latin typeface="Avenir Medium"/>
            <a:ea typeface="Avenir Medium"/>
            <a:cs typeface="Avenir Medium"/>
            <a:sym typeface="Avenir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