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382" r:id="rId2"/>
    <p:sldId id="333" r:id="rId3"/>
    <p:sldId id="343" r:id="rId4"/>
    <p:sldId id="383" r:id="rId5"/>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CCECFF"/>
    <a:srgbClr val="006600"/>
    <a:srgbClr val="FF99CC"/>
    <a:srgbClr val="00CC00"/>
    <a:srgbClr val="FF9966"/>
    <a:srgbClr val="FF6600"/>
    <a:srgbClr val="99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17" autoAdjust="0"/>
    <p:restoredTop sz="97853" autoAdjust="0"/>
  </p:normalViewPr>
  <p:slideViewPr>
    <p:cSldViewPr snapToGrid="0">
      <p:cViewPr varScale="1">
        <p:scale>
          <a:sx n="108" d="100"/>
          <a:sy n="108" d="100"/>
        </p:scale>
        <p:origin x="-402" y="-9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14/07/2016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14/07/2016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14/07/2016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14/07/2016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14/07/2016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14/07/2016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14/07/2016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14/07/2016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ndico.desy.de/getFile.py/access?subContId=2&amp;contribId=0&amp;resId=0&amp;materialId=slides&amp;confId=1557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Next steps</a:t>
            </a:r>
            <a:r>
              <a:rPr lang="en-GB" dirty="0" smtClean="0"/>
              <a:t/>
            </a:r>
            <a:br>
              <a:rPr lang="en-GB" dirty="0" smtClean="0"/>
            </a:br>
            <a:r>
              <a:rPr lang="en-GB" sz="3100" dirty="0" smtClean="0"/>
              <a:t/>
            </a:r>
            <a:br>
              <a:rPr lang="en-GB" sz="3100" dirty="0" smtClean="0"/>
            </a:br>
            <a:r>
              <a:rPr lang="en-GB" sz="3200" dirty="0" smtClean="0"/>
              <a:t>14</a:t>
            </a:r>
            <a:r>
              <a:rPr lang="en-GB" sz="3200" dirty="0" smtClean="0"/>
              <a:t> </a:t>
            </a:r>
            <a:r>
              <a:rPr lang="en-GB" sz="3200" dirty="0" smtClean="0"/>
              <a:t>July 2016</a:t>
            </a:r>
            <a:br>
              <a:rPr lang="en-GB" sz="3200" dirty="0" smtClean="0"/>
            </a:br>
            <a:r>
              <a:rPr lang="en-GB" sz="1800" dirty="0" smtClean="0">
                <a:solidFill>
                  <a:schemeClr val="bg1"/>
                </a:solidFill>
              </a:rPr>
              <a:t/>
            </a:r>
            <a:br>
              <a:rPr lang="en-GB" sz="1800" dirty="0" smtClean="0">
                <a:solidFill>
                  <a:schemeClr val="bg1"/>
                </a:solidFill>
              </a:rPr>
            </a:br>
            <a:r>
              <a:rPr lang="en-GB" sz="2000" dirty="0" smtClean="0">
                <a:solidFill>
                  <a:schemeClr val="bg1"/>
                </a:solidFill>
              </a:rPr>
              <a:t>this version is the minutes – with notes added (in pink)</a:t>
            </a:r>
            <a:br>
              <a:rPr lang="en-GB" sz="2000" dirty="0" smtClean="0">
                <a:solidFill>
                  <a:schemeClr val="bg1"/>
                </a:solidFill>
              </a:rPr>
            </a:br>
            <a:endParaRPr lang="en-GB" dirty="0">
              <a:solidFill>
                <a:schemeClr val="bg1"/>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J. J. John on behalf of the team</a:t>
            </a:r>
          </a:p>
        </p:txBody>
      </p:sp>
    </p:spTree>
    <p:extLst>
      <p:ext uri="{BB962C8B-B14F-4D97-AF65-F5344CB8AC3E}">
        <p14:creationId xmlns:p14="http://schemas.microsoft.com/office/powerpoint/2010/main" val="504982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5909310"/>
          </a:xfrm>
          <a:prstGeom prst="rect">
            <a:avLst/>
          </a:prstGeom>
          <a:noFill/>
        </p:spPr>
        <p:txBody>
          <a:bodyPr wrap="square" rtlCol="0">
            <a:spAutoFit/>
          </a:bodyPr>
          <a:lstStyle/>
          <a:p>
            <a:pPr>
              <a:spcAft>
                <a:spcPts val="600"/>
              </a:spcAft>
            </a:pPr>
            <a:r>
              <a:rPr lang="en-GB" sz="2400" dirty="0" smtClean="0"/>
              <a:t>Review current work and discuss steps for next week</a:t>
            </a:r>
          </a:p>
          <a:p>
            <a:pPr>
              <a:spcAft>
                <a:spcPts val="600"/>
              </a:spcAft>
            </a:pPr>
            <a:r>
              <a:rPr lang="en-GB" sz="2400" dirty="0" smtClean="0"/>
              <a:t>Update on </a:t>
            </a:r>
            <a:r>
              <a:rPr lang="en-GB" sz="2400" dirty="0" err="1" smtClean="0"/>
              <a:t>datapath</a:t>
            </a:r>
            <a:r>
              <a:rPr lang="en-GB" sz="2400" dirty="0" smtClean="0"/>
              <a:t> blocks (Kevin and Wojtek)</a:t>
            </a:r>
          </a:p>
          <a:p>
            <a:pPr>
              <a:spcAft>
                <a:spcPts val="600"/>
              </a:spcAft>
            </a:pPr>
            <a:r>
              <a:rPr lang="en-GB" sz="2400" dirty="0" smtClean="0"/>
              <a:t>Update </a:t>
            </a:r>
            <a:r>
              <a:rPr lang="en-GB" sz="2400" dirty="0" smtClean="0"/>
              <a:t>on CHESS-2 data emulator (Tianbo</a:t>
            </a:r>
            <a:r>
              <a:rPr lang="en-GB" sz="2400" dirty="0" smtClean="0"/>
              <a:t>)</a:t>
            </a:r>
          </a:p>
          <a:p>
            <a:pPr>
              <a:spcAft>
                <a:spcPts val="600"/>
              </a:spcAft>
            </a:pPr>
            <a:r>
              <a:rPr lang="en-GB" sz="2400" dirty="0" smtClean="0"/>
              <a:t>CHESS-2 to ABCN’ timing – discuss </a:t>
            </a:r>
            <a:r>
              <a:rPr lang="en-GB" sz="2400" smtClean="0"/>
              <a:t>further details</a:t>
            </a:r>
            <a:r>
              <a:rPr lang="en-GB" sz="2400" dirty="0" smtClean="0"/>
              <a:t/>
            </a:r>
            <a:br>
              <a:rPr lang="en-GB" sz="2400" dirty="0" smtClean="0"/>
            </a:br>
            <a:endParaRPr lang="en-GB" sz="2400" dirty="0" smtClean="0"/>
          </a:p>
          <a:p>
            <a:pPr>
              <a:spcAft>
                <a:spcPts val="600"/>
              </a:spcAft>
            </a:pPr>
            <a:r>
              <a:rPr lang="en-GB" sz="2400" dirty="0" smtClean="0"/>
              <a:t>Any </a:t>
            </a:r>
            <a:r>
              <a:rPr lang="en-GB" sz="2400" dirty="0" smtClean="0"/>
              <a:t>other </a:t>
            </a:r>
            <a:r>
              <a:rPr lang="en-GB" sz="2400" dirty="0" smtClean="0"/>
              <a:t>business:</a:t>
            </a:r>
          </a:p>
          <a:p>
            <a:pPr lvl="1">
              <a:spcAft>
                <a:spcPts val="600"/>
              </a:spcAft>
            </a:pPr>
            <a:r>
              <a:rPr lang="en-GB" sz="2400" dirty="0" smtClean="0"/>
              <a:t>Meetings for July and August:</a:t>
            </a:r>
            <a:endParaRPr lang="en-GB" sz="2400" dirty="0" smtClean="0"/>
          </a:p>
          <a:p>
            <a:pPr marL="1257300" lvl="2" indent="-342900">
              <a:spcAft>
                <a:spcPts val="600"/>
              </a:spcAft>
              <a:buFont typeface="Arial" panose="020B0604020202020204" pitchFamily="34" charset="0"/>
              <a:buChar char="•"/>
            </a:pPr>
            <a:r>
              <a:rPr lang="en-GB" sz="2000" dirty="0" smtClean="0"/>
              <a:t>Reminder, our next meeting will be Wednesday </a:t>
            </a:r>
            <a:r>
              <a:rPr lang="en-GB" sz="2000" dirty="0" smtClean="0"/>
              <a:t>20 July, 15:30 CERN </a:t>
            </a:r>
            <a:r>
              <a:rPr lang="en-GB" sz="2000" dirty="0" smtClean="0"/>
              <a:t>time.</a:t>
            </a:r>
          </a:p>
          <a:p>
            <a:pPr marL="1257300" lvl="2" indent="-342900">
              <a:spcAft>
                <a:spcPts val="600"/>
              </a:spcAft>
              <a:buFont typeface="Arial" panose="020B0604020202020204" pitchFamily="34" charset="0"/>
              <a:buChar char="•"/>
            </a:pPr>
            <a:r>
              <a:rPr lang="en-GB" sz="2000" dirty="0" smtClean="0"/>
              <a:t>Then Thursday 28 July, </a:t>
            </a:r>
            <a:r>
              <a:rPr lang="en-GB" sz="2000" dirty="0"/>
              <a:t>15:30 CERN time.</a:t>
            </a:r>
          </a:p>
          <a:p>
            <a:pPr marL="1257300" lvl="2" indent="-342900">
              <a:spcAft>
                <a:spcPts val="600"/>
              </a:spcAft>
              <a:buFont typeface="Arial" panose="020B0604020202020204" pitchFamily="34" charset="0"/>
              <a:buChar char="•"/>
            </a:pPr>
            <a:r>
              <a:rPr lang="en-GB" sz="2000" dirty="0" smtClean="0"/>
              <a:t>For August, need to check when everyone will be available</a:t>
            </a:r>
          </a:p>
          <a:p>
            <a:pPr marL="1714500" lvl="3" indent="-342900">
              <a:spcAft>
                <a:spcPts val="600"/>
              </a:spcAft>
              <a:buFont typeface="Arial" panose="020B0604020202020204" pitchFamily="34" charset="0"/>
              <a:buChar char="•"/>
            </a:pPr>
            <a:r>
              <a:rPr lang="en-GB" sz="2000" dirty="0" smtClean="0"/>
              <a:t>Jaya John travelling Thurs 4 August but probably could do Weds 3 August 15:30 </a:t>
            </a:r>
            <a:r>
              <a:rPr lang="en-GB" sz="2000" dirty="0"/>
              <a:t>CERN </a:t>
            </a:r>
            <a:r>
              <a:rPr lang="en-GB" sz="2000" dirty="0" smtClean="0"/>
              <a:t>time, if fine for most of us?</a:t>
            </a:r>
            <a:endParaRPr lang="en-GB" sz="2000" dirty="0"/>
          </a:p>
          <a:p>
            <a:pPr marL="1714500" lvl="3" indent="-342900">
              <a:spcAft>
                <a:spcPts val="600"/>
              </a:spcAft>
              <a:buFont typeface="Arial" panose="020B0604020202020204" pitchFamily="34" charset="0"/>
              <a:buChar char="•"/>
            </a:pPr>
            <a:r>
              <a:rPr lang="en-GB" sz="2000" dirty="0" smtClean="0"/>
              <a:t>Will need a volunteer or volunteers to co-ordinate the other meetings in August – anyone happy to do that?</a:t>
            </a:r>
            <a:endParaRPr lang="en-GB" sz="2000" dirty="0" smtClean="0"/>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Ongoing and new actions – 1/2</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2657138"/>
          </a:xfrm>
          <a:prstGeom prst="rect">
            <a:avLst/>
          </a:prstGeom>
          <a:noFill/>
        </p:spPr>
        <p:txBody>
          <a:bodyPr wrap="square" rtlCol="0">
            <a:spAutoFit/>
          </a:bodyPr>
          <a:lstStyle/>
          <a:p>
            <a:pPr>
              <a:spcAft>
                <a:spcPts val="800"/>
              </a:spcAft>
            </a:pPr>
            <a:r>
              <a:rPr lang="en-GB" sz="1400" dirty="0" smtClean="0"/>
              <a:t>(actions which were already done last week have been removed)</a:t>
            </a:r>
            <a:endParaRPr lang="en-GB" dirty="0" smtClean="0"/>
          </a:p>
          <a:p>
            <a:pPr>
              <a:spcAft>
                <a:spcPts val="600"/>
              </a:spcAft>
            </a:pPr>
            <a:r>
              <a:rPr lang="en-GB" b="1" dirty="0" smtClean="0"/>
              <a:t>Kevin and Matt</a:t>
            </a:r>
            <a:r>
              <a:rPr lang="en-GB" b="1" dirty="0" smtClean="0"/>
              <a:t>:</a:t>
            </a:r>
            <a:r>
              <a:rPr lang="en-GB" dirty="0" smtClean="0"/>
              <a:t> </a:t>
            </a:r>
            <a:r>
              <a:rPr lang="en-GB" dirty="0" smtClean="0"/>
              <a:t>any update on ITSDAQ code for this week?</a:t>
            </a:r>
            <a:r>
              <a:rPr lang="en-GB" sz="1400" dirty="0" smtClean="0"/>
              <a:t>  </a:t>
            </a:r>
            <a:r>
              <a:rPr lang="en-GB" sz="1400" dirty="0" smtClean="0">
                <a:solidFill>
                  <a:schemeClr val="bg1"/>
                </a:solidFill>
              </a:rPr>
              <a:t>--. </a:t>
            </a:r>
            <a:endParaRPr lang="en-GB" b="1" dirty="0" smtClean="0">
              <a:solidFill>
                <a:schemeClr val="bg1"/>
              </a:solidFill>
            </a:endParaRPr>
          </a:p>
          <a:p>
            <a:pPr>
              <a:spcAft>
                <a:spcPts val="600"/>
              </a:spcAft>
            </a:pPr>
            <a:r>
              <a:rPr lang="en-GB" b="1" dirty="0" smtClean="0"/>
              <a:t>Kevin</a:t>
            </a:r>
            <a:r>
              <a:rPr lang="en-GB" b="1" dirty="0" smtClean="0"/>
              <a:t>: </a:t>
            </a:r>
            <a:r>
              <a:rPr lang="en-GB" dirty="0" smtClean="0"/>
              <a:t>implement single packet containing 0x7FD when the ABCN’ saw no hits in a given bunch crossing</a:t>
            </a:r>
            <a:r>
              <a:rPr lang="en-GB" sz="1400" dirty="0" smtClean="0"/>
              <a:t>. </a:t>
            </a:r>
            <a:r>
              <a:rPr lang="en-GB" sz="1400" dirty="0">
                <a:solidFill>
                  <a:schemeClr val="bg1"/>
                </a:solidFill>
              </a:rPr>
              <a:t>--. </a:t>
            </a:r>
            <a:endParaRPr lang="en-GB" sz="1400" b="1" dirty="0">
              <a:solidFill>
                <a:schemeClr val="bg1"/>
              </a:solidFill>
            </a:endParaRPr>
          </a:p>
          <a:p>
            <a:pPr>
              <a:spcAft>
                <a:spcPts val="600"/>
              </a:spcAft>
            </a:pPr>
            <a:r>
              <a:rPr lang="en-GB" b="1" dirty="0" smtClean="0"/>
              <a:t>Tianbo</a:t>
            </a:r>
            <a:r>
              <a:rPr lang="en-GB" b="1" dirty="0" smtClean="0"/>
              <a:t>:</a:t>
            </a:r>
            <a:r>
              <a:rPr lang="en-GB" dirty="0" smtClean="0"/>
              <a:t> [ongoing] working on CHESS-2 Data Emulator.</a:t>
            </a:r>
            <a:r>
              <a:rPr lang="en-GB" sz="1400" dirty="0" smtClean="0"/>
              <a:t> </a:t>
            </a:r>
            <a:r>
              <a:rPr lang="en-GB" sz="1400" dirty="0">
                <a:solidFill>
                  <a:schemeClr val="bg1"/>
                </a:solidFill>
              </a:rPr>
              <a:t>--. </a:t>
            </a:r>
            <a:endParaRPr lang="en-GB" sz="1400" b="1" dirty="0">
              <a:solidFill>
                <a:schemeClr val="bg1"/>
              </a:solidFill>
            </a:endParaRPr>
          </a:p>
          <a:p>
            <a:pPr>
              <a:spcAft>
                <a:spcPts val="600"/>
              </a:spcAft>
            </a:pPr>
            <a:r>
              <a:rPr lang="en-GB" b="1" dirty="0" smtClean="0"/>
              <a:t>Jaya </a:t>
            </a:r>
            <a:r>
              <a:rPr lang="en-GB" b="1" dirty="0" smtClean="0"/>
              <a:t>John: </a:t>
            </a:r>
            <a:r>
              <a:rPr lang="en-GB" dirty="0" smtClean="0"/>
              <a:t>[ongoing] prepare a tidied-up block diagram for the ABCN’</a:t>
            </a:r>
            <a:r>
              <a:rPr lang="en-GB" dirty="0" smtClean="0">
                <a:solidFill>
                  <a:srgbClr val="FF0066"/>
                </a:solidFill>
              </a:rPr>
              <a:t> </a:t>
            </a:r>
            <a:endParaRPr lang="en-GB" sz="1400" dirty="0" smtClean="0"/>
          </a:p>
          <a:p>
            <a:pPr>
              <a:spcAft>
                <a:spcPts val="600"/>
              </a:spcAft>
            </a:pPr>
            <a:r>
              <a:rPr lang="en-GB" b="1" dirty="0" smtClean="0"/>
              <a:t>Jaya </a:t>
            </a:r>
            <a:r>
              <a:rPr lang="en-GB" b="1" dirty="0"/>
              <a:t>John: </a:t>
            </a:r>
            <a:r>
              <a:rPr lang="en-GB" dirty="0" smtClean="0"/>
              <a:t>[ongoing] understand CHESS-2 configuration registers and how to map them into the ABCN’ memory map. </a:t>
            </a:r>
            <a:endParaRPr lang="en-GB" sz="1400" b="1" dirty="0" smtClean="0"/>
          </a:p>
        </p:txBody>
      </p:sp>
      <p:sp>
        <p:nvSpPr>
          <p:cNvPr id="5" name="Slide Number Placeholder 1"/>
          <p:cNvSpPr txBox="1">
            <a:spLocks/>
          </p:cNvSpPr>
          <p:nvPr/>
        </p:nvSpPr>
        <p:spPr>
          <a:xfrm>
            <a:off x="7747000" y="217537"/>
            <a:ext cx="139750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rgbClr val="0000FF"/>
                </a:solidFill>
              </a:rPr>
              <a:t>new actions in blue</a:t>
            </a:r>
          </a:p>
          <a:p>
            <a:pPr algn="l"/>
            <a:r>
              <a:rPr lang="en-GB" dirty="0" smtClean="0">
                <a:solidFill>
                  <a:srgbClr val="FF0066"/>
                </a:solidFill>
              </a:rPr>
              <a:t>updates in pink</a:t>
            </a:r>
            <a:endParaRPr lang="en-GB" dirty="0">
              <a:solidFill>
                <a:srgbClr val="FF0066"/>
              </a:solidFill>
            </a:endParaRPr>
          </a:p>
        </p:txBody>
      </p:sp>
    </p:spTree>
    <p:extLst>
      <p:ext uri="{BB962C8B-B14F-4D97-AF65-F5344CB8AC3E}">
        <p14:creationId xmlns:p14="http://schemas.microsoft.com/office/powerpoint/2010/main" val="397661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FF0066"/>
                </a:solidFill>
              </a:rPr>
              <a:t>0-8 hits slides and synchronisation</a:t>
            </a:r>
            <a:endParaRPr lang="en-GB" sz="3600" dirty="0">
              <a:solidFill>
                <a:srgbClr val="FF0066"/>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39" y="796642"/>
            <a:ext cx="8795842" cy="6176050"/>
          </a:xfrm>
          <a:prstGeom prst="rect">
            <a:avLst/>
          </a:prstGeom>
          <a:noFill/>
        </p:spPr>
        <p:txBody>
          <a:bodyPr wrap="square" rtlCol="0">
            <a:spAutoFit/>
          </a:bodyPr>
          <a:lstStyle/>
          <a:p>
            <a:pPr>
              <a:spcAft>
                <a:spcPts val="800"/>
              </a:spcAft>
            </a:pPr>
            <a:r>
              <a:rPr lang="en-GB" dirty="0" smtClean="0"/>
              <a:t>The discussion relates to </a:t>
            </a:r>
            <a:r>
              <a:rPr lang="en-GB" dirty="0"/>
              <a:t>these </a:t>
            </a:r>
            <a:r>
              <a:rPr lang="en-GB" dirty="0" smtClean="0">
                <a:hlinkClick r:id="rId2"/>
              </a:rPr>
              <a:t>slides of examples </a:t>
            </a:r>
            <a:r>
              <a:rPr lang="en-GB" dirty="0" smtClean="0"/>
              <a:t>of 0-8 hits out of CHESS-2.</a:t>
            </a:r>
            <a:endParaRPr lang="en-GB" dirty="0"/>
          </a:p>
          <a:p>
            <a:pPr>
              <a:spcAft>
                <a:spcPts val="800"/>
              </a:spcAft>
            </a:pPr>
            <a:r>
              <a:rPr lang="en-GB" dirty="0" smtClean="0"/>
              <a:t>We discussed how to synchronise the ABCN’ to the stream of data coming back from CHESS-2 or the CHESS-2 Data Emulator.</a:t>
            </a:r>
          </a:p>
          <a:p>
            <a:pPr>
              <a:spcAft>
                <a:spcPts val="800"/>
              </a:spcAft>
            </a:pPr>
            <a:r>
              <a:rPr lang="en-GB" dirty="0" smtClean="0"/>
              <a:t>In brief: the ABCN’ sends the Bunch Crossing (40MHz) and Data Out (320MHz) clocks to CHESS-2 or the </a:t>
            </a:r>
            <a:r>
              <a:rPr lang="en-GB" dirty="0"/>
              <a:t>CHESS-2 Data </a:t>
            </a:r>
            <a:r>
              <a:rPr lang="en-GB" dirty="0" smtClean="0"/>
              <a:t>Emulator.</a:t>
            </a:r>
          </a:p>
          <a:p>
            <a:pPr>
              <a:spcAft>
                <a:spcPts val="800"/>
              </a:spcAft>
            </a:pPr>
            <a:r>
              <a:rPr lang="en-GB" dirty="0" smtClean="0"/>
              <a:t>CHESS-2 or the Emulator sends out the data, using a rising edge on the Sync/Data Valid line to mark the start of a bunch crossing (see slides). If CHESS-2 or the emulator is some physical distance away from the FPGA running the ABCN’, then we expect some delay or phase shift of the data out, with respect to the ABCN’ notion of timing.</a:t>
            </a:r>
          </a:p>
          <a:p>
            <a:pPr>
              <a:spcAft>
                <a:spcPts val="800"/>
              </a:spcAft>
            </a:pPr>
            <a:r>
              <a:rPr lang="en-GB" dirty="0" smtClean="0"/>
              <a:t>The ABCN’ will need additional circuitry to lock on to the timing on the Sync/Data Valid line. </a:t>
            </a:r>
          </a:p>
          <a:p>
            <a:pPr marL="285750" indent="-285750">
              <a:spcAft>
                <a:spcPts val="800"/>
              </a:spcAft>
              <a:buFont typeface="Arial" panose="020B0604020202020204" pitchFamily="34" charset="0"/>
              <a:buChar char="•"/>
            </a:pPr>
            <a:r>
              <a:rPr lang="en-GB" dirty="0" smtClean="0"/>
              <a:t>We noted the issue that for data coming out of CHESS-2, the Sync/Data Valid line could be always low (for no hits) or always high (if every frame contains 8 hits).  </a:t>
            </a:r>
          </a:p>
          <a:p>
            <a:pPr marL="285750" indent="-285750">
              <a:spcAft>
                <a:spcPts val="800"/>
              </a:spcAft>
              <a:buFont typeface="Arial" panose="020B0604020202020204" pitchFamily="34" charset="0"/>
              <a:buChar char="•"/>
            </a:pPr>
            <a:r>
              <a:rPr lang="en-GB" dirty="0" smtClean="0"/>
              <a:t>Colin suggested based on TRT experience, the best approach is to make CHESS-2 send out training patterns so </a:t>
            </a:r>
            <a:r>
              <a:rPr lang="en-GB" dirty="0"/>
              <a:t>that the Sync/Data Valid line </a:t>
            </a:r>
            <a:r>
              <a:rPr lang="en-GB" dirty="0" smtClean="0"/>
              <a:t>has predictable transitions and is easy to lock onto.</a:t>
            </a:r>
          </a:p>
          <a:p>
            <a:pPr marL="285750" indent="-285750">
              <a:spcAft>
                <a:spcPts val="800"/>
              </a:spcAft>
              <a:buFont typeface="Arial" panose="020B0604020202020204" pitchFamily="34" charset="0"/>
              <a:buChar char="•"/>
            </a:pPr>
            <a:r>
              <a:rPr lang="en-GB" dirty="0" smtClean="0"/>
              <a:t>We’ll look into what CHESS-2 configuration is needed for this.</a:t>
            </a:r>
          </a:p>
          <a:p>
            <a:pPr marL="285750" indent="-285750">
              <a:spcAft>
                <a:spcPts val="800"/>
              </a:spcAft>
              <a:buFont typeface="Arial" panose="020B0604020202020204" pitchFamily="34" charset="0"/>
              <a:buChar char="•"/>
            </a:pPr>
            <a:r>
              <a:rPr lang="en-GB" dirty="0" smtClean="0">
                <a:solidFill>
                  <a:srgbClr val="FF0066"/>
                </a:solidFill>
              </a:rPr>
              <a:t>A post-meeting thought: we need to discuss more which timing circuitry we need: probably a PLL to lock onto Sync/Data Valid and probably delay registers similar to ITSDAQ.</a:t>
            </a:r>
          </a:p>
        </p:txBody>
      </p:sp>
    </p:spTree>
    <p:extLst>
      <p:ext uri="{BB962C8B-B14F-4D97-AF65-F5344CB8AC3E}">
        <p14:creationId xmlns:p14="http://schemas.microsoft.com/office/powerpoint/2010/main" val="2989956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29150</TotalTime>
  <Words>432</Words>
  <Application>Microsoft Office PowerPoint</Application>
  <PresentationFormat>On-screen Show (4:3)</PresentationFormat>
  <Paragraphs>36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Next steps  14 July 2016  this version is the minutes – with notes added (in pink) </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Jaya John John</cp:lastModifiedBy>
  <cp:revision>918</cp:revision>
  <cp:lastPrinted>2015-07-21T15:43:16Z</cp:lastPrinted>
  <dcterms:created xsi:type="dcterms:W3CDTF">2014-09-18T13:48:06Z</dcterms:created>
  <dcterms:modified xsi:type="dcterms:W3CDTF">2016-07-14T13:23:10Z</dcterms:modified>
</cp:coreProperties>
</file>