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382" r:id="rId2"/>
    <p:sldId id="333" r:id="rId3"/>
    <p:sldId id="343" r:id="rId4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CCECFF"/>
    <a:srgbClr val="006600"/>
    <a:srgbClr val="FF99CC"/>
    <a:srgbClr val="00CC00"/>
    <a:srgbClr val="FF9966"/>
    <a:srgbClr val="FF6600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17" autoAdjust="0"/>
    <p:restoredTop sz="97853" autoAdjust="0"/>
  </p:normalViewPr>
  <p:slideViewPr>
    <p:cSldViewPr snapToGrid="0">
      <p:cViewPr>
        <p:scale>
          <a:sx n="99" d="100"/>
          <a:sy n="99" d="100"/>
        </p:scale>
        <p:origin x="-1674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28/07/2016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28/07/2016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28/07/2016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28/07/2016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28/07/2016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28/07/2016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28/07/2016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28/07/2016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28/07/2016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28/07/2016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28/07/2016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28/07/2016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28/07/2016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smtClean="0"/>
              <a:t/>
            </a:r>
            <a:br>
              <a:rPr lang="en-GB" sz="3100" smtClean="0"/>
            </a:br>
            <a:r>
              <a:rPr lang="en-GB" sz="3200" smtClean="0"/>
              <a:t>28 </a:t>
            </a:r>
            <a:r>
              <a:rPr lang="en-GB" sz="3200" dirty="0" smtClean="0"/>
              <a:t>July 2016</a:t>
            </a:r>
            <a:br>
              <a:rPr lang="en-GB" sz="3200" dirty="0" smtClean="0"/>
            </a:br>
            <a:r>
              <a:rPr lang="en-GB" sz="1800" dirty="0" smtClean="0">
                <a:solidFill>
                  <a:schemeClr val="bg1"/>
                </a:solidFill>
              </a:rPr>
              <a:t/>
            </a:r>
            <a:br>
              <a:rPr lang="en-GB" sz="1800" dirty="0" smtClean="0">
                <a:solidFill>
                  <a:schemeClr val="bg1"/>
                </a:solidFill>
              </a:rPr>
            </a:br>
            <a:r>
              <a:rPr lang="en-GB" sz="2000" dirty="0" smtClean="0">
                <a:solidFill>
                  <a:schemeClr val="bg1"/>
                </a:solidFill>
              </a:rPr>
              <a:t>this version is the minutes – with notes added (in pink)</a:t>
            </a:r>
            <a:br>
              <a:rPr lang="en-GB" sz="2000" dirty="0" smtClean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Review current work and discuss steps for next week</a:t>
            </a:r>
          </a:p>
          <a:p>
            <a:pPr>
              <a:spcAft>
                <a:spcPts val="600"/>
              </a:spcAft>
            </a:pPr>
            <a:r>
              <a:rPr lang="en-GB" sz="2400" dirty="0" smtClean="0"/>
              <a:t>Update on </a:t>
            </a:r>
            <a:r>
              <a:rPr lang="en-GB" sz="2400" dirty="0" err="1" smtClean="0"/>
              <a:t>datapath</a:t>
            </a:r>
            <a:r>
              <a:rPr lang="en-GB" sz="2400" dirty="0" smtClean="0"/>
              <a:t> blocks (Kevin and Wojtek)</a:t>
            </a:r>
          </a:p>
          <a:p>
            <a:pPr>
              <a:spcAft>
                <a:spcPts val="600"/>
              </a:spcAft>
            </a:pPr>
            <a:r>
              <a:rPr lang="en-GB" sz="2400" dirty="0" smtClean="0"/>
              <a:t>Update on CHESS-2 data emulator (Tianbo)</a:t>
            </a:r>
          </a:p>
          <a:p>
            <a:pPr>
              <a:spcAft>
                <a:spcPts val="600"/>
              </a:spcAft>
            </a:pPr>
            <a:r>
              <a:rPr lang="en-GB" sz="2400" dirty="0" smtClean="0"/>
              <a:t>Interfacing to CHESS-2 </a:t>
            </a:r>
            <a:br>
              <a:rPr lang="en-GB" sz="2400" dirty="0" smtClean="0"/>
            </a:b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Ongoing and new actions – </a:t>
            </a:r>
            <a:endParaRPr lang="en-GB" sz="3600" dirty="0"/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657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sz="1400" dirty="0" smtClean="0"/>
              <a:t>(actions which were already done last week have been removed)</a:t>
            </a:r>
            <a:endParaRPr lang="en-GB" dirty="0" smtClean="0"/>
          </a:p>
          <a:p>
            <a:pPr>
              <a:spcAft>
                <a:spcPts val="600"/>
              </a:spcAft>
            </a:pPr>
            <a:r>
              <a:rPr lang="en-GB" b="1" dirty="0" smtClean="0"/>
              <a:t>Kevin and Matt:</a:t>
            </a:r>
            <a:r>
              <a:rPr lang="en-GB" dirty="0" smtClean="0"/>
              <a:t> any update on ITSDAQ code for this week?</a:t>
            </a:r>
            <a:r>
              <a:rPr lang="en-GB" sz="1400" dirty="0" smtClean="0"/>
              <a:t> </a:t>
            </a:r>
          </a:p>
          <a:p>
            <a:pPr>
              <a:spcAft>
                <a:spcPts val="600"/>
              </a:spcAft>
            </a:pPr>
            <a:r>
              <a:rPr lang="en-GB" b="1" dirty="0" smtClean="0"/>
              <a:t>Kevin</a:t>
            </a:r>
            <a:r>
              <a:rPr lang="en-GB" b="1" smtClean="0"/>
              <a:t>: </a:t>
            </a:r>
            <a:r>
              <a:rPr lang="en-GB" smtClean="0"/>
              <a:t>implement </a:t>
            </a:r>
            <a:r>
              <a:rPr lang="en-GB" dirty="0" smtClean="0"/>
              <a:t>single packet containing 0x7FD when the ABCN’ saw no hits in a given bunch crossing</a:t>
            </a:r>
            <a:r>
              <a:rPr lang="en-GB" sz="1400" dirty="0" smtClean="0"/>
              <a:t>. </a:t>
            </a:r>
            <a:r>
              <a:rPr lang="en-GB" sz="1400" dirty="0">
                <a:solidFill>
                  <a:schemeClr val="bg1"/>
                </a:solidFill>
              </a:rPr>
              <a:t> </a:t>
            </a:r>
            <a:r>
              <a:rPr lang="en-GB" sz="1400" dirty="0" smtClean="0">
                <a:solidFill>
                  <a:schemeClr val="bg1"/>
                </a:solidFill>
              </a:rPr>
              <a:t>-</a:t>
            </a:r>
            <a:endParaRPr lang="en-GB" sz="1400" dirty="0">
              <a:solidFill>
                <a:srgbClr val="FF0066"/>
              </a:solidFill>
            </a:endParaRPr>
          </a:p>
          <a:p>
            <a:pPr>
              <a:spcAft>
                <a:spcPts val="600"/>
              </a:spcAft>
            </a:pPr>
            <a:r>
              <a:rPr lang="en-GB" b="1" dirty="0" smtClean="0"/>
              <a:t>Tianbo:</a:t>
            </a:r>
            <a:r>
              <a:rPr lang="en-GB" dirty="0" smtClean="0"/>
              <a:t> [ongoing] working on CHESS-2 Data Emulator.</a:t>
            </a:r>
            <a:r>
              <a:rPr lang="en-GB" sz="1400" dirty="0" smtClean="0"/>
              <a:t> </a:t>
            </a:r>
            <a:r>
              <a:rPr lang="en-GB" sz="1400" dirty="0" smtClean="0">
                <a:solidFill>
                  <a:schemeClr val="bg1"/>
                </a:solidFill>
              </a:rPr>
              <a:t>–</a:t>
            </a:r>
          </a:p>
          <a:p>
            <a:pPr>
              <a:spcAft>
                <a:spcPts val="600"/>
              </a:spcAft>
            </a:pPr>
            <a:r>
              <a:rPr lang="en-GB" b="1" dirty="0" smtClean="0"/>
              <a:t>Jaya John: </a:t>
            </a:r>
            <a:r>
              <a:rPr lang="en-GB" dirty="0" smtClean="0"/>
              <a:t>[ongoing] prepare a tidied-up block diagram for the ABCN’</a:t>
            </a:r>
            <a:r>
              <a:rPr lang="en-GB" dirty="0" smtClean="0">
                <a:solidFill>
                  <a:srgbClr val="FF0066"/>
                </a:solidFill>
              </a:rPr>
              <a:t> </a:t>
            </a:r>
            <a:endParaRPr lang="en-GB" sz="1400" dirty="0" smtClean="0"/>
          </a:p>
          <a:p>
            <a:pPr>
              <a:spcAft>
                <a:spcPts val="600"/>
              </a:spcAft>
            </a:pPr>
            <a:r>
              <a:rPr lang="en-GB" b="1" dirty="0" smtClean="0"/>
              <a:t>Jaya </a:t>
            </a:r>
            <a:r>
              <a:rPr lang="en-GB" b="1" dirty="0"/>
              <a:t>John: </a:t>
            </a:r>
            <a:r>
              <a:rPr lang="en-GB" dirty="0" smtClean="0"/>
              <a:t>[ongoing] understand CHESS-2 configuration registers and how to map them into the ABCN’ memory map. </a:t>
            </a:r>
            <a:endParaRPr lang="en-GB" sz="1400" b="1" dirty="0" smtClean="0"/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7747000" y="217537"/>
            <a:ext cx="1397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 smtClean="0">
                <a:solidFill>
                  <a:srgbClr val="0000FF"/>
                </a:solidFill>
              </a:rPr>
              <a:t>new actions in blue</a:t>
            </a:r>
          </a:p>
          <a:p>
            <a:pPr algn="l"/>
            <a:r>
              <a:rPr lang="en-GB" dirty="0" smtClean="0">
                <a:solidFill>
                  <a:srgbClr val="FF0066"/>
                </a:solidFill>
              </a:rPr>
              <a:t>updates in pink</a:t>
            </a:r>
            <a:endParaRPr lang="en-GB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61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29204</TotalTime>
  <Words>151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Next steps  28 July 2016  this version is the minutes – with notes added (in pink) 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Windows User</cp:lastModifiedBy>
  <cp:revision>935</cp:revision>
  <cp:lastPrinted>2015-07-21T15:43:16Z</cp:lastPrinted>
  <dcterms:created xsi:type="dcterms:W3CDTF">2014-09-18T13:48:06Z</dcterms:created>
  <dcterms:modified xsi:type="dcterms:W3CDTF">2016-07-28T21:57:57Z</dcterms:modified>
</cp:coreProperties>
</file>