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840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533401"/>
            <a:ext cx="7772400" cy="60959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371600"/>
            <a:ext cx="8153400" cy="5029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CHESS-2 delivery around August 19</a:t>
            </a:r>
            <a:r>
              <a:rPr lang="en-US" baseline="30000" dirty="0" smtClean="0"/>
              <a:t>th</a:t>
            </a:r>
            <a:r>
              <a:rPr lang="en-US" dirty="0" smtClean="0"/>
              <a:t>: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/>
              <a:t>Distribution scheme: ship </a:t>
            </a:r>
            <a:r>
              <a:rPr lang="en-US" dirty="0" err="1" smtClean="0"/>
              <a:t>gelpacks</a:t>
            </a:r>
            <a:r>
              <a:rPr lang="en-US" dirty="0" smtClean="0"/>
              <a:t> to 1 or 2 places. Then distribute among the testing sites. This is 2 wafers worth per resistivity =&gt; ~100 chips x 4.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/>
              <a:t>Might want to start thinking through the test site needs soon.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/>
              <a:t>DAQ readiness: reports from Larry and Jaya John.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Todd reserved CERN irradiation time </a:t>
            </a:r>
            <a:r>
              <a:rPr lang="en-US" smtClean="0"/>
              <a:t>(report by Jaya John).</a:t>
            </a:r>
            <a:endParaRPr lang="en-US" dirty="0" smtClean="0"/>
          </a:p>
          <a:p>
            <a:pPr algn="l"/>
            <a:endParaRPr lang="en-US" dirty="0"/>
          </a:p>
          <a:p>
            <a:pPr algn="l"/>
            <a:r>
              <a:rPr lang="en-US" dirty="0" smtClean="0"/>
              <a:t>Please tell us if the author list changed.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1023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81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Introduction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VF</dc:creator>
  <cp:lastModifiedBy>VF</cp:lastModifiedBy>
  <cp:revision>1</cp:revision>
  <dcterms:created xsi:type="dcterms:W3CDTF">2006-08-16T00:00:00Z</dcterms:created>
  <dcterms:modified xsi:type="dcterms:W3CDTF">2016-07-19T14:50:21Z</dcterms:modified>
</cp:coreProperties>
</file>