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73" r:id="rId2"/>
    <p:sldId id="333" r:id="rId3"/>
    <p:sldId id="334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0066"/>
    <a:srgbClr val="0000FF"/>
    <a:srgbClr val="8F8FFF"/>
    <a:srgbClr val="336600"/>
    <a:srgbClr val="FFCC00"/>
    <a:srgbClr val="00808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odle.com/poll/iis5mkqbr82ycsp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desy.de/conferenceDisplay.py?confId=1570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desy.de/categoryDisplay.py?categId=4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 and ABCN’ work</a:t>
            </a:r>
            <a:br>
              <a:rPr lang="en-GB" dirty="0" smtClean="0"/>
            </a:br>
            <a:r>
              <a:rPr lang="en-GB" sz="3200" dirty="0" smtClean="0"/>
              <a:t>19</a:t>
            </a:r>
            <a:r>
              <a:rPr lang="en-GB" sz="3200" dirty="0" smtClean="0"/>
              <a:t> July </a:t>
            </a:r>
            <a:r>
              <a:rPr lang="en-GB" sz="3200" dirty="0" smtClean="0"/>
              <a:t>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 and T. Huffman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CHESS-2-AMS daughterboard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2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19685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Schematics on track to complete this week. Will review with designers and e-mail the list. Layout next.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316526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Irradiation campaign at PS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3623" y="3933056"/>
            <a:ext cx="8210866" cy="1968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smtClean="0"/>
              <a:t>As seen earlier, Todd has arranged a run at the PS for up to 24 CHESS-2-AMS chips in October.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smtClean="0"/>
              <a:t>Reminder: if you can and would like to help, please fill in your availability here: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smtClean="0">
                <a:hlinkClick r:id="rId3"/>
              </a:rPr>
              <a:t>http://doodle.com/poll/iis5mkqbr82ycspi</a:t>
            </a:r>
            <a:r>
              <a:rPr lang="en-GB" sz="1800" smtClean="0"/>
              <a:t> 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28008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ABCN’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3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Next meeting </a:t>
            </a:r>
            <a:r>
              <a:rPr lang="en-GB" sz="1800" dirty="0" smtClean="0"/>
              <a:t>tomorrow 20</a:t>
            </a:r>
            <a:r>
              <a:rPr lang="en-GB" sz="1800" dirty="0" smtClean="0"/>
              <a:t> July, </a:t>
            </a:r>
            <a:r>
              <a:rPr lang="en-GB" sz="1800" dirty="0"/>
              <a:t>15:30 CERN time</a:t>
            </a:r>
            <a:r>
              <a:rPr lang="en-GB" sz="1800" dirty="0" smtClean="0"/>
              <a:t>: (note Wednesday instead of Thursday this week)</a:t>
            </a:r>
            <a:br>
              <a:rPr lang="en-GB" sz="1800" dirty="0" smtClean="0"/>
            </a:br>
            <a:endParaRPr lang="en-GB" sz="1800" dirty="0" smtClean="0"/>
          </a:p>
          <a:p>
            <a:pPr marL="0" indent="0">
              <a:buNone/>
            </a:pP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indico.desy.de/conferenceDisplay.py?confId=15704</a:t>
            </a:r>
            <a:r>
              <a:rPr lang="en-GB" sz="1800" dirty="0" smtClean="0"/>
              <a:t>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The design is progressing: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It is now possible to query the ABCN’ and receive data packets out, in simulation mode. </a:t>
            </a:r>
          </a:p>
          <a:p>
            <a:r>
              <a:rPr lang="en-GB" sz="1800" dirty="0" smtClean="0"/>
              <a:t>Reading out from software (SCTDAQ on a PC) when running the full ITSDAQ firmware framework is still in progress.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1800" dirty="0" smtClean="0"/>
              <a:t>A more detailed iteration of the CHESS-2 </a:t>
            </a:r>
            <a:r>
              <a:rPr lang="en-GB" sz="1800" dirty="0" smtClean="0"/>
              <a:t>emulator producing </a:t>
            </a:r>
            <a:r>
              <a:rPr lang="en-GB" sz="1800" dirty="0" smtClean="0"/>
              <a:t>a random number of hits is </a:t>
            </a:r>
            <a:r>
              <a:rPr lang="en-GB" sz="1800" dirty="0" smtClean="0"/>
              <a:t>working</a:t>
            </a:r>
            <a:r>
              <a:rPr lang="en-GB" sz="1800" dirty="0" smtClean="0"/>
              <a:t>.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A reminder, the index page of ABCN’ </a:t>
            </a:r>
            <a:r>
              <a:rPr lang="en-GB" sz="1800" dirty="0"/>
              <a:t>meetings is here: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indico.desy.de/categoryDisplay.py?categId=424</a:t>
            </a:r>
            <a:r>
              <a:rPr lang="en-GB" sz="1800" dirty="0" smtClean="0"/>
              <a:t> 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5399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5259</TotalTime>
  <Words>116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Status of test kit and ABCN’ work 19 July 2016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464</cp:revision>
  <cp:lastPrinted>2016-03-27T01:56:20Z</cp:lastPrinted>
  <dcterms:created xsi:type="dcterms:W3CDTF">2014-09-18T13:48:06Z</dcterms:created>
  <dcterms:modified xsi:type="dcterms:W3CDTF">2016-07-19T15:08:12Z</dcterms:modified>
</cp:coreProperties>
</file>