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43" r:id="rId4"/>
    <p:sldId id="389" r:id="rId5"/>
    <p:sldId id="386" r:id="rId6"/>
    <p:sldId id="387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247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01/09/2016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01/09/2016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01/09/2016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onferenceDisplay.py?confId=160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</a:t>
            </a:r>
            <a:r>
              <a:rPr lang="en-GB" dirty="0" smtClean="0">
                <a:solidFill>
                  <a:srgbClr val="0000FF"/>
                </a:solidFill>
              </a:rPr>
              <a:t>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 September 2016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</a:t>
            </a:r>
            <a:r>
              <a:rPr lang="en-GB" sz="2400" dirty="0" smtClean="0"/>
              <a:t>for next </a:t>
            </a:r>
            <a:r>
              <a:rPr lang="en-GB" sz="2400" dirty="0" smtClean="0"/>
              <a:t>week: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Update on </a:t>
            </a:r>
            <a:r>
              <a:rPr lang="en-GB" sz="2400" dirty="0" smtClean="0"/>
              <a:t>ABCN’ emulator (Wojtek</a:t>
            </a:r>
            <a:r>
              <a:rPr lang="en-GB" sz="24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Any u</a:t>
            </a:r>
            <a:r>
              <a:rPr lang="en-GB" sz="2400" dirty="0" smtClean="0"/>
              <a:t>pdate </a:t>
            </a:r>
            <a:r>
              <a:rPr lang="en-GB" sz="2400" dirty="0" smtClean="0"/>
              <a:t>on CHESS-2 data </a:t>
            </a:r>
            <a:r>
              <a:rPr lang="en-GB" sz="2400" dirty="0" smtClean="0"/>
              <a:t>emulator? (Weiguo</a:t>
            </a:r>
            <a:r>
              <a:rPr lang="en-GB" sz="24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Update </a:t>
            </a:r>
            <a:r>
              <a:rPr lang="en-GB" sz="2400" dirty="0" smtClean="0"/>
              <a:t>on CHESS-2-to-FMC </a:t>
            </a:r>
            <a:r>
              <a:rPr lang="en-GB" sz="2400" dirty="0" smtClean="0"/>
              <a:t>adaptor board </a:t>
            </a:r>
            <a:r>
              <a:rPr lang="en-GB" sz="2400" dirty="0" smtClean="0"/>
              <a:t>(Wojtek and Colin)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Any other matters?</a:t>
            </a: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Next meetings</a:t>
            </a:r>
            <a:r>
              <a:rPr lang="en-GB" sz="2400" dirty="0" smtClean="0"/>
              <a:t>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</a:t>
            </a:r>
            <a:r>
              <a:rPr lang="en-GB" sz="2400" dirty="0"/>
              <a:t>8</a:t>
            </a:r>
            <a:r>
              <a:rPr lang="en-GB" sz="2400" dirty="0" smtClean="0"/>
              <a:t> </a:t>
            </a:r>
            <a:r>
              <a:rPr lang="en-GB" sz="2400" dirty="0"/>
              <a:t>September</a:t>
            </a:r>
            <a:br>
              <a:rPr lang="en-GB" sz="2400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indico.desy.de/conferenceDisplay.py?confId=16034</a:t>
            </a:r>
            <a:r>
              <a:rPr lang="en-GB" sz="2400" dirty="0" smtClean="0"/>
              <a:t>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15 September? not sure yet, due to ITk Week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22 September</a:t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 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14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Wojtek and </a:t>
            </a:r>
            <a:r>
              <a:rPr lang="en-GB" b="1" dirty="0" smtClean="0"/>
              <a:t>Matt:</a:t>
            </a:r>
            <a:r>
              <a:rPr lang="en-GB" dirty="0" smtClean="0"/>
              <a:t> update on ITSDAQ code for this week: </a:t>
            </a:r>
            <a:r>
              <a:rPr lang="en-GB" sz="1400" dirty="0" smtClean="0"/>
              <a:t> </a:t>
            </a:r>
            <a:endParaRPr lang="en-GB" sz="1400" dirty="0" smtClean="0"/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Nexys Video code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Port to ML605</a:t>
            </a:r>
            <a:endParaRPr lang="en-GB" sz="1400" dirty="0" smtClean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>Tianbo and Weiguo: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–</a:t>
            </a:r>
            <a:r>
              <a:rPr lang="en-GB" sz="1400" dirty="0" smtClean="0">
                <a:solidFill>
                  <a:srgbClr val="FF0066"/>
                </a:solidFill>
              </a:rPr>
              <a:t>–.</a:t>
            </a:r>
            <a:endParaRPr lang="en-GB" sz="1400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Jaya </a:t>
            </a:r>
            <a:r>
              <a:rPr lang="en-GB" b="1" dirty="0" smtClean="0"/>
              <a:t>John and Wojtek: </a:t>
            </a:r>
            <a:r>
              <a:rPr lang="en-GB" b="1" dirty="0" smtClean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work </a:t>
            </a:r>
            <a:r>
              <a:rPr lang="en-GB" dirty="0" smtClean="0"/>
              <a:t>on FMC pinout for Dave </a:t>
            </a:r>
            <a:r>
              <a:rPr lang="en-GB" dirty="0" err="1" smtClean="0"/>
              <a:t>Muhlert</a:t>
            </a:r>
            <a:r>
              <a:rPr lang="en-GB" dirty="0" smtClean="0"/>
              <a:t> (UBC). Jaya John to work on LPC and Wojtek to work on HPC. 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Matt</a:t>
            </a:r>
            <a:r>
              <a:rPr lang="en-GB" b="1" dirty="0" smtClean="0"/>
              <a:t>: </a:t>
            </a:r>
            <a:r>
              <a:rPr lang="en-GB" dirty="0" smtClean="0"/>
              <a:t>help to review FMC pinout and adaptor board schematics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/>
              <a:t>[on hold until Sept now] prepare a tidied-up block diagram for the ABCN’</a:t>
            </a:r>
            <a:r>
              <a:rPr lang="en-GB" dirty="0">
                <a:solidFill>
                  <a:srgbClr val="FF0066"/>
                </a:solidFill>
              </a:rPr>
              <a:t>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/>
              <a:t>[on hold until Sept now] understand CHESS-2 configuration registers and how to map them into the ABCN’ memory map. 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Actions, continued 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 </a:t>
            </a:r>
            <a:endParaRPr lang="en-GB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>Colin </a:t>
            </a:r>
            <a:r>
              <a:rPr lang="en-GB" b="1" dirty="0" smtClean="0"/>
              <a:t>and Wojtek: </a:t>
            </a:r>
            <a:r>
              <a:rPr lang="en-GB" dirty="0" smtClean="0"/>
              <a:t>please think about putting out a call to see which institutes would like to obtain CHESS-2-to-FMC adaptor </a:t>
            </a:r>
            <a:r>
              <a:rPr lang="en-GB" dirty="0" smtClean="0"/>
              <a:t>boards.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Wojtek</a:t>
            </a:r>
            <a:r>
              <a:rPr lang="en-GB" b="1" dirty="0"/>
              <a:t>: </a:t>
            </a:r>
            <a:r>
              <a:rPr lang="en-GB" dirty="0" smtClean="0"/>
              <a:t>build a Xilinx project for the Nexys Video which places: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expected CHESS-2 bottom array LVDS pairs on the FMC bank pins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SACI pins and the SPI (DAC) pins if possible on a 3.3V TTL/CMOS bank</a:t>
            </a:r>
            <a:br>
              <a:rPr lang="en-GB" dirty="0" smtClean="0"/>
            </a:br>
            <a:r>
              <a:rPr lang="en-GB" dirty="0" smtClean="0"/>
              <a:t>(See slide 8 of these minutes for more details)</a:t>
            </a:r>
            <a:endParaRPr lang="en-GB" dirty="0"/>
          </a:p>
          <a:p>
            <a:pPr>
              <a:spcAft>
                <a:spcPts val="600"/>
              </a:spcAft>
            </a:pP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CHESS-2-to-FMC adaptor (UBC)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Update:</a:t>
            </a:r>
          </a:p>
          <a:p>
            <a:pPr>
              <a:spcAft>
                <a:spcPts val="600"/>
              </a:spcAft>
            </a:pPr>
            <a:endParaRPr lang="en-GB" sz="20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endParaRPr lang="en-GB" sz="2000" dirty="0" smtClean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endParaRPr lang="en-GB" sz="20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Voltage translators – any </a:t>
            </a:r>
            <a:r>
              <a:rPr lang="en-GB" sz="2000" dirty="0">
                <a:solidFill>
                  <a:srgbClr val="FF0066"/>
                </a:solidFill>
              </a:rPr>
              <a:t>change from TI </a:t>
            </a:r>
            <a:r>
              <a:rPr lang="en-GB" sz="2000" dirty="0" smtClean="0">
                <a:solidFill>
                  <a:srgbClr val="FF0066"/>
                </a:solidFill>
              </a:rPr>
              <a:t>SN74AVC4T234?</a:t>
            </a:r>
          </a:p>
          <a:p>
            <a:pPr>
              <a:spcAft>
                <a:spcPts val="600"/>
              </a:spcAft>
            </a:pPr>
            <a:r>
              <a:rPr lang="en-GB" sz="2000" dirty="0">
                <a:solidFill>
                  <a:srgbClr val="FF0066"/>
                </a:solidFill>
              </a:rPr>
              <a:t>e.g. SN74AVC4T245 </a:t>
            </a:r>
            <a:r>
              <a:rPr lang="en-GB" sz="2000" dirty="0" smtClean="0">
                <a:solidFill>
                  <a:srgbClr val="FF0066"/>
                </a:solidFill>
              </a:rPr>
              <a:t>looks similar but has more package options</a:t>
            </a:r>
            <a:r>
              <a:rPr lang="en-GB" sz="2000" smtClean="0">
                <a:solidFill>
                  <a:srgbClr val="FF0066"/>
                </a:solidFill>
              </a:rPr>
              <a:t>? </a:t>
            </a:r>
            <a:endParaRPr lang="en-GB" sz="20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Ordering the CHESS-2-to-FMC </a:t>
            </a:r>
            <a:r>
              <a:rPr lang="en-GB" sz="3600" dirty="0">
                <a:solidFill>
                  <a:srgbClr val="0000FF"/>
                </a:solidFill>
              </a:rPr>
              <a:t>adaptor 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Update:</a:t>
            </a:r>
            <a:endParaRPr lang="en-GB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29835</TotalTime>
  <Words>238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 September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1052</cp:revision>
  <cp:lastPrinted>2015-07-21T15:43:16Z</cp:lastPrinted>
  <dcterms:created xsi:type="dcterms:W3CDTF">2014-09-18T13:48:06Z</dcterms:created>
  <dcterms:modified xsi:type="dcterms:W3CDTF">2016-09-01T13:27:20Z</dcterms:modified>
</cp:coreProperties>
</file>